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  <p:sldMasterId id="2147483674" r:id="rId2"/>
  </p:sldMasterIdLst>
  <p:notesMasterIdLst>
    <p:notesMasterId r:id="rId47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3" r:id="rId46"/>
  </p:sldIdLst>
  <p:sldSz cx="9144000" cy="5143500" type="screen16x9"/>
  <p:notesSz cx="6858000" cy="9144000"/>
  <p:embeddedFontLst>
    <p:embeddedFont>
      <p:font typeface="Amatic SC" panose="02010600030101010101" charset="-79"/>
      <p:regular r:id="rId48"/>
      <p:bold r:id="rId49"/>
    </p:embeddedFont>
    <p:embeddedFont>
      <p:font typeface="Calibri" panose="020F0502020204030204" pitchFamily="34" charset="0"/>
      <p:regular r:id="rId50"/>
      <p:bold r:id="rId51"/>
      <p:italic r:id="rId52"/>
      <p:boldItalic r:id="rId53"/>
    </p:embeddedFont>
    <p:embeddedFont>
      <p:font typeface="Dosis ExtraLight" panose="02010600030101010101" charset="0"/>
      <p:regular r:id="rId54"/>
      <p:bold r:id="rId55"/>
    </p:embeddedFont>
    <p:embeddedFont>
      <p:font typeface="Fira Sans Extra Condensed Medium" panose="02010600030101010101" charset="0"/>
      <p:regular r:id="rId56"/>
      <p:bold r:id="rId57"/>
      <p:italic r:id="rId58"/>
      <p:boldItalic r:id="rId59"/>
    </p:embeddedFont>
    <p:embeddedFont>
      <p:font typeface="Proxima Nova" panose="02010600030101010101" charset="0"/>
      <p:regular r:id="rId60"/>
      <p:bold r:id="rId61"/>
      <p:italic r:id="rId62"/>
      <p:boldItalic r:id="rId63"/>
    </p:embeddedFont>
    <p:embeddedFont>
      <p:font typeface="Proxima Nova Semibold" panose="02010600030101010101" charset="0"/>
      <p:regular r:id="rId64"/>
      <p:bold r:id="rId65"/>
      <p:boldItalic r:id="rId66"/>
    </p:embeddedFont>
    <p:embeddedFont>
      <p:font typeface="Raleway" panose="02010600030101010101" charset="0"/>
      <p:regular r:id="rId67"/>
      <p:bold r:id="rId68"/>
      <p:italic r:id="rId69"/>
      <p:boldItalic r:id="rId70"/>
    </p:embeddedFont>
    <p:embeddedFont>
      <p:font typeface="Raleway Thin" panose="02010600030101010101" charset="0"/>
      <p:regular r:id="rId71"/>
      <p:bold r:id="rId72"/>
      <p:italic r:id="rId73"/>
      <p:boldItalic r:id="rId74"/>
    </p:embeddedFont>
    <p:embeddedFont>
      <p:font typeface="Roboto Medium" panose="02010600030101010101" charset="0"/>
      <p:regular r:id="rId75"/>
      <p:bold r:id="rId76"/>
      <p:italic r:id="rId77"/>
      <p:boldItalic r:id="rId7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D04A531-AFD8-4DF8-96CC-B376E792C3B4}">
  <a:tblStyle styleId="{AD04A531-AFD8-4DF8-96CC-B376E792C3B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63" Type="http://schemas.openxmlformats.org/officeDocument/2006/relationships/font" Target="fonts/font16.fntdata"/><Relationship Id="rId68" Type="http://schemas.openxmlformats.org/officeDocument/2006/relationships/font" Target="fonts/font21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font" Target="fonts/font6.fntdata"/><Relationship Id="rId58" Type="http://schemas.openxmlformats.org/officeDocument/2006/relationships/font" Target="fonts/font11.fntdata"/><Relationship Id="rId74" Type="http://schemas.openxmlformats.org/officeDocument/2006/relationships/font" Target="fonts/font27.fntdata"/><Relationship Id="rId79" Type="http://schemas.openxmlformats.org/officeDocument/2006/relationships/presProps" Target="presProps.xml"/><Relationship Id="rId5" Type="http://schemas.openxmlformats.org/officeDocument/2006/relationships/slide" Target="slides/slide3.xml"/><Relationship Id="rId61" Type="http://schemas.openxmlformats.org/officeDocument/2006/relationships/font" Target="fonts/font14.fntdata"/><Relationship Id="rId82" Type="http://schemas.openxmlformats.org/officeDocument/2006/relationships/tableStyles" Target="tableStyle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font" Target="fonts/font1.fntdata"/><Relationship Id="rId56" Type="http://schemas.openxmlformats.org/officeDocument/2006/relationships/font" Target="fonts/font9.fntdata"/><Relationship Id="rId64" Type="http://schemas.openxmlformats.org/officeDocument/2006/relationships/font" Target="fonts/font17.fntdata"/><Relationship Id="rId69" Type="http://schemas.openxmlformats.org/officeDocument/2006/relationships/font" Target="fonts/font22.fntdata"/><Relationship Id="rId77" Type="http://schemas.openxmlformats.org/officeDocument/2006/relationships/font" Target="fonts/font30.fntdata"/><Relationship Id="rId8" Type="http://schemas.openxmlformats.org/officeDocument/2006/relationships/slide" Target="slides/slide6.xml"/><Relationship Id="rId51" Type="http://schemas.openxmlformats.org/officeDocument/2006/relationships/font" Target="fonts/font4.fntdata"/><Relationship Id="rId72" Type="http://schemas.openxmlformats.org/officeDocument/2006/relationships/font" Target="fonts/font25.fntdata"/><Relationship Id="rId80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12.fntdata"/><Relationship Id="rId67" Type="http://schemas.openxmlformats.org/officeDocument/2006/relationships/font" Target="fonts/font20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7.fntdata"/><Relationship Id="rId62" Type="http://schemas.openxmlformats.org/officeDocument/2006/relationships/font" Target="fonts/font15.fntdata"/><Relationship Id="rId70" Type="http://schemas.openxmlformats.org/officeDocument/2006/relationships/font" Target="fonts/font23.fntdata"/><Relationship Id="rId75" Type="http://schemas.openxmlformats.org/officeDocument/2006/relationships/font" Target="fonts/font2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2.fntdata"/><Relationship Id="rId57" Type="http://schemas.openxmlformats.org/officeDocument/2006/relationships/font" Target="fonts/font10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5.fntdata"/><Relationship Id="rId60" Type="http://schemas.openxmlformats.org/officeDocument/2006/relationships/font" Target="fonts/font13.fntdata"/><Relationship Id="rId65" Type="http://schemas.openxmlformats.org/officeDocument/2006/relationships/font" Target="fonts/font18.fntdata"/><Relationship Id="rId73" Type="http://schemas.openxmlformats.org/officeDocument/2006/relationships/font" Target="fonts/font26.fntdata"/><Relationship Id="rId78" Type="http://schemas.openxmlformats.org/officeDocument/2006/relationships/font" Target="fonts/font31.fntdata"/><Relationship Id="rId8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font" Target="fonts/font3.fntdata"/><Relationship Id="rId55" Type="http://schemas.openxmlformats.org/officeDocument/2006/relationships/font" Target="fonts/font8.fntdata"/><Relationship Id="rId76" Type="http://schemas.openxmlformats.org/officeDocument/2006/relationships/font" Target="fonts/font29.fntdata"/><Relationship Id="rId7" Type="http://schemas.openxmlformats.org/officeDocument/2006/relationships/slide" Target="slides/slide5.xml"/><Relationship Id="rId71" Type="http://schemas.openxmlformats.org/officeDocument/2006/relationships/font" Target="fonts/font24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font" Target="fonts/font1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g63da1a438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" name="Google Shape;132;g63da1a438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g6320de4b7d_0_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" name="Google Shape;905;g6320de4b7d_0_1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g6320de4b7d_0_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9" name="Google Shape;939;g6320de4b7d_0_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g63e8071fd6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2" name="Google Shape;1002;g63e8071fd6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g63e8071fd6_2_9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3" name="Google Shape;1033;g63e8071fd6_2_9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" name="Google Shape;1181;g6247ad3999_1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2" name="Google Shape;1182;g6247ad3999_1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" name="Google Shape;1301;g6320de4b7d_0_1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2" name="Google Shape;1302;g6320de4b7d_0_1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" name="Google Shape;1359;g6321c206cc_0_4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0" name="Google Shape;1360;g6321c206cc_0_4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g6320de4b7d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2" name="Google Shape;1412;g6320de4b7d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" name="Google Shape;1483;g6320de4b7d_0_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4" name="Google Shape;1484;g6320de4b7d_0_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g63e8071fd6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9" name="Google Shape;1749;g63e8071fd6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g6320de4b7d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4" name="Google Shape;324;g6320de4b7d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g6320de4b7d_0_3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3" name="Google Shape;1773;g6320de4b7d_0_3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" name="Google Shape;1843;g63e8071fd6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4" name="Google Shape;1844;g63e8071fd6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0" name="Google Shape;1930;g63da1a4385_0_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1" name="Google Shape;1931;g63da1a4385_0_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" name="Google Shape;1958;g6409c117da_1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9" name="Google Shape;1959;g6409c117da_1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g6320de4b7d_0_4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4" name="Google Shape;1994;g6320de4b7d_0_4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g63da1a4385_0_164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16" name="Google Shape;2116;g63da1a4385_0_164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2" name="Google Shape;3492;g63e8071fd6_2_179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93" name="Google Shape;3493;g63e8071fd6_2_179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4" name="Google Shape;4364;g63da1a4385_0_164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65" name="Google Shape;4365;g63da1a4385_0_164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" name="Google Shape;4434;g63da1a4385_0_164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5" name="Google Shape;4435;g63da1a4385_0_164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g6320de4b7d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2" name="Google Shape;372;g6320de4b7d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8" name="Google Shape;4448;g63e8071fd6_2_26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49" name="Google Shape;4449;g63e8071fd6_2_26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1" name="Google Shape;4471;g63e8071fd6_2_2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2" name="Google Shape;4472;g63e8071fd6_2_2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0" name="Google Shape;4810;g63e8071fd6_2_29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11" name="Google Shape;4811;g63e8071fd6_2_29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4" name="Google Shape;7374;g63e8071fd6_2_55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75" name="Google Shape;7375;g63e8071fd6_2_55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3" name="Google Shape;7793;g63e8071fd6_2_59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94" name="Google Shape;7794;g63e8071fd6_2_59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3" name="Google Shape;7963;g63e8071fd6_2_6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64" name="Google Shape;7964;g63e8071fd6_2_6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8" name="Google Shape;8368;g63e8071fd6_2_65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69" name="Google Shape;8369;g63e8071fd6_2_65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8" name="Google Shape;8748;g63e8071fd6_2_68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9" name="Google Shape;8749;g63e8071fd6_2_68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6" name="Google Shape;9516;g63e8071fd6_2_76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17" name="Google Shape;9517;g63e8071fd6_2_76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3" name="Google Shape;10923;g63e8071fd6_2_90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4" name="Google Shape;10924;g63e8071fd6_2_90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g6320de4b7d_0_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3" name="Google Shape;393;g6320de4b7d_0_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7" name="Google Shape;13317;g63e8071fd6_2_114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18" name="Google Shape;13318;g63e8071fd6_2_114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1" name="Google Shape;15331;g63e8071fd6_2_134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32" name="Google Shape;15332;g63e8071fd6_2_134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7" name="Google Shape;16967;g63e8071fd6_2_15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68" name="Google Shape;16968;g63e8071fd6_2_15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9" name="Google Shape;18009;g63e8071fd6_2_16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10" name="Google Shape;18010;g63e8071fd6_2_16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g6320de4b7d_0_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" name="Google Shape;468;g6320de4b7d_0_1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g6320de4b7d_0_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8" name="Google Shape;718;g6320de4b7d_0_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" name="Google Shape;724;g6320de4b7d_0_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5" name="Google Shape;725;g6320de4b7d_0_1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g63da1a4385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1" name="Google Shape;731;g63da1a4385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g6320de4b7d_0_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g6320de4b7d_0_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41688" y="214825"/>
            <a:ext cx="40671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48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265900" y="2148250"/>
            <a:ext cx="2418600" cy="4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picture">
  <p:cSld name="CUSTOM_12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2"/>
          <p:cNvSpPr txBox="1">
            <a:spLocks noGrp="1"/>
          </p:cNvSpPr>
          <p:nvPr>
            <p:ph type="title"/>
          </p:nvPr>
        </p:nvSpPr>
        <p:spPr>
          <a:xfrm>
            <a:off x="617823" y="3019450"/>
            <a:ext cx="2774700" cy="15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9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3"/>
          <p:cNvSpPr txBox="1">
            <a:spLocks noGrp="1"/>
          </p:cNvSpPr>
          <p:nvPr>
            <p:ph type="title"/>
          </p:nvPr>
        </p:nvSpPr>
        <p:spPr>
          <a:xfrm>
            <a:off x="616500" y="347464"/>
            <a:ext cx="4759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13"/>
          <p:cNvSpPr txBox="1">
            <a:spLocks noGrp="1"/>
          </p:cNvSpPr>
          <p:nvPr>
            <p:ph type="ctrTitle" idx="2"/>
          </p:nvPr>
        </p:nvSpPr>
        <p:spPr>
          <a:xfrm flipH="1">
            <a:off x="652624" y="1540500"/>
            <a:ext cx="2652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13"/>
          <p:cNvSpPr txBox="1">
            <a:spLocks noGrp="1"/>
          </p:cNvSpPr>
          <p:nvPr>
            <p:ph type="subTitle" idx="1"/>
          </p:nvPr>
        </p:nvSpPr>
        <p:spPr>
          <a:xfrm flipH="1">
            <a:off x="652624" y="1918111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13"/>
          <p:cNvSpPr txBox="1">
            <a:spLocks noGrp="1"/>
          </p:cNvSpPr>
          <p:nvPr>
            <p:ph type="title" idx="3" hasCustomPrompt="1"/>
          </p:nvPr>
        </p:nvSpPr>
        <p:spPr>
          <a:xfrm>
            <a:off x="3311803" y="1765675"/>
            <a:ext cx="826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36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7" name="Google Shape;47;p13"/>
          <p:cNvSpPr txBox="1">
            <a:spLocks noGrp="1"/>
          </p:cNvSpPr>
          <p:nvPr>
            <p:ph type="ctrTitle" idx="4"/>
          </p:nvPr>
        </p:nvSpPr>
        <p:spPr>
          <a:xfrm flipH="1">
            <a:off x="5806476" y="2158804"/>
            <a:ext cx="2384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13"/>
          <p:cNvSpPr txBox="1">
            <a:spLocks noGrp="1"/>
          </p:cNvSpPr>
          <p:nvPr>
            <p:ph type="subTitle" idx="5"/>
          </p:nvPr>
        </p:nvSpPr>
        <p:spPr>
          <a:xfrm flipH="1">
            <a:off x="5806476" y="2525490"/>
            <a:ext cx="2652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 idx="6" hasCustomPrompt="1"/>
          </p:nvPr>
        </p:nvSpPr>
        <p:spPr>
          <a:xfrm>
            <a:off x="4852249" y="2320275"/>
            <a:ext cx="9474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36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0" name="Google Shape;50;p13"/>
          <p:cNvSpPr txBox="1">
            <a:spLocks noGrp="1"/>
          </p:cNvSpPr>
          <p:nvPr>
            <p:ph type="ctrTitle" idx="7"/>
          </p:nvPr>
        </p:nvSpPr>
        <p:spPr>
          <a:xfrm flipH="1">
            <a:off x="851824" y="2550833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subTitle" idx="8"/>
          </p:nvPr>
        </p:nvSpPr>
        <p:spPr>
          <a:xfrm flipH="1">
            <a:off x="699424" y="2931224"/>
            <a:ext cx="26055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title" idx="9" hasCustomPrompt="1"/>
          </p:nvPr>
        </p:nvSpPr>
        <p:spPr>
          <a:xfrm>
            <a:off x="3198543" y="2687826"/>
            <a:ext cx="10533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36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3" name="Google Shape;53;p13"/>
          <p:cNvSpPr txBox="1">
            <a:spLocks noGrp="1"/>
          </p:cNvSpPr>
          <p:nvPr>
            <p:ph type="ctrTitle" idx="13"/>
          </p:nvPr>
        </p:nvSpPr>
        <p:spPr>
          <a:xfrm flipH="1">
            <a:off x="5806476" y="3157143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14"/>
          </p:nvPr>
        </p:nvSpPr>
        <p:spPr>
          <a:xfrm flipH="1">
            <a:off x="5806476" y="3523828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2249" y="3318626"/>
            <a:ext cx="9474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36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6" name="Google Shape;56;p13"/>
          <p:cNvSpPr txBox="1">
            <a:spLocks noGrp="1"/>
          </p:cNvSpPr>
          <p:nvPr>
            <p:ph type="ctrTitle" idx="16"/>
          </p:nvPr>
        </p:nvSpPr>
        <p:spPr>
          <a:xfrm flipH="1">
            <a:off x="851824" y="3567989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7" name="Google Shape;57;p13"/>
          <p:cNvSpPr txBox="1">
            <a:spLocks noGrp="1"/>
          </p:cNvSpPr>
          <p:nvPr>
            <p:ph type="subTitle" idx="17"/>
          </p:nvPr>
        </p:nvSpPr>
        <p:spPr>
          <a:xfrm flipH="1">
            <a:off x="851824" y="3948096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13"/>
          <p:cNvSpPr txBox="1">
            <a:spLocks noGrp="1"/>
          </p:cNvSpPr>
          <p:nvPr>
            <p:ph type="title" idx="18" hasCustomPrompt="1"/>
          </p:nvPr>
        </p:nvSpPr>
        <p:spPr>
          <a:xfrm>
            <a:off x="3251519" y="3710422"/>
            <a:ext cx="9474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36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4"/>
          <p:cNvSpPr txBox="1">
            <a:spLocks noGrp="1"/>
          </p:cNvSpPr>
          <p:nvPr>
            <p:ph type="ctrTitle"/>
          </p:nvPr>
        </p:nvSpPr>
        <p:spPr>
          <a:xfrm flipH="1">
            <a:off x="6465599" y="294935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subTitle" idx="1"/>
          </p:nvPr>
        </p:nvSpPr>
        <p:spPr>
          <a:xfrm flipH="1">
            <a:off x="5965199" y="3552496"/>
            <a:ext cx="2561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ctrTitle" idx="2"/>
          </p:nvPr>
        </p:nvSpPr>
        <p:spPr>
          <a:xfrm flipH="1">
            <a:off x="3791699" y="294935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subTitle" idx="3"/>
          </p:nvPr>
        </p:nvSpPr>
        <p:spPr>
          <a:xfrm flipH="1">
            <a:off x="3291299" y="3552496"/>
            <a:ext cx="2561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ctrTitle" idx="4"/>
          </p:nvPr>
        </p:nvSpPr>
        <p:spPr>
          <a:xfrm flipH="1">
            <a:off x="1117799" y="294935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subTitle" idx="5"/>
          </p:nvPr>
        </p:nvSpPr>
        <p:spPr>
          <a:xfrm flipH="1">
            <a:off x="617399" y="3552496"/>
            <a:ext cx="2561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title" idx="6"/>
          </p:nvPr>
        </p:nvSpPr>
        <p:spPr>
          <a:xfrm>
            <a:off x="4966150" y="344150"/>
            <a:ext cx="35622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1_1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 txBox="1">
            <a:spLocks noGrp="1"/>
          </p:cNvSpPr>
          <p:nvPr>
            <p:ph type="ctrTitle"/>
          </p:nvPr>
        </p:nvSpPr>
        <p:spPr>
          <a:xfrm flipH="1">
            <a:off x="6258440" y="3684642"/>
            <a:ext cx="186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subTitle" idx="1"/>
          </p:nvPr>
        </p:nvSpPr>
        <p:spPr>
          <a:xfrm flipH="1">
            <a:off x="6258340" y="3005695"/>
            <a:ext cx="2142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ctrTitle" idx="2"/>
          </p:nvPr>
        </p:nvSpPr>
        <p:spPr>
          <a:xfrm flipH="1">
            <a:off x="6266164" y="2289825"/>
            <a:ext cx="1821000" cy="45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3"/>
          </p:nvPr>
        </p:nvSpPr>
        <p:spPr>
          <a:xfrm flipH="1">
            <a:off x="6266251" y="1606169"/>
            <a:ext cx="24525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ctrTitle" idx="4"/>
          </p:nvPr>
        </p:nvSpPr>
        <p:spPr>
          <a:xfrm flipH="1">
            <a:off x="923775" y="3041034"/>
            <a:ext cx="1793700" cy="45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5"/>
          </p:nvPr>
        </p:nvSpPr>
        <p:spPr>
          <a:xfrm flipH="1">
            <a:off x="575475" y="2355312"/>
            <a:ext cx="2142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title" idx="6"/>
          </p:nvPr>
        </p:nvSpPr>
        <p:spPr>
          <a:xfrm>
            <a:off x="602850" y="347669"/>
            <a:ext cx="4972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columns 3">
  <p:cSld name="CUSTOM_1_1_1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6"/>
          <p:cNvSpPr txBox="1">
            <a:spLocks noGrp="1"/>
          </p:cNvSpPr>
          <p:nvPr>
            <p:ph type="ctrTitle"/>
          </p:nvPr>
        </p:nvSpPr>
        <p:spPr>
          <a:xfrm flipH="1">
            <a:off x="5758076" y="2953536"/>
            <a:ext cx="2250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7" name="Google Shape;77;p16"/>
          <p:cNvSpPr txBox="1">
            <a:spLocks noGrp="1"/>
          </p:cNvSpPr>
          <p:nvPr>
            <p:ph type="subTitle" idx="1"/>
          </p:nvPr>
        </p:nvSpPr>
        <p:spPr>
          <a:xfrm flipH="1">
            <a:off x="1429413" y="2066667"/>
            <a:ext cx="1649700" cy="61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8" name="Google Shape;78;p16"/>
          <p:cNvSpPr txBox="1">
            <a:spLocks noGrp="1"/>
          </p:cNvSpPr>
          <p:nvPr>
            <p:ph type="ctrTitle" idx="2"/>
          </p:nvPr>
        </p:nvSpPr>
        <p:spPr>
          <a:xfrm flipH="1">
            <a:off x="1151501" y="1604710"/>
            <a:ext cx="2205600" cy="629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16"/>
          <p:cNvSpPr txBox="1">
            <a:spLocks noGrp="1"/>
          </p:cNvSpPr>
          <p:nvPr>
            <p:ph type="subTitle" idx="3"/>
          </p:nvPr>
        </p:nvSpPr>
        <p:spPr>
          <a:xfrm flipH="1">
            <a:off x="6058223" y="3363893"/>
            <a:ext cx="1649700" cy="61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 idx="4"/>
          </p:nvPr>
        </p:nvSpPr>
        <p:spPr>
          <a:xfrm>
            <a:off x="311700" y="38209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2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17"/>
          <p:cNvSpPr txBox="1">
            <a:spLocks noGrp="1"/>
          </p:cNvSpPr>
          <p:nvPr>
            <p:ph type="ctrTitle"/>
          </p:nvPr>
        </p:nvSpPr>
        <p:spPr>
          <a:xfrm flipH="1">
            <a:off x="4441165" y="294305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17"/>
          <p:cNvSpPr txBox="1">
            <a:spLocks noGrp="1"/>
          </p:cNvSpPr>
          <p:nvPr>
            <p:ph type="subTitle" idx="1"/>
          </p:nvPr>
        </p:nvSpPr>
        <p:spPr>
          <a:xfrm flipH="1">
            <a:off x="3853177" y="3315572"/>
            <a:ext cx="2148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4" name="Google Shape;84;p17"/>
          <p:cNvSpPr txBox="1">
            <a:spLocks noGrp="1"/>
          </p:cNvSpPr>
          <p:nvPr>
            <p:ph type="ctrTitle" idx="2"/>
          </p:nvPr>
        </p:nvSpPr>
        <p:spPr>
          <a:xfrm flipH="1">
            <a:off x="6965177" y="294305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5" name="Google Shape;85;p17"/>
          <p:cNvSpPr txBox="1">
            <a:spLocks noGrp="1"/>
          </p:cNvSpPr>
          <p:nvPr>
            <p:ph type="subTitle" idx="3"/>
          </p:nvPr>
        </p:nvSpPr>
        <p:spPr>
          <a:xfrm flipH="1">
            <a:off x="6541577" y="3315572"/>
            <a:ext cx="1984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6" name="Google Shape;86;p17"/>
          <p:cNvSpPr txBox="1">
            <a:spLocks noGrp="1"/>
          </p:cNvSpPr>
          <p:nvPr>
            <p:ph type="ctrTitle" idx="4"/>
          </p:nvPr>
        </p:nvSpPr>
        <p:spPr>
          <a:xfrm flipH="1">
            <a:off x="6965177" y="175020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subTitle" idx="5"/>
          </p:nvPr>
        </p:nvSpPr>
        <p:spPr>
          <a:xfrm flipH="1">
            <a:off x="6411377" y="2129507"/>
            <a:ext cx="2114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8" name="Google Shape;88;p17"/>
          <p:cNvSpPr txBox="1">
            <a:spLocks noGrp="1"/>
          </p:cNvSpPr>
          <p:nvPr>
            <p:ph type="ctrTitle" idx="6"/>
          </p:nvPr>
        </p:nvSpPr>
        <p:spPr>
          <a:xfrm flipH="1">
            <a:off x="4441165" y="175021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17"/>
          <p:cNvSpPr txBox="1">
            <a:spLocks noGrp="1"/>
          </p:cNvSpPr>
          <p:nvPr>
            <p:ph type="subTitle" idx="7"/>
          </p:nvPr>
        </p:nvSpPr>
        <p:spPr>
          <a:xfrm flipH="1">
            <a:off x="3975276" y="2129507"/>
            <a:ext cx="20265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title" idx="8"/>
          </p:nvPr>
        </p:nvSpPr>
        <p:spPr>
          <a:xfrm>
            <a:off x="5367144" y="347869"/>
            <a:ext cx="3166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8"/>
          <p:cNvSpPr txBox="1">
            <a:spLocks noGrp="1"/>
          </p:cNvSpPr>
          <p:nvPr>
            <p:ph type="ctrTitle"/>
          </p:nvPr>
        </p:nvSpPr>
        <p:spPr>
          <a:xfrm flipH="1">
            <a:off x="914563" y="1934097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3" name="Google Shape;93;p18"/>
          <p:cNvSpPr txBox="1">
            <a:spLocks noGrp="1"/>
          </p:cNvSpPr>
          <p:nvPr>
            <p:ph type="subTitle" idx="1"/>
          </p:nvPr>
        </p:nvSpPr>
        <p:spPr>
          <a:xfrm flipH="1">
            <a:off x="637513" y="2315926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4" name="Google Shape;94;p18"/>
          <p:cNvSpPr txBox="1">
            <a:spLocks noGrp="1"/>
          </p:cNvSpPr>
          <p:nvPr>
            <p:ph type="ctrTitle" idx="2"/>
          </p:nvPr>
        </p:nvSpPr>
        <p:spPr>
          <a:xfrm flipH="1">
            <a:off x="914563" y="371892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ubTitle" idx="3"/>
          </p:nvPr>
        </p:nvSpPr>
        <p:spPr>
          <a:xfrm flipH="1">
            <a:off x="511663" y="4101931"/>
            <a:ext cx="2366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6" name="Google Shape;96;p18"/>
          <p:cNvSpPr txBox="1">
            <a:spLocks noGrp="1"/>
          </p:cNvSpPr>
          <p:nvPr>
            <p:ph type="ctrTitle" idx="4"/>
          </p:nvPr>
        </p:nvSpPr>
        <p:spPr>
          <a:xfrm flipH="1">
            <a:off x="3791700" y="1934097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8"/>
          <p:cNvSpPr txBox="1">
            <a:spLocks noGrp="1"/>
          </p:cNvSpPr>
          <p:nvPr>
            <p:ph type="subTitle" idx="5"/>
          </p:nvPr>
        </p:nvSpPr>
        <p:spPr>
          <a:xfrm flipH="1">
            <a:off x="3514650" y="2315926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8" name="Google Shape;98;p18"/>
          <p:cNvSpPr txBox="1">
            <a:spLocks noGrp="1"/>
          </p:cNvSpPr>
          <p:nvPr>
            <p:ph type="ctrTitle" idx="6"/>
          </p:nvPr>
        </p:nvSpPr>
        <p:spPr>
          <a:xfrm flipH="1">
            <a:off x="6641342" y="371892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subTitle" idx="7"/>
          </p:nvPr>
        </p:nvSpPr>
        <p:spPr>
          <a:xfrm flipH="1">
            <a:off x="6364292" y="4101931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ctrTitle" idx="8"/>
          </p:nvPr>
        </p:nvSpPr>
        <p:spPr>
          <a:xfrm flipH="1">
            <a:off x="3791700" y="371892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subTitle" idx="9"/>
          </p:nvPr>
        </p:nvSpPr>
        <p:spPr>
          <a:xfrm flipH="1">
            <a:off x="3514650" y="4101931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ctrTitle" idx="13"/>
          </p:nvPr>
        </p:nvSpPr>
        <p:spPr>
          <a:xfrm flipH="1">
            <a:off x="6641342" y="1934097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 sz="14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subTitle" idx="14"/>
          </p:nvPr>
        </p:nvSpPr>
        <p:spPr>
          <a:xfrm flipH="1">
            <a:off x="6364292" y="2315926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title" idx="15"/>
          </p:nvPr>
        </p:nvSpPr>
        <p:spPr>
          <a:xfrm>
            <a:off x="311700" y="38209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 2">
  <p:cSld name="CUSTOM_6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ctrTitle"/>
          </p:nvPr>
        </p:nvSpPr>
        <p:spPr>
          <a:xfrm flipH="1">
            <a:off x="1631950" y="2035939"/>
            <a:ext cx="41829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subTitle" idx="1"/>
          </p:nvPr>
        </p:nvSpPr>
        <p:spPr>
          <a:xfrm flipH="1">
            <a:off x="1631950" y="2449119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08" name="Google Shape;108;p19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631950" y="793375"/>
            <a:ext cx="2240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None/>
              <a:defRPr sz="9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 3">
  <p:cSld name="CUSTOM_6_1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0"/>
          <p:cNvSpPr txBox="1">
            <a:spLocks noGrp="1"/>
          </p:cNvSpPr>
          <p:nvPr>
            <p:ph type="ctrTitle"/>
          </p:nvPr>
        </p:nvSpPr>
        <p:spPr>
          <a:xfrm>
            <a:off x="3801000" y="2347819"/>
            <a:ext cx="36903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11" name="Google Shape;111;p20"/>
          <p:cNvSpPr txBox="1">
            <a:spLocks noGrp="1"/>
          </p:cNvSpPr>
          <p:nvPr>
            <p:ph type="subTitle" idx="1"/>
          </p:nvPr>
        </p:nvSpPr>
        <p:spPr>
          <a:xfrm>
            <a:off x="4931350" y="2767490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12" name="Google Shape;112;p20"/>
          <p:cNvSpPr txBox="1">
            <a:spLocks noGrp="1"/>
          </p:cNvSpPr>
          <p:nvPr>
            <p:ph type="title" idx="2" hasCustomPrompt="1"/>
          </p:nvPr>
        </p:nvSpPr>
        <p:spPr>
          <a:xfrm>
            <a:off x="5250550" y="3770263"/>
            <a:ext cx="2240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None/>
              <a:defRPr sz="9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 4">
  <p:cSld name="CUSTOM_6_1_1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1"/>
          <p:cNvSpPr txBox="1">
            <a:spLocks noGrp="1"/>
          </p:cNvSpPr>
          <p:nvPr>
            <p:ph type="ctrTitle"/>
          </p:nvPr>
        </p:nvSpPr>
        <p:spPr>
          <a:xfrm flipH="1">
            <a:off x="1619069" y="2354314"/>
            <a:ext cx="36903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15" name="Google Shape;115;p21"/>
          <p:cNvSpPr txBox="1">
            <a:spLocks noGrp="1"/>
          </p:cNvSpPr>
          <p:nvPr>
            <p:ph type="subTitle" idx="1"/>
          </p:nvPr>
        </p:nvSpPr>
        <p:spPr>
          <a:xfrm flipH="1">
            <a:off x="1619119" y="2773985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16" name="Google Shape;116;p21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619119" y="3789746"/>
            <a:ext cx="2240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None/>
              <a:defRPr sz="9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3308350" y="2031176"/>
            <a:ext cx="41829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4931350" y="2450851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5250550" y="793375"/>
            <a:ext cx="2240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None/>
              <a:defRPr sz="9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 5">
  <p:cSld name="CUSTOM_6_1_1_1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2"/>
          <p:cNvSpPr txBox="1">
            <a:spLocks noGrp="1"/>
          </p:cNvSpPr>
          <p:nvPr>
            <p:ph type="ctrTitle"/>
          </p:nvPr>
        </p:nvSpPr>
        <p:spPr>
          <a:xfrm flipH="1">
            <a:off x="2726844" y="1355377"/>
            <a:ext cx="36903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22"/>
          <p:cNvSpPr txBox="1">
            <a:spLocks noGrp="1"/>
          </p:cNvSpPr>
          <p:nvPr>
            <p:ph type="subTitle" idx="1"/>
          </p:nvPr>
        </p:nvSpPr>
        <p:spPr>
          <a:xfrm flipH="1">
            <a:off x="3292044" y="3057930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0" name="Google Shape;120;p22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451644" y="2126971"/>
            <a:ext cx="2240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None/>
              <a:defRPr sz="9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500"/>
              <a:buFont typeface="Fira Sans Extra Condensed Medium"/>
              <a:buNone/>
              <a:defRPr sz="5500">
                <a:solidFill>
                  <a:schemeClr val="l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CUSTOM_13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3"/>
          <p:cNvSpPr txBox="1">
            <a:spLocks noGrp="1"/>
          </p:cNvSpPr>
          <p:nvPr>
            <p:ph type="body" idx="1"/>
          </p:nvPr>
        </p:nvSpPr>
        <p:spPr>
          <a:xfrm>
            <a:off x="2069575" y="1357150"/>
            <a:ext cx="51402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Nunito Light"/>
              <a:buChar char="●"/>
              <a:defRPr sz="14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23" name="Google Shape;123;p23"/>
          <p:cNvSpPr txBox="1">
            <a:spLocks noGrp="1"/>
          </p:cNvSpPr>
          <p:nvPr>
            <p:ph type="title"/>
          </p:nvPr>
        </p:nvSpPr>
        <p:spPr>
          <a:xfrm>
            <a:off x="311700" y="38209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1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616650" y="1602561"/>
            <a:ext cx="3359400" cy="29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1115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602950" y="344150"/>
            <a:ext cx="3817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ctrTitle"/>
          </p:nvPr>
        </p:nvSpPr>
        <p:spPr>
          <a:xfrm flipH="1">
            <a:off x="6331013" y="1460238"/>
            <a:ext cx="124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 flipH="1">
            <a:off x="5812013" y="1857050"/>
            <a:ext cx="2285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ctrTitle" idx="2"/>
          </p:nvPr>
        </p:nvSpPr>
        <p:spPr>
          <a:xfrm flipH="1">
            <a:off x="6174563" y="302106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ubTitle" idx="3"/>
          </p:nvPr>
        </p:nvSpPr>
        <p:spPr>
          <a:xfrm flipH="1">
            <a:off x="5812013" y="3417600"/>
            <a:ext cx="2285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 idx="4"/>
          </p:nvPr>
        </p:nvSpPr>
        <p:spPr>
          <a:xfrm>
            <a:off x="3492436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6"/>
          <p:cNvSpPr txBox="1">
            <a:spLocks noGrp="1"/>
          </p:cNvSpPr>
          <p:nvPr>
            <p:ph type="title"/>
          </p:nvPr>
        </p:nvSpPr>
        <p:spPr>
          <a:xfrm>
            <a:off x="602951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 txBox="1">
            <a:spLocks noGrp="1"/>
          </p:cNvSpPr>
          <p:nvPr>
            <p:ph type="title"/>
          </p:nvPr>
        </p:nvSpPr>
        <p:spPr>
          <a:xfrm>
            <a:off x="3471971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9"/>
          <p:cNvSpPr txBox="1">
            <a:spLocks noGrp="1"/>
          </p:cNvSpPr>
          <p:nvPr>
            <p:ph type="title"/>
          </p:nvPr>
        </p:nvSpPr>
        <p:spPr>
          <a:xfrm>
            <a:off x="429175" y="271825"/>
            <a:ext cx="4726800" cy="311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5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10"/>
          <p:cNvSpPr txBox="1">
            <a:spLocks noGrp="1"/>
          </p:cNvSpPr>
          <p:nvPr>
            <p:ph type="title"/>
          </p:nvPr>
        </p:nvSpPr>
        <p:spPr>
          <a:xfrm>
            <a:off x="4615125" y="305950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5" name="Google Shape;35;p10"/>
          <p:cNvSpPr txBox="1">
            <a:spLocks noGrp="1"/>
          </p:cNvSpPr>
          <p:nvPr>
            <p:ph type="subTitle" idx="1"/>
          </p:nvPr>
        </p:nvSpPr>
        <p:spPr>
          <a:xfrm>
            <a:off x="4950075" y="1494850"/>
            <a:ext cx="33753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6" name="Google Shape;36;p10"/>
          <p:cNvSpPr txBox="1"/>
          <p:nvPr/>
        </p:nvSpPr>
        <p:spPr>
          <a:xfrm>
            <a:off x="621618" y="918575"/>
            <a:ext cx="24180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-GB" sz="10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rPr>
              <a:t>CREDITS: This presentation template was created by </a:t>
            </a:r>
            <a:r>
              <a:rPr lang="en-GB" sz="1000">
                <a:solidFill>
                  <a:schemeClr val="dk1"/>
                </a:solidFill>
                <a:uFill>
                  <a:noFill/>
                </a:uFill>
                <a:latin typeface="Raleway Thin"/>
                <a:ea typeface="Raleway Thin"/>
                <a:cs typeface="Raleway Thin"/>
                <a:sym typeface="Raleway Thin"/>
                <a:hlinkClick r:id="rId2"/>
              </a:rPr>
              <a:t>Slidesgo</a:t>
            </a:r>
            <a:r>
              <a:rPr lang="en-GB" sz="10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rPr>
              <a:t>, including icons by </a:t>
            </a:r>
            <a:r>
              <a:rPr lang="en-GB" sz="1000">
                <a:solidFill>
                  <a:schemeClr val="dk1"/>
                </a:solidFill>
                <a:uFill>
                  <a:noFill/>
                </a:uFill>
                <a:latin typeface="Raleway Thin"/>
                <a:ea typeface="Raleway Thin"/>
                <a:cs typeface="Raleway Thin"/>
                <a:sym typeface="Raleway Thin"/>
                <a:hlinkClick r:id="rId3"/>
              </a:rPr>
              <a:t>Flaticon</a:t>
            </a:r>
            <a:r>
              <a:rPr lang="en-GB" sz="10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rPr>
              <a:t>, and infographics &amp; images by </a:t>
            </a:r>
            <a:r>
              <a:rPr lang="en-GB" sz="1000">
                <a:solidFill>
                  <a:schemeClr val="dk1"/>
                </a:solidFill>
                <a:uFill>
                  <a:noFill/>
                </a:uFill>
                <a:latin typeface="Raleway Thin"/>
                <a:ea typeface="Raleway Thin"/>
                <a:cs typeface="Raleway Thin"/>
                <a:sym typeface="Raleway Thin"/>
                <a:hlinkClick r:id="rId4"/>
              </a:rPr>
              <a:t>Freepik</a:t>
            </a:r>
            <a:endParaRPr>
              <a:solidFill>
                <a:schemeClr val="dk1"/>
              </a:solidFill>
              <a:latin typeface="Raleway Thin"/>
              <a:ea typeface="Raleway Thin"/>
              <a:cs typeface="Raleway Thin"/>
              <a:sym typeface="Raleway Thi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Raleway Thin"/>
              <a:ea typeface="Raleway Thin"/>
              <a:cs typeface="Raleway Thin"/>
              <a:sym typeface="Raleway Thin"/>
            </a:endParaRPr>
          </a:p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latin typeface="Raleway Thin"/>
              <a:ea typeface="Raleway Thin"/>
              <a:cs typeface="Raleway Thin"/>
              <a:sym typeface="Raleway Thin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11"/>
          <p:cNvSpPr txBox="1">
            <a:spLocks noGrp="1"/>
          </p:cNvSpPr>
          <p:nvPr>
            <p:ph type="ctrTitle"/>
          </p:nvPr>
        </p:nvSpPr>
        <p:spPr>
          <a:xfrm flipH="1">
            <a:off x="4962625" y="1655575"/>
            <a:ext cx="3559800" cy="132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9" name="Google Shape;39;p11"/>
          <p:cNvSpPr txBox="1">
            <a:spLocks noGrp="1"/>
          </p:cNvSpPr>
          <p:nvPr>
            <p:ph type="subTitle" idx="1"/>
          </p:nvPr>
        </p:nvSpPr>
        <p:spPr>
          <a:xfrm flipH="1">
            <a:off x="6191125" y="2864000"/>
            <a:ext cx="2331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osis ExtraLight"/>
              <a:buNone/>
              <a:defRPr sz="2400">
                <a:solidFill>
                  <a:schemeClr val="dk1"/>
                </a:solidFill>
                <a:latin typeface="Dosis ExtraLight"/>
                <a:ea typeface="Dosis ExtraLight"/>
                <a:cs typeface="Dosis ExtraLight"/>
                <a:sym typeface="Dosis ExtraLigh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osis ExtraLight"/>
              <a:buNone/>
              <a:defRPr sz="2400">
                <a:solidFill>
                  <a:schemeClr val="dk1"/>
                </a:solidFill>
                <a:latin typeface="Dosis ExtraLight"/>
                <a:ea typeface="Dosis ExtraLight"/>
                <a:cs typeface="Dosis ExtraLight"/>
                <a:sym typeface="Dosis ExtraLigh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osis ExtraLight"/>
              <a:buNone/>
              <a:defRPr sz="2400">
                <a:solidFill>
                  <a:schemeClr val="dk1"/>
                </a:solidFill>
                <a:latin typeface="Dosis ExtraLight"/>
                <a:ea typeface="Dosis ExtraLight"/>
                <a:cs typeface="Dosis ExtraLight"/>
                <a:sym typeface="Dosis ExtraLigh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osis ExtraLight"/>
              <a:buNone/>
              <a:defRPr sz="2400">
                <a:solidFill>
                  <a:schemeClr val="dk1"/>
                </a:solidFill>
                <a:latin typeface="Dosis ExtraLight"/>
                <a:ea typeface="Dosis ExtraLight"/>
                <a:cs typeface="Dosis ExtraLight"/>
                <a:sym typeface="Dosis ExtraLigh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osis ExtraLight"/>
              <a:buNone/>
              <a:defRPr sz="2400">
                <a:solidFill>
                  <a:schemeClr val="dk1"/>
                </a:solidFill>
                <a:latin typeface="Dosis ExtraLight"/>
                <a:ea typeface="Dosis ExtraLight"/>
                <a:cs typeface="Dosis ExtraLight"/>
                <a:sym typeface="Dosis ExtraLigh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osis ExtraLight"/>
              <a:buNone/>
              <a:defRPr sz="2400">
                <a:solidFill>
                  <a:schemeClr val="dk1"/>
                </a:solidFill>
                <a:latin typeface="Dosis ExtraLight"/>
                <a:ea typeface="Dosis ExtraLight"/>
                <a:cs typeface="Dosis ExtraLight"/>
                <a:sym typeface="Dosis ExtraLigh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osis ExtraLight"/>
              <a:buNone/>
              <a:defRPr sz="2400">
                <a:solidFill>
                  <a:schemeClr val="dk1"/>
                </a:solidFill>
                <a:latin typeface="Dosis ExtraLight"/>
                <a:ea typeface="Dosis ExtraLight"/>
                <a:cs typeface="Dosis ExtraLight"/>
                <a:sym typeface="Dosis ExtraLigh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osis ExtraLight"/>
              <a:buNone/>
              <a:defRPr sz="2400">
                <a:solidFill>
                  <a:schemeClr val="dk1"/>
                </a:solidFill>
                <a:latin typeface="Dosis ExtraLight"/>
                <a:ea typeface="Dosis ExtraLight"/>
                <a:cs typeface="Dosis ExtraLight"/>
                <a:sym typeface="Dosis ExtraLigh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osis ExtraLight"/>
              <a:buNone/>
              <a:defRPr sz="2400">
                <a:solidFill>
                  <a:schemeClr val="dk1"/>
                </a:solidFill>
                <a:latin typeface="Dosis ExtraLight"/>
                <a:ea typeface="Dosis ExtraLight"/>
                <a:cs typeface="Dosis ExtraLight"/>
                <a:sym typeface="Dosis ExtraLigh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Raleway Thin"/>
              <a:buChar char="●"/>
              <a:defRPr sz="18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Thin"/>
              <a:buChar char="○"/>
              <a:defRPr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 Thin"/>
              <a:buChar char="■"/>
              <a:defRPr sz="1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 Thin"/>
              <a:buChar char="●"/>
              <a:defRPr sz="1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 Thin"/>
              <a:buChar char="○"/>
              <a:defRPr sz="1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 Thin"/>
              <a:buChar char="■"/>
              <a:defRPr sz="1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 Thin"/>
              <a:buChar char="●"/>
              <a:defRPr sz="1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 Thin"/>
              <a:buChar char="○"/>
              <a:defRPr sz="1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Raleway Thin"/>
              <a:buChar char="■"/>
              <a:defRPr sz="1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26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28" name="Google Shape;128;p26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2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ZutwCxSxcVfmnSYXz7JLIG5L92qZmGlzT1nOrDbAIdg/copy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Dosis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Relationship Id="rId4" Type="http://schemas.openxmlformats.org/officeDocument/2006/relationships/hyperlink" Target="https://fonts.google.com/specimen/Raleway" TargetMode="Externa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4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Google Shape;134;p28"/>
          <p:cNvGrpSpPr/>
          <p:nvPr/>
        </p:nvGrpSpPr>
        <p:grpSpPr>
          <a:xfrm>
            <a:off x="441701" y="271819"/>
            <a:ext cx="4067100" cy="3071531"/>
            <a:chOff x="517901" y="-109181"/>
            <a:chExt cx="4067100" cy="3071531"/>
          </a:xfrm>
        </p:grpSpPr>
        <p:sp>
          <p:nvSpPr>
            <p:cNvPr id="135" name="Google Shape;135;p28"/>
            <p:cNvSpPr/>
            <p:nvPr/>
          </p:nvSpPr>
          <p:spPr>
            <a:xfrm>
              <a:off x="517901" y="-109181"/>
              <a:ext cx="4067100" cy="275640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8"/>
            <p:cNvSpPr/>
            <p:nvPr/>
          </p:nvSpPr>
          <p:spPr>
            <a:xfrm rot="10800000">
              <a:off x="2599025" y="2592150"/>
              <a:ext cx="597000" cy="370200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" name="Google Shape;137;p28"/>
          <p:cNvGrpSpPr/>
          <p:nvPr/>
        </p:nvGrpSpPr>
        <p:grpSpPr>
          <a:xfrm>
            <a:off x="2965925" y="824413"/>
            <a:ext cx="7145300" cy="4428825"/>
            <a:chOff x="238125" y="642425"/>
            <a:chExt cx="7145300" cy="4428825"/>
          </a:xfrm>
        </p:grpSpPr>
        <p:sp>
          <p:nvSpPr>
            <p:cNvPr id="138" name="Google Shape;138;p28"/>
            <p:cNvSpPr/>
            <p:nvPr/>
          </p:nvSpPr>
          <p:spPr>
            <a:xfrm>
              <a:off x="4041800" y="2528075"/>
              <a:ext cx="1887500" cy="1083000"/>
            </a:xfrm>
            <a:custGeom>
              <a:avLst/>
              <a:gdLst/>
              <a:ahLst/>
              <a:cxnLst/>
              <a:rect l="l" t="t" r="r" b="b"/>
              <a:pathLst>
                <a:path w="75500" h="43320" extrusionOk="0">
                  <a:moveTo>
                    <a:pt x="15174" y="0"/>
                  </a:moveTo>
                  <a:cubicBezTo>
                    <a:pt x="14559" y="0"/>
                    <a:pt x="13944" y="136"/>
                    <a:pt x="13475" y="408"/>
                  </a:cubicBezTo>
                  <a:lnTo>
                    <a:pt x="937" y="7645"/>
                  </a:lnTo>
                  <a:cubicBezTo>
                    <a:pt x="0" y="8187"/>
                    <a:pt x="0" y="9066"/>
                    <a:pt x="937" y="9607"/>
                  </a:cubicBezTo>
                  <a:lnTo>
                    <a:pt x="58626" y="42912"/>
                  </a:lnTo>
                  <a:cubicBezTo>
                    <a:pt x="59095" y="43184"/>
                    <a:pt x="59710" y="43320"/>
                    <a:pt x="60326" y="43320"/>
                  </a:cubicBezTo>
                  <a:cubicBezTo>
                    <a:pt x="60940" y="43320"/>
                    <a:pt x="61554" y="43184"/>
                    <a:pt x="62023" y="42914"/>
                  </a:cubicBezTo>
                  <a:lnTo>
                    <a:pt x="74561" y="35674"/>
                  </a:lnTo>
                  <a:cubicBezTo>
                    <a:pt x="75500" y="35133"/>
                    <a:pt x="75500" y="34254"/>
                    <a:pt x="74561" y="33713"/>
                  </a:cubicBezTo>
                  <a:lnTo>
                    <a:pt x="16873" y="408"/>
                  </a:lnTo>
                  <a:cubicBezTo>
                    <a:pt x="16404" y="136"/>
                    <a:pt x="15789" y="0"/>
                    <a:pt x="15174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4506900" y="2259950"/>
              <a:ext cx="1887500" cy="1082975"/>
            </a:xfrm>
            <a:custGeom>
              <a:avLst/>
              <a:gdLst/>
              <a:ahLst/>
              <a:cxnLst/>
              <a:rect l="l" t="t" r="r" b="b"/>
              <a:pathLst>
                <a:path w="75500" h="43319" extrusionOk="0">
                  <a:moveTo>
                    <a:pt x="15174" y="0"/>
                  </a:moveTo>
                  <a:cubicBezTo>
                    <a:pt x="14560" y="0"/>
                    <a:pt x="13945" y="135"/>
                    <a:pt x="13475" y="406"/>
                  </a:cubicBezTo>
                  <a:lnTo>
                    <a:pt x="938" y="7646"/>
                  </a:lnTo>
                  <a:cubicBezTo>
                    <a:pt x="0" y="8187"/>
                    <a:pt x="0" y="9066"/>
                    <a:pt x="938" y="9607"/>
                  </a:cubicBezTo>
                  <a:lnTo>
                    <a:pt x="58627" y="42913"/>
                  </a:lnTo>
                  <a:cubicBezTo>
                    <a:pt x="59096" y="43183"/>
                    <a:pt x="59711" y="43319"/>
                    <a:pt x="60326" y="43319"/>
                  </a:cubicBezTo>
                  <a:cubicBezTo>
                    <a:pt x="60940" y="43319"/>
                    <a:pt x="61555" y="43183"/>
                    <a:pt x="62023" y="42913"/>
                  </a:cubicBezTo>
                  <a:lnTo>
                    <a:pt x="74563" y="35675"/>
                  </a:lnTo>
                  <a:cubicBezTo>
                    <a:pt x="75500" y="35132"/>
                    <a:pt x="75500" y="34255"/>
                    <a:pt x="74563" y="33713"/>
                  </a:cubicBezTo>
                  <a:lnTo>
                    <a:pt x="16874" y="406"/>
                  </a:lnTo>
                  <a:cubicBezTo>
                    <a:pt x="16404" y="135"/>
                    <a:pt x="15789" y="0"/>
                    <a:pt x="15174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1863325" y="2691000"/>
              <a:ext cx="3057325" cy="1753850"/>
            </a:xfrm>
            <a:custGeom>
              <a:avLst/>
              <a:gdLst/>
              <a:ahLst/>
              <a:cxnLst/>
              <a:rect l="l" t="t" r="r" b="b"/>
              <a:pathLst>
                <a:path w="122293" h="70154" extrusionOk="0">
                  <a:moveTo>
                    <a:pt x="65131" y="1"/>
                  </a:moveTo>
                  <a:cubicBezTo>
                    <a:pt x="64106" y="1"/>
                    <a:pt x="63081" y="226"/>
                    <a:pt x="62299" y="677"/>
                  </a:cubicBezTo>
                  <a:lnTo>
                    <a:pt x="1565" y="35744"/>
                  </a:lnTo>
                  <a:cubicBezTo>
                    <a:pt x="1" y="36644"/>
                    <a:pt x="1" y="38108"/>
                    <a:pt x="1565" y="39012"/>
                  </a:cubicBezTo>
                  <a:lnTo>
                    <a:pt x="54331" y="69477"/>
                  </a:lnTo>
                  <a:cubicBezTo>
                    <a:pt x="55113" y="69928"/>
                    <a:pt x="56138" y="70153"/>
                    <a:pt x="57163" y="70153"/>
                  </a:cubicBezTo>
                  <a:cubicBezTo>
                    <a:pt x="58187" y="70153"/>
                    <a:pt x="59212" y="69928"/>
                    <a:pt x="59994" y="69477"/>
                  </a:cubicBezTo>
                  <a:lnTo>
                    <a:pt x="120729" y="34410"/>
                  </a:lnTo>
                  <a:cubicBezTo>
                    <a:pt x="122292" y="33508"/>
                    <a:pt x="122292" y="32045"/>
                    <a:pt x="120729" y="31141"/>
                  </a:cubicBezTo>
                  <a:lnTo>
                    <a:pt x="67962" y="677"/>
                  </a:lnTo>
                  <a:cubicBezTo>
                    <a:pt x="67180" y="226"/>
                    <a:pt x="66155" y="1"/>
                    <a:pt x="65131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4899250" y="680625"/>
              <a:ext cx="200000" cy="307250"/>
            </a:xfrm>
            <a:custGeom>
              <a:avLst/>
              <a:gdLst/>
              <a:ahLst/>
              <a:cxnLst/>
              <a:rect l="l" t="t" r="r" b="b"/>
              <a:pathLst>
                <a:path w="8000" h="12290" extrusionOk="0">
                  <a:moveTo>
                    <a:pt x="7968" y="1"/>
                  </a:moveTo>
                  <a:lnTo>
                    <a:pt x="0" y="4600"/>
                  </a:lnTo>
                  <a:lnTo>
                    <a:pt x="2" y="7670"/>
                  </a:lnTo>
                  <a:lnTo>
                    <a:pt x="8000" y="12289"/>
                  </a:lnTo>
                  <a:lnTo>
                    <a:pt x="7968" y="1"/>
                  </a:ln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6302025" y="1360550"/>
              <a:ext cx="87325" cy="1754650"/>
            </a:xfrm>
            <a:custGeom>
              <a:avLst/>
              <a:gdLst/>
              <a:ahLst/>
              <a:cxnLst/>
              <a:rect l="l" t="t" r="r" b="b"/>
              <a:pathLst>
                <a:path w="3493" h="70186" extrusionOk="0">
                  <a:moveTo>
                    <a:pt x="2706" y="1"/>
                  </a:moveTo>
                  <a:lnTo>
                    <a:pt x="11" y="1556"/>
                  </a:lnTo>
                  <a:cubicBezTo>
                    <a:pt x="525" y="2445"/>
                    <a:pt x="836" y="3443"/>
                    <a:pt x="838" y="4348"/>
                  </a:cubicBezTo>
                  <a:cubicBezTo>
                    <a:pt x="838" y="4348"/>
                    <a:pt x="841" y="7217"/>
                    <a:pt x="834" y="7219"/>
                  </a:cubicBezTo>
                  <a:lnTo>
                    <a:pt x="831" y="68072"/>
                  </a:lnTo>
                  <a:cubicBezTo>
                    <a:pt x="831" y="68583"/>
                    <a:pt x="821" y="69711"/>
                    <a:pt x="1" y="70185"/>
                  </a:cubicBezTo>
                  <a:lnTo>
                    <a:pt x="2159" y="68939"/>
                  </a:lnTo>
                  <a:cubicBezTo>
                    <a:pt x="2893" y="68516"/>
                    <a:pt x="3488" y="67440"/>
                    <a:pt x="3488" y="66538"/>
                  </a:cubicBezTo>
                  <a:lnTo>
                    <a:pt x="3489" y="5686"/>
                  </a:lnTo>
                  <a:cubicBezTo>
                    <a:pt x="3489" y="5686"/>
                    <a:pt x="3493" y="5663"/>
                    <a:pt x="3493" y="5625"/>
                  </a:cubicBezTo>
                  <a:cubicBezTo>
                    <a:pt x="3489" y="5581"/>
                    <a:pt x="3486" y="5523"/>
                    <a:pt x="3488" y="5448"/>
                  </a:cubicBezTo>
                  <a:cubicBezTo>
                    <a:pt x="3489" y="5386"/>
                    <a:pt x="3491" y="5324"/>
                    <a:pt x="3489" y="5242"/>
                  </a:cubicBezTo>
                  <a:cubicBezTo>
                    <a:pt x="3493" y="5165"/>
                    <a:pt x="3489" y="5083"/>
                    <a:pt x="3493" y="4983"/>
                  </a:cubicBezTo>
                  <a:cubicBezTo>
                    <a:pt x="3489" y="4796"/>
                    <a:pt x="3491" y="4577"/>
                    <a:pt x="3488" y="4336"/>
                  </a:cubicBezTo>
                  <a:lnTo>
                    <a:pt x="3488" y="3814"/>
                  </a:lnTo>
                  <a:cubicBezTo>
                    <a:pt x="3488" y="3446"/>
                    <a:pt x="3489" y="3043"/>
                    <a:pt x="3488" y="2622"/>
                  </a:cubicBezTo>
                  <a:cubicBezTo>
                    <a:pt x="3486" y="1770"/>
                    <a:pt x="3192" y="829"/>
                    <a:pt x="2706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5098300" y="704675"/>
              <a:ext cx="1224725" cy="2415250"/>
            </a:xfrm>
            <a:custGeom>
              <a:avLst/>
              <a:gdLst/>
              <a:ahLst/>
              <a:cxnLst/>
              <a:rect l="l" t="t" r="r" b="b"/>
              <a:pathLst>
                <a:path w="48989" h="96610" extrusionOk="0">
                  <a:moveTo>
                    <a:pt x="1036" y="1"/>
                  </a:moveTo>
                  <a:cubicBezTo>
                    <a:pt x="1026" y="1"/>
                    <a:pt x="1015" y="1"/>
                    <a:pt x="1005" y="1"/>
                  </a:cubicBezTo>
                  <a:cubicBezTo>
                    <a:pt x="903" y="3"/>
                    <a:pt x="801" y="8"/>
                    <a:pt x="699" y="20"/>
                  </a:cubicBezTo>
                  <a:cubicBezTo>
                    <a:pt x="599" y="28"/>
                    <a:pt x="501" y="45"/>
                    <a:pt x="404" y="70"/>
                  </a:cubicBezTo>
                  <a:cubicBezTo>
                    <a:pt x="320" y="90"/>
                    <a:pt x="238" y="113"/>
                    <a:pt x="158" y="143"/>
                  </a:cubicBezTo>
                  <a:cubicBezTo>
                    <a:pt x="136" y="146"/>
                    <a:pt x="115" y="155"/>
                    <a:pt x="100" y="170"/>
                  </a:cubicBezTo>
                  <a:cubicBezTo>
                    <a:pt x="66" y="178"/>
                    <a:pt x="34" y="188"/>
                    <a:pt x="4" y="203"/>
                  </a:cubicBezTo>
                  <a:lnTo>
                    <a:pt x="1" y="212"/>
                  </a:lnTo>
                  <a:lnTo>
                    <a:pt x="33" y="8256"/>
                  </a:lnTo>
                  <a:lnTo>
                    <a:pt x="39" y="11326"/>
                  </a:lnTo>
                  <a:lnTo>
                    <a:pt x="250" y="66734"/>
                  </a:lnTo>
                  <a:cubicBezTo>
                    <a:pt x="255" y="68535"/>
                    <a:pt x="1530" y="70729"/>
                    <a:pt x="3099" y="71628"/>
                  </a:cubicBezTo>
                  <a:lnTo>
                    <a:pt x="38362" y="91779"/>
                  </a:lnTo>
                  <a:lnTo>
                    <a:pt x="46148" y="96230"/>
                  </a:lnTo>
                  <a:cubicBezTo>
                    <a:pt x="46600" y="96487"/>
                    <a:pt x="47027" y="96609"/>
                    <a:pt x="47406" y="96609"/>
                  </a:cubicBezTo>
                  <a:cubicBezTo>
                    <a:pt x="48343" y="96609"/>
                    <a:pt x="48989" y="95867"/>
                    <a:pt x="48989" y="94583"/>
                  </a:cubicBezTo>
                  <a:lnTo>
                    <a:pt x="48989" y="33445"/>
                  </a:lnTo>
                  <a:lnTo>
                    <a:pt x="48989" y="30585"/>
                  </a:lnTo>
                  <a:cubicBezTo>
                    <a:pt x="48987" y="29679"/>
                    <a:pt x="48671" y="28677"/>
                    <a:pt x="48161" y="27793"/>
                  </a:cubicBezTo>
                  <a:cubicBezTo>
                    <a:pt x="47632" y="26876"/>
                    <a:pt x="46964" y="26171"/>
                    <a:pt x="46150" y="25684"/>
                  </a:cubicBezTo>
                  <a:lnTo>
                    <a:pt x="43672" y="24254"/>
                  </a:lnTo>
                  <a:lnTo>
                    <a:pt x="43669" y="24248"/>
                  </a:lnTo>
                  <a:lnTo>
                    <a:pt x="2135" y="272"/>
                  </a:lnTo>
                  <a:cubicBezTo>
                    <a:pt x="2071" y="240"/>
                    <a:pt x="1999" y="207"/>
                    <a:pt x="1929" y="178"/>
                  </a:cubicBezTo>
                  <a:cubicBezTo>
                    <a:pt x="1852" y="146"/>
                    <a:pt x="1774" y="120"/>
                    <a:pt x="1693" y="96"/>
                  </a:cubicBezTo>
                  <a:lnTo>
                    <a:pt x="1541" y="55"/>
                  </a:lnTo>
                  <a:cubicBezTo>
                    <a:pt x="1465" y="40"/>
                    <a:pt x="1388" y="28"/>
                    <a:pt x="1311" y="21"/>
                  </a:cubicBezTo>
                  <a:cubicBezTo>
                    <a:pt x="1221" y="8"/>
                    <a:pt x="1128" y="1"/>
                    <a:pt x="1036" y="1"/>
                  </a:cubicBezTo>
                  <a:close/>
                </a:path>
              </a:pathLst>
            </a:custGeom>
            <a:solidFill>
              <a:srgbClr val="8E2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4932450" y="744250"/>
              <a:ext cx="1346875" cy="2441925"/>
            </a:xfrm>
            <a:custGeom>
              <a:avLst/>
              <a:gdLst/>
              <a:ahLst/>
              <a:cxnLst/>
              <a:rect l="l" t="t" r="r" b="b"/>
              <a:pathLst>
                <a:path w="53875" h="97677" extrusionOk="0">
                  <a:moveTo>
                    <a:pt x="7559" y="0"/>
                  </a:moveTo>
                  <a:lnTo>
                    <a:pt x="0" y="4356"/>
                  </a:lnTo>
                  <a:lnTo>
                    <a:pt x="46320" y="31102"/>
                  </a:lnTo>
                  <a:lnTo>
                    <a:pt x="46219" y="97676"/>
                  </a:lnTo>
                  <a:lnTo>
                    <a:pt x="53056" y="93728"/>
                  </a:lnTo>
                  <a:cubicBezTo>
                    <a:pt x="53562" y="93437"/>
                    <a:pt x="53873" y="92898"/>
                    <a:pt x="53873" y="92313"/>
                  </a:cubicBezTo>
                  <a:lnTo>
                    <a:pt x="53875" y="28626"/>
                  </a:lnTo>
                  <a:cubicBezTo>
                    <a:pt x="53875" y="27458"/>
                    <a:pt x="53253" y="26379"/>
                    <a:pt x="52241" y="25796"/>
                  </a:cubicBezTo>
                  <a:lnTo>
                    <a:pt x="7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6087925" y="1419025"/>
              <a:ext cx="191450" cy="1767150"/>
            </a:xfrm>
            <a:custGeom>
              <a:avLst/>
              <a:gdLst/>
              <a:ahLst/>
              <a:cxnLst/>
              <a:rect l="l" t="t" r="r" b="b"/>
              <a:pathLst>
                <a:path w="7658" h="70686" extrusionOk="0">
                  <a:moveTo>
                    <a:pt x="7218" y="1"/>
                  </a:moveTo>
                  <a:lnTo>
                    <a:pt x="101" y="4111"/>
                  </a:lnTo>
                  <a:lnTo>
                    <a:pt x="0" y="70685"/>
                  </a:lnTo>
                  <a:lnTo>
                    <a:pt x="6837" y="66739"/>
                  </a:lnTo>
                  <a:cubicBezTo>
                    <a:pt x="7343" y="66446"/>
                    <a:pt x="7654" y="65907"/>
                    <a:pt x="7654" y="65324"/>
                  </a:cubicBezTo>
                  <a:lnTo>
                    <a:pt x="7656" y="1637"/>
                  </a:lnTo>
                  <a:cubicBezTo>
                    <a:pt x="7658" y="1062"/>
                    <a:pt x="7505" y="499"/>
                    <a:pt x="7218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4935575" y="727825"/>
              <a:ext cx="217575" cy="121525"/>
            </a:xfrm>
            <a:custGeom>
              <a:avLst/>
              <a:gdLst/>
              <a:ahLst/>
              <a:cxnLst/>
              <a:rect l="l" t="t" r="r" b="b"/>
              <a:pathLst>
                <a:path w="8703" h="4861" extrusionOk="0">
                  <a:moveTo>
                    <a:pt x="7752" y="0"/>
                  </a:moveTo>
                  <a:cubicBezTo>
                    <a:pt x="7441" y="0"/>
                    <a:pt x="7098" y="82"/>
                    <a:pt x="6826" y="240"/>
                  </a:cubicBezTo>
                  <a:lnTo>
                    <a:pt x="554" y="3854"/>
                  </a:lnTo>
                  <a:cubicBezTo>
                    <a:pt x="84" y="4124"/>
                    <a:pt x="1" y="4515"/>
                    <a:pt x="368" y="4727"/>
                  </a:cubicBezTo>
                  <a:cubicBezTo>
                    <a:pt x="523" y="4817"/>
                    <a:pt x="733" y="4860"/>
                    <a:pt x="959" y="4860"/>
                  </a:cubicBezTo>
                  <a:cubicBezTo>
                    <a:pt x="1270" y="4860"/>
                    <a:pt x="1612" y="4778"/>
                    <a:pt x="1884" y="4620"/>
                  </a:cubicBezTo>
                  <a:lnTo>
                    <a:pt x="8149" y="1003"/>
                  </a:lnTo>
                  <a:cubicBezTo>
                    <a:pt x="8619" y="733"/>
                    <a:pt x="8702" y="342"/>
                    <a:pt x="8336" y="131"/>
                  </a:cubicBezTo>
                  <a:cubicBezTo>
                    <a:pt x="8184" y="43"/>
                    <a:pt x="7976" y="0"/>
                    <a:pt x="7752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6036425" y="1513850"/>
              <a:ext cx="87400" cy="1754650"/>
            </a:xfrm>
            <a:custGeom>
              <a:avLst/>
              <a:gdLst/>
              <a:ahLst/>
              <a:cxnLst/>
              <a:rect l="l" t="t" r="r" b="b"/>
              <a:pathLst>
                <a:path w="3496" h="70186" extrusionOk="0">
                  <a:moveTo>
                    <a:pt x="2707" y="1"/>
                  </a:moveTo>
                  <a:lnTo>
                    <a:pt x="0" y="1563"/>
                  </a:lnTo>
                  <a:cubicBezTo>
                    <a:pt x="515" y="2453"/>
                    <a:pt x="831" y="3447"/>
                    <a:pt x="831" y="4361"/>
                  </a:cubicBezTo>
                  <a:cubicBezTo>
                    <a:pt x="831" y="4361"/>
                    <a:pt x="832" y="7215"/>
                    <a:pt x="836" y="7220"/>
                  </a:cubicBezTo>
                  <a:lnTo>
                    <a:pt x="831" y="37852"/>
                  </a:lnTo>
                  <a:lnTo>
                    <a:pt x="832" y="68072"/>
                  </a:lnTo>
                  <a:cubicBezTo>
                    <a:pt x="832" y="68553"/>
                    <a:pt x="849" y="69696"/>
                    <a:pt x="0" y="70185"/>
                  </a:cubicBezTo>
                  <a:cubicBezTo>
                    <a:pt x="0" y="70185"/>
                    <a:pt x="1816" y="69139"/>
                    <a:pt x="2159" y="68940"/>
                  </a:cubicBezTo>
                  <a:cubicBezTo>
                    <a:pt x="2892" y="68516"/>
                    <a:pt x="3487" y="67442"/>
                    <a:pt x="3487" y="66540"/>
                  </a:cubicBezTo>
                  <a:lnTo>
                    <a:pt x="3487" y="39391"/>
                  </a:lnTo>
                  <a:cubicBezTo>
                    <a:pt x="3487" y="39391"/>
                    <a:pt x="3492" y="5686"/>
                    <a:pt x="3491" y="5673"/>
                  </a:cubicBezTo>
                  <a:lnTo>
                    <a:pt x="3491" y="5553"/>
                  </a:lnTo>
                  <a:cubicBezTo>
                    <a:pt x="3494" y="5339"/>
                    <a:pt x="3496" y="4908"/>
                    <a:pt x="3491" y="4336"/>
                  </a:cubicBezTo>
                  <a:lnTo>
                    <a:pt x="3491" y="3815"/>
                  </a:lnTo>
                  <a:cubicBezTo>
                    <a:pt x="3489" y="3446"/>
                    <a:pt x="3491" y="3043"/>
                    <a:pt x="3489" y="2622"/>
                  </a:cubicBezTo>
                  <a:cubicBezTo>
                    <a:pt x="3487" y="1770"/>
                    <a:pt x="3193" y="829"/>
                    <a:pt x="2707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4832825" y="809000"/>
              <a:ext cx="1224500" cy="2464325"/>
            </a:xfrm>
            <a:custGeom>
              <a:avLst/>
              <a:gdLst/>
              <a:ahLst/>
              <a:cxnLst/>
              <a:rect l="l" t="t" r="r" b="b"/>
              <a:pathLst>
                <a:path w="48980" h="9857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38"/>
                    <a:pt x="1" y="76"/>
                    <a:pt x="5" y="113"/>
                  </a:cubicBezTo>
                  <a:lnTo>
                    <a:pt x="5" y="113"/>
                  </a:lnTo>
                  <a:lnTo>
                    <a:pt x="5" y="0"/>
                  </a:lnTo>
                  <a:close/>
                  <a:moveTo>
                    <a:pt x="5" y="113"/>
                  </a:moveTo>
                  <a:lnTo>
                    <a:pt x="15" y="68295"/>
                  </a:lnTo>
                  <a:cubicBezTo>
                    <a:pt x="15" y="70099"/>
                    <a:pt x="1295" y="72290"/>
                    <a:pt x="2863" y="73189"/>
                  </a:cubicBezTo>
                  <a:lnTo>
                    <a:pt x="46139" y="98192"/>
                  </a:lnTo>
                  <a:cubicBezTo>
                    <a:pt x="46591" y="98450"/>
                    <a:pt x="47018" y="98573"/>
                    <a:pt x="47397" y="98573"/>
                  </a:cubicBezTo>
                  <a:cubicBezTo>
                    <a:pt x="48331" y="98573"/>
                    <a:pt x="48974" y="97830"/>
                    <a:pt x="48978" y="96545"/>
                  </a:cubicBezTo>
                  <a:lnTo>
                    <a:pt x="48980" y="87606"/>
                  </a:lnTo>
                  <a:lnTo>
                    <a:pt x="48976" y="35409"/>
                  </a:lnTo>
                  <a:lnTo>
                    <a:pt x="48978" y="32547"/>
                  </a:lnTo>
                  <a:cubicBezTo>
                    <a:pt x="48976" y="31643"/>
                    <a:pt x="48655" y="30642"/>
                    <a:pt x="48146" y="29758"/>
                  </a:cubicBezTo>
                  <a:cubicBezTo>
                    <a:pt x="47616" y="28814"/>
                    <a:pt x="46930" y="28138"/>
                    <a:pt x="46138" y="27642"/>
                  </a:cubicBezTo>
                  <a:lnTo>
                    <a:pt x="43668" y="26213"/>
                  </a:lnTo>
                  <a:lnTo>
                    <a:pt x="43665" y="26208"/>
                  </a:lnTo>
                  <a:lnTo>
                    <a:pt x="10657" y="7154"/>
                  </a:lnTo>
                  <a:lnTo>
                    <a:pt x="2831" y="2635"/>
                  </a:lnTo>
                  <a:lnTo>
                    <a:pt x="1178" y="1679"/>
                  </a:lnTo>
                  <a:cubicBezTo>
                    <a:pt x="973" y="1557"/>
                    <a:pt x="779" y="1417"/>
                    <a:pt x="602" y="1258"/>
                  </a:cubicBezTo>
                  <a:cubicBezTo>
                    <a:pt x="522" y="1185"/>
                    <a:pt x="448" y="1106"/>
                    <a:pt x="383" y="1021"/>
                  </a:cubicBezTo>
                  <a:cubicBezTo>
                    <a:pt x="316" y="942"/>
                    <a:pt x="256" y="857"/>
                    <a:pt x="206" y="769"/>
                  </a:cubicBezTo>
                  <a:cubicBezTo>
                    <a:pt x="174" y="712"/>
                    <a:pt x="146" y="652"/>
                    <a:pt x="119" y="592"/>
                  </a:cubicBezTo>
                  <a:cubicBezTo>
                    <a:pt x="94" y="535"/>
                    <a:pt x="74" y="475"/>
                    <a:pt x="62" y="414"/>
                  </a:cubicBezTo>
                  <a:cubicBezTo>
                    <a:pt x="46" y="373"/>
                    <a:pt x="36" y="331"/>
                    <a:pt x="34" y="287"/>
                  </a:cubicBezTo>
                  <a:cubicBezTo>
                    <a:pt x="19" y="247"/>
                    <a:pt x="12" y="204"/>
                    <a:pt x="14" y="162"/>
                  </a:cubicBezTo>
                  <a:cubicBezTo>
                    <a:pt x="10" y="146"/>
                    <a:pt x="7" y="129"/>
                    <a:pt x="5" y="113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4832875" y="642425"/>
              <a:ext cx="1536800" cy="910550"/>
            </a:xfrm>
            <a:custGeom>
              <a:avLst/>
              <a:gdLst/>
              <a:ahLst/>
              <a:cxnLst/>
              <a:rect l="l" t="t" r="r" b="b"/>
              <a:pathLst>
                <a:path w="61472" h="36422" extrusionOk="0">
                  <a:moveTo>
                    <a:pt x="11623" y="0"/>
                  </a:moveTo>
                  <a:cubicBezTo>
                    <a:pt x="10598" y="0"/>
                    <a:pt x="9573" y="226"/>
                    <a:pt x="8792" y="677"/>
                  </a:cubicBezTo>
                  <a:lnTo>
                    <a:pt x="1176" y="5074"/>
                  </a:lnTo>
                  <a:cubicBezTo>
                    <a:pt x="416" y="5512"/>
                    <a:pt x="30" y="6083"/>
                    <a:pt x="0" y="6658"/>
                  </a:cubicBezTo>
                  <a:lnTo>
                    <a:pt x="3" y="6665"/>
                  </a:lnTo>
                  <a:lnTo>
                    <a:pt x="3" y="6770"/>
                  </a:lnTo>
                  <a:cubicBezTo>
                    <a:pt x="7" y="6790"/>
                    <a:pt x="8" y="6805"/>
                    <a:pt x="12" y="6825"/>
                  </a:cubicBezTo>
                  <a:cubicBezTo>
                    <a:pt x="12" y="6867"/>
                    <a:pt x="18" y="6910"/>
                    <a:pt x="32" y="6950"/>
                  </a:cubicBezTo>
                  <a:cubicBezTo>
                    <a:pt x="34" y="6994"/>
                    <a:pt x="44" y="7037"/>
                    <a:pt x="60" y="7077"/>
                  </a:cubicBezTo>
                  <a:cubicBezTo>
                    <a:pt x="72" y="7139"/>
                    <a:pt x="90" y="7199"/>
                    <a:pt x="117" y="7256"/>
                  </a:cubicBezTo>
                  <a:cubicBezTo>
                    <a:pt x="144" y="7316"/>
                    <a:pt x="171" y="7375"/>
                    <a:pt x="204" y="7432"/>
                  </a:cubicBezTo>
                  <a:cubicBezTo>
                    <a:pt x="254" y="7522"/>
                    <a:pt x="314" y="7607"/>
                    <a:pt x="379" y="7686"/>
                  </a:cubicBezTo>
                  <a:cubicBezTo>
                    <a:pt x="446" y="7769"/>
                    <a:pt x="520" y="7848"/>
                    <a:pt x="600" y="7921"/>
                  </a:cubicBezTo>
                  <a:cubicBezTo>
                    <a:pt x="777" y="8080"/>
                    <a:pt x="971" y="8222"/>
                    <a:pt x="1175" y="8344"/>
                  </a:cubicBezTo>
                  <a:lnTo>
                    <a:pt x="2829" y="9298"/>
                  </a:lnTo>
                  <a:lnTo>
                    <a:pt x="10655" y="13817"/>
                  </a:lnTo>
                  <a:lnTo>
                    <a:pt x="43663" y="32871"/>
                  </a:lnTo>
                  <a:lnTo>
                    <a:pt x="43666" y="32876"/>
                  </a:lnTo>
                  <a:lnTo>
                    <a:pt x="46136" y="34305"/>
                  </a:lnTo>
                  <a:lnTo>
                    <a:pt x="46144" y="34306"/>
                  </a:lnTo>
                  <a:cubicBezTo>
                    <a:pt x="46928" y="34761"/>
                    <a:pt x="47629" y="35533"/>
                    <a:pt x="48144" y="36421"/>
                  </a:cubicBezTo>
                  <a:lnTo>
                    <a:pt x="50851" y="34859"/>
                  </a:lnTo>
                  <a:cubicBezTo>
                    <a:pt x="50374" y="34024"/>
                    <a:pt x="49708" y="33299"/>
                    <a:pt x="48971" y="32871"/>
                  </a:cubicBezTo>
                  <a:cubicBezTo>
                    <a:pt x="48607" y="32659"/>
                    <a:pt x="48258" y="32460"/>
                    <a:pt x="47938" y="32275"/>
                  </a:cubicBezTo>
                  <a:lnTo>
                    <a:pt x="47486" y="32014"/>
                  </a:lnTo>
                  <a:cubicBezTo>
                    <a:pt x="46994" y="31725"/>
                    <a:pt x="46622" y="31509"/>
                    <a:pt x="46433" y="31407"/>
                  </a:cubicBezTo>
                  <a:lnTo>
                    <a:pt x="46329" y="31346"/>
                  </a:lnTo>
                  <a:cubicBezTo>
                    <a:pt x="46324" y="31344"/>
                    <a:pt x="46321" y="31342"/>
                    <a:pt x="46318" y="31337"/>
                  </a:cubicBezTo>
                  <a:lnTo>
                    <a:pt x="10650" y="10746"/>
                  </a:lnTo>
                  <a:lnTo>
                    <a:pt x="4784" y="7361"/>
                  </a:lnTo>
                  <a:cubicBezTo>
                    <a:pt x="4162" y="7004"/>
                    <a:pt x="4162" y="6414"/>
                    <a:pt x="4785" y="6055"/>
                  </a:cubicBezTo>
                  <a:lnTo>
                    <a:pt x="10486" y="2763"/>
                  </a:lnTo>
                  <a:cubicBezTo>
                    <a:pt x="10528" y="2737"/>
                    <a:pt x="10571" y="2717"/>
                    <a:pt x="10618" y="2702"/>
                  </a:cubicBezTo>
                  <a:cubicBezTo>
                    <a:pt x="10646" y="2680"/>
                    <a:pt x="10680" y="2667"/>
                    <a:pt x="10715" y="2660"/>
                  </a:cubicBezTo>
                  <a:cubicBezTo>
                    <a:pt x="10732" y="2645"/>
                    <a:pt x="10752" y="2636"/>
                    <a:pt x="10775" y="2633"/>
                  </a:cubicBezTo>
                  <a:cubicBezTo>
                    <a:pt x="10855" y="2603"/>
                    <a:pt x="10935" y="2580"/>
                    <a:pt x="11019" y="2560"/>
                  </a:cubicBezTo>
                  <a:cubicBezTo>
                    <a:pt x="11116" y="2535"/>
                    <a:pt x="11214" y="2518"/>
                    <a:pt x="11315" y="2510"/>
                  </a:cubicBezTo>
                  <a:cubicBezTo>
                    <a:pt x="11417" y="2498"/>
                    <a:pt x="11519" y="2493"/>
                    <a:pt x="11622" y="2491"/>
                  </a:cubicBezTo>
                  <a:cubicBezTo>
                    <a:pt x="11632" y="2491"/>
                    <a:pt x="11643" y="2491"/>
                    <a:pt x="11653" y="2491"/>
                  </a:cubicBezTo>
                  <a:cubicBezTo>
                    <a:pt x="11744" y="2491"/>
                    <a:pt x="11836" y="2498"/>
                    <a:pt x="11928" y="2511"/>
                  </a:cubicBezTo>
                  <a:cubicBezTo>
                    <a:pt x="12005" y="2518"/>
                    <a:pt x="12082" y="2530"/>
                    <a:pt x="12157" y="2545"/>
                  </a:cubicBezTo>
                  <a:lnTo>
                    <a:pt x="12309" y="2586"/>
                  </a:lnTo>
                  <a:cubicBezTo>
                    <a:pt x="12391" y="2605"/>
                    <a:pt x="12469" y="2633"/>
                    <a:pt x="12546" y="2668"/>
                  </a:cubicBezTo>
                  <a:cubicBezTo>
                    <a:pt x="12615" y="2697"/>
                    <a:pt x="12686" y="2732"/>
                    <a:pt x="12750" y="2762"/>
                  </a:cubicBezTo>
                  <a:lnTo>
                    <a:pt x="54284" y="26738"/>
                  </a:lnTo>
                  <a:lnTo>
                    <a:pt x="54289" y="26734"/>
                  </a:lnTo>
                  <a:lnTo>
                    <a:pt x="56772" y="28171"/>
                  </a:lnTo>
                  <a:cubicBezTo>
                    <a:pt x="57555" y="28624"/>
                    <a:pt x="58264" y="29392"/>
                    <a:pt x="58777" y="30283"/>
                  </a:cubicBezTo>
                  <a:lnTo>
                    <a:pt x="61472" y="28726"/>
                  </a:lnTo>
                  <a:cubicBezTo>
                    <a:pt x="60997" y="27890"/>
                    <a:pt x="60329" y="27165"/>
                    <a:pt x="59592" y="26739"/>
                  </a:cubicBezTo>
                  <a:cubicBezTo>
                    <a:pt x="59228" y="26525"/>
                    <a:pt x="58879" y="26328"/>
                    <a:pt x="58560" y="26141"/>
                  </a:cubicBezTo>
                  <a:lnTo>
                    <a:pt x="58108" y="25882"/>
                  </a:lnTo>
                  <a:cubicBezTo>
                    <a:pt x="57901" y="25758"/>
                    <a:pt x="57711" y="25650"/>
                    <a:pt x="57549" y="25555"/>
                  </a:cubicBezTo>
                  <a:cubicBezTo>
                    <a:pt x="57462" y="25508"/>
                    <a:pt x="57392" y="25464"/>
                    <a:pt x="57325" y="25428"/>
                  </a:cubicBezTo>
                  <a:cubicBezTo>
                    <a:pt x="57255" y="25386"/>
                    <a:pt x="57200" y="25356"/>
                    <a:pt x="57146" y="25327"/>
                  </a:cubicBezTo>
                  <a:cubicBezTo>
                    <a:pt x="57079" y="25291"/>
                    <a:pt x="57031" y="25257"/>
                    <a:pt x="56994" y="25234"/>
                  </a:cubicBezTo>
                  <a:cubicBezTo>
                    <a:pt x="56961" y="25215"/>
                    <a:pt x="56939" y="25205"/>
                    <a:pt x="56939" y="25205"/>
                  </a:cubicBezTo>
                  <a:lnTo>
                    <a:pt x="14454" y="677"/>
                  </a:lnTo>
                  <a:cubicBezTo>
                    <a:pt x="13673" y="226"/>
                    <a:pt x="12648" y="0"/>
                    <a:pt x="11623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4458200" y="1039975"/>
              <a:ext cx="200000" cy="307250"/>
            </a:xfrm>
            <a:custGeom>
              <a:avLst/>
              <a:gdLst/>
              <a:ahLst/>
              <a:cxnLst/>
              <a:rect l="l" t="t" r="r" b="b"/>
              <a:pathLst>
                <a:path w="8000" h="12290" extrusionOk="0">
                  <a:moveTo>
                    <a:pt x="7968" y="1"/>
                  </a:moveTo>
                  <a:lnTo>
                    <a:pt x="0" y="4602"/>
                  </a:lnTo>
                  <a:lnTo>
                    <a:pt x="2" y="7671"/>
                  </a:lnTo>
                  <a:lnTo>
                    <a:pt x="8000" y="12289"/>
                  </a:lnTo>
                  <a:lnTo>
                    <a:pt x="7968" y="1"/>
                  </a:lnTo>
                  <a:close/>
                </a:path>
              </a:pathLst>
            </a:custGeom>
            <a:solidFill>
              <a:srgbClr val="345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5860975" y="1719900"/>
              <a:ext cx="87325" cy="1677650"/>
            </a:xfrm>
            <a:custGeom>
              <a:avLst/>
              <a:gdLst/>
              <a:ahLst/>
              <a:cxnLst/>
              <a:rect l="l" t="t" r="r" b="b"/>
              <a:pathLst>
                <a:path w="3493" h="67106" extrusionOk="0">
                  <a:moveTo>
                    <a:pt x="2706" y="1"/>
                  </a:moveTo>
                  <a:lnTo>
                    <a:pt x="11" y="1556"/>
                  </a:lnTo>
                  <a:cubicBezTo>
                    <a:pt x="526" y="2447"/>
                    <a:pt x="836" y="3444"/>
                    <a:pt x="838" y="4348"/>
                  </a:cubicBezTo>
                  <a:cubicBezTo>
                    <a:pt x="838" y="4348"/>
                    <a:pt x="840" y="7217"/>
                    <a:pt x="835" y="7220"/>
                  </a:cubicBezTo>
                  <a:lnTo>
                    <a:pt x="831" y="64991"/>
                  </a:lnTo>
                  <a:cubicBezTo>
                    <a:pt x="831" y="65502"/>
                    <a:pt x="821" y="66631"/>
                    <a:pt x="1" y="67106"/>
                  </a:cubicBezTo>
                  <a:lnTo>
                    <a:pt x="2160" y="65860"/>
                  </a:lnTo>
                  <a:cubicBezTo>
                    <a:pt x="2893" y="65437"/>
                    <a:pt x="3488" y="64361"/>
                    <a:pt x="3488" y="63459"/>
                  </a:cubicBezTo>
                  <a:lnTo>
                    <a:pt x="3490" y="5688"/>
                  </a:lnTo>
                  <a:cubicBezTo>
                    <a:pt x="3490" y="5688"/>
                    <a:pt x="3493" y="5664"/>
                    <a:pt x="3493" y="5626"/>
                  </a:cubicBezTo>
                  <a:cubicBezTo>
                    <a:pt x="3490" y="5583"/>
                    <a:pt x="3486" y="5524"/>
                    <a:pt x="3488" y="5447"/>
                  </a:cubicBezTo>
                  <a:cubicBezTo>
                    <a:pt x="3490" y="5385"/>
                    <a:pt x="3491" y="5324"/>
                    <a:pt x="3490" y="5242"/>
                  </a:cubicBezTo>
                  <a:cubicBezTo>
                    <a:pt x="3491" y="5167"/>
                    <a:pt x="3490" y="5085"/>
                    <a:pt x="3491" y="4984"/>
                  </a:cubicBezTo>
                  <a:cubicBezTo>
                    <a:pt x="3488" y="4796"/>
                    <a:pt x="3491" y="4577"/>
                    <a:pt x="3488" y="4336"/>
                  </a:cubicBezTo>
                  <a:lnTo>
                    <a:pt x="3488" y="3815"/>
                  </a:lnTo>
                  <a:cubicBezTo>
                    <a:pt x="3488" y="3446"/>
                    <a:pt x="3490" y="3045"/>
                    <a:pt x="3488" y="2622"/>
                  </a:cubicBezTo>
                  <a:cubicBezTo>
                    <a:pt x="3486" y="1770"/>
                    <a:pt x="3192" y="829"/>
                    <a:pt x="2706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4657275" y="1064025"/>
              <a:ext cx="1224700" cy="2338200"/>
            </a:xfrm>
            <a:custGeom>
              <a:avLst/>
              <a:gdLst/>
              <a:ahLst/>
              <a:cxnLst/>
              <a:rect l="l" t="t" r="r" b="b"/>
              <a:pathLst>
                <a:path w="48988" h="93528" extrusionOk="0">
                  <a:moveTo>
                    <a:pt x="1049" y="0"/>
                  </a:moveTo>
                  <a:cubicBezTo>
                    <a:pt x="1034" y="0"/>
                    <a:pt x="1019" y="0"/>
                    <a:pt x="1004" y="1"/>
                  </a:cubicBezTo>
                  <a:cubicBezTo>
                    <a:pt x="902" y="1"/>
                    <a:pt x="800" y="8"/>
                    <a:pt x="699" y="19"/>
                  </a:cubicBezTo>
                  <a:cubicBezTo>
                    <a:pt x="598" y="26"/>
                    <a:pt x="500" y="43"/>
                    <a:pt x="403" y="69"/>
                  </a:cubicBezTo>
                  <a:cubicBezTo>
                    <a:pt x="319" y="88"/>
                    <a:pt x="237" y="113"/>
                    <a:pt x="157" y="143"/>
                  </a:cubicBezTo>
                  <a:cubicBezTo>
                    <a:pt x="135" y="145"/>
                    <a:pt x="114" y="155"/>
                    <a:pt x="99" y="170"/>
                  </a:cubicBezTo>
                  <a:cubicBezTo>
                    <a:pt x="65" y="176"/>
                    <a:pt x="34" y="188"/>
                    <a:pt x="3" y="201"/>
                  </a:cubicBezTo>
                  <a:lnTo>
                    <a:pt x="0" y="210"/>
                  </a:lnTo>
                  <a:lnTo>
                    <a:pt x="32" y="8255"/>
                  </a:lnTo>
                  <a:lnTo>
                    <a:pt x="39" y="11325"/>
                  </a:lnTo>
                  <a:lnTo>
                    <a:pt x="249" y="63651"/>
                  </a:lnTo>
                  <a:cubicBezTo>
                    <a:pt x="254" y="65452"/>
                    <a:pt x="1529" y="67646"/>
                    <a:pt x="3096" y="68545"/>
                  </a:cubicBezTo>
                  <a:lnTo>
                    <a:pt x="38361" y="88696"/>
                  </a:lnTo>
                  <a:lnTo>
                    <a:pt x="46147" y="93147"/>
                  </a:lnTo>
                  <a:cubicBezTo>
                    <a:pt x="46599" y="93405"/>
                    <a:pt x="47027" y="93527"/>
                    <a:pt x="47407" y="93527"/>
                  </a:cubicBezTo>
                  <a:cubicBezTo>
                    <a:pt x="48343" y="93527"/>
                    <a:pt x="48988" y="92784"/>
                    <a:pt x="48988" y="91500"/>
                  </a:cubicBezTo>
                  <a:lnTo>
                    <a:pt x="48988" y="33443"/>
                  </a:lnTo>
                  <a:lnTo>
                    <a:pt x="48988" y="30583"/>
                  </a:lnTo>
                  <a:cubicBezTo>
                    <a:pt x="48986" y="29677"/>
                    <a:pt x="48672" y="28673"/>
                    <a:pt x="48161" y="27791"/>
                  </a:cubicBezTo>
                  <a:cubicBezTo>
                    <a:pt x="47631" y="26875"/>
                    <a:pt x="46963" y="26170"/>
                    <a:pt x="46149" y="25683"/>
                  </a:cubicBezTo>
                  <a:lnTo>
                    <a:pt x="43671" y="24254"/>
                  </a:lnTo>
                  <a:lnTo>
                    <a:pt x="43668" y="24247"/>
                  </a:lnTo>
                  <a:lnTo>
                    <a:pt x="2134" y="272"/>
                  </a:lnTo>
                  <a:cubicBezTo>
                    <a:pt x="2070" y="240"/>
                    <a:pt x="1998" y="206"/>
                    <a:pt x="1928" y="178"/>
                  </a:cubicBezTo>
                  <a:cubicBezTo>
                    <a:pt x="1851" y="146"/>
                    <a:pt x="1773" y="118"/>
                    <a:pt x="1693" y="94"/>
                  </a:cubicBezTo>
                  <a:lnTo>
                    <a:pt x="1541" y="54"/>
                  </a:lnTo>
                  <a:cubicBezTo>
                    <a:pt x="1464" y="39"/>
                    <a:pt x="1387" y="28"/>
                    <a:pt x="1310" y="21"/>
                  </a:cubicBezTo>
                  <a:cubicBezTo>
                    <a:pt x="1225" y="8"/>
                    <a:pt x="1137" y="0"/>
                    <a:pt x="1049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4491400" y="1103600"/>
              <a:ext cx="1346875" cy="2364975"/>
            </a:xfrm>
            <a:custGeom>
              <a:avLst/>
              <a:gdLst/>
              <a:ahLst/>
              <a:cxnLst/>
              <a:rect l="l" t="t" r="r" b="b"/>
              <a:pathLst>
                <a:path w="53875" h="94599" extrusionOk="0">
                  <a:moveTo>
                    <a:pt x="7559" y="0"/>
                  </a:moveTo>
                  <a:lnTo>
                    <a:pt x="0" y="4356"/>
                  </a:lnTo>
                  <a:lnTo>
                    <a:pt x="46318" y="31102"/>
                  </a:lnTo>
                  <a:lnTo>
                    <a:pt x="46219" y="94598"/>
                  </a:lnTo>
                  <a:lnTo>
                    <a:pt x="53056" y="90650"/>
                  </a:lnTo>
                  <a:cubicBezTo>
                    <a:pt x="53563" y="90358"/>
                    <a:pt x="53873" y="89818"/>
                    <a:pt x="53873" y="89235"/>
                  </a:cubicBezTo>
                  <a:lnTo>
                    <a:pt x="53875" y="28627"/>
                  </a:lnTo>
                  <a:cubicBezTo>
                    <a:pt x="53875" y="27459"/>
                    <a:pt x="53252" y="26380"/>
                    <a:pt x="52241" y="25795"/>
                  </a:cubicBezTo>
                  <a:lnTo>
                    <a:pt x="7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5646875" y="1778375"/>
              <a:ext cx="191400" cy="1690200"/>
            </a:xfrm>
            <a:custGeom>
              <a:avLst/>
              <a:gdLst/>
              <a:ahLst/>
              <a:cxnLst/>
              <a:rect l="l" t="t" r="r" b="b"/>
              <a:pathLst>
                <a:path w="7656" h="67608" extrusionOk="0">
                  <a:moveTo>
                    <a:pt x="7218" y="1"/>
                  </a:moveTo>
                  <a:lnTo>
                    <a:pt x="99" y="4111"/>
                  </a:lnTo>
                  <a:lnTo>
                    <a:pt x="0" y="67607"/>
                  </a:lnTo>
                  <a:lnTo>
                    <a:pt x="6837" y="63659"/>
                  </a:lnTo>
                  <a:cubicBezTo>
                    <a:pt x="7344" y="63367"/>
                    <a:pt x="7654" y="62829"/>
                    <a:pt x="7654" y="62244"/>
                  </a:cubicBezTo>
                  <a:lnTo>
                    <a:pt x="7656" y="1636"/>
                  </a:lnTo>
                  <a:cubicBezTo>
                    <a:pt x="7656" y="1062"/>
                    <a:pt x="7506" y="499"/>
                    <a:pt x="7218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4494525" y="1087175"/>
              <a:ext cx="217575" cy="121550"/>
            </a:xfrm>
            <a:custGeom>
              <a:avLst/>
              <a:gdLst/>
              <a:ahLst/>
              <a:cxnLst/>
              <a:rect l="l" t="t" r="r" b="b"/>
              <a:pathLst>
                <a:path w="8703" h="4862" extrusionOk="0">
                  <a:moveTo>
                    <a:pt x="7748" y="1"/>
                  </a:moveTo>
                  <a:cubicBezTo>
                    <a:pt x="7438" y="1"/>
                    <a:pt x="7097" y="83"/>
                    <a:pt x="6826" y="239"/>
                  </a:cubicBezTo>
                  <a:lnTo>
                    <a:pt x="554" y="3853"/>
                  </a:lnTo>
                  <a:cubicBezTo>
                    <a:pt x="84" y="4124"/>
                    <a:pt x="1" y="4517"/>
                    <a:pt x="368" y="4729"/>
                  </a:cubicBezTo>
                  <a:cubicBezTo>
                    <a:pt x="523" y="4818"/>
                    <a:pt x="733" y="4862"/>
                    <a:pt x="959" y="4862"/>
                  </a:cubicBezTo>
                  <a:cubicBezTo>
                    <a:pt x="1270" y="4862"/>
                    <a:pt x="1612" y="4780"/>
                    <a:pt x="1884" y="4622"/>
                  </a:cubicBezTo>
                  <a:lnTo>
                    <a:pt x="8149" y="1005"/>
                  </a:lnTo>
                  <a:cubicBezTo>
                    <a:pt x="8619" y="734"/>
                    <a:pt x="8702" y="343"/>
                    <a:pt x="8336" y="132"/>
                  </a:cubicBezTo>
                  <a:cubicBezTo>
                    <a:pt x="8182" y="44"/>
                    <a:pt x="7974" y="1"/>
                    <a:pt x="7748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5595425" y="1873200"/>
              <a:ext cx="87300" cy="1677600"/>
            </a:xfrm>
            <a:custGeom>
              <a:avLst/>
              <a:gdLst/>
              <a:ahLst/>
              <a:cxnLst/>
              <a:rect l="l" t="t" r="r" b="b"/>
              <a:pathLst>
                <a:path w="3492" h="67104" extrusionOk="0">
                  <a:moveTo>
                    <a:pt x="2707" y="0"/>
                  </a:moveTo>
                  <a:lnTo>
                    <a:pt x="0" y="1564"/>
                  </a:lnTo>
                  <a:cubicBezTo>
                    <a:pt x="513" y="2453"/>
                    <a:pt x="830" y="3447"/>
                    <a:pt x="830" y="4361"/>
                  </a:cubicBezTo>
                  <a:cubicBezTo>
                    <a:pt x="830" y="4361"/>
                    <a:pt x="830" y="7215"/>
                    <a:pt x="834" y="7220"/>
                  </a:cubicBezTo>
                  <a:lnTo>
                    <a:pt x="829" y="34771"/>
                  </a:lnTo>
                  <a:lnTo>
                    <a:pt x="830" y="64992"/>
                  </a:lnTo>
                  <a:cubicBezTo>
                    <a:pt x="830" y="65472"/>
                    <a:pt x="849" y="66614"/>
                    <a:pt x="0" y="67104"/>
                  </a:cubicBezTo>
                  <a:cubicBezTo>
                    <a:pt x="0" y="67104"/>
                    <a:pt x="1815" y="66058"/>
                    <a:pt x="2159" y="65859"/>
                  </a:cubicBezTo>
                  <a:cubicBezTo>
                    <a:pt x="2892" y="65437"/>
                    <a:pt x="3485" y="64361"/>
                    <a:pt x="3485" y="63458"/>
                  </a:cubicBezTo>
                  <a:lnTo>
                    <a:pt x="3485" y="36311"/>
                  </a:lnTo>
                  <a:cubicBezTo>
                    <a:pt x="3485" y="36311"/>
                    <a:pt x="3489" y="5688"/>
                    <a:pt x="3489" y="5673"/>
                  </a:cubicBezTo>
                  <a:lnTo>
                    <a:pt x="3489" y="5552"/>
                  </a:lnTo>
                  <a:cubicBezTo>
                    <a:pt x="3492" y="5340"/>
                    <a:pt x="3492" y="4907"/>
                    <a:pt x="3489" y="4338"/>
                  </a:cubicBezTo>
                  <a:lnTo>
                    <a:pt x="3489" y="3815"/>
                  </a:lnTo>
                  <a:cubicBezTo>
                    <a:pt x="3487" y="3445"/>
                    <a:pt x="3489" y="3044"/>
                    <a:pt x="3487" y="2623"/>
                  </a:cubicBezTo>
                  <a:cubicBezTo>
                    <a:pt x="3487" y="1770"/>
                    <a:pt x="3193" y="831"/>
                    <a:pt x="2707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4391775" y="1168325"/>
              <a:ext cx="1224500" cy="2387350"/>
            </a:xfrm>
            <a:custGeom>
              <a:avLst/>
              <a:gdLst/>
              <a:ahLst/>
              <a:cxnLst/>
              <a:rect l="l" t="t" r="r" b="b"/>
              <a:pathLst>
                <a:path w="48980" h="9549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34"/>
                    <a:pt x="1" y="67"/>
                    <a:pt x="4" y="99"/>
                  </a:cubicBezTo>
                  <a:lnTo>
                    <a:pt x="4" y="99"/>
                  </a:lnTo>
                  <a:lnTo>
                    <a:pt x="4" y="1"/>
                  </a:lnTo>
                  <a:close/>
                  <a:moveTo>
                    <a:pt x="4" y="99"/>
                  </a:moveTo>
                  <a:lnTo>
                    <a:pt x="14" y="65217"/>
                  </a:lnTo>
                  <a:cubicBezTo>
                    <a:pt x="14" y="67021"/>
                    <a:pt x="1294" y="69211"/>
                    <a:pt x="2863" y="70110"/>
                  </a:cubicBezTo>
                  <a:lnTo>
                    <a:pt x="46139" y="95114"/>
                  </a:lnTo>
                  <a:cubicBezTo>
                    <a:pt x="46591" y="95371"/>
                    <a:pt x="47018" y="95493"/>
                    <a:pt x="47397" y="95493"/>
                  </a:cubicBezTo>
                  <a:cubicBezTo>
                    <a:pt x="48331" y="95493"/>
                    <a:pt x="48975" y="94752"/>
                    <a:pt x="48978" y="93466"/>
                  </a:cubicBezTo>
                  <a:lnTo>
                    <a:pt x="48980" y="84526"/>
                  </a:lnTo>
                  <a:lnTo>
                    <a:pt x="48976" y="35410"/>
                  </a:lnTo>
                  <a:lnTo>
                    <a:pt x="48976" y="32548"/>
                  </a:lnTo>
                  <a:cubicBezTo>
                    <a:pt x="48975" y="31644"/>
                    <a:pt x="48654" y="30643"/>
                    <a:pt x="48144" y="29759"/>
                  </a:cubicBezTo>
                  <a:cubicBezTo>
                    <a:pt x="47615" y="28815"/>
                    <a:pt x="46928" y="28139"/>
                    <a:pt x="46138" y="27642"/>
                  </a:cubicBezTo>
                  <a:lnTo>
                    <a:pt x="43667" y="26215"/>
                  </a:lnTo>
                  <a:lnTo>
                    <a:pt x="43663" y="26209"/>
                  </a:lnTo>
                  <a:lnTo>
                    <a:pt x="10657" y="7155"/>
                  </a:lnTo>
                  <a:lnTo>
                    <a:pt x="2833" y="2636"/>
                  </a:lnTo>
                  <a:lnTo>
                    <a:pt x="1178" y="1682"/>
                  </a:lnTo>
                  <a:cubicBezTo>
                    <a:pt x="973" y="1560"/>
                    <a:pt x="781" y="1418"/>
                    <a:pt x="602" y="1259"/>
                  </a:cubicBezTo>
                  <a:cubicBezTo>
                    <a:pt x="522" y="1185"/>
                    <a:pt x="450" y="1107"/>
                    <a:pt x="383" y="1023"/>
                  </a:cubicBezTo>
                  <a:cubicBezTo>
                    <a:pt x="316" y="943"/>
                    <a:pt x="258" y="860"/>
                    <a:pt x="206" y="769"/>
                  </a:cubicBezTo>
                  <a:cubicBezTo>
                    <a:pt x="174" y="713"/>
                    <a:pt x="146" y="652"/>
                    <a:pt x="119" y="594"/>
                  </a:cubicBezTo>
                  <a:cubicBezTo>
                    <a:pt x="94" y="535"/>
                    <a:pt x="74" y="477"/>
                    <a:pt x="62" y="415"/>
                  </a:cubicBezTo>
                  <a:cubicBezTo>
                    <a:pt x="46" y="375"/>
                    <a:pt x="36" y="332"/>
                    <a:pt x="34" y="288"/>
                  </a:cubicBezTo>
                  <a:cubicBezTo>
                    <a:pt x="17" y="248"/>
                    <a:pt x="11" y="205"/>
                    <a:pt x="14" y="163"/>
                  </a:cubicBezTo>
                  <a:cubicBezTo>
                    <a:pt x="9" y="142"/>
                    <a:pt x="6" y="120"/>
                    <a:pt x="4" y="99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4391825" y="1001750"/>
              <a:ext cx="1536800" cy="910575"/>
            </a:xfrm>
            <a:custGeom>
              <a:avLst/>
              <a:gdLst/>
              <a:ahLst/>
              <a:cxnLst/>
              <a:rect l="l" t="t" r="r" b="b"/>
              <a:pathLst>
                <a:path w="61472" h="36423" extrusionOk="0">
                  <a:moveTo>
                    <a:pt x="11623" y="1"/>
                  </a:moveTo>
                  <a:cubicBezTo>
                    <a:pt x="10598" y="1"/>
                    <a:pt x="9573" y="226"/>
                    <a:pt x="8792" y="677"/>
                  </a:cubicBezTo>
                  <a:lnTo>
                    <a:pt x="1176" y="5075"/>
                  </a:lnTo>
                  <a:cubicBezTo>
                    <a:pt x="416" y="5513"/>
                    <a:pt x="30" y="6084"/>
                    <a:pt x="0" y="6660"/>
                  </a:cubicBezTo>
                  <a:lnTo>
                    <a:pt x="4" y="6666"/>
                  </a:lnTo>
                  <a:lnTo>
                    <a:pt x="4" y="6769"/>
                  </a:lnTo>
                  <a:cubicBezTo>
                    <a:pt x="7" y="6791"/>
                    <a:pt x="9" y="6804"/>
                    <a:pt x="12" y="6824"/>
                  </a:cubicBezTo>
                  <a:cubicBezTo>
                    <a:pt x="12" y="6868"/>
                    <a:pt x="19" y="6909"/>
                    <a:pt x="32" y="6950"/>
                  </a:cubicBezTo>
                  <a:cubicBezTo>
                    <a:pt x="34" y="6995"/>
                    <a:pt x="44" y="7036"/>
                    <a:pt x="59" y="7078"/>
                  </a:cubicBezTo>
                  <a:cubicBezTo>
                    <a:pt x="72" y="7138"/>
                    <a:pt x="90" y="7198"/>
                    <a:pt x="117" y="7255"/>
                  </a:cubicBezTo>
                  <a:cubicBezTo>
                    <a:pt x="144" y="7315"/>
                    <a:pt x="171" y="7376"/>
                    <a:pt x="204" y="7432"/>
                  </a:cubicBezTo>
                  <a:cubicBezTo>
                    <a:pt x="254" y="7521"/>
                    <a:pt x="314" y="7606"/>
                    <a:pt x="380" y="7685"/>
                  </a:cubicBezTo>
                  <a:cubicBezTo>
                    <a:pt x="446" y="7770"/>
                    <a:pt x="520" y="7848"/>
                    <a:pt x="600" y="7920"/>
                  </a:cubicBezTo>
                  <a:cubicBezTo>
                    <a:pt x="777" y="8081"/>
                    <a:pt x="969" y="8221"/>
                    <a:pt x="1175" y="8343"/>
                  </a:cubicBezTo>
                  <a:lnTo>
                    <a:pt x="2829" y="9299"/>
                  </a:lnTo>
                  <a:lnTo>
                    <a:pt x="10655" y="13818"/>
                  </a:lnTo>
                  <a:lnTo>
                    <a:pt x="43663" y="32872"/>
                  </a:lnTo>
                  <a:lnTo>
                    <a:pt x="43665" y="32877"/>
                  </a:lnTo>
                  <a:lnTo>
                    <a:pt x="46136" y="34304"/>
                  </a:lnTo>
                  <a:lnTo>
                    <a:pt x="46144" y="34307"/>
                  </a:lnTo>
                  <a:cubicBezTo>
                    <a:pt x="46928" y="34761"/>
                    <a:pt x="47629" y="35533"/>
                    <a:pt x="48144" y="36422"/>
                  </a:cubicBezTo>
                  <a:lnTo>
                    <a:pt x="50851" y="34858"/>
                  </a:lnTo>
                  <a:cubicBezTo>
                    <a:pt x="50375" y="34023"/>
                    <a:pt x="49708" y="33299"/>
                    <a:pt x="48971" y="32872"/>
                  </a:cubicBezTo>
                  <a:cubicBezTo>
                    <a:pt x="48607" y="32660"/>
                    <a:pt x="48258" y="32461"/>
                    <a:pt x="47939" y="32275"/>
                  </a:cubicBezTo>
                  <a:lnTo>
                    <a:pt x="47486" y="32015"/>
                  </a:lnTo>
                  <a:cubicBezTo>
                    <a:pt x="46995" y="31726"/>
                    <a:pt x="46622" y="31510"/>
                    <a:pt x="46433" y="31406"/>
                  </a:cubicBezTo>
                  <a:lnTo>
                    <a:pt x="46330" y="31346"/>
                  </a:lnTo>
                  <a:cubicBezTo>
                    <a:pt x="46325" y="31345"/>
                    <a:pt x="46321" y="31341"/>
                    <a:pt x="46318" y="31338"/>
                  </a:cubicBezTo>
                  <a:lnTo>
                    <a:pt x="10650" y="10749"/>
                  </a:lnTo>
                  <a:lnTo>
                    <a:pt x="4784" y="7362"/>
                  </a:lnTo>
                  <a:cubicBezTo>
                    <a:pt x="4162" y="7005"/>
                    <a:pt x="4162" y="6417"/>
                    <a:pt x="4785" y="6056"/>
                  </a:cubicBezTo>
                  <a:lnTo>
                    <a:pt x="10486" y="2764"/>
                  </a:lnTo>
                  <a:cubicBezTo>
                    <a:pt x="10528" y="2739"/>
                    <a:pt x="10571" y="2717"/>
                    <a:pt x="10618" y="2704"/>
                  </a:cubicBezTo>
                  <a:cubicBezTo>
                    <a:pt x="10647" y="2681"/>
                    <a:pt x="10680" y="2667"/>
                    <a:pt x="10715" y="2662"/>
                  </a:cubicBezTo>
                  <a:cubicBezTo>
                    <a:pt x="10732" y="2647"/>
                    <a:pt x="10752" y="2637"/>
                    <a:pt x="10775" y="2634"/>
                  </a:cubicBezTo>
                  <a:cubicBezTo>
                    <a:pt x="10854" y="2606"/>
                    <a:pt x="10936" y="2580"/>
                    <a:pt x="11019" y="2562"/>
                  </a:cubicBezTo>
                  <a:cubicBezTo>
                    <a:pt x="11116" y="2535"/>
                    <a:pt x="11215" y="2519"/>
                    <a:pt x="11315" y="2512"/>
                  </a:cubicBezTo>
                  <a:cubicBezTo>
                    <a:pt x="11417" y="2500"/>
                    <a:pt x="11519" y="2494"/>
                    <a:pt x="11622" y="2494"/>
                  </a:cubicBezTo>
                  <a:cubicBezTo>
                    <a:pt x="11637" y="2493"/>
                    <a:pt x="11652" y="2493"/>
                    <a:pt x="11667" y="2493"/>
                  </a:cubicBezTo>
                  <a:cubicBezTo>
                    <a:pt x="11754" y="2493"/>
                    <a:pt x="11841" y="2501"/>
                    <a:pt x="11928" y="2514"/>
                  </a:cubicBezTo>
                  <a:cubicBezTo>
                    <a:pt x="12005" y="2520"/>
                    <a:pt x="12082" y="2532"/>
                    <a:pt x="12157" y="2547"/>
                  </a:cubicBezTo>
                  <a:lnTo>
                    <a:pt x="12309" y="2587"/>
                  </a:lnTo>
                  <a:cubicBezTo>
                    <a:pt x="12391" y="2607"/>
                    <a:pt x="12469" y="2634"/>
                    <a:pt x="12546" y="2671"/>
                  </a:cubicBezTo>
                  <a:cubicBezTo>
                    <a:pt x="12615" y="2699"/>
                    <a:pt x="12687" y="2734"/>
                    <a:pt x="12750" y="2764"/>
                  </a:cubicBezTo>
                  <a:lnTo>
                    <a:pt x="54284" y="26740"/>
                  </a:lnTo>
                  <a:lnTo>
                    <a:pt x="54289" y="26737"/>
                  </a:lnTo>
                  <a:lnTo>
                    <a:pt x="56772" y="28174"/>
                  </a:lnTo>
                  <a:cubicBezTo>
                    <a:pt x="57556" y="28626"/>
                    <a:pt x="58264" y="29395"/>
                    <a:pt x="58777" y="30284"/>
                  </a:cubicBezTo>
                  <a:lnTo>
                    <a:pt x="61472" y="28728"/>
                  </a:lnTo>
                  <a:cubicBezTo>
                    <a:pt x="60996" y="27893"/>
                    <a:pt x="60329" y="27168"/>
                    <a:pt x="59592" y="26742"/>
                  </a:cubicBezTo>
                  <a:cubicBezTo>
                    <a:pt x="59228" y="26528"/>
                    <a:pt x="58879" y="26331"/>
                    <a:pt x="58560" y="26144"/>
                  </a:cubicBezTo>
                  <a:lnTo>
                    <a:pt x="58107" y="25885"/>
                  </a:lnTo>
                  <a:cubicBezTo>
                    <a:pt x="57901" y="25761"/>
                    <a:pt x="57711" y="25652"/>
                    <a:pt x="57549" y="25557"/>
                  </a:cubicBezTo>
                  <a:cubicBezTo>
                    <a:pt x="57462" y="25510"/>
                    <a:pt x="57392" y="25467"/>
                    <a:pt x="57325" y="25430"/>
                  </a:cubicBezTo>
                  <a:cubicBezTo>
                    <a:pt x="57255" y="25388"/>
                    <a:pt x="57200" y="25358"/>
                    <a:pt x="57146" y="25330"/>
                  </a:cubicBezTo>
                  <a:cubicBezTo>
                    <a:pt x="57079" y="25293"/>
                    <a:pt x="57031" y="25260"/>
                    <a:pt x="56994" y="25236"/>
                  </a:cubicBezTo>
                  <a:cubicBezTo>
                    <a:pt x="56961" y="25218"/>
                    <a:pt x="56939" y="25208"/>
                    <a:pt x="56939" y="25208"/>
                  </a:cubicBezTo>
                  <a:lnTo>
                    <a:pt x="14454" y="677"/>
                  </a:lnTo>
                  <a:cubicBezTo>
                    <a:pt x="13673" y="226"/>
                    <a:pt x="12648" y="1"/>
                    <a:pt x="11623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1898000" y="3241950"/>
              <a:ext cx="266475" cy="268350"/>
            </a:xfrm>
            <a:custGeom>
              <a:avLst/>
              <a:gdLst/>
              <a:ahLst/>
              <a:cxnLst/>
              <a:rect l="l" t="t" r="r" b="b"/>
              <a:pathLst>
                <a:path w="10659" h="10734" extrusionOk="0">
                  <a:moveTo>
                    <a:pt x="2660" y="0"/>
                  </a:moveTo>
                  <a:lnTo>
                    <a:pt x="0" y="1534"/>
                  </a:lnTo>
                  <a:lnTo>
                    <a:pt x="0" y="10733"/>
                  </a:lnTo>
                  <a:lnTo>
                    <a:pt x="10658" y="4618"/>
                  </a:lnTo>
                  <a:lnTo>
                    <a:pt x="2660" y="0"/>
                  </a:lnTo>
                  <a:close/>
                </a:path>
              </a:pathLst>
            </a:custGeom>
            <a:solidFill>
              <a:srgbClr val="3636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3292475" y="3357175"/>
              <a:ext cx="1618475" cy="1012525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9" y="1"/>
                  </a:moveTo>
                  <a:cubicBezTo>
                    <a:pt x="64739" y="947"/>
                    <a:pt x="63766" y="1520"/>
                    <a:pt x="63324" y="1775"/>
                  </a:cubicBezTo>
                  <a:lnTo>
                    <a:pt x="5317" y="35271"/>
                  </a:lnTo>
                  <a:cubicBezTo>
                    <a:pt x="5317" y="35278"/>
                    <a:pt x="2831" y="36710"/>
                    <a:pt x="2831" y="36710"/>
                  </a:cubicBezTo>
                  <a:cubicBezTo>
                    <a:pt x="2046" y="37161"/>
                    <a:pt x="1027" y="37390"/>
                    <a:pt x="1" y="37390"/>
                  </a:cubicBezTo>
                  <a:lnTo>
                    <a:pt x="1" y="40501"/>
                  </a:lnTo>
                  <a:cubicBezTo>
                    <a:pt x="15" y="40501"/>
                    <a:pt x="30" y="40501"/>
                    <a:pt x="44" y="40501"/>
                  </a:cubicBezTo>
                  <a:cubicBezTo>
                    <a:pt x="990" y="40501"/>
                    <a:pt x="1933" y="40285"/>
                    <a:pt x="2661" y="39868"/>
                  </a:cubicBezTo>
                  <a:cubicBezTo>
                    <a:pt x="3027" y="39659"/>
                    <a:pt x="3374" y="39455"/>
                    <a:pt x="3695" y="39273"/>
                  </a:cubicBezTo>
                  <a:lnTo>
                    <a:pt x="4146" y="39010"/>
                  </a:lnTo>
                  <a:cubicBezTo>
                    <a:pt x="4355" y="38893"/>
                    <a:pt x="4544" y="38781"/>
                    <a:pt x="4707" y="38690"/>
                  </a:cubicBezTo>
                  <a:cubicBezTo>
                    <a:pt x="4793" y="38638"/>
                    <a:pt x="4864" y="38598"/>
                    <a:pt x="4930" y="38559"/>
                  </a:cubicBezTo>
                  <a:cubicBezTo>
                    <a:pt x="5001" y="38521"/>
                    <a:pt x="5053" y="38487"/>
                    <a:pt x="5107" y="38456"/>
                  </a:cubicBezTo>
                  <a:cubicBezTo>
                    <a:pt x="5172" y="38416"/>
                    <a:pt x="5224" y="38391"/>
                    <a:pt x="5264" y="38370"/>
                  </a:cubicBezTo>
                  <a:cubicBezTo>
                    <a:pt x="5295" y="38350"/>
                    <a:pt x="5316" y="38337"/>
                    <a:pt x="5316" y="38337"/>
                  </a:cubicBezTo>
                  <a:lnTo>
                    <a:pt x="63324" y="4845"/>
                  </a:lnTo>
                  <a:cubicBezTo>
                    <a:pt x="64106" y="4392"/>
                    <a:pt x="64739" y="3341"/>
                    <a:pt x="64739" y="2492"/>
                  </a:cubicBezTo>
                  <a:lnTo>
                    <a:pt x="64739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1923175" y="2576050"/>
              <a:ext cx="2997550" cy="1715875"/>
            </a:xfrm>
            <a:custGeom>
              <a:avLst/>
              <a:gdLst/>
              <a:ahLst/>
              <a:cxnLst/>
              <a:rect l="l" t="t" r="r" b="b"/>
              <a:pathLst>
                <a:path w="119902" h="68635" extrusionOk="0">
                  <a:moveTo>
                    <a:pt x="65859" y="1"/>
                  </a:moveTo>
                  <a:cubicBezTo>
                    <a:pt x="64842" y="1"/>
                    <a:pt x="63826" y="223"/>
                    <a:pt x="63050" y="667"/>
                  </a:cubicBezTo>
                  <a:lnTo>
                    <a:pt x="9651" y="31254"/>
                  </a:lnTo>
                  <a:lnTo>
                    <a:pt x="6992" y="32785"/>
                  </a:lnTo>
                  <a:lnTo>
                    <a:pt x="8" y="36780"/>
                  </a:lnTo>
                  <a:lnTo>
                    <a:pt x="1" y="36786"/>
                  </a:lnTo>
                  <a:cubicBezTo>
                    <a:pt x="4" y="36818"/>
                    <a:pt x="11" y="36851"/>
                    <a:pt x="21" y="36883"/>
                  </a:cubicBezTo>
                  <a:cubicBezTo>
                    <a:pt x="16" y="36905"/>
                    <a:pt x="19" y="36928"/>
                    <a:pt x="28" y="36948"/>
                  </a:cubicBezTo>
                  <a:cubicBezTo>
                    <a:pt x="41" y="37034"/>
                    <a:pt x="61" y="37115"/>
                    <a:pt x="86" y="37197"/>
                  </a:cubicBezTo>
                  <a:cubicBezTo>
                    <a:pt x="113" y="37294"/>
                    <a:pt x="148" y="37388"/>
                    <a:pt x="191" y="37478"/>
                  </a:cubicBezTo>
                  <a:cubicBezTo>
                    <a:pt x="232" y="37573"/>
                    <a:pt x="278" y="37665"/>
                    <a:pt x="328" y="37754"/>
                  </a:cubicBezTo>
                  <a:cubicBezTo>
                    <a:pt x="377" y="37844"/>
                    <a:pt x="434" y="37929"/>
                    <a:pt x="499" y="38008"/>
                  </a:cubicBezTo>
                  <a:cubicBezTo>
                    <a:pt x="542" y="38073"/>
                    <a:pt x="591" y="38133"/>
                    <a:pt x="643" y="38191"/>
                  </a:cubicBezTo>
                  <a:lnTo>
                    <a:pt x="753" y="38302"/>
                  </a:lnTo>
                  <a:cubicBezTo>
                    <a:pt x="813" y="38360"/>
                    <a:pt x="876" y="38415"/>
                    <a:pt x="943" y="38465"/>
                  </a:cubicBezTo>
                  <a:cubicBezTo>
                    <a:pt x="1002" y="38512"/>
                    <a:pt x="1067" y="38557"/>
                    <a:pt x="1125" y="38596"/>
                  </a:cubicBezTo>
                  <a:lnTo>
                    <a:pt x="49458" y="66516"/>
                  </a:lnTo>
                  <a:lnTo>
                    <a:pt x="49463" y="66516"/>
                  </a:lnTo>
                  <a:lnTo>
                    <a:pt x="51942" y="67948"/>
                  </a:lnTo>
                  <a:cubicBezTo>
                    <a:pt x="52771" y="68409"/>
                    <a:pt x="53715" y="68635"/>
                    <a:pt x="54773" y="68635"/>
                  </a:cubicBezTo>
                  <a:cubicBezTo>
                    <a:pt x="55794" y="68635"/>
                    <a:pt x="56819" y="68404"/>
                    <a:pt x="57605" y="67955"/>
                  </a:cubicBezTo>
                  <a:lnTo>
                    <a:pt x="60083" y="66523"/>
                  </a:lnTo>
                  <a:lnTo>
                    <a:pt x="118338" y="32890"/>
                  </a:lnTo>
                  <a:cubicBezTo>
                    <a:pt x="119902" y="31988"/>
                    <a:pt x="119902" y="30516"/>
                    <a:pt x="118345" y="29607"/>
                  </a:cubicBezTo>
                  <a:lnTo>
                    <a:pt x="110597" y="25089"/>
                  </a:lnTo>
                  <a:lnTo>
                    <a:pt x="68712" y="687"/>
                  </a:lnTo>
                  <a:cubicBezTo>
                    <a:pt x="67925" y="229"/>
                    <a:pt x="66891" y="1"/>
                    <a:pt x="65859" y="1"/>
                  </a:cubicBezTo>
                  <a:close/>
                </a:path>
              </a:pathLst>
            </a:custGeom>
            <a:solidFill>
              <a:srgbClr val="494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1964425" y="3136275"/>
              <a:ext cx="2900950" cy="1116475"/>
            </a:xfrm>
            <a:custGeom>
              <a:avLst/>
              <a:gdLst/>
              <a:ahLst/>
              <a:cxnLst/>
              <a:rect l="l" t="t" r="r" b="b"/>
              <a:pathLst>
                <a:path w="116038" h="44659" extrusionOk="0">
                  <a:moveTo>
                    <a:pt x="116038" y="0"/>
                  </a:moveTo>
                  <a:lnTo>
                    <a:pt x="53123" y="36438"/>
                  </a:lnTo>
                  <a:lnTo>
                    <a:pt x="0" y="5761"/>
                  </a:lnTo>
                  <a:lnTo>
                    <a:pt x="7" y="14486"/>
                  </a:lnTo>
                  <a:lnTo>
                    <a:pt x="51489" y="44221"/>
                  </a:lnTo>
                  <a:cubicBezTo>
                    <a:pt x="51994" y="44512"/>
                    <a:pt x="52558" y="44658"/>
                    <a:pt x="53123" y="44658"/>
                  </a:cubicBezTo>
                  <a:cubicBezTo>
                    <a:pt x="53687" y="44658"/>
                    <a:pt x="54252" y="44512"/>
                    <a:pt x="54758" y="44221"/>
                  </a:cubicBezTo>
                  <a:lnTo>
                    <a:pt x="115221" y="9310"/>
                  </a:lnTo>
                  <a:cubicBezTo>
                    <a:pt x="115727" y="9017"/>
                    <a:pt x="116038" y="8478"/>
                    <a:pt x="116038" y="7895"/>
                  </a:cubicBezTo>
                  <a:lnTo>
                    <a:pt x="1160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3292475" y="3136225"/>
              <a:ext cx="1572900" cy="1116525"/>
            </a:xfrm>
            <a:custGeom>
              <a:avLst/>
              <a:gdLst/>
              <a:ahLst/>
              <a:cxnLst/>
              <a:rect l="l" t="t" r="r" b="b"/>
              <a:pathLst>
                <a:path w="62916" h="44661" extrusionOk="0">
                  <a:moveTo>
                    <a:pt x="62916" y="0"/>
                  </a:moveTo>
                  <a:lnTo>
                    <a:pt x="1" y="36440"/>
                  </a:lnTo>
                  <a:lnTo>
                    <a:pt x="1" y="44661"/>
                  </a:lnTo>
                  <a:cubicBezTo>
                    <a:pt x="576" y="44661"/>
                    <a:pt x="1139" y="44508"/>
                    <a:pt x="1636" y="44223"/>
                  </a:cubicBezTo>
                  <a:lnTo>
                    <a:pt x="62099" y="9312"/>
                  </a:lnTo>
                  <a:cubicBezTo>
                    <a:pt x="62605" y="9019"/>
                    <a:pt x="62916" y="8480"/>
                    <a:pt x="62916" y="7895"/>
                  </a:cubicBezTo>
                  <a:lnTo>
                    <a:pt x="62916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8"/>
            <p:cNvSpPr/>
            <p:nvPr/>
          </p:nvSpPr>
          <p:spPr>
            <a:xfrm>
              <a:off x="1947750" y="3292700"/>
              <a:ext cx="33325" cy="233625"/>
            </a:xfrm>
            <a:custGeom>
              <a:avLst/>
              <a:gdLst/>
              <a:ahLst/>
              <a:cxnLst/>
              <a:rect l="l" t="t" r="r" b="b"/>
              <a:pathLst>
                <a:path w="1333" h="9345" extrusionOk="0">
                  <a:moveTo>
                    <a:pt x="424" y="1"/>
                  </a:moveTo>
                  <a:cubicBezTo>
                    <a:pt x="176" y="1"/>
                    <a:pt x="1" y="255"/>
                    <a:pt x="2" y="670"/>
                  </a:cubicBezTo>
                  <a:lnTo>
                    <a:pt x="7" y="7910"/>
                  </a:lnTo>
                  <a:cubicBezTo>
                    <a:pt x="7" y="8451"/>
                    <a:pt x="304" y="9061"/>
                    <a:pt x="670" y="9273"/>
                  </a:cubicBezTo>
                  <a:cubicBezTo>
                    <a:pt x="755" y="9322"/>
                    <a:pt x="836" y="9345"/>
                    <a:pt x="911" y="9345"/>
                  </a:cubicBezTo>
                  <a:cubicBezTo>
                    <a:pt x="1157" y="9345"/>
                    <a:pt x="1332" y="9091"/>
                    <a:pt x="1332" y="8675"/>
                  </a:cubicBezTo>
                  <a:lnTo>
                    <a:pt x="1332" y="1439"/>
                  </a:lnTo>
                  <a:cubicBezTo>
                    <a:pt x="1332" y="897"/>
                    <a:pt x="1035" y="286"/>
                    <a:pt x="667" y="74"/>
                  </a:cubicBezTo>
                  <a:cubicBezTo>
                    <a:pt x="581" y="24"/>
                    <a:pt x="500" y="1"/>
                    <a:pt x="42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8"/>
            <p:cNvSpPr/>
            <p:nvPr/>
          </p:nvSpPr>
          <p:spPr>
            <a:xfrm>
              <a:off x="3292475" y="3050525"/>
              <a:ext cx="1618475" cy="1012550"/>
            </a:xfrm>
            <a:custGeom>
              <a:avLst/>
              <a:gdLst/>
              <a:ahLst/>
              <a:cxnLst/>
              <a:rect l="l" t="t" r="r" b="b"/>
              <a:pathLst>
                <a:path w="64739" h="40502" extrusionOk="0">
                  <a:moveTo>
                    <a:pt x="64739" y="0"/>
                  </a:moveTo>
                  <a:cubicBezTo>
                    <a:pt x="64739" y="979"/>
                    <a:pt x="63740" y="1537"/>
                    <a:pt x="63324" y="1776"/>
                  </a:cubicBezTo>
                  <a:lnTo>
                    <a:pt x="37152" y="16885"/>
                  </a:lnTo>
                  <a:lnTo>
                    <a:pt x="5317" y="35272"/>
                  </a:lnTo>
                  <a:cubicBezTo>
                    <a:pt x="5311" y="35272"/>
                    <a:pt x="2838" y="36697"/>
                    <a:pt x="2838" y="36697"/>
                  </a:cubicBezTo>
                  <a:cubicBezTo>
                    <a:pt x="2047" y="37155"/>
                    <a:pt x="1027" y="37377"/>
                    <a:pt x="1" y="37377"/>
                  </a:cubicBezTo>
                  <a:lnTo>
                    <a:pt x="1" y="40502"/>
                  </a:lnTo>
                  <a:cubicBezTo>
                    <a:pt x="15" y="40502"/>
                    <a:pt x="30" y="40502"/>
                    <a:pt x="44" y="40502"/>
                  </a:cubicBezTo>
                  <a:cubicBezTo>
                    <a:pt x="990" y="40502"/>
                    <a:pt x="1933" y="40286"/>
                    <a:pt x="2662" y="39868"/>
                  </a:cubicBezTo>
                  <a:cubicBezTo>
                    <a:pt x="3028" y="39659"/>
                    <a:pt x="3374" y="39456"/>
                    <a:pt x="3695" y="39272"/>
                  </a:cubicBezTo>
                  <a:lnTo>
                    <a:pt x="4146" y="39011"/>
                  </a:lnTo>
                  <a:cubicBezTo>
                    <a:pt x="4644" y="38730"/>
                    <a:pt x="5016" y="38513"/>
                    <a:pt x="5199" y="38403"/>
                  </a:cubicBezTo>
                  <a:lnTo>
                    <a:pt x="5304" y="38343"/>
                  </a:lnTo>
                  <a:cubicBezTo>
                    <a:pt x="5316" y="38338"/>
                    <a:pt x="39812" y="18415"/>
                    <a:pt x="39812" y="18415"/>
                  </a:cubicBezTo>
                  <a:lnTo>
                    <a:pt x="63324" y="4842"/>
                  </a:lnTo>
                  <a:cubicBezTo>
                    <a:pt x="64106" y="4391"/>
                    <a:pt x="64739" y="3338"/>
                    <a:pt x="64739" y="2491"/>
                  </a:cubicBezTo>
                  <a:cubicBezTo>
                    <a:pt x="64739" y="2095"/>
                    <a:pt x="64739" y="0"/>
                    <a:pt x="64739" y="0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8"/>
            <p:cNvSpPr/>
            <p:nvPr/>
          </p:nvSpPr>
          <p:spPr>
            <a:xfrm>
              <a:off x="1876500" y="2269200"/>
              <a:ext cx="3044225" cy="1715775"/>
            </a:xfrm>
            <a:custGeom>
              <a:avLst/>
              <a:gdLst/>
              <a:ahLst/>
              <a:cxnLst/>
              <a:rect l="l" t="t" r="r" b="b"/>
              <a:pathLst>
                <a:path w="121769" h="68631" extrusionOk="0">
                  <a:moveTo>
                    <a:pt x="95" y="37825"/>
                  </a:moveTo>
                  <a:lnTo>
                    <a:pt x="95" y="37825"/>
                  </a:lnTo>
                  <a:cubicBezTo>
                    <a:pt x="61" y="37839"/>
                    <a:pt x="29" y="37858"/>
                    <a:pt x="0" y="37879"/>
                  </a:cubicBezTo>
                  <a:lnTo>
                    <a:pt x="95" y="37825"/>
                  </a:lnTo>
                  <a:close/>
                  <a:moveTo>
                    <a:pt x="67720" y="0"/>
                  </a:moveTo>
                  <a:cubicBezTo>
                    <a:pt x="66705" y="0"/>
                    <a:pt x="65692" y="222"/>
                    <a:pt x="64917" y="669"/>
                  </a:cubicBezTo>
                  <a:lnTo>
                    <a:pt x="95" y="37825"/>
                  </a:lnTo>
                  <a:lnTo>
                    <a:pt x="95" y="37825"/>
                  </a:lnTo>
                  <a:cubicBezTo>
                    <a:pt x="111" y="37818"/>
                    <a:pt x="127" y="37812"/>
                    <a:pt x="144" y="37808"/>
                  </a:cubicBezTo>
                  <a:cubicBezTo>
                    <a:pt x="179" y="37784"/>
                    <a:pt x="219" y="37767"/>
                    <a:pt x="261" y="37761"/>
                  </a:cubicBezTo>
                  <a:cubicBezTo>
                    <a:pt x="299" y="37741"/>
                    <a:pt x="341" y="37729"/>
                    <a:pt x="384" y="37722"/>
                  </a:cubicBezTo>
                  <a:cubicBezTo>
                    <a:pt x="444" y="37702"/>
                    <a:pt x="506" y="37689"/>
                    <a:pt x="568" y="37682"/>
                  </a:cubicBezTo>
                  <a:cubicBezTo>
                    <a:pt x="633" y="37677"/>
                    <a:pt x="698" y="37671"/>
                    <a:pt x="764" y="37671"/>
                  </a:cubicBezTo>
                  <a:cubicBezTo>
                    <a:pt x="772" y="37670"/>
                    <a:pt x="781" y="37670"/>
                    <a:pt x="789" y="37670"/>
                  </a:cubicBezTo>
                  <a:cubicBezTo>
                    <a:pt x="884" y="37670"/>
                    <a:pt x="979" y="37679"/>
                    <a:pt x="1071" y="37696"/>
                  </a:cubicBezTo>
                  <a:cubicBezTo>
                    <a:pt x="1178" y="37711"/>
                    <a:pt x="1283" y="37736"/>
                    <a:pt x="1385" y="37767"/>
                  </a:cubicBezTo>
                  <a:cubicBezTo>
                    <a:pt x="1611" y="37843"/>
                    <a:pt x="1831" y="37940"/>
                    <a:pt x="2038" y="38056"/>
                  </a:cubicBezTo>
                  <a:lnTo>
                    <a:pt x="3692" y="39010"/>
                  </a:lnTo>
                  <a:lnTo>
                    <a:pt x="11518" y="43528"/>
                  </a:lnTo>
                  <a:lnTo>
                    <a:pt x="51325" y="66525"/>
                  </a:lnTo>
                  <a:lnTo>
                    <a:pt x="51330" y="66525"/>
                  </a:lnTo>
                  <a:lnTo>
                    <a:pt x="53803" y="67950"/>
                  </a:lnTo>
                  <a:cubicBezTo>
                    <a:pt x="54610" y="68377"/>
                    <a:pt x="55516" y="68631"/>
                    <a:pt x="56569" y="68631"/>
                  </a:cubicBezTo>
                  <a:cubicBezTo>
                    <a:pt x="56592" y="68631"/>
                    <a:pt x="56616" y="68630"/>
                    <a:pt x="56640" y="68630"/>
                  </a:cubicBezTo>
                  <a:cubicBezTo>
                    <a:pt x="57661" y="68630"/>
                    <a:pt x="58686" y="68408"/>
                    <a:pt x="59472" y="67957"/>
                  </a:cubicBezTo>
                  <a:lnTo>
                    <a:pt x="61950" y="66525"/>
                  </a:lnTo>
                  <a:lnTo>
                    <a:pt x="112464" y="37363"/>
                  </a:lnTo>
                  <a:lnTo>
                    <a:pt x="120205" y="32890"/>
                  </a:lnTo>
                  <a:cubicBezTo>
                    <a:pt x="121769" y="31981"/>
                    <a:pt x="121769" y="30518"/>
                    <a:pt x="120212" y="29609"/>
                  </a:cubicBezTo>
                  <a:lnTo>
                    <a:pt x="70579" y="689"/>
                  </a:lnTo>
                  <a:cubicBezTo>
                    <a:pt x="69791" y="231"/>
                    <a:pt x="68755" y="0"/>
                    <a:pt x="67720" y="0"/>
                  </a:cubicBez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8"/>
            <p:cNvSpPr/>
            <p:nvPr/>
          </p:nvSpPr>
          <p:spPr>
            <a:xfrm>
              <a:off x="2050250" y="2280875"/>
              <a:ext cx="2769825" cy="1598550"/>
            </a:xfrm>
            <a:custGeom>
              <a:avLst/>
              <a:gdLst/>
              <a:ahLst/>
              <a:cxnLst/>
              <a:rect l="l" t="t" r="r" b="b"/>
              <a:pathLst>
                <a:path w="110793" h="63942" extrusionOk="0">
                  <a:moveTo>
                    <a:pt x="63163" y="0"/>
                  </a:moveTo>
                  <a:lnTo>
                    <a:pt x="939" y="35924"/>
                  </a:lnTo>
                  <a:cubicBezTo>
                    <a:pt x="1" y="36467"/>
                    <a:pt x="1" y="37344"/>
                    <a:pt x="939" y="37887"/>
                  </a:cubicBezTo>
                  <a:lnTo>
                    <a:pt x="45332" y="63535"/>
                  </a:lnTo>
                  <a:cubicBezTo>
                    <a:pt x="45801" y="63806"/>
                    <a:pt x="46417" y="63942"/>
                    <a:pt x="47032" y="63942"/>
                  </a:cubicBezTo>
                  <a:cubicBezTo>
                    <a:pt x="47647" y="63942"/>
                    <a:pt x="48261" y="63806"/>
                    <a:pt x="48729" y="63535"/>
                  </a:cubicBezTo>
                  <a:lnTo>
                    <a:pt x="110792" y="27702"/>
                  </a:lnTo>
                  <a:lnTo>
                    <a:pt x="63629" y="222"/>
                  </a:lnTo>
                  <a:cubicBezTo>
                    <a:pt x="63484" y="137"/>
                    <a:pt x="63323" y="69"/>
                    <a:pt x="63163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8"/>
            <p:cNvSpPr/>
            <p:nvPr/>
          </p:nvSpPr>
          <p:spPr>
            <a:xfrm>
              <a:off x="1856700" y="3210950"/>
              <a:ext cx="1435850" cy="1158750"/>
            </a:xfrm>
            <a:custGeom>
              <a:avLst/>
              <a:gdLst/>
              <a:ahLst/>
              <a:cxnLst/>
              <a:rect l="l" t="t" r="r" b="b"/>
              <a:pathLst>
                <a:path w="57434" h="46350" extrusionOk="0">
                  <a:moveTo>
                    <a:pt x="1581" y="0"/>
                  </a:moveTo>
                  <a:cubicBezTo>
                    <a:pt x="1573" y="0"/>
                    <a:pt x="1564" y="0"/>
                    <a:pt x="1556" y="1"/>
                  </a:cubicBezTo>
                  <a:cubicBezTo>
                    <a:pt x="1490" y="1"/>
                    <a:pt x="1425" y="7"/>
                    <a:pt x="1360" y="12"/>
                  </a:cubicBezTo>
                  <a:cubicBezTo>
                    <a:pt x="1297" y="19"/>
                    <a:pt x="1236" y="32"/>
                    <a:pt x="1176" y="52"/>
                  </a:cubicBezTo>
                  <a:cubicBezTo>
                    <a:pt x="1133" y="59"/>
                    <a:pt x="1091" y="71"/>
                    <a:pt x="1053" y="91"/>
                  </a:cubicBezTo>
                  <a:cubicBezTo>
                    <a:pt x="1011" y="101"/>
                    <a:pt x="971" y="116"/>
                    <a:pt x="934" y="138"/>
                  </a:cubicBezTo>
                  <a:cubicBezTo>
                    <a:pt x="916" y="144"/>
                    <a:pt x="902" y="151"/>
                    <a:pt x="882" y="158"/>
                  </a:cubicBezTo>
                  <a:lnTo>
                    <a:pt x="790" y="209"/>
                  </a:lnTo>
                  <a:lnTo>
                    <a:pt x="784" y="209"/>
                  </a:lnTo>
                  <a:cubicBezTo>
                    <a:pt x="301" y="523"/>
                    <a:pt x="0" y="1143"/>
                    <a:pt x="0" y="2020"/>
                  </a:cubicBezTo>
                  <a:lnTo>
                    <a:pt x="0" y="10814"/>
                  </a:lnTo>
                  <a:cubicBezTo>
                    <a:pt x="0" y="12618"/>
                    <a:pt x="1268" y="14815"/>
                    <a:pt x="2830" y="15718"/>
                  </a:cubicBezTo>
                  <a:lnTo>
                    <a:pt x="52117" y="44186"/>
                  </a:lnTo>
                  <a:cubicBezTo>
                    <a:pt x="52117" y="44186"/>
                    <a:pt x="52137" y="44199"/>
                    <a:pt x="52169" y="44219"/>
                  </a:cubicBezTo>
                  <a:cubicBezTo>
                    <a:pt x="52209" y="44238"/>
                    <a:pt x="52261" y="44265"/>
                    <a:pt x="52326" y="44303"/>
                  </a:cubicBezTo>
                  <a:cubicBezTo>
                    <a:pt x="52379" y="44336"/>
                    <a:pt x="52431" y="44368"/>
                    <a:pt x="52503" y="44408"/>
                  </a:cubicBezTo>
                  <a:cubicBezTo>
                    <a:pt x="52568" y="44447"/>
                    <a:pt x="52640" y="44487"/>
                    <a:pt x="52725" y="44539"/>
                  </a:cubicBezTo>
                  <a:cubicBezTo>
                    <a:pt x="52889" y="44629"/>
                    <a:pt x="53079" y="44741"/>
                    <a:pt x="53288" y="44859"/>
                  </a:cubicBezTo>
                  <a:lnTo>
                    <a:pt x="53739" y="45120"/>
                  </a:lnTo>
                  <a:cubicBezTo>
                    <a:pt x="54058" y="45304"/>
                    <a:pt x="54406" y="45508"/>
                    <a:pt x="54772" y="45717"/>
                  </a:cubicBezTo>
                  <a:cubicBezTo>
                    <a:pt x="55501" y="46134"/>
                    <a:pt x="56444" y="46350"/>
                    <a:pt x="57390" y="46350"/>
                  </a:cubicBezTo>
                  <a:cubicBezTo>
                    <a:pt x="57405" y="46350"/>
                    <a:pt x="57419" y="46350"/>
                    <a:pt x="57433" y="46350"/>
                  </a:cubicBezTo>
                  <a:lnTo>
                    <a:pt x="57433" y="43239"/>
                  </a:lnTo>
                  <a:cubicBezTo>
                    <a:pt x="56406" y="43239"/>
                    <a:pt x="55387" y="43010"/>
                    <a:pt x="54601" y="42559"/>
                  </a:cubicBezTo>
                  <a:lnTo>
                    <a:pt x="52117" y="41127"/>
                  </a:lnTo>
                  <a:lnTo>
                    <a:pt x="52117" y="41120"/>
                  </a:lnTo>
                  <a:lnTo>
                    <a:pt x="3784" y="13200"/>
                  </a:lnTo>
                  <a:cubicBezTo>
                    <a:pt x="3726" y="13161"/>
                    <a:pt x="3661" y="13114"/>
                    <a:pt x="3602" y="13069"/>
                  </a:cubicBezTo>
                  <a:cubicBezTo>
                    <a:pt x="3532" y="13023"/>
                    <a:pt x="3469" y="12967"/>
                    <a:pt x="3412" y="12906"/>
                  </a:cubicBezTo>
                  <a:lnTo>
                    <a:pt x="3302" y="12795"/>
                  </a:lnTo>
                  <a:cubicBezTo>
                    <a:pt x="3250" y="12737"/>
                    <a:pt x="3201" y="12675"/>
                    <a:pt x="3158" y="12612"/>
                  </a:cubicBezTo>
                  <a:cubicBezTo>
                    <a:pt x="3093" y="12531"/>
                    <a:pt x="3036" y="12446"/>
                    <a:pt x="2987" y="12358"/>
                  </a:cubicBezTo>
                  <a:cubicBezTo>
                    <a:pt x="2937" y="12267"/>
                    <a:pt x="2891" y="12177"/>
                    <a:pt x="2850" y="12082"/>
                  </a:cubicBezTo>
                  <a:cubicBezTo>
                    <a:pt x="2807" y="11992"/>
                    <a:pt x="2772" y="11898"/>
                    <a:pt x="2745" y="11801"/>
                  </a:cubicBezTo>
                  <a:cubicBezTo>
                    <a:pt x="2720" y="11719"/>
                    <a:pt x="2700" y="11638"/>
                    <a:pt x="2687" y="11552"/>
                  </a:cubicBezTo>
                  <a:cubicBezTo>
                    <a:pt x="2678" y="11532"/>
                    <a:pt x="2675" y="11509"/>
                    <a:pt x="2680" y="11487"/>
                  </a:cubicBezTo>
                  <a:cubicBezTo>
                    <a:pt x="2667" y="11454"/>
                    <a:pt x="2662" y="11419"/>
                    <a:pt x="2667" y="11384"/>
                  </a:cubicBezTo>
                  <a:cubicBezTo>
                    <a:pt x="2657" y="11335"/>
                    <a:pt x="2652" y="11287"/>
                    <a:pt x="2653" y="11240"/>
                  </a:cubicBezTo>
                  <a:lnTo>
                    <a:pt x="2653" y="4655"/>
                  </a:lnTo>
                  <a:cubicBezTo>
                    <a:pt x="2653" y="4144"/>
                    <a:pt x="2911" y="3848"/>
                    <a:pt x="3282" y="3848"/>
                  </a:cubicBezTo>
                  <a:cubicBezTo>
                    <a:pt x="3434" y="3848"/>
                    <a:pt x="3605" y="3897"/>
                    <a:pt x="3784" y="4002"/>
                  </a:cubicBezTo>
                  <a:lnTo>
                    <a:pt x="9651" y="7389"/>
                  </a:lnTo>
                  <a:lnTo>
                    <a:pt x="52117" y="31921"/>
                  </a:lnTo>
                  <a:cubicBezTo>
                    <a:pt x="52122" y="31921"/>
                    <a:pt x="52125" y="31924"/>
                    <a:pt x="52130" y="31928"/>
                  </a:cubicBezTo>
                  <a:lnTo>
                    <a:pt x="52234" y="31986"/>
                  </a:lnTo>
                  <a:cubicBezTo>
                    <a:pt x="52418" y="32096"/>
                    <a:pt x="52790" y="32313"/>
                    <a:pt x="53287" y="32594"/>
                  </a:cubicBezTo>
                  <a:lnTo>
                    <a:pt x="53738" y="32855"/>
                  </a:lnTo>
                  <a:cubicBezTo>
                    <a:pt x="54058" y="33039"/>
                    <a:pt x="54404" y="33242"/>
                    <a:pt x="54770" y="33451"/>
                  </a:cubicBezTo>
                  <a:cubicBezTo>
                    <a:pt x="55499" y="33869"/>
                    <a:pt x="56442" y="34085"/>
                    <a:pt x="57388" y="34085"/>
                  </a:cubicBezTo>
                  <a:cubicBezTo>
                    <a:pt x="57403" y="34085"/>
                    <a:pt x="57417" y="34085"/>
                    <a:pt x="57432" y="34085"/>
                  </a:cubicBezTo>
                  <a:lnTo>
                    <a:pt x="57432" y="30960"/>
                  </a:lnTo>
                  <a:cubicBezTo>
                    <a:pt x="56406" y="30960"/>
                    <a:pt x="55385" y="30738"/>
                    <a:pt x="54601" y="30287"/>
                  </a:cubicBezTo>
                  <a:lnTo>
                    <a:pt x="54595" y="30280"/>
                  </a:lnTo>
                  <a:lnTo>
                    <a:pt x="52122" y="28855"/>
                  </a:lnTo>
                  <a:lnTo>
                    <a:pt x="52117" y="28855"/>
                  </a:lnTo>
                  <a:lnTo>
                    <a:pt x="12310" y="5858"/>
                  </a:lnTo>
                  <a:lnTo>
                    <a:pt x="4484" y="1340"/>
                  </a:lnTo>
                  <a:lnTo>
                    <a:pt x="2830" y="386"/>
                  </a:lnTo>
                  <a:cubicBezTo>
                    <a:pt x="2622" y="270"/>
                    <a:pt x="2403" y="173"/>
                    <a:pt x="2175" y="97"/>
                  </a:cubicBezTo>
                  <a:cubicBezTo>
                    <a:pt x="2074" y="66"/>
                    <a:pt x="1968" y="41"/>
                    <a:pt x="1863" y="26"/>
                  </a:cubicBezTo>
                  <a:cubicBezTo>
                    <a:pt x="1770" y="9"/>
                    <a:pt x="1676" y="0"/>
                    <a:pt x="1581" y="0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8"/>
            <p:cNvSpPr/>
            <p:nvPr/>
          </p:nvSpPr>
          <p:spPr>
            <a:xfrm>
              <a:off x="2072550" y="2884350"/>
              <a:ext cx="266525" cy="190175"/>
            </a:xfrm>
            <a:custGeom>
              <a:avLst/>
              <a:gdLst/>
              <a:ahLst/>
              <a:cxnLst/>
              <a:rect l="l" t="t" r="r" b="b"/>
              <a:pathLst>
                <a:path w="10661" h="7607" extrusionOk="0">
                  <a:moveTo>
                    <a:pt x="2661" y="1"/>
                  </a:moveTo>
                  <a:lnTo>
                    <a:pt x="2" y="1534"/>
                  </a:lnTo>
                  <a:lnTo>
                    <a:pt x="1" y="7606"/>
                  </a:lnTo>
                  <a:lnTo>
                    <a:pt x="1" y="7606"/>
                  </a:lnTo>
                  <a:lnTo>
                    <a:pt x="10660" y="461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345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8"/>
            <p:cNvSpPr/>
            <p:nvPr/>
          </p:nvSpPr>
          <p:spPr>
            <a:xfrm>
              <a:off x="3225950" y="2782050"/>
              <a:ext cx="1618475" cy="1012525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8" y="1"/>
                  </a:moveTo>
                  <a:cubicBezTo>
                    <a:pt x="64738" y="947"/>
                    <a:pt x="63766" y="1520"/>
                    <a:pt x="63323" y="1777"/>
                  </a:cubicBezTo>
                  <a:lnTo>
                    <a:pt x="5317" y="35269"/>
                  </a:lnTo>
                  <a:cubicBezTo>
                    <a:pt x="5317" y="35276"/>
                    <a:pt x="2831" y="36708"/>
                    <a:pt x="2831" y="36708"/>
                  </a:cubicBezTo>
                  <a:cubicBezTo>
                    <a:pt x="2045" y="37159"/>
                    <a:pt x="1026" y="37388"/>
                    <a:pt x="0" y="37388"/>
                  </a:cubicBezTo>
                  <a:lnTo>
                    <a:pt x="0" y="40501"/>
                  </a:lnTo>
                  <a:cubicBezTo>
                    <a:pt x="15" y="40501"/>
                    <a:pt x="29" y="40501"/>
                    <a:pt x="44" y="40501"/>
                  </a:cubicBezTo>
                  <a:cubicBezTo>
                    <a:pt x="990" y="40501"/>
                    <a:pt x="1933" y="40285"/>
                    <a:pt x="2660" y="39866"/>
                  </a:cubicBezTo>
                  <a:cubicBezTo>
                    <a:pt x="3026" y="39657"/>
                    <a:pt x="3374" y="39455"/>
                    <a:pt x="3694" y="39271"/>
                  </a:cubicBezTo>
                  <a:lnTo>
                    <a:pt x="4145" y="39009"/>
                  </a:lnTo>
                  <a:cubicBezTo>
                    <a:pt x="4354" y="38892"/>
                    <a:pt x="4543" y="38780"/>
                    <a:pt x="4707" y="38690"/>
                  </a:cubicBezTo>
                  <a:cubicBezTo>
                    <a:pt x="4792" y="38636"/>
                    <a:pt x="4864" y="38598"/>
                    <a:pt x="4929" y="38558"/>
                  </a:cubicBezTo>
                  <a:cubicBezTo>
                    <a:pt x="5001" y="38519"/>
                    <a:pt x="5054" y="38486"/>
                    <a:pt x="5106" y="38454"/>
                  </a:cubicBezTo>
                  <a:cubicBezTo>
                    <a:pt x="5171" y="38414"/>
                    <a:pt x="5223" y="38389"/>
                    <a:pt x="5263" y="38369"/>
                  </a:cubicBezTo>
                  <a:cubicBezTo>
                    <a:pt x="5295" y="38349"/>
                    <a:pt x="5315" y="38337"/>
                    <a:pt x="5315" y="38337"/>
                  </a:cubicBezTo>
                  <a:lnTo>
                    <a:pt x="63323" y="4843"/>
                  </a:lnTo>
                  <a:cubicBezTo>
                    <a:pt x="64105" y="4392"/>
                    <a:pt x="64738" y="3339"/>
                    <a:pt x="64738" y="2492"/>
                  </a:cubicBezTo>
                  <a:lnTo>
                    <a:pt x="64738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8"/>
            <p:cNvSpPr/>
            <p:nvPr/>
          </p:nvSpPr>
          <p:spPr>
            <a:xfrm>
              <a:off x="2097775" y="2217075"/>
              <a:ext cx="2756425" cy="1499700"/>
            </a:xfrm>
            <a:custGeom>
              <a:avLst/>
              <a:gdLst/>
              <a:ahLst/>
              <a:cxnLst/>
              <a:rect l="l" t="t" r="r" b="b"/>
              <a:pathLst>
                <a:path w="110257" h="59988" extrusionOk="0">
                  <a:moveTo>
                    <a:pt x="65374" y="1"/>
                  </a:moveTo>
                  <a:cubicBezTo>
                    <a:pt x="64356" y="1"/>
                    <a:pt x="63341" y="223"/>
                    <a:pt x="62565" y="668"/>
                  </a:cubicBezTo>
                  <a:lnTo>
                    <a:pt x="9651" y="31310"/>
                  </a:lnTo>
                  <a:lnTo>
                    <a:pt x="6990" y="32838"/>
                  </a:lnTo>
                  <a:lnTo>
                    <a:pt x="6" y="33706"/>
                  </a:lnTo>
                  <a:lnTo>
                    <a:pt x="1" y="33712"/>
                  </a:lnTo>
                  <a:cubicBezTo>
                    <a:pt x="3" y="33746"/>
                    <a:pt x="9" y="33779"/>
                    <a:pt x="19" y="33811"/>
                  </a:cubicBezTo>
                  <a:cubicBezTo>
                    <a:pt x="14" y="33833"/>
                    <a:pt x="18" y="33856"/>
                    <a:pt x="26" y="33876"/>
                  </a:cubicBezTo>
                  <a:cubicBezTo>
                    <a:pt x="41" y="33960"/>
                    <a:pt x="59" y="34043"/>
                    <a:pt x="84" y="34125"/>
                  </a:cubicBezTo>
                  <a:cubicBezTo>
                    <a:pt x="111" y="34222"/>
                    <a:pt x="146" y="34315"/>
                    <a:pt x="190" y="34406"/>
                  </a:cubicBezTo>
                  <a:cubicBezTo>
                    <a:pt x="230" y="34499"/>
                    <a:pt x="277" y="34591"/>
                    <a:pt x="327" y="34680"/>
                  </a:cubicBezTo>
                  <a:cubicBezTo>
                    <a:pt x="375" y="34770"/>
                    <a:pt x="432" y="34855"/>
                    <a:pt x="497" y="34935"/>
                  </a:cubicBezTo>
                  <a:cubicBezTo>
                    <a:pt x="541" y="34999"/>
                    <a:pt x="589" y="35061"/>
                    <a:pt x="641" y="35119"/>
                  </a:cubicBezTo>
                  <a:lnTo>
                    <a:pt x="751" y="35229"/>
                  </a:lnTo>
                  <a:cubicBezTo>
                    <a:pt x="811" y="35288"/>
                    <a:pt x="875" y="35343"/>
                    <a:pt x="942" y="35393"/>
                  </a:cubicBezTo>
                  <a:cubicBezTo>
                    <a:pt x="1000" y="35438"/>
                    <a:pt x="1065" y="35485"/>
                    <a:pt x="1125" y="35523"/>
                  </a:cubicBezTo>
                  <a:lnTo>
                    <a:pt x="39811" y="57868"/>
                  </a:lnTo>
                  <a:lnTo>
                    <a:pt x="39817" y="57868"/>
                  </a:lnTo>
                  <a:lnTo>
                    <a:pt x="42297" y="59300"/>
                  </a:lnTo>
                  <a:cubicBezTo>
                    <a:pt x="43123" y="59760"/>
                    <a:pt x="44063" y="59987"/>
                    <a:pt x="45116" y="59987"/>
                  </a:cubicBezTo>
                  <a:cubicBezTo>
                    <a:pt x="45119" y="59987"/>
                    <a:pt x="45123" y="59987"/>
                    <a:pt x="45127" y="59987"/>
                  </a:cubicBezTo>
                  <a:cubicBezTo>
                    <a:pt x="46148" y="59987"/>
                    <a:pt x="47174" y="59758"/>
                    <a:pt x="47959" y="59307"/>
                  </a:cubicBezTo>
                  <a:lnTo>
                    <a:pt x="50437" y="57875"/>
                  </a:lnTo>
                  <a:lnTo>
                    <a:pt x="108692" y="24242"/>
                  </a:lnTo>
                  <a:cubicBezTo>
                    <a:pt x="110256" y="23340"/>
                    <a:pt x="110256" y="21870"/>
                    <a:pt x="108699" y="20961"/>
                  </a:cubicBezTo>
                  <a:lnTo>
                    <a:pt x="100952" y="19569"/>
                  </a:lnTo>
                  <a:lnTo>
                    <a:pt x="68228" y="688"/>
                  </a:lnTo>
                  <a:cubicBezTo>
                    <a:pt x="67441" y="230"/>
                    <a:pt x="66406" y="1"/>
                    <a:pt x="65374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8"/>
            <p:cNvSpPr/>
            <p:nvPr/>
          </p:nvSpPr>
          <p:spPr>
            <a:xfrm>
              <a:off x="2138975" y="2639300"/>
              <a:ext cx="2659875" cy="1038300"/>
            </a:xfrm>
            <a:custGeom>
              <a:avLst/>
              <a:gdLst/>
              <a:ahLst/>
              <a:cxnLst/>
              <a:rect l="l" t="t" r="r" b="b"/>
              <a:pathLst>
                <a:path w="106395" h="41532" extrusionOk="0">
                  <a:moveTo>
                    <a:pt x="106394" y="0"/>
                  </a:moveTo>
                  <a:lnTo>
                    <a:pt x="43479" y="36438"/>
                  </a:lnTo>
                  <a:lnTo>
                    <a:pt x="0" y="11335"/>
                  </a:lnTo>
                  <a:lnTo>
                    <a:pt x="7" y="16934"/>
                  </a:lnTo>
                  <a:lnTo>
                    <a:pt x="41845" y="41093"/>
                  </a:lnTo>
                  <a:cubicBezTo>
                    <a:pt x="42351" y="41385"/>
                    <a:pt x="42915" y="41532"/>
                    <a:pt x="43479" y="41532"/>
                  </a:cubicBezTo>
                  <a:cubicBezTo>
                    <a:pt x="44044" y="41532"/>
                    <a:pt x="44609" y="41385"/>
                    <a:pt x="45115" y="41093"/>
                  </a:cubicBezTo>
                  <a:lnTo>
                    <a:pt x="105577" y="6182"/>
                  </a:lnTo>
                  <a:cubicBezTo>
                    <a:pt x="106082" y="5890"/>
                    <a:pt x="106394" y="5350"/>
                    <a:pt x="106394" y="4767"/>
                  </a:cubicBezTo>
                  <a:lnTo>
                    <a:pt x="106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8"/>
            <p:cNvSpPr/>
            <p:nvPr/>
          </p:nvSpPr>
          <p:spPr>
            <a:xfrm>
              <a:off x="3225950" y="2639300"/>
              <a:ext cx="1572900" cy="1038275"/>
            </a:xfrm>
            <a:custGeom>
              <a:avLst/>
              <a:gdLst/>
              <a:ahLst/>
              <a:cxnLst/>
              <a:rect l="l" t="t" r="r" b="b"/>
              <a:pathLst>
                <a:path w="62916" h="41531" extrusionOk="0">
                  <a:moveTo>
                    <a:pt x="62915" y="0"/>
                  </a:moveTo>
                  <a:lnTo>
                    <a:pt x="0" y="36438"/>
                  </a:lnTo>
                  <a:lnTo>
                    <a:pt x="0" y="41531"/>
                  </a:lnTo>
                  <a:cubicBezTo>
                    <a:pt x="575" y="41531"/>
                    <a:pt x="1138" y="41380"/>
                    <a:pt x="1636" y="41093"/>
                  </a:cubicBezTo>
                  <a:lnTo>
                    <a:pt x="62098" y="6182"/>
                  </a:lnTo>
                  <a:cubicBezTo>
                    <a:pt x="62603" y="5890"/>
                    <a:pt x="62915" y="5350"/>
                    <a:pt x="62915" y="4767"/>
                  </a:cubicBezTo>
                  <a:lnTo>
                    <a:pt x="62915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8"/>
            <p:cNvSpPr/>
            <p:nvPr/>
          </p:nvSpPr>
          <p:spPr>
            <a:xfrm>
              <a:off x="2122350" y="2935125"/>
              <a:ext cx="33275" cy="155425"/>
            </a:xfrm>
            <a:custGeom>
              <a:avLst/>
              <a:gdLst/>
              <a:ahLst/>
              <a:cxnLst/>
              <a:rect l="l" t="t" r="r" b="b"/>
              <a:pathLst>
                <a:path w="1331" h="6217" extrusionOk="0">
                  <a:moveTo>
                    <a:pt x="422" y="0"/>
                  </a:moveTo>
                  <a:cubicBezTo>
                    <a:pt x="174" y="0"/>
                    <a:pt x="0" y="254"/>
                    <a:pt x="0" y="670"/>
                  </a:cubicBezTo>
                  <a:lnTo>
                    <a:pt x="5" y="4781"/>
                  </a:lnTo>
                  <a:cubicBezTo>
                    <a:pt x="5" y="5323"/>
                    <a:pt x="303" y="5933"/>
                    <a:pt x="669" y="6145"/>
                  </a:cubicBezTo>
                  <a:cubicBezTo>
                    <a:pt x="753" y="6194"/>
                    <a:pt x="834" y="6217"/>
                    <a:pt x="909" y="6217"/>
                  </a:cubicBezTo>
                  <a:cubicBezTo>
                    <a:pt x="1156" y="6217"/>
                    <a:pt x="1330" y="5963"/>
                    <a:pt x="1330" y="5547"/>
                  </a:cubicBezTo>
                  <a:lnTo>
                    <a:pt x="1330" y="1438"/>
                  </a:lnTo>
                  <a:cubicBezTo>
                    <a:pt x="1330" y="897"/>
                    <a:pt x="1033" y="285"/>
                    <a:pt x="665" y="73"/>
                  </a:cubicBezTo>
                  <a:cubicBezTo>
                    <a:pt x="579" y="24"/>
                    <a:pt x="497" y="0"/>
                    <a:pt x="422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8"/>
            <p:cNvSpPr/>
            <p:nvPr/>
          </p:nvSpPr>
          <p:spPr>
            <a:xfrm>
              <a:off x="3225950" y="2553575"/>
              <a:ext cx="1618475" cy="1012525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8" y="1"/>
                  </a:moveTo>
                  <a:cubicBezTo>
                    <a:pt x="64738" y="980"/>
                    <a:pt x="63739" y="1536"/>
                    <a:pt x="63323" y="1777"/>
                  </a:cubicBezTo>
                  <a:lnTo>
                    <a:pt x="37152" y="16886"/>
                  </a:lnTo>
                  <a:lnTo>
                    <a:pt x="5317" y="35271"/>
                  </a:lnTo>
                  <a:cubicBezTo>
                    <a:pt x="5310" y="35271"/>
                    <a:pt x="2839" y="36696"/>
                    <a:pt x="2839" y="36696"/>
                  </a:cubicBezTo>
                  <a:cubicBezTo>
                    <a:pt x="2047" y="37154"/>
                    <a:pt x="1028" y="37376"/>
                    <a:pt x="0" y="37376"/>
                  </a:cubicBezTo>
                  <a:lnTo>
                    <a:pt x="0" y="40501"/>
                  </a:lnTo>
                  <a:cubicBezTo>
                    <a:pt x="15" y="40501"/>
                    <a:pt x="29" y="40501"/>
                    <a:pt x="44" y="40501"/>
                  </a:cubicBezTo>
                  <a:cubicBezTo>
                    <a:pt x="990" y="40501"/>
                    <a:pt x="1933" y="40285"/>
                    <a:pt x="2662" y="39867"/>
                  </a:cubicBezTo>
                  <a:cubicBezTo>
                    <a:pt x="3028" y="39658"/>
                    <a:pt x="3374" y="39455"/>
                    <a:pt x="3694" y="39272"/>
                  </a:cubicBezTo>
                  <a:lnTo>
                    <a:pt x="4145" y="39010"/>
                  </a:lnTo>
                  <a:cubicBezTo>
                    <a:pt x="4642" y="38729"/>
                    <a:pt x="5014" y="38514"/>
                    <a:pt x="5198" y="38402"/>
                  </a:cubicBezTo>
                  <a:lnTo>
                    <a:pt x="5302" y="38344"/>
                  </a:lnTo>
                  <a:cubicBezTo>
                    <a:pt x="5315" y="38337"/>
                    <a:pt x="39812" y="18414"/>
                    <a:pt x="39812" y="18414"/>
                  </a:cubicBezTo>
                  <a:lnTo>
                    <a:pt x="63321" y="4843"/>
                  </a:lnTo>
                  <a:cubicBezTo>
                    <a:pt x="64103" y="4390"/>
                    <a:pt x="64738" y="3339"/>
                    <a:pt x="64738" y="2492"/>
                  </a:cubicBezTo>
                  <a:lnTo>
                    <a:pt x="64738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8"/>
            <p:cNvSpPr/>
            <p:nvPr/>
          </p:nvSpPr>
          <p:spPr>
            <a:xfrm>
              <a:off x="2051050" y="1910200"/>
              <a:ext cx="2803150" cy="1577800"/>
            </a:xfrm>
            <a:custGeom>
              <a:avLst/>
              <a:gdLst/>
              <a:ahLst/>
              <a:cxnLst/>
              <a:rect l="l" t="t" r="r" b="b"/>
              <a:pathLst>
                <a:path w="112126" h="63112" extrusionOk="0">
                  <a:moveTo>
                    <a:pt x="86" y="37884"/>
                  </a:moveTo>
                  <a:cubicBezTo>
                    <a:pt x="56" y="37898"/>
                    <a:pt x="27" y="37914"/>
                    <a:pt x="0" y="37934"/>
                  </a:cubicBezTo>
                  <a:lnTo>
                    <a:pt x="86" y="37884"/>
                  </a:lnTo>
                  <a:close/>
                  <a:moveTo>
                    <a:pt x="67240" y="1"/>
                  </a:moveTo>
                  <a:cubicBezTo>
                    <a:pt x="66223" y="1"/>
                    <a:pt x="65209" y="223"/>
                    <a:pt x="64434" y="671"/>
                  </a:cubicBezTo>
                  <a:lnTo>
                    <a:pt x="86" y="37884"/>
                  </a:lnTo>
                  <a:lnTo>
                    <a:pt x="86" y="37884"/>
                  </a:lnTo>
                  <a:cubicBezTo>
                    <a:pt x="105" y="37876"/>
                    <a:pt x="124" y="37869"/>
                    <a:pt x="144" y="37862"/>
                  </a:cubicBezTo>
                  <a:cubicBezTo>
                    <a:pt x="179" y="37839"/>
                    <a:pt x="219" y="37824"/>
                    <a:pt x="261" y="37817"/>
                  </a:cubicBezTo>
                  <a:cubicBezTo>
                    <a:pt x="299" y="37797"/>
                    <a:pt x="343" y="37784"/>
                    <a:pt x="386" y="37779"/>
                  </a:cubicBezTo>
                  <a:cubicBezTo>
                    <a:pt x="445" y="37759"/>
                    <a:pt x="507" y="37745"/>
                    <a:pt x="568" y="37739"/>
                  </a:cubicBezTo>
                  <a:cubicBezTo>
                    <a:pt x="633" y="37732"/>
                    <a:pt x="699" y="37725"/>
                    <a:pt x="765" y="37725"/>
                  </a:cubicBezTo>
                  <a:cubicBezTo>
                    <a:pt x="867" y="37725"/>
                    <a:pt x="971" y="37734"/>
                    <a:pt x="1071" y="37752"/>
                  </a:cubicBezTo>
                  <a:cubicBezTo>
                    <a:pt x="1178" y="37767"/>
                    <a:pt x="1283" y="37790"/>
                    <a:pt x="1385" y="37824"/>
                  </a:cubicBezTo>
                  <a:cubicBezTo>
                    <a:pt x="1613" y="37899"/>
                    <a:pt x="1831" y="37994"/>
                    <a:pt x="2039" y="38111"/>
                  </a:cubicBezTo>
                  <a:lnTo>
                    <a:pt x="3693" y="39065"/>
                  </a:lnTo>
                  <a:lnTo>
                    <a:pt x="11520" y="43585"/>
                  </a:lnTo>
                  <a:lnTo>
                    <a:pt x="41680" y="61006"/>
                  </a:lnTo>
                  <a:lnTo>
                    <a:pt x="41688" y="61006"/>
                  </a:lnTo>
                  <a:lnTo>
                    <a:pt x="44159" y="62431"/>
                  </a:lnTo>
                  <a:cubicBezTo>
                    <a:pt x="44964" y="62858"/>
                    <a:pt x="45867" y="63112"/>
                    <a:pt x="46915" y="63112"/>
                  </a:cubicBezTo>
                  <a:cubicBezTo>
                    <a:pt x="46942" y="63112"/>
                    <a:pt x="46969" y="63111"/>
                    <a:pt x="46996" y="63111"/>
                  </a:cubicBezTo>
                  <a:cubicBezTo>
                    <a:pt x="48017" y="63111"/>
                    <a:pt x="49043" y="62889"/>
                    <a:pt x="49828" y="62438"/>
                  </a:cubicBezTo>
                  <a:lnTo>
                    <a:pt x="52306" y="61006"/>
                  </a:lnTo>
                  <a:lnTo>
                    <a:pt x="102821" y="31844"/>
                  </a:lnTo>
                  <a:lnTo>
                    <a:pt x="110561" y="27373"/>
                  </a:lnTo>
                  <a:cubicBezTo>
                    <a:pt x="112125" y="26464"/>
                    <a:pt x="112125" y="24999"/>
                    <a:pt x="110568" y="24090"/>
                  </a:cubicBezTo>
                  <a:lnTo>
                    <a:pt x="70097" y="689"/>
                  </a:lnTo>
                  <a:cubicBezTo>
                    <a:pt x="69309" y="231"/>
                    <a:pt x="68273" y="1"/>
                    <a:pt x="6724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8"/>
            <p:cNvSpPr/>
            <p:nvPr/>
          </p:nvSpPr>
          <p:spPr>
            <a:xfrm>
              <a:off x="2248775" y="2068050"/>
              <a:ext cx="2352575" cy="1350700"/>
            </a:xfrm>
            <a:custGeom>
              <a:avLst/>
              <a:gdLst/>
              <a:ahLst/>
              <a:cxnLst/>
              <a:rect l="l" t="t" r="r" b="b"/>
              <a:pathLst>
                <a:path w="94103" h="54028" extrusionOk="0">
                  <a:moveTo>
                    <a:pt x="55033" y="0"/>
                  </a:moveTo>
                  <a:cubicBezTo>
                    <a:pt x="54416" y="0"/>
                    <a:pt x="53798" y="136"/>
                    <a:pt x="53327" y="408"/>
                  </a:cubicBezTo>
                  <a:lnTo>
                    <a:pt x="938" y="30646"/>
                  </a:lnTo>
                  <a:cubicBezTo>
                    <a:pt x="1" y="31189"/>
                    <a:pt x="1" y="32070"/>
                    <a:pt x="936" y="32613"/>
                  </a:cubicBezTo>
                  <a:lnTo>
                    <a:pt x="37164" y="53619"/>
                  </a:lnTo>
                  <a:cubicBezTo>
                    <a:pt x="37633" y="53891"/>
                    <a:pt x="38249" y="54027"/>
                    <a:pt x="38864" y="54027"/>
                  </a:cubicBezTo>
                  <a:cubicBezTo>
                    <a:pt x="39478" y="54027"/>
                    <a:pt x="40091" y="53892"/>
                    <a:pt x="40559" y="53621"/>
                  </a:cubicBezTo>
                  <a:lnTo>
                    <a:pt x="93164" y="23263"/>
                  </a:lnTo>
                  <a:cubicBezTo>
                    <a:pt x="94103" y="22720"/>
                    <a:pt x="94101" y="21843"/>
                    <a:pt x="93161" y="21305"/>
                  </a:cubicBezTo>
                  <a:lnTo>
                    <a:pt x="56726" y="403"/>
                  </a:lnTo>
                  <a:cubicBezTo>
                    <a:pt x="56258" y="134"/>
                    <a:pt x="55646" y="0"/>
                    <a:pt x="55033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8"/>
            <p:cNvSpPr/>
            <p:nvPr/>
          </p:nvSpPr>
          <p:spPr>
            <a:xfrm>
              <a:off x="2031250" y="2853325"/>
              <a:ext cx="1194725" cy="941250"/>
            </a:xfrm>
            <a:custGeom>
              <a:avLst/>
              <a:gdLst/>
              <a:ahLst/>
              <a:cxnLst/>
              <a:rect l="l" t="t" r="r" b="b"/>
              <a:pathLst>
                <a:path w="47789" h="37650" extrusionOk="0">
                  <a:moveTo>
                    <a:pt x="1556" y="0"/>
                  </a:moveTo>
                  <a:cubicBezTo>
                    <a:pt x="1491" y="0"/>
                    <a:pt x="1425" y="7"/>
                    <a:pt x="1360" y="14"/>
                  </a:cubicBezTo>
                  <a:cubicBezTo>
                    <a:pt x="1297" y="20"/>
                    <a:pt x="1237" y="34"/>
                    <a:pt x="1177" y="54"/>
                  </a:cubicBezTo>
                  <a:cubicBezTo>
                    <a:pt x="1133" y="59"/>
                    <a:pt x="1091" y="72"/>
                    <a:pt x="1053" y="92"/>
                  </a:cubicBezTo>
                  <a:cubicBezTo>
                    <a:pt x="1011" y="102"/>
                    <a:pt x="971" y="117"/>
                    <a:pt x="934" y="139"/>
                  </a:cubicBezTo>
                  <a:cubicBezTo>
                    <a:pt x="916" y="144"/>
                    <a:pt x="903" y="151"/>
                    <a:pt x="882" y="157"/>
                  </a:cubicBezTo>
                  <a:lnTo>
                    <a:pt x="791" y="211"/>
                  </a:lnTo>
                  <a:lnTo>
                    <a:pt x="784" y="211"/>
                  </a:lnTo>
                  <a:cubicBezTo>
                    <a:pt x="301" y="525"/>
                    <a:pt x="0" y="1145"/>
                    <a:pt x="0" y="2022"/>
                  </a:cubicBezTo>
                  <a:lnTo>
                    <a:pt x="0" y="7688"/>
                  </a:lnTo>
                  <a:cubicBezTo>
                    <a:pt x="0" y="9492"/>
                    <a:pt x="1268" y="11689"/>
                    <a:pt x="2831" y="12591"/>
                  </a:cubicBezTo>
                  <a:lnTo>
                    <a:pt x="42473" y="35484"/>
                  </a:lnTo>
                  <a:cubicBezTo>
                    <a:pt x="42473" y="35484"/>
                    <a:pt x="42492" y="35498"/>
                    <a:pt x="42525" y="35518"/>
                  </a:cubicBezTo>
                  <a:cubicBezTo>
                    <a:pt x="42564" y="35538"/>
                    <a:pt x="42617" y="35563"/>
                    <a:pt x="42682" y="35603"/>
                  </a:cubicBezTo>
                  <a:cubicBezTo>
                    <a:pt x="42734" y="35635"/>
                    <a:pt x="42788" y="35668"/>
                    <a:pt x="42859" y="35707"/>
                  </a:cubicBezTo>
                  <a:cubicBezTo>
                    <a:pt x="42925" y="35747"/>
                    <a:pt x="42996" y="35785"/>
                    <a:pt x="43082" y="35839"/>
                  </a:cubicBezTo>
                  <a:cubicBezTo>
                    <a:pt x="43244" y="35929"/>
                    <a:pt x="43434" y="36041"/>
                    <a:pt x="43643" y="36158"/>
                  </a:cubicBezTo>
                  <a:lnTo>
                    <a:pt x="44094" y="36420"/>
                  </a:lnTo>
                  <a:cubicBezTo>
                    <a:pt x="44415" y="36602"/>
                    <a:pt x="44761" y="36806"/>
                    <a:pt x="45127" y="37015"/>
                  </a:cubicBezTo>
                  <a:cubicBezTo>
                    <a:pt x="45858" y="37436"/>
                    <a:pt x="46806" y="37650"/>
                    <a:pt x="47755" y="37650"/>
                  </a:cubicBezTo>
                  <a:cubicBezTo>
                    <a:pt x="47766" y="37650"/>
                    <a:pt x="47777" y="37650"/>
                    <a:pt x="47788" y="37650"/>
                  </a:cubicBezTo>
                  <a:lnTo>
                    <a:pt x="47788" y="34537"/>
                  </a:lnTo>
                  <a:cubicBezTo>
                    <a:pt x="46762" y="34537"/>
                    <a:pt x="45741" y="34308"/>
                    <a:pt x="44958" y="33857"/>
                  </a:cubicBezTo>
                  <a:lnTo>
                    <a:pt x="42472" y="32425"/>
                  </a:lnTo>
                  <a:lnTo>
                    <a:pt x="42472" y="32418"/>
                  </a:lnTo>
                  <a:lnTo>
                    <a:pt x="3786" y="10073"/>
                  </a:lnTo>
                  <a:cubicBezTo>
                    <a:pt x="3726" y="10035"/>
                    <a:pt x="3661" y="9990"/>
                    <a:pt x="3603" y="9943"/>
                  </a:cubicBezTo>
                  <a:cubicBezTo>
                    <a:pt x="3532" y="9896"/>
                    <a:pt x="3469" y="9841"/>
                    <a:pt x="3412" y="9779"/>
                  </a:cubicBezTo>
                  <a:lnTo>
                    <a:pt x="3302" y="9669"/>
                  </a:lnTo>
                  <a:cubicBezTo>
                    <a:pt x="3250" y="9611"/>
                    <a:pt x="3202" y="9549"/>
                    <a:pt x="3158" y="9485"/>
                  </a:cubicBezTo>
                  <a:cubicBezTo>
                    <a:pt x="3093" y="9405"/>
                    <a:pt x="3036" y="9320"/>
                    <a:pt x="2988" y="9231"/>
                  </a:cubicBezTo>
                  <a:cubicBezTo>
                    <a:pt x="2938" y="9141"/>
                    <a:pt x="2891" y="9051"/>
                    <a:pt x="2851" y="8956"/>
                  </a:cubicBezTo>
                  <a:cubicBezTo>
                    <a:pt x="2807" y="8865"/>
                    <a:pt x="2772" y="8772"/>
                    <a:pt x="2745" y="8675"/>
                  </a:cubicBezTo>
                  <a:cubicBezTo>
                    <a:pt x="2720" y="8593"/>
                    <a:pt x="2702" y="8511"/>
                    <a:pt x="2687" y="8426"/>
                  </a:cubicBezTo>
                  <a:cubicBezTo>
                    <a:pt x="2679" y="8406"/>
                    <a:pt x="2675" y="8383"/>
                    <a:pt x="2680" y="8361"/>
                  </a:cubicBezTo>
                  <a:cubicBezTo>
                    <a:pt x="2667" y="8327"/>
                    <a:pt x="2662" y="8292"/>
                    <a:pt x="2667" y="8257"/>
                  </a:cubicBezTo>
                  <a:cubicBezTo>
                    <a:pt x="2657" y="8209"/>
                    <a:pt x="2654" y="8160"/>
                    <a:pt x="2655" y="8114"/>
                  </a:cubicBezTo>
                  <a:lnTo>
                    <a:pt x="2655" y="4657"/>
                  </a:lnTo>
                  <a:cubicBezTo>
                    <a:pt x="2655" y="4146"/>
                    <a:pt x="2913" y="3849"/>
                    <a:pt x="3285" y="3849"/>
                  </a:cubicBezTo>
                  <a:cubicBezTo>
                    <a:pt x="3436" y="3849"/>
                    <a:pt x="3607" y="3898"/>
                    <a:pt x="3786" y="4002"/>
                  </a:cubicBezTo>
                  <a:lnTo>
                    <a:pt x="9651" y="7390"/>
                  </a:lnTo>
                  <a:lnTo>
                    <a:pt x="42472" y="26347"/>
                  </a:lnTo>
                  <a:cubicBezTo>
                    <a:pt x="42477" y="26347"/>
                    <a:pt x="42482" y="26350"/>
                    <a:pt x="42485" y="26354"/>
                  </a:cubicBezTo>
                  <a:lnTo>
                    <a:pt x="42590" y="26412"/>
                  </a:lnTo>
                  <a:cubicBezTo>
                    <a:pt x="42772" y="26524"/>
                    <a:pt x="43145" y="26739"/>
                    <a:pt x="43643" y="27020"/>
                  </a:cubicBezTo>
                  <a:lnTo>
                    <a:pt x="44094" y="27282"/>
                  </a:lnTo>
                  <a:cubicBezTo>
                    <a:pt x="44413" y="27465"/>
                    <a:pt x="44761" y="27668"/>
                    <a:pt x="45127" y="27877"/>
                  </a:cubicBezTo>
                  <a:cubicBezTo>
                    <a:pt x="45856" y="28295"/>
                    <a:pt x="46799" y="28511"/>
                    <a:pt x="47745" y="28511"/>
                  </a:cubicBezTo>
                  <a:cubicBezTo>
                    <a:pt x="47759" y="28511"/>
                    <a:pt x="47774" y="28511"/>
                    <a:pt x="47788" y="28511"/>
                  </a:cubicBezTo>
                  <a:lnTo>
                    <a:pt x="47788" y="25386"/>
                  </a:lnTo>
                  <a:cubicBezTo>
                    <a:pt x="46761" y="25386"/>
                    <a:pt x="45741" y="25164"/>
                    <a:pt x="44956" y="24713"/>
                  </a:cubicBezTo>
                  <a:lnTo>
                    <a:pt x="44950" y="24706"/>
                  </a:lnTo>
                  <a:lnTo>
                    <a:pt x="42478" y="23281"/>
                  </a:lnTo>
                  <a:lnTo>
                    <a:pt x="42472" y="23281"/>
                  </a:lnTo>
                  <a:lnTo>
                    <a:pt x="12312" y="5860"/>
                  </a:lnTo>
                  <a:lnTo>
                    <a:pt x="4485" y="1342"/>
                  </a:lnTo>
                  <a:lnTo>
                    <a:pt x="2831" y="386"/>
                  </a:lnTo>
                  <a:cubicBezTo>
                    <a:pt x="2622" y="269"/>
                    <a:pt x="2403" y="174"/>
                    <a:pt x="2177" y="99"/>
                  </a:cubicBezTo>
                  <a:cubicBezTo>
                    <a:pt x="2074" y="67"/>
                    <a:pt x="1970" y="42"/>
                    <a:pt x="1863" y="27"/>
                  </a:cubicBezTo>
                  <a:cubicBezTo>
                    <a:pt x="1761" y="9"/>
                    <a:pt x="1659" y="0"/>
                    <a:pt x="1556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8"/>
            <p:cNvSpPr/>
            <p:nvPr/>
          </p:nvSpPr>
          <p:spPr>
            <a:xfrm>
              <a:off x="2266875" y="2420050"/>
              <a:ext cx="266475" cy="306725"/>
            </a:xfrm>
            <a:custGeom>
              <a:avLst/>
              <a:gdLst/>
              <a:ahLst/>
              <a:cxnLst/>
              <a:rect l="l" t="t" r="r" b="b"/>
              <a:pathLst>
                <a:path w="10659" h="12269" extrusionOk="0">
                  <a:moveTo>
                    <a:pt x="2658" y="0"/>
                  </a:moveTo>
                  <a:lnTo>
                    <a:pt x="0" y="1534"/>
                  </a:lnTo>
                  <a:lnTo>
                    <a:pt x="0" y="12269"/>
                  </a:lnTo>
                  <a:lnTo>
                    <a:pt x="10658" y="7686"/>
                  </a:lnTo>
                  <a:lnTo>
                    <a:pt x="2658" y="0"/>
                  </a:lnTo>
                  <a:close/>
                </a:path>
              </a:pathLst>
            </a:custGeom>
            <a:solidFill>
              <a:srgbClr val="8E2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8"/>
            <p:cNvSpPr/>
            <p:nvPr/>
          </p:nvSpPr>
          <p:spPr>
            <a:xfrm>
              <a:off x="3225900" y="2469325"/>
              <a:ext cx="1363425" cy="865325"/>
            </a:xfrm>
            <a:custGeom>
              <a:avLst/>
              <a:gdLst/>
              <a:ahLst/>
              <a:cxnLst/>
              <a:rect l="l" t="t" r="r" b="b"/>
              <a:pathLst>
                <a:path w="54537" h="34613" extrusionOk="0">
                  <a:moveTo>
                    <a:pt x="54537" y="1"/>
                  </a:moveTo>
                  <a:cubicBezTo>
                    <a:pt x="54537" y="946"/>
                    <a:pt x="53564" y="1519"/>
                    <a:pt x="53120" y="1775"/>
                  </a:cubicBezTo>
                  <a:lnTo>
                    <a:pt x="5317" y="29383"/>
                  </a:lnTo>
                  <a:cubicBezTo>
                    <a:pt x="5317" y="29390"/>
                    <a:pt x="2831" y="30822"/>
                    <a:pt x="2831" y="30822"/>
                  </a:cubicBezTo>
                  <a:cubicBezTo>
                    <a:pt x="2047" y="31273"/>
                    <a:pt x="1026" y="31502"/>
                    <a:pt x="1" y="31502"/>
                  </a:cubicBezTo>
                  <a:lnTo>
                    <a:pt x="1" y="34613"/>
                  </a:lnTo>
                  <a:cubicBezTo>
                    <a:pt x="15" y="34613"/>
                    <a:pt x="29" y="34613"/>
                    <a:pt x="44" y="34613"/>
                  </a:cubicBezTo>
                  <a:cubicBezTo>
                    <a:pt x="990" y="34613"/>
                    <a:pt x="1933" y="34397"/>
                    <a:pt x="2660" y="33979"/>
                  </a:cubicBezTo>
                  <a:cubicBezTo>
                    <a:pt x="3028" y="33771"/>
                    <a:pt x="3374" y="33567"/>
                    <a:pt x="3695" y="33385"/>
                  </a:cubicBezTo>
                  <a:lnTo>
                    <a:pt x="4146" y="33122"/>
                  </a:lnTo>
                  <a:cubicBezTo>
                    <a:pt x="4355" y="33005"/>
                    <a:pt x="4543" y="32893"/>
                    <a:pt x="4707" y="32802"/>
                  </a:cubicBezTo>
                  <a:cubicBezTo>
                    <a:pt x="4792" y="32750"/>
                    <a:pt x="4864" y="32711"/>
                    <a:pt x="4929" y="32671"/>
                  </a:cubicBezTo>
                  <a:cubicBezTo>
                    <a:pt x="5001" y="32633"/>
                    <a:pt x="5055" y="32599"/>
                    <a:pt x="5106" y="32566"/>
                  </a:cubicBezTo>
                  <a:cubicBezTo>
                    <a:pt x="5172" y="32528"/>
                    <a:pt x="5223" y="32501"/>
                    <a:pt x="5264" y="32482"/>
                  </a:cubicBezTo>
                  <a:cubicBezTo>
                    <a:pt x="5295" y="32462"/>
                    <a:pt x="5315" y="32449"/>
                    <a:pt x="5315" y="32449"/>
                  </a:cubicBezTo>
                  <a:lnTo>
                    <a:pt x="53122" y="4843"/>
                  </a:lnTo>
                  <a:cubicBezTo>
                    <a:pt x="53904" y="4392"/>
                    <a:pt x="54537" y="3339"/>
                    <a:pt x="54537" y="2492"/>
                  </a:cubicBezTo>
                  <a:lnTo>
                    <a:pt x="54537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8"/>
            <p:cNvSpPr/>
            <p:nvPr/>
          </p:nvSpPr>
          <p:spPr>
            <a:xfrm>
              <a:off x="2292050" y="1899925"/>
              <a:ext cx="2307025" cy="1356950"/>
            </a:xfrm>
            <a:custGeom>
              <a:avLst/>
              <a:gdLst/>
              <a:ahLst/>
              <a:cxnLst/>
              <a:rect l="l" t="t" r="r" b="b"/>
              <a:pathLst>
                <a:path w="92281" h="54278" extrusionOk="0">
                  <a:moveTo>
                    <a:pt x="55173" y="1"/>
                  </a:moveTo>
                  <a:cubicBezTo>
                    <a:pt x="54155" y="1"/>
                    <a:pt x="53139" y="223"/>
                    <a:pt x="52363" y="669"/>
                  </a:cubicBezTo>
                  <a:lnTo>
                    <a:pt x="9651" y="25423"/>
                  </a:lnTo>
                  <a:lnTo>
                    <a:pt x="9651" y="28491"/>
                  </a:lnTo>
                  <a:lnTo>
                    <a:pt x="7" y="32482"/>
                  </a:lnTo>
                  <a:lnTo>
                    <a:pt x="1" y="32489"/>
                  </a:lnTo>
                  <a:cubicBezTo>
                    <a:pt x="4" y="32522"/>
                    <a:pt x="11" y="32556"/>
                    <a:pt x="21" y="32588"/>
                  </a:cubicBezTo>
                  <a:cubicBezTo>
                    <a:pt x="16" y="32609"/>
                    <a:pt x="17" y="32633"/>
                    <a:pt x="27" y="32653"/>
                  </a:cubicBezTo>
                  <a:cubicBezTo>
                    <a:pt x="41" y="32736"/>
                    <a:pt x="61" y="32820"/>
                    <a:pt x="86" y="32902"/>
                  </a:cubicBezTo>
                  <a:cubicBezTo>
                    <a:pt x="113" y="32999"/>
                    <a:pt x="148" y="33092"/>
                    <a:pt x="190" y="33182"/>
                  </a:cubicBezTo>
                  <a:cubicBezTo>
                    <a:pt x="231" y="33276"/>
                    <a:pt x="276" y="33368"/>
                    <a:pt x="328" y="33456"/>
                  </a:cubicBezTo>
                  <a:cubicBezTo>
                    <a:pt x="377" y="33547"/>
                    <a:pt x="433" y="33632"/>
                    <a:pt x="497" y="33712"/>
                  </a:cubicBezTo>
                  <a:cubicBezTo>
                    <a:pt x="542" y="33776"/>
                    <a:pt x="590" y="33837"/>
                    <a:pt x="641" y="33896"/>
                  </a:cubicBezTo>
                  <a:lnTo>
                    <a:pt x="753" y="34006"/>
                  </a:lnTo>
                  <a:cubicBezTo>
                    <a:pt x="813" y="34065"/>
                    <a:pt x="876" y="34120"/>
                    <a:pt x="941" y="34170"/>
                  </a:cubicBezTo>
                  <a:cubicBezTo>
                    <a:pt x="1002" y="34215"/>
                    <a:pt x="1067" y="34262"/>
                    <a:pt x="1125" y="34300"/>
                  </a:cubicBezTo>
                  <a:lnTo>
                    <a:pt x="32040" y="52159"/>
                  </a:lnTo>
                  <a:lnTo>
                    <a:pt x="32046" y="52159"/>
                  </a:lnTo>
                  <a:lnTo>
                    <a:pt x="34524" y="53591"/>
                  </a:lnTo>
                  <a:cubicBezTo>
                    <a:pt x="35351" y="54052"/>
                    <a:pt x="36297" y="54278"/>
                    <a:pt x="37355" y="54278"/>
                  </a:cubicBezTo>
                  <a:cubicBezTo>
                    <a:pt x="38374" y="54278"/>
                    <a:pt x="39401" y="54047"/>
                    <a:pt x="40185" y="53598"/>
                  </a:cubicBezTo>
                  <a:lnTo>
                    <a:pt x="42663" y="52166"/>
                  </a:lnTo>
                  <a:lnTo>
                    <a:pt x="90718" y="24419"/>
                  </a:lnTo>
                  <a:cubicBezTo>
                    <a:pt x="92280" y="23517"/>
                    <a:pt x="92280" y="22045"/>
                    <a:pt x="90725" y="21136"/>
                  </a:cubicBezTo>
                  <a:lnTo>
                    <a:pt x="84312" y="17377"/>
                  </a:lnTo>
                  <a:lnTo>
                    <a:pt x="58026" y="687"/>
                  </a:lnTo>
                  <a:cubicBezTo>
                    <a:pt x="57239" y="230"/>
                    <a:pt x="56205" y="1"/>
                    <a:pt x="55173" y="1"/>
                  </a:cubicBezTo>
                  <a:close/>
                </a:path>
              </a:pathLst>
            </a:custGeom>
            <a:solidFill>
              <a:srgbClr val="AF2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8"/>
            <p:cNvSpPr/>
            <p:nvPr/>
          </p:nvSpPr>
          <p:spPr>
            <a:xfrm>
              <a:off x="2333250" y="2209975"/>
              <a:ext cx="2210475" cy="1007725"/>
            </a:xfrm>
            <a:custGeom>
              <a:avLst/>
              <a:gdLst/>
              <a:ahLst/>
              <a:cxnLst/>
              <a:rect l="l" t="t" r="r" b="b"/>
              <a:pathLst>
                <a:path w="88419" h="40309" extrusionOk="0">
                  <a:moveTo>
                    <a:pt x="88418" y="1"/>
                  </a:moveTo>
                  <a:lnTo>
                    <a:pt x="35705" y="30554"/>
                  </a:lnTo>
                  <a:lnTo>
                    <a:pt x="0" y="9937"/>
                  </a:lnTo>
                  <a:lnTo>
                    <a:pt x="8" y="20197"/>
                  </a:lnTo>
                  <a:lnTo>
                    <a:pt x="34071" y="39871"/>
                  </a:lnTo>
                  <a:cubicBezTo>
                    <a:pt x="34577" y="40162"/>
                    <a:pt x="35142" y="40308"/>
                    <a:pt x="35706" y="40308"/>
                  </a:cubicBezTo>
                  <a:cubicBezTo>
                    <a:pt x="36271" y="40308"/>
                    <a:pt x="36835" y="40162"/>
                    <a:pt x="37341" y="39871"/>
                  </a:cubicBezTo>
                  <a:lnTo>
                    <a:pt x="87601" y="10846"/>
                  </a:lnTo>
                  <a:cubicBezTo>
                    <a:pt x="88107" y="10554"/>
                    <a:pt x="88418" y="10014"/>
                    <a:pt x="88418" y="9431"/>
                  </a:cubicBezTo>
                  <a:lnTo>
                    <a:pt x="884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8"/>
            <p:cNvSpPr/>
            <p:nvPr/>
          </p:nvSpPr>
          <p:spPr>
            <a:xfrm>
              <a:off x="3225900" y="2209975"/>
              <a:ext cx="1317850" cy="1007725"/>
            </a:xfrm>
            <a:custGeom>
              <a:avLst/>
              <a:gdLst/>
              <a:ahLst/>
              <a:cxnLst/>
              <a:rect l="l" t="t" r="r" b="b"/>
              <a:pathLst>
                <a:path w="52714" h="40309" extrusionOk="0">
                  <a:moveTo>
                    <a:pt x="52714" y="1"/>
                  </a:moveTo>
                  <a:lnTo>
                    <a:pt x="1" y="30554"/>
                  </a:lnTo>
                  <a:lnTo>
                    <a:pt x="1" y="40309"/>
                  </a:lnTo>
                  <a:cubicBezTo>
                    <a:pt x="574" y="40309"/>
                    <a:pt x="1138" y="40158"/>
                    <a:pt x="1635" y="39871"/>
                  </a:cubicBezTo>
                  <a:lnTo>
                    <a:pt x="51895" y="10846"/>
                  </a:lnTo>
                  <a:cubicBezTo>
                    <a:pt x="52401" y="10554"/>
                    <a:pt x="52714" y="10014"/>
                    <a:pt x="52714" y="9431"/>
                  </a:cubicBezTo>
                  <a:lnTo>
                    <a:pt x="52714" y="1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8"/>
            <p:cNvSpPr/>
            <p:nvPr/>
          </p:nvSpPr>
          <p:spPr>
            <a:xfrm>
              <a:off x="2316625" y="2470850"/>
              <a:ext cx="33275" cy="271975"/>
            </a:xfrm>
            <a:custGeom>
              <a:avLst/>
              <a:gdLst/>
              <a:ahLst/>
              <a:cxnLst/>
              <a:rect l="l" t="t" r="r" b="b"/>
              <a:pathLst>
                <a:path w="1331" h="10879" extrusionOk="0">
                  <a:moveTo>
                    <a:pt x="422" y="0"/>
                  </a:moveTo>
                  <a:cubicBezTo>
                    <a:pt x="175" y="0"/>
                    <a:pt x="0" y="254"/>
                    <a:pt x="0" y="670"/>
                  </a:cubicBezTo>
                  <a:lnTo>
                    <a:pt x="5" y="9443"/>
                  </a:lnTo>
                  <a:cubicBezTo>
                    <a:pt x="5" y="9984"/>
                    <a:pt x="303" y="10596"/>
                    <a:pt x="668" y="10807"/>
                  </a:cubicBezTo>
                  <a:cubicBezTo>
                    <a:pt x="753" y="10855"/>
                    <a:pt x="834" y="10878"/>
                    <a:pt x="909" y="10878"/>
                  </a:cubicBezTo>
                  <a:cubicBezTo>
                    <a:pt x="1156" y="10878"/>
                    <a:pt x="1330" y="10624"/>
                    <a:pt x="1330" y="10208"/>
                  </a:cubicBezTo>
                  <a:lnTo>
                    <a:pt x="1330" y="1438"/>
                  </a:lnTo>
                  <a:cubicBezTo>
                    <a:pt x="1330" y="897"/>
                    <a:pt x="1033" y="286"/>
                    <a:pt x="665" y="73"/>
                  </a:cubicBezTo>
                  <a:cubicBezTo>
                    <a:pt x="579" y="24"/>
                    <a:pt x="497" y="0"/>
                    <a:pt x="422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8"/>
            <p:cNvSpPr/>
            <p:nvPr/>
          </p:nvSpPr>
          <p:spPr>
            <a:xfrm>
              <a:off x="3225900" y="2124275"/>
              <a:ext cx="1363425" cy="865400"/>
            </a:xfrm>
            <a:custGeom>
              <a:avLst/>
              <a:gdLst/>
              <a:ahLst/>
              <a:cxnLst/>
              <a:rect l="l" t="t" r="r" b="b"/>
              <a:pathLst>
                <a:path w="54537" h="34616" extrusionOk="0">
                  <a:moveTo>
                    <a:pt x="54537" y="0"/>
                  </a:moveTo>
                  <a:cubicBezTo>
                    <a:pt x="54537" y="979"/>
                    <a:pt x="53538" y="1538"/>
                    <a:pt x="53122" y="1776"/>
                  </a:cubicBezTo>
                  <a:lnTo>
                    <a:pt x="34504" y="12533"/>
                  </a:lnTo>
                  <a:lnTo>
                    <a:pt x="5317" y="29384"/>
                  </a:lnTo>
                  <a:cubicBezTo>
                    <a:pt x="5310" y="29384"/>
                    <a:pt x="2839" y="30810"/>
                    <a:pt x="2839" y="30810"/>
                  </a:cubicBezTo>
                  <a:cubicBezTo>
                    <a:pt x="2047" y="31267"/>
                    <a:pt x="1028" y="31490"/>
                    <a:pt x="1" y="31490"/>
                  </a:cubicBezTo>
                  <a:lnTo>
                    <a:pt x="1" y="34616"/>
                  </a:lnTo>
                  <a:cubicBezTo>
                    <a:pt x="15" y="34616"/>
                    <a:pt x="29" y="34616"/>
                    <a:pt x="44" y="34616"/>
                  </a:cubicBezTo>
                  <a:cubicBezTo>
                    <a:pt x="990" y="34616"/>
                    <a:pt x="1933" y="34400"/>
                    <a:pt x="2662" y="33981"/>
                  </a:cubicBezTo>
                  <a:cubicBezTo>
                    <a:pt x="3028" y="33772"/>
                    <a:pt x="3374" y="33570"/>
                    <a:pt x="3695" y="33386"/>
                  </a:cubicBezTo>
                  <a:lnTo>
                    <a:pt x="4146" y="33124"/>
                  </a:lnTo>
                  <a:cubicBezTo>
                    <a:pt x="4642" y="32843"/>
                    <a:pt x="5015" y="32627"/>
                    <a:pt x="5198" y="32517"/>
                  </a:cubicBezTo>
                  <a:lnTo>
                    <a:pt x="5302" y="32457"/>
                  </a:lnTo>
                  <a:cubicBezTo>
                    <a:pt x="5315" y="32450"/>
                    <a:pt x="37164" y="14063"/>
                    <a:pt x="37164" y="14063"/>
                  </a:cubicBezTo>
                  <a:lnTo>
                    <a:pt x="53120" y="4842"/>
                  </a:lnTo>
                  <a:cubicBezTo>
                    <a:pt x="53902" y="4391"/>
                    <a:pt x="54537" y="3339"/>
                    <a:pt x="54537" y="2492"/>
                  </a:cubicBezTo>
                  <a:lnTo>
                    <a:pt x="54537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2245325" y="1593075"/>
              <a:ext cx="2353750" cy="1318475"/>
            </a:xfrm>
            <a:custGeom>
              <a:avLst/>
              <a:gdLst/>
              <a:ahLst/>
              <a:cxnLst/>
              <a:rect l="l" t="t" r="r" b="b"/>
              <a:pathLst>
                <a:path w="94150" h="52739" extrusionOk="0">
                  <a:moveTo>
                    <a:pt x="86" y="31999"/>
                  </a:moveTo>
                  <a:cubicBezTo>
                    <a:pt x="56" y="32012"/>
                    <a:pt x="27" y="32029"/>
                    <a:pt x="0" y="32048"/>
                  </a:cubicBezTo>
                  <a:lnTo>
                    <a:pt x="86" y="31999"/>
                  </a:lnTo>
                  <a:close/>
                  <a:moveTo>
                    <a:pt x="57035" y="0"/>
                  </a:moveTo>
                  <a:cubicBezTo>
                    <a:pt x="56019" y="0"/>
                    <a:pt x="55006" y="222"/>
                    <a:pt x="54232" y="669"/>
                  </a:cubicBezTo>
                  <a:lnTo>
                    <a:pt x="86" y="31999"/>
                  </a:lnTo>
                  <a:lnTo>
                    <a:pt x="86" y="31999"/>
                  </a:lnTo>
                  <a:cubicBezTo>
                    <a:pt x="105" y="31990"/>
                    <a:pt x="124" y="31983"/>
                    <a:pt x="144" y="31977"/>
                  </a:cubicBezTo>
                  <a:cubicBezTo>
                    <a:pt x="179" y="31953"/>
                    <a:pt x="219" y="31938"/>
                    <a:pt x="261" y="31931"/>
                  </a:cubicBezTo>
                  <a:cubicBezTo>
                    <a:pt x="301" y="31911"/>
                    <a:pt x="343" y="31898"/>
                    <a:pt x="386" y="31891"/>
                  </a:cubicBezTo>
                  <a:cubicBezTo>
                    <a:pt x="446" y="31871"/>
                    <a:pt x="506" y="31858"/>
                    <a:pt x="570" y="31853"/>
                  </a:cubicBezTo>
                  <a:cubicBezTo>
                    <a:pt x="635" y="31845"/>
                    <a:pt x="700" y="31841"/>
                    <a:pt x="765" y="31839"/>
                  </a:cubicBezTo>
                  <a:cubicBezTo>
                    <a:pt x="773" y="31839"/>
                    <a:pt x="780" y="31839"/>
                    <a:pt x="788" y="31839"/>
                  </a:cubicBezTo>
                  <a:cubicBezTo>
                    <a:pt x="884" y="31839"/>
                    <a:pt x="978" y="31849"/>
                    <a:pt x="1073" y="31865"/>
                  </a:cubicBezTo>
                  <a:cubicBezTo>
                    <a:pt x="1180" y="31881"/>
                    <a:pt x="1283" y="31905"/>
                    <a:pt x="1387" y="31938"/>
                  </a:cubicBezTo>
                  <a:cubicBezTo>
                    <a:pt x="1612" y="32012"/>
                    <a:pt x="1831" y="32108"/>
                    <a:pt x="2040" y="32225"/>
                  </a:cubicBezTo>
                  <a:lnTo>
                    <a:pt x="3694" y="33179"/>
                  </a:lnTo>
                  <a:lnTo>
                    <a:pt x="11520" y="37697"/>
                  </a:lnTo>
                  <a:lnTo>
                    <a:pt x="33907" y="50632"/>
                  </a:lnTo>
                  <a:lnTo>
                    <a:pt x="33914" y="50632"/>
                  </a:lnTo>
                  <a:lnTo>
                    <a:pt x="36385" y="52058"/>
                  </a:lnTo>
                  <a:cubicBezTo>
                    <a:pt x="37190" y="52484"/>
                    <a:pt x="38094" y="52738"/>
                    <a:pt x="39143" y="52738"/>
                  </a:cubicBezTo>
                  <a:cubicBezTo>
                    <a:pt x="39170" y="52738"/>
                    <a:pt x="39197" y="52738"/>
                    <a:pt x="39224" y="52738"/>
                  </a:cubicBezTo>
                  <a:cubicBezTo>
                    <a:pt x="40243" y="52738"/>
                    <a:pt x="41270" y="52515"/>
                    <a:pt x="42054" y="52064"/>
                  </a:cubicBezTo>
                  <a:lnTo>
                    <a:pt x="44532" y="50632"/>
                  </a:lnTo>
                  <a:lnTo>
                    <a:pt x="84844" y="27358"/>
                  </a:lnTo>
                  <a:lnTo>
                    <a:pt x="92587" y="22886"/>
                  </a:lnTo>
                  <a:cubicBezTo>
                    <a:pt x="94149" y="21977"/>
                    <a:pt x="94149" y="20513"/>
                    <a:pt x="92594" y="19603"/>
                  </a:cubicBezTo>
                  <a:lnTo>
                    <a:pt x="59895" y="689"/>
                  </a:lnTo>
                  <a:cubicBezTo>
                    <a:pt x="59106" y="231"/>
                    <a:pt x="58069" y="0"/>
                    <a:pt x="57035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2555550" y="1877325"/>
              <a:ext cx="1579150" cy="849375"/>
            </a:xfrm>
            <a:custGeom>
              <a:avLst/>
              <a:gdLst/>
              <a:ahLst/>
              <a:cxnLst/>
              <a:rect l="l" t="t" r="r" b="b"/>
              <a:pathLst>
                <a:path w="63166" h="33975" extrusionOk="0">
                  <a:moveTo>
                    <a:pt x="31368" y="1"/>
                  </a:moveTo>
                  <a:cubicBezTo>
                    <a:pt x="28100" y="1"/>
                    <a:pt x="24831" y="313"/>
                    <a:pt x="21709" y="938"/>
                  </a:cubicBezTo>
                  <a:lnTo>
                    <a:pt x="3547" y="11446"/>
                  </a:lnTo>
                  <a:cubicBezTo>
                    <a:pt x="0" y="17395"/>
                    <a:pt x="2336" y="24254"/>
                    <a:pt x="10559" y="29002"/>
                  </a:cubicBezTo>
                  <a:cubicBezTo>
                    <a:pt x="16303" y="32318"/>
                    <a:pt x="23828" y="33975"/>
                    <a:pt x="31354" y="33975"/>
                  </a:cubicBezTo>
                  <a:cubicBezTo>
                    <a:pt x="35770" y="33975"/>
                    <a:pt x="40187" y="33404"/>
                    <a:pt x="44244" y="32264"/>
                  </a:cubicBezTo>
                  <a:lnTo>
                    <a:pt x="57824" y="24423"/>
                  </a:lnTo>
                  <a:cubicBezTo>
                    <a:pt x="63166" y="18089"/>
                    <a:pt x="61288" y="10238"/>
                    <a:pt x="52174" y="4976"/>
                  </a:cubicBezTo>
                  <a:cubicBezTo>
                    <a:pt x="46429" y="1659"/>
                    <a:pt x="38899" y="1"/>
                    <a:pt x="31368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2225525" y="2389050"/>
              <a:ext cx="1000450" cy="945600"/>
            </a:xfrm>
            <a:custGeom>
              <a:avLst/>
              <a:gdLst/>
              <a:ahLst/>
              <a:cxnLst/>
              <a:rect l="l" t="t" r="r" b="b"/>
              <a:pathLst>
                <a:path w="40018" h="37824" extrusionOk="0">
                  <a:moveTo>
                    <a:pt x="1580" y="0"/>
                  </a:moveTo>
                  <a:cubicBezTo>
                    <a:pt x="1572" y="0"/>
                    <a:pt x="1565" y="0"/>
                    <a:pt x="1557" y="0"/>
                  </a:cubicBezTo>
                  <a:cubicBezTo>
                    <a:pt x="1490" y="0"/>
                    <a:pt x="1425" y="6"/>
                    <a:pt x="1360" y="14"/>
                  </a:cubicBezTo>
                  <a:cubicBezTo>
                    <a:pt x="1298" y="19"/>
                    <a:pt x="1237" y="32"/>
                    <a:pt x="1178" y="52"/>
                  </a:cubicBezTo>
                  <a:cubicBezTo>
                    <a:pt x="1133" y="59"/>
                    <a:pt x="1091" y="72"/>
                    <a:pt x="1053" y="91"/>
                  </a:cubicBezTo>
                  <a:cubicBezTo>
                    <a:pt x="1011" y="101"/>
                    <a:pt x="971" y="117"/>
                    <a:pt x="934" y="138"/>
                  </a:cubicBezTo>
                  <a:cubicBezTo>
                    <a:pt x="916" y="144"/>
                    <a:pt x="902" y="151"/>
                    <a:pt x="882" y="158"/>
                  </a:cubicBezTo>
                  <a:lnTo>
                    <a:pt x="790" y="209"/>
                  </a:lnTo>
                  <a:lnTo>
                    <a:pt x="784" y="209"/>
                  </a:lnTo>
                  <a:cubicBezTo>
                    <a:pt x="301" y="523"/>
                    <a:pt x="0" y="1145"/>
                    <a:pt x="0" y="2020"/>
                  </a:cubicBezTo>
                  <a:lnTo>
                    <a:pt x="0" y="12349"/>
                  </a:lnTo>
                  <a:cubicBezTo>
                    <a:pt x="0" y="14154"/>
                    <a:pt x="1268" y="16351"/>
                    <a:pt x="2830" y="17253"/>
                  </a:cubicBezTo>
                  <a:lnTo>
                    <a:pt x="34701" y="35660"/>
                  </a:lnTo>
                  <a:cubicBezTo>
                    <a:pt x="34701" y="35660"/>
                    <a:pt x="34719" y="35673"/>
                    <a:pt x="34753" y="35693"/>
                  </a:cubicBezTo>
                  <a:cubicBezTo>
                    <a:pt x="34791" y="35714"/>
                    <a:pt x="34844" y="35739"/>
                    <a:pt x="34910" y="35779"/>
                  </a:cubicBezTo>
                  <a:cubicBezTo>
                    <a:pt x="34961" y="35810"/>
                    <a:pt x="35015" y="35844"/>
                    <a:pt x="35087" y="35882"/>
                  </a:cubicBezTo>
                  <a:cubicBezTo>
                    <a:pt x="35152" y="35922"/>
                    <a:pt x="35224" y="35961"/>
                    <a:pt x="35309" y="36014"/>
                  </a:cubicBezTo>
                  <a:cubicBezTo>
                    <a:pt x="35471" y="36104"/>
                    <a:pt x="35661" y="36216"/>
                    <a:pt x="35870" y="36335"/>
                  </a:cubicBezTo>
                  <a:lnTo>
                    <a:pt x="36321" y="36596"/>
                  </a:lnTo>
                  <a:cubicBezTo>
                    <a:pt x="36642" y="36778"/>
                    <a:pt x="36988" y="36982"/>
                    <a:pt x="37354" y="37190"/>
                  </a:cubicBezTo>
                  <a:cubicBezTo>
                    <a:pt x="38083" y="37608"/>
                    <a:pt x="39026" y="37824"/>
                    <a:pt x="39972" y="37824"/>
                  </a:cubicBezTo>
                  <a:cubicBezTo>
                    <a:pt x="39987" y="37824"/>
                    <a:pt x="40001" y="37824"/>
                    <a:pt x="40016" y="37824"/>
                  </a:cubicBezTo>
                  <a:lnTo>
                    <a:pt x="40016" y="34713"/>
                  </a:lnTo>
                  <a:cubicBezTo>
                    <a:pt x="38990" y="34713"/>
                    <a:pt x="37969" y="34484"/>
                    <a:pt x="37185" y="34033"/>
                  </a:cubicBezTo>
                  <a:lnTo>
                    <a:pt x="34699" y="32601"/>
                  </a:lnTo>
                  <a:lnTo>
                    <a:pt x="34699" y="32594"/>
                  </a:lnTo>
                  <a:lnTo>
                    <a:pt x="3786" y="14735"/>
                  </a:lnTo>
                  <a:cubicBezTo>
                    <a:pt x="3726" y="14697"/>
                    <a:pt x="3661" y="14650"/>
                    <a:pt x="3602" y="14605"/>
                  </a:cubicBezTo>
                  <a:cubicBezTo>
                    <a:pt x="3534" y="14558"/>
                    <a:pt x="3470" y="14503"/>
                    <a:pt x="3414" y="14441"/>
                  </a:cubicBezTo>
                  <a:lnTo>
                    <a:pt x="3302" y="14331"/>
                  </a:lnTo>
                  <a:cubicBezTo>
                    <a:pt x="3250" y="14272"/>
                    <a:pt x="3201" y="14211"/>
                    <a:pt x="3158" y="14147"/>
                  </a:cubicBezTo>
                  <a:cubicBezTo>
                    <a:pt x="3094" y="14067"/>
                    <a:pt x="3038" y="13982"/>
                    <a:pt x="2988" y="13891"/>
                  </a:cubicBezTo>
                  <a:cubicBezTo>
                    <a:pt x="2937" y="13803"/>
                    <a:pt x="2891" y="13711"/>
                    <a:pt x="2851" y="13617"/>
                  </a:cubicBezTo>
                  <a:cubicBezTo>
                    <a:pt x="2807" y="13527"/>
                    <a:pt x="2772" y="13434"/>
                    <a:pt x="2745" y="13337"/>
                  </a:cubicBezTo>
                  <a:cubicBezTo>
                    <a:pt x="2722" y="13255"/>
                    <a:pt x="2702" y="13171"/>
                    <a:pt x="2687" y="13088"/>
                  </a:cubicBezTo>
                  <a:cubicBezTo>
                    <a:pt x="2678" y="13068"/>
                    <a:pt x="2677" y="13044"/>
                    <a:pt x="2680" y="13023"/>
                  </a:cubicBezTo>
                  <a:cubicBezTo>
                    <a:pt x="2667" y="12989"/>
                    <a:pt x="2663" y="12954"/>
                    <a:pt x="2667" y="12917"/>
                  </a:cubicBezTo>
                  <a:cubicBezTo>
                    <a:pt x="2657" y="12871"/>
                    <a:pt x="2653" y="12822"/>
                    <a:pt x="2655" y="12774"/>
                  </a:cubicBezTo>
                  <a:lnTo>
                    <a:pt x="2655" y="4655"/>
                  </a:lnTo>
                  <a:cubicBezTo>
                    <a:pt x="2655" y="4145"/>
                    <a:pt x="2912" y="3849"/>
                    <a:pt x="3284" y="3849"/>
                  </a:cubicBezTo>
                  <a:cubicBezTo>
                    <a:pt x="3436" y="3849"/>
                    <a:pt x="3606" y="3898"/>
                    <a:pt x="3786" y="4002"/>
                  </a:cubicBezTo>
                  <a:lnTo>
                    <a:pt x="9651" y="7389"/>
                  </a:lnTo>
                  <a:lnTo>
                    <a:pt x="34701" y="21859"/>
                  </a:lnTo>
                  <a:cubicBezTo>
                    <a:pt x="34706" y="21861"/>
                    <a:pt x="34711" y="21863"/>
                    <a:pt x="34714" y="21866"/>
                  </a:cubicBezTo>
                  <a:lnTo>
                    <a:pt x="34819" y="21926"/>
                  </a:lnTo>
                  <a:cubicBezTo>
                    <a:pt x="35001" y="22036"/>
                    <a:pt x="35374" y="22252"/>
                    <a:pt x="35872" y="22533"/>
                  </a:cubicBezTo>
                  <a:lnTo>
                    <a:pt x="36323" y="22795"/>
                  </a:lnTo>
                  <a:cubicBezTo>
                    <a:pt x="36642" y="22979"/>
                    <a:pt x="36990" y="23181"/>
                    <a:pt x="37356" y="23390"/>
                  </a:cubicBezTo>
                  <a:cubicBezTo>
                    <a:pt x="38085" y="23809"/>
                    <a:pt x="39028" y="24025"/>
                    <a:pt x="39974" y="24025"/>
                  </a:cubicBezTo>
                  <a:cubicBezTo>
                    <a:pt x="39988" y="24025"/>
                    <a:pt x="40003" y="24025"/>
                    <a:pt x="40017" y="24025"/>
                  </a:cubicBezTo>
                  <a:lnTo>
                    <a:pt x="40017" y="20899"/>
                  </a:lnTo>
                  <a:cubicBezTo>
                    <a:pt x="38990" y="20899"/>
                    <a:pt x="37970" y="20676"/>
                    <a:pt x="37185" y="20225"/>
                  </a:cubicBezTo>
                  <a:lnTo>
                    <a:pt x="37179" y="20219"/>
                  </a:lnTo>
                  <a:lnTo>
                    <a:pt x="34707" y="18793"/>
                  </a:lnTo>
                  <a:lnTo>
                    <a:pt x="34701" y="18793"/>
                  </a:lnTo>
                  <a:lnTo>
                    <a:pt x="12312" y="5858"/>
                  </a:lnTo>
                  <a:lnTo>
                    <a:pt x="4485" y="1340"/>
                  </a:lnTo>
                  <a:lnTo>
                    <a:pt x="2830" y="386"/>
                  </a:lnTo>
                  <a:cubicBezTo>
                    <a:pt x="2623" y="269"/>
                    <a:pt x="2404" y="173"/>
                    <a:pt x="2177" y="97"/>
                  </a:cubicBezTo>
                  <a:cubicBezTo>
                    <a:pt x="2075" y="66"/>
                    <a:pt x="1970" y="42"/>
                    <a:pt x="1865" y="26"/>
                  </a:cubicBezTo>
                  <a:cubicBezTo>
                    <a:pt x="1770" y="10"/>
                    <a:pt x="1674" y="0"/>
                    <a:pt x="1580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2728800" y="1459525"/>
              <a:ext cx="1222925" cy="1179425"/>
            </a:xfrm>
            <a:custGeom>
              <a:avLst/>
              <a:gdLst/>
              <a:ahLst/>
              <a:cxnLst/>
              <a:rect l="l" t="t" r="r" b="b"/>
              <a:pathLst>
                <a:path w="48917" h="47177" extrusionOk="0">
                  <a:moveTo>
                    <a:pt x="24459" y="0"/>
                  </a:moveTo>
                  <a:cubicBezTo>
                    <a:pt x="18213" y="0"/>
                    <a:pt x="11967" y="1376"/>
                    <a:pt x="7202" y="4127"/>
                  </a:cubicBezTo>
                  <a:cubicBezTo>
                    <a:pt x="2380" y="6912"/>
                    <a:pt x="0" y="10571"/>
                    <a:pt x="59" y="14218"/>
                  </a:cubicBezTo>
                  <a:lnTo>
                    <a:pt x="56" y="14218"/>
                  </a:lnTo>
                  <a:lnTo>
                    <a:pt x="56" y="33001"/>
                  </a:lnTo>
                  <a:cubicBezTo>
                    <a:pt x="17" y="36635"/>
                    <a:pt x="2396" y="40277"/>
                    <a:pt x="7200" y="43049"/>
                  </a:cubicBezTo>
                  <a:cubicBezTo>
                    <a:pt x="11966" y="45801"/>
                    <a:pt x="18212" y="47177"/>
                    <a:pt x="24458" y="47177"/>
                  </a:cubicBezTo>
                  <a:cubicBezTo>
                    <a:pt x="30705" y="47177"/>
                    <a:pt x="36951" y="45801"/>
                    <a:pt x="41717" y="43049"/>
                  </a:cubicBezTo>
                  <a:cubicBezTo>
                    <a:pt x="46472" y="40304"/>
                    <a:pt x="48854" y="36709"/>
                    <a:pt x="48864" y="33110"/>
                  </a:cubicBezTo>
                  <a:lnTo>
                    <a:pt x="48864" y="33073"/>
                  </a:lnTo>
                  <a:lnTo>
                    <a:pt x="48864" y="14218"/>
                  </a:lnTo>
                  <a:lnTo>
                    <a:pt x="48859" y="14218"/>
                  </a:lnTo>
                  <a:cubicBezTo>
                    <a:pt x="48916" y="10571"/>
                    <a:pt x="46539" y="6912"/>
                    <a:pt x="41717" y="4127"/>
                  </a:cubicBezTo>
                  <a:cubicBezTo>
                    <a:pt x="36952" y="1376"/>
                    <a:pt x="30705" y="0"/>
                    <a:pt x="24459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2728800" y="1459525"/>
              <a:ext cx="1222925" cy="1179425"/>
            </a:xfrm>
            <a:custGeom>
              <a:avLst/>
              <a:gdLst/>
              <a:ahLst/>
              <a:cxnLst/>
              <a:rect l="l" t="t" r="r" b="b"/>
              <a:pathLst>
                <a:path w="48917" h="47177" extrusionOk="0">
                  <a:moveTo>
                    <a:pt x="24459" y="0"/>
                  </a:moveTo>
                  <a:cubicBezTo>
                    <a:pt x="18213" y="0"/>
                    <a:pt x="11967" y="1376"/>
                    <a:pt x="7202" y="4127"/>
                  </a:cubicBezTo>
                  <a:cubicBezTo>
                    <a:pt x="2380" y="6912"/>
                    <a:pt x="0" y="10571"/>
                    <a:pt x="59" y="14218"/>
                  </a:cubicBezTo>
                  <a:lnTo>
                    <a:pt x="56" y="14218"/>
                  </a:lnTo>
                  <a:lnTo>
                    <a:pt x="56" y="33001"/>
                  </a:lnTo>
                  <a:cubicBezTo>
                    <a:pt x="17" y="36635"/>
                    <a:pt x="2396" y="40277"/>
                    <a:pt x="7200" y="43049"/>
                  </a:cubicBezTo>
                  <a:cubicBezTo>
                    <a:pt x="11966" y="45801"/>
                    <a:pt x="18212" y="47177"/>
                    <a:pt x="24458" y="47177"/>
                  </a:cubicBezTo>
                  <a:cubicBezTo>
                    <a:pt x="30705" y="47177"/>
                    <a:pt x="36951" y="45801"/>
                    <a:pt x="41717" y="43049"/>
                  </a:cubicBezTo>
                  <a:cubicBezTo>
                    <a:pt x="46472" y="40304"/>
                    <a:pt x="48854" y="36709"/>
                    <a:pt x="48864" y="33110"/>
                  </a:cubicBezTo>
                  <a:lnTo>
                    <a:pt x="48864" y="33073"/>
                  </a:lnTo>
                  <a:lnTo>
                    <a:pt x="48864" y="14218"/>
                  </a:lnTo>
                  <a:lnTo>
                    <a:pt x="48859" y="14218"/>
                  </a:lnTo>
                  <a:cubicBezTo>
                    <a:pt x="48916" y="10571"/>
                    <a:pt x="46539" y="6912"/>
                    <a:pt x="41717" y="4127"/>
                  </a:cubicBezTo>
                  <a:cubicBezTo>
                    <a:pt x="36952" y="1376"/>
                    <a:pt x="30705" y="0"/>
                    <a:pt x="24459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2333525" y="1230575"/>
              <a:ext cx="2013450" cy="1162475"/>
            </a:xfrm>
            <a:custGeom>
              <a:avLst/>
              <a:gdLst/>
              <a:ahLst/>
              <a:cxnLst/>
              <a:rect l="l" t="t" r="r" b="b"/>
              <a:pathLst>
                <a:path w="80538" h="46499" extrusionOk="0">
                  <a:moveTo>
                    <a:pt x="40270" y="0"/>
                  </a:moveTo>
                  <a:lnTo>
                    <a:pt x="1" y="23249"/>
                  </a:lnTo>
                  <a:lnTo>
                    <a:pt x="40270" y="46498"/>
                  </a:lnTo>
                  <a:lnTo>
                    <a:pt x="80538" y="23249"/>
                  </a:lnTo>
                  <a:lnTo>
                    <a:pt x="40270" y="0"/>
                  </a:lnTo>
                  <a:close/>
                </a:path>
              </a:pathLst>
            </a:custGeom>
            <a:solidFill>
              <a:srgbClr val="3E5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319350" y="1816950"/>
              <a:ext cx="524725" cy="305725"/>
            </a:xfrm>
            <a:custGeom>
              <a:avLst/>
              <a:gdLst/>
              <a:ahLst/>
              <a:cxnLst/>
              <a:rect l="l" t="t" r="r" b="b"/>
              <a:pathLst>
                <a:path w="20989" h="12229" extrusionOk="0">
                  <a:moveTo>
                    <a:pt x="809" y="1"/>
                  </a:moveTo>
                  <a:cubicBezTo>
                    <a:pt x="563" y="1"/>
                    <a:pt x="323" y="129"/>
                    <a:pt x="192" y="359"/>
                  </a:cubicBezTo>
                  <a:cubicBezTo>
                    <a:pt x="0" y="696"/>
                    <a:pt x="115" y="1128"/>
                    <a:pt x="453" y="1321"/>
                  </a:cubicBezTo>
                  <a:lnTo>
                    <a:pt x="19568" y="12228"/>
                  </a:lnTo>
                  <a:lnTo>
                    <a:pt x="20989" y="11408"/>
                  </a:lnTo>
                  <a:lnTo>
                    <a:pt x="1155" y="92"/>
                  </a:lnTo>
                  <a:cubicBezTo>
                    <a:pt x="1045" y="30"/>
                    <a:pt x="926" y="1"/>
                    <a:pt x="809" y="1"/>
                  </a:cubicBez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2333525" y="1811800"/>
              <a:ext cx="1006775" cy="622750"/>
            </a:xfrm>
            <a:custGeom>
              <a:avLst/>
              <a:gdLst/>
              <a:ahLst/>
              <a:cxnLst/>
              <a:rect l="l" t="t" r="r" b="b"/>
              <a:pathLst>
                <a:path w="40271" h="24910" extrusionOk="0">
                  <a:moveTo>
                    <a:pt x="1" y="0"/>
                  </a:moveTo>
                  <a:lnTo>
                    <a:pt x="1" y="1661"/>
                  </a:lnTo>
                  <a:lnTo>
                    <a:pt x="40270" y="24910"/>
                  </a:lnTo>
                  <a:lnTo>
                    <a:pt x="40270" y="232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340275" y="1811800"/>
              <a:ext cx="1006700" cy="622750"/>
            </a:xfrm>
            <a:custGeom>
              <a:avLst/>
              <a:gdLst/>
              <a:ahLst/>
              <a:cxnLst/>
              <a:rect l="l" t="t" r="r" b="b"/>
              <a:pathLst>
                <a:path w="40268" h="24910" extrusionOk="0">
                  <a:moveTo>
                    <a:pt x="40268" y="0"/>
                  </a:moveTo>
                  <a:lnTo>
                    <a:pt x="0" y="23249"/>
                  </a:lnTo>
                  <a:lnTo>
                    <a:pt x="0" y="24910"/>
                  </a:lnTo>
                  <a:lnTo>
                    <a:pt x="40268" y="1661"/>
                  </a:lnTo>
                  <a:lnTo>
                    <a:pt x="40268" y="0"/>
                  </a:ln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2729000" y="2081625"/>
              <a:ext cx="1220875" cy="415225"/>
            </a:xfrm>
            <a:custGeom>
              <a:avLst/>
              <a:gdLst/>
              <a:ahLst/>
              <a:cxnLst/>
              <a:rect l="l" t="t" r="r" b="b"/>
              <a:pathLst>
                <a:path w="48835" h="16609" extrusionOk="0">
                  <a:moveTo>
                    <a:pt x="1" y="1"/>
                  </a:moveTo>
                  <a:lnTo>
                    <a:pt x="24451" y="16608"/>
                  </a:lnTo>
                  <a:lnTo>
                    <a:pt x="48835" y="39"/>
                  </a:lnTo>
                  <a:lnTo>
                    <a:pt x="24451" y="141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07625" y="2618700"/>
              <a:ext cx="143850" cy="334800"/>
            </a:xfrm>
            <a:custGeom>
              <a:avLst/>
              <a:gdLst/>
              <a:ahLst/>
              <a:cxnLst/>
              <a:rect l="l" t="t" r="r" b="b"/>
              <a:pathLst>
                <a:path w="5754" h="13392" extrusionOk="0">
                  <a:moveTo>
                    <a:pt x="1812" y="0"/>
                  </a:moveTo>
                  <a:lnTo>
                    <a:pt x="1" y="11731"/>
                  </a:lnTo>
                  <a:cubicBezTo>
                    <a:pt x="1" y="12838"/>
                    <a:pt x="1439" y="13391"/>
                    <a:pt x="2877" y="13391"/>
                  </a:cubicBezTo>
                  <a:cubicBezTo>
                    <a:pt x="4315" y="13391"/>
                    <a:pt x="5753" y="12838"/>
                    <a:pt x="5753" y="11731"/>
                  </a:cubicBezTo>
                  <a:lnTo>
                    <a:pt x="4026" y="0"/>
                  </a:lnTo>
                  <a:cubicBezTo>
                    <a:pt x="3788" y="177"/>
                    <a:pt x="3358" y="271"/>
                    <a:pt x="2922" y="271"/>
                  </a:cubicBezTo>
                  <a:cubicBezTo>
                    <a:pt x="2502" y="271"/>
                    <a:pt x="2077" y="184"/>
                    <a:pt x="1812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910725" y="2786075"/>
              <a:ext cx="17850" cy="161000"/>
            </a:xfrm>
            <a:custGeom>
              <a:avLst/>
              <a:gdLst/>
              <a:ahLst/>
              <a:cxnLst/>
              <a:rect l="l" t="t" r="r" b="b"/>
              <a:pathLst>
                <a:path w="714" h="6440" extrusionOk="0">
                  <a:moveTo>
                    <a:pt x="0" y="0"/>
                  </a:moveTo>
                  <a:lnTo>
                    <a:pt x="361" y="6439"/>
                  </a:lnTo>
                  <a:cubicBezTo>
                    <a:pt x="481" y="6398"/>
                    <a:pt x="598" y="6348"/>
                    <a:pt x="714" y="62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3833525" y="2686775"/>
              <a:ext cx="28250" cy="261425"/>
            </a:xfrm>
            <a:custGeom>
              <a:avLst/>
              <a:gdLst/>
              <a:ahLst/>
              <a:cxnLst/>
              <a:rect l="l" t="t" r="r" b="b"/>
              <a:pathLst>
                <a:path w="1130" h="10457" extrusionOk="0">
                  <a:moveTo>
                    <a:pt x="1130" y="1"/>
                  </a:moveTo>
                  <a:lnTo>
                    <a:pt x="0" y="10316"/>
                  </a:lnTo>
                  <a:cubicBezTo>
                    <a:pt x="121" y="10370"/>
                    <a:pt x="243" y="10417"/>
                    <a:pt x="368" y="10457"/>
                  </a:cubicBezTo>
                  <a:lnTo>
                    <a:pt x="1130" y="1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3875050" y="2745850"/>
              <a:ext cx="9050" cy="207625"/>
            </a:xfrm>
            <a:custGeom>
              <a:avLst/>
              <a:gdLst/>
              <a:ahLst/>
              <a:cxnLst/>
              <a:rect l="l" t="t" r="r" b="b"/>
              <a:pathLst>
                <a:path w="362" h="8305" extrusionOk="0">
                  <a:moveTo>
                    <a:pt x="177" y="0"/>
                  </a:moveTo>
                  <a:lnTo>
                    <a:pt x="0" y="8301"/>
                  </a:lnTo>
                  <a:cubicBezTo>
                    <a:pt x="60" y="8303"/>
                    <a:pt x="121" y="8305"/>
                    <a:pt x="181" y="8305"/>
                  </a:cubicBezTo>
                  <a:cubicBezTo>
                    <a:pt x="241" y="8305"/>
                    <a:pt x="301" y="8303"/>
                    <a:pt x="361" y="8301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841675" y="2600825"/>
              <a:ext cx="78075" cy="42375"/>
            </a:xfrm>
            <a:custGeom>
              <a:avLst/>
              <a:gdLst/>
              <a:ahLst/>
              <a:cxnLst/>
              <a:rect l="l" t="t" r="r" b="b"/>
              <a:pathLst>
                <a:path w="3123" h="1695" extrusionOk="0">
                  <a:moveTo>
                    <a:pt x="2318" y="1"/>
                  </a:moveTo>
                  <a:cubicBezTo>
                    <a:pt x="2168" y="1"/>
                    <a:pt x="2016" y="49"/>
                    <a:pt x="1887" y="147"/>
                  </a:cubicBezTo>
                  <a:cubicBezTo>
                    <a:pt x="1780" y="227"/>
                    <a:pt x="1683" y="278"/>
                    <a:pt x="1571" y="278"/>
                  </a:cubicBezTo>
                  <a:cubicBezTo>
                    <a:pt x="1469" y="278"/>
                    <a:pt x="1354" y="235"/>
                    <a:pt x="1208" y="134"/>
                  </a:cubicBezTo>
                  <a:cubicBezTo>
                    <a:pt x="1085" y="48"/>
                    <a:pt x="944" y="7"/>
                    <a:pt x="804" y="7"/>
                  </a:cubicBezTo>
                  <a:cubicBezTo>
                    <a:pt x="580" y="7"/>
                    <a:pt x="360" y="114"/>
                    <a:pt x="223" y="313"/>
                  </a:cubicBezTo>
                  <a:cubicBezTo>
                    <a:pt x="0" y="634"/>
                    <a:pt x="80" y="1075"/>
                    <a:pt x="403" y="1299"/>
                  </a:cubicBezTo>
                  <a:cubicBezTo>
                    <a:pt x="784" y="1563"/>
                    <a:pt x="1180" y="1695"/>
                    <a:pt x="1573" y="1695"/>
                  </a:cubicBezTo>
                  <a:cubicBezTo>
                    <a:pt x="1970" y="1695"/>
                    <a:pt x="2364" y="1558"/>
                    <a:pt x="2734" y="1284"/>
                  </a:cubicBezTo>
                  <a:cubicBezTo>
                    <a:pt x="3055" y="1051"/>
                    <a:pt x="3123" y="602"/>
                    <a:pt x="2886" y="286"/>
                  </a:cubicBezTo>
                  <a:cubicBezTo>
                    <a:pt x="2747" y="99"/>
                    <a:pt x="2534" y="1"/>
                    <a:pt x="2318" y="1"/>
                  </a:cubicBezTo>
                  <a:close/>
                </a:path>
              </a:pathLst>
            </a:custGeom>
            <a:solidFill>
              <a:srgbClr val="FC96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19225" y="1797275"/>
              <a:ext cx="578075" cy="800275"/>
            </a:xfrm>
            <a:custGeom>
              <a:avLst/>
              <a:gdLst/>
              <a:ahLst/>
              <a:cxnLst/>
              <a:rect l="l" t="t" r="r" b="b"/>
              <a:pathLst>
                <a:path w="23123" h="32011" extrusionOk="0">
                  <a:moveTo>
                    <a:pt x="810" y="0"/>
                  </a:moveTo>
                  <a:cubicBezTo>
                    <a:pt x="564" y="0"/>
                    <a:pt x="325" y="129"/>
                    <a:pt x="194" y="357"/>
                  </a:cubicBezTo>
                  <a:cubicBezTo>
                    <a:pt x="0" y="698"/>
                    <a:pt x="119" y="1131"/>
                    <a:pt x="458" y="1323"/>
                  </a:cubicBezTo>
                  <a:lnTo>
                    <a:pt x="20638" y="12836"/>
                  </a:lnTo>
                  <a:cubicBezTo>
                    <a:pt x="21298" y="13214"/>
                    <a:pt x="21705" y="13917"/>
                    <a:pt x="21705" y="14678"/>
                  </a:cubicBezTo>
                  <a:lnTo>
                    <a:pt x="21705" y="31304"/>
                  </a:lnTo>
                  <a:cubicBezTo>
                    <a:pt x="21705" y="31695"/>
                    <a:pt x="22023" y="32010"/>
                    <a:pt x="22414" y="32010"/>
                  </a:cubicBezTo>
                  <a:cubicBezTo>
                    <a:pt x="22805" y="32010"/>
                    <a:pt x="23122" y="31695"/>
                    <a:pt x="23122" y="31304"/>
                  </a:cubicBezTo>
                  <a:lnTo>
                    <a:pt x="23122" y="14678"/>
                  </a:lnTo>
                  <a:cubicBezTo>
                    <a:pt x="23120" y="13408"/>
                    <a:pt x="22440" y="12237"/>
                    <a:pt x="21339" y="11607"/>
                  </a:cubicBezTo>
                  <a:lnTo>
                    <a:pt x="1160" y="93"/>
                  </a:lnTo>
                  <a:cubicBezTo>
                    <a:pt x="1049" y="30"/>
                    <a:pt x="929" y="0"/>
                    <a:pt x="810" y="0"/>
                  </a:cubicBezTo>
                  <a:close/>
                </a:path>
              </a:pathLst>
            </a:custGeom>
            <a:solidFill>
              <a:srgbClr val="BBD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3840700" y="2540975"/>
              <a:ext cx="80825" cy="77750"/>
            </a:xfrm>
            <a:custGeom>
              <a:avLst/>
              <a:gdLst/>
              <a:ahLst/>
              <a:cxnLst/>
              <a:rect l="l" t="t" r="r" b="b"/>
              <a:pathLst>
                <a:path w="3233" h="3110" extrusionOk="0">
                  <a:moveTo>
                    <a:pt x="1554" y="1"/>
                  </a:moveTo>
                  <a:cubicBezTo>
                    <a:pt x="1354" y="1"/>
                    <a:pt x="1152" y="39"/>
                    <a:pt x="960" y="119"/>
                  </a:cubicBezTo>
                  <a:cubicBezTo>
                    <a:pt x="380" y="359"/>
                    <a:pt x="1" y="926"/>
                    <a:pt x="1" y="1556"/>
                  </a:cubicBezTo>
                  <a:cubicBezTo>
                    <a:pt x="1" y="2413"/>
                    <a:pt x="698" y="3109"/>
                    <a:pt x="1556" y="3109"/>
                  </a:cubicBezTo>
                  <a:cubicBezTo>
                    <a:pt x="2185" y="3109"/>
                    <a:pt x="2751" y="2730"/>
                    <a:pt x="2992" y="2150"/>
                  </a:cubicBezTo>
                  <a:cubicBezTo>
                    <a:pt x="3232" y="1569"/>
                    <a:pt x="3099" y="901"/>
                    <a:pt x="2654" y="456"/>
                  </a:cubicBezTo>
                  <a:cubicBezTo>
                    <a:pt x="2357" y="159"/>
                    <a:pt x="1959" y="1"/>
                    <a:pt x="155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838000" y="2541500"/>
              <a:ext cx="80225" cy="77225"/>
            </a:xfrm>
            <a:custGeom>
              <a:avLst/>
              <a:gdLst/>
              <a:ahLst/>
              <a:cxnLst/>
              <a:rect l="l" t="t" r="r" b="b"/>
              <a:pathLst>
                <a:path w="3209" h="3089" extrusionOk="0">
                  <a:moveTo>
                    <a:pt x="1449" y="1"/>
                  </a:moveTo>
                  <a:lnTo>
                    <a:pt x="1449" y="1"/>
                  </a:lnTo>
                  <a:cubicBezTo>
                    <a:pt x="854" y="83"/>
                    <a:pt x="359" y="500"/>
                    <a:pt x="181" y="1074"/>
                  </a:cubicBezTo>
                  <a:cubicBezTo>
                    <a:pt x="0" y="1647"/>
                    <a:pt x="167" y="2271"/>
                    <a:pt x="610" y="2679"/>
                  </a:cubicBezTo>
                  <a:cubicBezTo>
                    <a:pt x="902" y="2947"/>
                    <a:pt x="1278" y="3089"/>
                    <a:pt x="1661" y="3089"/>
                  </a:cubicBezTo>
                  <a:cubicBezTo>
                    <a:pt x="1857" y="3089"/>
                    <a:pt x="2055" y="3051"/>
                    <a:pt x="2244" y="2975"/>
                  </a:cubicBezTo>
                  <a:cubicBezTo>
                    <a:pt x="2801" y="2748"/>
                    <a:pt x="3176" y="2221"/>
                    <a:pt x="3208" y="1622"/>
                  </a:cubicBezTo>
                  <a:lnTo>
                    <a:pt x="3208" y="1622"/>
                  </a:lnTo>
                  <a:cubicBezTo>
                    <a:pt x="3142" y="1904"/>
                    <a:pt x="2687" y="2380"/>
                    <a:pt x="2088" y="2380"/>
                  </a:cubicBezTo>
                  <a:cubicBezTo>
                    <a:pt x="1897" y="2380"/>
                    <a:pt x="1691" y="2332"/>
                    <a:pt x="1479" y="2213"/>
                  </a:cubicBezTo>
                  <a:cubicBezTo>
                    <a:pt x="540" y="1687"/>
                    <a:pt x="720" y="487"/>
                    <a:pt x="1449" y="1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238125" y="3510450"/>
              <a:ext cx="2191125" cy="1495000"/>
            </a:xfrm>
            <a:custGeom>
              <a:avLst/>
              <a:gdLst/>
              <a:ahLst/>
              <a:cxnLst/>
              <a:rect l="l" t="t" r="r" b="b"/>
              <a:pathLst>
                <a:path w="87645" h="59800" extrusionOk="0">
                  <a:moveTo>
                    <a:pt x="45151" y="0"/>
                  </a:moveTo>
                  <a:cubicBezTo>
                    <a:pt x="45151" y="0"/>
                    <a:pt x="37279" y="13779"/>
                    <a:pt x="23887" y="21475"/>
                  </a:cubicBezTo>
                  <a:cubicBezTo>
                    <a:pt x="10498" y="29169"/>
                    <a:pt x="0" y="35265"/>
                    <a:pt x="0" y="35265"/>
                  </a:cubicBezTo>
                  <a:lnTo>
                    <a:pt x="42495" y="59799"/>
                  </a:lnTo>
                  <a:lnTo>
                    <a:pt x="71709" y="42932"/>
                  </a:lnTo>
                  <a:cubicBezTo>
                    <a:pt x="76457" y="40191"/>
                    <a:pt x="84864" y="32378"/>
                    <a:pt x="87645" y="24534"/>
                  </a:cubicBezTo>
                  <a:lnTo>
                    <a:pt x="45151" y="0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677450" y="4685325"/>
              <a:ext cx="730375" cy="385925"/>
            </a:xfrm>
            <a:custGeom>
              <a:avLst/>
              <a:gdLst/>
              <a:ahLst/>
              <a:cxnLst/>
              <a:rect l="l" t="t" r="r" b="b"/>
              <a:pathLst>
                <a:path w="29215" h="15437" extrusionOk="0">
                  <a:moveTo>
                    <a:pt x="23903" y="1"/>
                  </a:moveTo>
                  <a:cubicBezTo>
                    <a:pt x="23903" y="1"/>
                    <a:pt x="13031" y="7170"/>
                    <a:pt x="0" y="7668"/>
                  </a:cubicBezTo>
                  <a:cubicBezTo>
                    <a:pt x="1966" y="8803"/>
                    <a:pt x="5758" y="9447"/>
                    <a:pt x="9474" y="9447"/>
                  </a:cubicBezTo>
                  <a:cubicBezTo>
                    <a:pt x="10780" y="9447"/>
                    <a:pt x="12076" y="9367"/>
                    <a:pt x="13280" y="9202"/>
                  </a:cubicBezTo>
                  <a:lnTo>
                    <a:pt x="13280" y="9202"/>
                  </a:lnTo>
                  <a:cubicBezTo>
                    <a:pt x="13280" y="9202"/>
                    <a:pt x="12631" y="11895"/>
                    <a:pt x="7968" y="15335"/>
                  </a:cubicBezTo>
                  <a:cubicBezTo>
                    <a:pt x="7968" y="15335"/>
                    <a:pt x="8344" y="15437"/>
                    <a:pt x="9079" y="15437"/>
                  </a:cubicBezTo>
                  <a:cubicBezTo>
                    <a:pt x="11648" y="15437"/>
                    <a:pt x="18601" y="14198"/>
                    <a:pt x="29214" y="3068"/>
                  </a:cubicBezTo>
                  <a:lnTo>
                    <a:pt x="23903" y="1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876900" y="3625275"/>
              <a:ext cx="689650" cy="362750"/>
            </a:xfrm>
            <a:custGeom>
              <a:avLst/>
              <a:gdLst/>
              <a:ahLst/>
              <a:cxnLst/>
              <a:rect l="l" t="t" r="r" b="b"/>
              <a:pathLst>
                <a:path w="27586" h="14510" extrusionOk="0">
                  <a:moveTo>
                    <a:pt x="13792" y="0"/>
                  </a:moveTo>
                  <a:cubicBezTo>
                    <a:pt x="10577" y="0"/>
                    <a:pt x="7362" y="708"/>
                    <a:pt x="4909" y="2125"/>
                  </a:cubicBezTo>
                  <a:cubicBezTo>
                    <a:pt x="0" y="4957"/>
                    <a:pt x="0" y="9550"/>
                    <a:pt x="4909" y="12384"/>
                  </a:cubicBezTo>
                  <a:cubicBezTo>
                    <a:pt x="7363" y="13801"/>
                    <a:pt x="10578" y="14509"/>
                    <a:pt x="13794" y="14509"/>
                  </a:cubicBezTo>
                  <a:cubicBezTo>
                    <a:pt x="17009" y="14509"/>
                    <a:pt x="20224" y="13801"/>
                    <a:pt x="22678" y="12384"/>
                  </a:cubicBezTo>
                  <a:cubicBezTo>
                    <a:pt x="27585" y="9550"/>
                    <a:pt x="27585" y="4957"/>
                    <a:pt x="22678" y="2125"/>
                  </a:cubicBezTo>
                  <a:cubicBezTo>
                    <a:pt x="20224" y="708"/>
                    <a:pt x="17008" y="0"/>
                    <a:pt x="13792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993375" y="2814600"/>
              <a:ext cx="206925" cy="300225"/>
            </a:xfrm>
            <a:custGeom>
              <a:avLst/>
              <a:gdLst/>
              <a:ahLst/>
              <a:cxnLst/>
              <a:rect l="l" t="t" r="r" b="b"/>
              <a:pathLst>
                <a:path w="8277" h="12009" extrusionOk="0">
                  <a:moveTo>
                    <a:pt x="5498" y="0"/>
                  </a:moveTo>
                  <a:cubicBezTo>
                    <a:pt x="4233" y="62"/>
                    <a:pt x="3339" y="360"/>
                    <a:pt x="2432" y="1272"/>
                  </a:cubicBezTo>
                  <a:cubicBezTo>
                    <a:pt x="1766" y="1942"/>
                    <a:pt x="277" y="6902"/>
                    <a:pt x="130" y="8963"/>
                  </a:cubicBezTo>
                  <a:cubicBezTo>
                    <a:pt x="1" y="10771"/>
                    <a:pt x="1541" y="12009"/>
                    <a:pt x="3313" y="12009"/>
                  </a:cubicBezTo>
                  <a:cubicBezTo>
                    <a:pt x="3560" y="12009"/>
                    <a:pt x="3811" y="11985"/>
                    <a:pt x="4063" y="11935"/>
                  </a:cubicBezTo>
                  <a:cubicBezTo>
                    <a:pt x="5964" y="11559"/>
                    <a:pt x="8277" y="7920"/>
                    <a:pt x="8228" y="6328"/>
                  </a:cubicBezTo>
                  <a:cubicBezTo>
                    <a:pt x="8178" y="4735"/>
                    <a:pt x="5498" y="0"/>
                    <a:pt x="5498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1020925" y="2806900"/>
              <a:ext cx="157650" cy="104850"/>
            </a:xfrm>
            <a:custGeom>
              <a:avLst/>
              <a:gdLst/>
              <a:ahLst/>
              <a:cxnLst/>
              <a:rect l="l" t="t" r="r" b="b"/>
              <a:pathLst>
                <a:path w="6306" h="4194" extrusionOk="0">
                  <a:moveTo>
                    <a:pt x="4904" y="1"/>
                  </a:moveTo>
                  <a:cubicBezTo>
                    <a:pt x="4757" y="1"/>
                    <a:pt x="4587" y="10"/>
                    <a:pt x="4389" y="29"/>
                  </a:cubicBezTo>
                  <a:cubicBezTo>
                    <a:pt x="2313" y="238"/>
                    <a:pt x="1462" y="927"/>
                    <a:pt x="1125" y="1379"/>
                  </a:cubicBezTo>
                  <a:cubicBezTo>
                    <a:pt x="787" y="1832"/>
                    <a:pt x="263" y="3119"/>
                    <a:pt x="132" y="3653"/>
                  </a:cubicBezTo>
                  <a:cubicBezTo>
                    <a:pt x="0" y="4188"/>
                    <a:pt x="206" y="4193"/>
                    <a:pt x="206" y="4193"/>
                  </a:cubicBezTo>
                  <a:cubicBezTo>
                    <a:pt x="852" y="2288"/>
                    <a:pt x="1689" y="1279"/>
                    <a:pt x="1689" y="1279"/>
                  </a:cubicBezTo>
                  <a:cubicBezTo>
                    <a:pt x="1863" y="1225"/>
                    <a:pt x="2014" y="1204"/>
                    <a:pt x="2146" y="1204"/>
                  </a:cubicBezTo>
                  <a:cubicBezTo>
                    <a:pt x="2616" y="1204"/>
                    <a:pt x="2826" y="1476"/>
                    <a:pt x="2826" y="1476"/>
                  </a:cubicBezTo>
                  <a:lnTo>
                    <a:pt x="5584" y="815"/>
                  </a:lnTo>
                  <a:cubicBezTo>
                    <a:pt x="5584" y="815"/>
                    <a:pt x="6305" y="1"/>
                    <a:pt x="4904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1191425" y="2814600"/>
              <a:ext cx="406850" cy="314000"/>
            </a:xfrm>
            <a:custGeom>
              <a:avLst/>
              <a:gdLst/>
              <a:ahLst/>
              <a:cxnLst/>
              <a:rect l="l" t="t" r="r" b="b"/>
              <a:pathLst>
                <a:path w="16274" h="12560" extrusionOk="0">
                  <a:moveTo>
                    <a:pt x="1198" y="0"/>
                  </a:moveTo>
                  <a:cubicBezTo>
                    <a:pt x="1148" y="0"/>
                    <a:pt x="1098" y="2"/>
                    <a:pt x="1048" y="5"/>
                  </a:cubicBezTo>
                  <a:cubicBezTo>
                    <a:pt x="331" y="56"/>
                    <a:pt x="0" y="462"/>
                    <a:pt x="669" y="1808"/>
                  </a:cubicBezTo>
                  <a:cubicBezTo>
                    <a:pt x="1335" y="3157"/>
                    <a:pt x="2709" y="5573"/>
                    <a:pt x="4057" y="7116"/>
                  </a:cubicBezTo>
                  <a:cubicBezTo>
                    <a:pt x="4712" y="7865"/>
                    <a:pt x="5786" y="8988"/>
                    <a:pt x="7551" y="10003"/>
                  </a:cubicBezTo>
                  <a:cubicBezTo>
                    <a:pt x="8782" y="10712"/>
                    <a:pt x="9871" y="11133"/>
                    <a:pt x="11231" y="11549"/>
                  </a:cubicBezTo>
                  <a:cubicBezTo>
                    <a:pt x="11601" y="11661"/>
                    <a:pt x="11848" y="11836"/>
                    <a:pt x="12530" y="12135"/>
                  </a:cubicBezTo>
                  <a:cubicBezTo>
                    <a:pt x="13109" y="12390"/>
                    <a:pt x="13817" y="12559"/>
                    <a:pt x="14396" y="12559"/>
                  </a:cubicBezTo>
                  <a:cubicBezTo>
                    <a:pt x="14498" y="12559"/>
                    <a:pt x="14596" y="12554"/>
                    <a:pt x="14688" y="12543"/>
                  </a:cubicBezTo>
                  <a:cubicBezTo>
                    <a:pt x="15307" y="12470"/>
                    <a:pt x="15519" y="12346"/>
                    <a:pt x="15557" y="12216"/>
                  </a:cubicBezTo>
                  <a:cubicBezTo>
                    <a:pt x="15607" y="12050"/>
                    <a:pt x="15477" y="11952"/>
                    <a:pt x="15191" y="11952"/>
                  </a:cubicBezTo>
                  <a:cubicBezTo>
                    <a:pt x="15092" y="11952"/>
                    <a:pt x="14971" y="11958"/>
                    <a:pt x="14830" y="11958"/>
                  </a:cubicBezTo>
                  <a:cubicBezTo>
                    <a:pt x="14563" y="11958"/>
                    <a:pt x="14228" y="11936"/>
                    <a:pt x="13845" y="11813"/>
                  </a:cubicBezTo>
                  <a:lnTo>
                    <a:pt x="13845" y="11813"/>
                  </a:lnTo>
                  <a:cubicBezTo>
                    <a:pt x="13845" y="11813"/>
                    <a:pt x="14246" y="11832"/>
                    <a:pt x="14598" y="11832"/>
                  </a:cubicBezTo>
                  <a:cubicBezTo>
                    <a:pt x="14687" y="11832"/>
                    <a:pt x="14772" y="11831"/>
                    <a:pt x="14847" y="11828"/>
                  </a:cubicBezTo>
                  <a:cubicBezTo>
                    <a:pt x="15223" y="11811"/>
                    <a:pt x="15586" y="11739"/>
                    <a:pt x="15833" y="11656"/>
                  </a:cubicBezTo>
                  <a:cubicBezTo>
                    <a:pt x="16140" y="11552"/>
                    <a:pt x="16274" y="11093"/>
                    <a:pt x="15987" y="11084"/>
                  </a:cubicBezTo>
                  <a:cubicBezTo>
                    <a:pt x="15974" y="11084"/>
                    <a:pt x="15962" y="11084"/>
                    <a:pt x="15949" y="11084"/>
                  </a:cubicBezTo>
                  <a:cubicBezTo>
                    <a:pt x="15677" y="11084"/>
                    <a:pt x="15448" y="11152"/>
                    <a:pt x="14916" y="11166"/>
                  </a:cubicBezTo>
                  <a:cubicBezTo>
                    <a:pt x="14875" y="11168"/>
                    <a:pt x="14834" y="11168"/>
                    <a:pt x="14794" y="11168"/>
                  </a:cubicBezTo>
                  <a:cubicBezTo>
                    <a:pt x="14539" y="11168"/>
                    <a:pt x="14284" y="11141"/>
                    <a:pt x="14033" y="11089"/>
                  </a:cubicBezTo>
                  <a:cubicBezTo>
                    <a:pt x="14033" y="11089"/>
                    <a:pt x="14638" y="11043"/>
                    <a:pt x="15134" y="10906"/>
                  </a:cubicBezTo>
                  <a:cubicBezTo>
                    <a:pt x="15632" y="10770"/>
                    <a:pt x="15809" y="10612"/>
                    <a:pt x="15921" y="10501"/>
                  </a:cubicBezTo>
                  <a:cubicBezTo>
                    <a:pt x="16025" y="10397"/>
                    <a:pt x="16025" y="10138"/>
                    <a:pt x="15732" y="10138"/>
                  </a:cubicBezTo>
                  <a:cubicBezTo>
                    <a:pt x="15712" y="10138"/>
                    <a:pt x="15690" y="10140"/>
                    <a:pt x="15667" y="10142"/>
                  </a:cubicBezTo>
                  <a:cubicBezTo>
                    <a:pt x="15367" y="10175"/>
                    <a:pt x="15005" y="10337"/>
                    <a:pt x="14449" y="10337"/>
                  </a:cubicBezTo>
                  <a:cubicBezTo>
                    <a:pt x="14409" y="10337"/>
                    <a:pt x="14368" y="10336"/>
                    <a:pt x="14326" y="10334"/>
                  </a:cubicBezTo>
                  <a:cubicBezTo>
                    <a:pt x="13871" y="10313"/>
                    <a:pt x="13554" y="10236"/>
                    <a:pt x="13616" y="10171"/>
                  </a:cubicBezTo>
                  <a:cubicBezTo>
                    <a:pt x="13679" y="10105"/>
                    <a:pt x="13946" y="10135"/>
                    <a:pt x="14306" y="9968"/>
                  </a:cubicBezTo>
                  <a:cubicBezTo>
                    <a:pt x="14650" y="9810"/>
                    <a:pt x="14892" y="9449"/>
                    <a:pt x="14789" y="9263"/>
                  </a:cubicBezTo>
                  <a:cubicBezTo>
                    <a:pt x="14750" y="9195"/>
                    <a:pt x="14723" y="9169"/>
                    <a:pt x="14686" y="9169"/>
                  </a:cubicBezTo>
                  <a:cubicBezTo>
                    <a:pt x="14621" y="9169"/>
                    <a:pt x="14525" y="9247"/>
                    <a:pt x="14286" y="9315"/>
                  </a:cubicBezTo>
                  <a:cubicBezTo>
                    <a:pt x="13906" y="9424"/>
                    <a:pt x="13537" y="9377"/>
                    <a:pt x="13014" y="9571"/>
                  </a:cubicBezTo>
                  <a:cubicBezTo>
                    <a:pt x="12555" y="9743"/>
                    <a:pt x="12251" y="9840"/>
                    <a:pt x="11795" y="9878"/>
                  </a:cubicBezTo>
                  <a:cubicBezTo>
                    <a:pt x="11778" y="9879"/>
                    <a:pt x="11761" y="9880"/>
                    <a:pt x="11743" y="9880"/>
                  </a:cubicBezTo>
                  <a:cubicBezTo>
                    <a:pt x="11244" y="9880"/>
                    <a:pt x="9959" y="9380"/>
                    <a:pt x="8834" y="8739"/>
                  </a:cubicBezTo>
                  <a:cubicBezTo>
                    <a:pt x="7457" y="7955"/>
                    <a:pt x="6029" y="6511"/>
                    <a:pt x="5496" y="5803"/>
                  </a:cubicBezTo>
                  <a:cubicBezTo>
                    <a:pt x="4346" y="4274"/>
                    <a:pt x="3115" y="1979"/>
                    <a:pt x="2739" y="1148"/>
                  </a:cubicBezTo>
                  <a:cubicBezTo>
                    <a:pt x="2325" y="235"/>
                    <a:pt x="1760" y="0"/>
                    <a:pt x="1198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1123050" y="3683875"/>
              <a:ext cx="137700" cy="115050"/>
            </a:xfrm>
            <a:custGeom>
              <a:avLst/>
              <a:gdLst/>
              <a:ahLst/>
              <a:cxnLst/>
              <a:rect l="l" t="t" r="r" b="b"/>
              <a:pathLst>
                <a:path w="5508" h="4602" extrusionOk="0">
                  <a:moveTo>
                    <a:pt x="532" y="0"/>
                  </a:moveTo>
                  <a:cubicBezTo>
                    <a:pt x="532" y="0"/>
                    <a:pt x="426" y="388"/>
                    <a:pt x="291" y="699"/>
                  </a:cubicBezTo>
                  <a:cubicBezTo>
                    <a:pt x="154" y="1008"/>
                    <a:pt x="0" y="1532"/>
                    <a:pt x="19" y="1805"/>
                  </a:cubicBezTo>
                  <a:cubicBezTo>
                    <a:pt x="39" y="2075"/>
                    <a:pt x="602" y="2540"/>
                    <a:pt x="1008" y="2657"/>
                  </a:cubicBezTo>
                  <a:cubicBezTo>
                    <a:pt x="1415" y="2774"/>
                    <a:pt x="1992" y="3312"/>
                    <a:pt x="2182" y="3646"/>
                  </a:cubicBezTo>
                  <a:cubicBezTo>
                    <a:pt x="2455" y="4125"/>
                    <a:pt x="3307" y="4576"/>
                    <a:pt x="3897" y="4596"/>
                  </a:cubicBezTo>
                  <a:cubicBezTo>
                    <a:pt x="3985" y="4599"/>
                    <a:pt x="4074" y="4601"/>
                    <a:pt x="4164" y="4601"/>
                  </a:cubicBezTo>
                  <a:cubicBezTo>
                    <a:pt x="4676" y="4601"/>
                    <a:pt x="5186" y="4546"/>
                    <a:pt x="5333" y="4364"/>
                  </a:cubicBezTo>
                  <a:cubicBezTo>
                    <a:pt x="5507" y="4150"/>
                    <a:pt x="5354" y="3860"/>
                    <a:pt x="4268" y="2812"/>
                  </a:cubicBezTo>
                  <a:cubicBezTo>
                    <a:pt x="3180" y="1766"/>
                    <a:pt x="2445" y="1120"/>
                    <a:pt x="2182" y="259"/>
                  </a:cubicBezTo>
                  <a:lnTo>
                    <a:pt x="532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1081600" y="3764200"/>
              <a:ext cx="65875" cy="144975"/>
            </a:xfrm>
            <a:custGeom>
              <a:avLst/>
              <a:gdLst/>
              <a:ahLst/>
              <a:cxnLst/>
              <a:rect l="l" t="t" r="r" b="b"/>
              <a:pathLst>
                <a:path w="2635" h="5799" extrusionOk="0">
                  <a:moveTo>
                    <a:pt x="487" y="0"/>
                  </a:moveTo>
                  <a:cubicBezTo>
                    <a:pt x="358" y="331"/>
                    <a:pt x="115" y="516"/>
                    <a:pt x="183" y="1387"/>
                  </a:cubicBezTo>
                  <a:cubicBezTo>
                    <a:pt x="250" y="2256"/>
                    <a:pt x="173" y="2603"/>
                    <a:pt x="88" y="3313"/>
                  </a:cubicBezTo>
                  <a:cubicBezTo>
                    <a:pt x="1" y="4023"/>
                    <a:pt x="363" y="4999"/>
                    <a:pt x="704" y="5452"/>
                  </a:cubicBezTo>
                  <a:cubicBezTo>
                    <a:pt x="863" y="5664"/>
                    <a:pt x="1151" y="5798"/>
                    <a:pt x="1442" y="5798"/>
                  </a:cubicBezTo>
                  <a:cubicBezTo>
                    <a:pt x="1774" y="5798"/>
                    <a:pt x="2112" y="5624"/>
                    <a:pt x="2268" y="5195"/>
                  </a:cubicBezTo>
                  <a:cubicBezTo>
                    <a:pt x="2564" y="4388"/>
                    <a:pt x="2634" y="3706"/>
                    <a:pt x="2427" y="2894"/>
                  </a:cubicBezTo>
                  <a:cubicBezTo>
                    <a:pt x="2221" y="2082"/>
                    <a:pt x="2495" y="1462"/>
                    <a:pt x="2358" y="919"/>
                  </a:cubicBezTo>
                  <a:cubicBezTo>
                    <a:pt x="2282" y="602"/>
                    <a:pt x="2171" y="294"/>
                    <a:pt x="2031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1051025" y="3150300"/>
              <a:ext cx="238925" cy="619525"/>
            </a:xfrm>
            <a:custGeom>
              <a:avLst/>
              <a:gdLst/>
              <a:ahLst/>
              <a:cxnLst/>
              <a:rect l="l" t="t" r="r" b="b"/>
              <a:pathLst>
                <a:path w="9557" h="24781" extrusionOk="0">
                  <a:moveTo>
                    <a:pt x="5082" y="4174"/>
                  </a:moveTo>
                  <a:lnTo>
                    <a:pt x="5329" y="4244"/>
                  </a:lnTo>
                  <a:lnTo>
                    <a:pt x="5902" y="11350"/>
                  </a:lnTo>
                  <a:cubicBezTo>
                    <a:pt x="5902" y="11350"/>
                    <a:pt x="5115" y="12608"/>
                    <a:pt x="4784" y="13891"/>
                  </a:cubicBezTo>
                  <a:cubicBezTo>
                    <a:pt x="4518" y="14925"/>
                    <a:pt x="3791" y="19129"/>
                    <a:pt x="3518" y="20725"/>
                  </a:cubicBezTo>
                  <a:lnTo>
                    <a:pt x="3518" y="20725"/>
                  </a:lnTo>
                  <a:cubicBezTo>
                    <a:pt x="3596" y="19718"/>
                    <a:pt x="3684" y="18715"/>
                    <a:pt x="3769" y="17998"/>
                  </a:cubicBezTo>
                  <a:cubicBezTo>
                    <a:pt x="4026" y="15830"/>
                    <a:pt x="4111" y="14249"/>
                    <a:pt x="4335" y="12981"/>
                  </a:cubicBezTo>
                  <a:cubicBezTo>
                    <a:pt x="4614" y="11402"/>
                    <a:pt x="5082" y="4174"/>
                    <a:pt x="5082" y="4174"/>
                  </a:cubicBezTo>
                  <a:close/>
                  <a:moveTo>
                    <a:pt x="8804" y="1"/>
                  </a:moveTo>
                  <a:lnTo>
                    <a:pt x="596" y="420"/>
                  </a:lnTo>
                  <a:cubicBezTo>
                    <a:pt x="1" y="2975"/>
                    <a:pt x="788" y="7020"/>
                    <a:pt x="915" y="9115"/>
                  </a:cubicBezTo>
                  <a:cubicBezTo>
                    <a:pt x="1042" y="11211"/>
                    <a:pt x="1227" y="13649"/>
                    <a:pt x="1227" y="13649"/>
                  </a:cubicBezTo>
                  <a:cubicBezTo>
                    <a:pt x="1227" y="13649"/>
                    <a:pt x="587" y="15861"/>
                    <a:pt x="619" y="17564"/>
                  </a:cubicBezTo>
                  <a:cubicBezTo>
                    <a:pt x="653" y="19373"/>
                    <a:pt x="1710" y="24556"/>
                    <a:pt x="1710" y="24556"/>
                  </a:cubicBezTo>
                  <a:cubicBezTo>
                    <a:pt x="1710" y="24556"/>
                    <a:pt x="2011" y="24780"/>
                    <a:pt x="2468" y="24780"/>
                  </a:cubicBezTo>
                  <a:cubicBezTo>
                    <a:pt x="2697" y="24780"/>
                    <a:pt x="2965" y="24724"/>
                    <a:pt x="3254" y="24556"/>
                  </a:cubicBezTo>
                  <a:cubicBezTo>
                    <a:pt x="3254" y="24556"/>
                    <a:pt x="3344" y="23061"/>
                    <a:pt x="3467" y="21397"/>
                  </a:cubicBezTo>
                  <a:lnTo>
                    <a:pt x="3467" y="21397"/>
                  </a:lnTo>
                  <a:cubicBezTo>
                    <a:pt x="3596" y="21518"/>
                    <a:pt x="3944" y="21798"/>
                    <a:pt x="4404" y="21798"/>
                  </a:cubicBezTo>
                  <a:cubicBezTo>
                    <a:pt x="4605" y="21798"/>
                    <a:pt x="4827" y="21745"/>
                    <a:pt x="5062" y="21602"/>
                  </a:cubicBezTo>
                  <a:cubicBezTo>
                    <a:pt x="5062" y="21602"/>
                    <a:pt x="8575" y="13263"/>
                    <a:pt x="9016" y="12500"/>
                  </a:cubicBezTo>
                  <a:cubicBezTo>
                    <a:pt x="9486" y="11686"/>
                    <a:pt x="9556" y="2231"/>
                    <a:pt x="8804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1178100" y="3229700"/>
              <a:ext cx="61050" cy="184775"/>
            </a:xfrm>
            <a:custGeom>
              <a:avLst/>
              <a:gdLst/>
              <a:ahLst/>
              <a:cxnLst/>
              <a:rect l="l" t="t" r="r" b="b"/>
              <a:pathLst>
                <a:path w="2442" h="7391" extrusionOk="0">
                  <a:moveTo>
                    <a:pt x="2441" y="1"/>
                  </a:moveTo>
                  <a:lnTo>
                    <a:pt x="2441" y="1"/>
                  </a:lnTo>
                  <a:cubicBezTo>
                    <a:pt x="1705" y="487"/>
                    <a:pt x="0" y="998"/>
                    <a:pt x="0" y="998"/>
                  </a:cubicBezTo>
                  <a:lnTo>
                    <a:pt x="246" y="1068"/>
                  </a:lnTo>
                  <a:lnTo>
                    <a:pt x="757" y="7391"/>
                  </a:lnTo>
                  <a:cubicBezTo>
                    <a:pt x="757" y="7391"/>
                    <a:pt x="649" y="1331"/>
                    <a:pt x="1065" y="1048"/>
                  </a:cubicBezTo>
                  <a:cubicBezTo>
                    <a:pt x="1481" y="768"/>
                    <a:pt x="2441" y="1"/>
                    <a:pt x="244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8"/>
            <p:cNvSpPr/>
            <p:nvPr/>
          </p:nvSpPr>
          <p:spPr>
            <a:xfrm>
              <a:off x="1094525" y="2763600"/>
              <a:ext cx="148100" cy="155575"/>
            </a:xfrm>
            <a:custGeom>
              <a:avLst/>
              <a:gdLst/>
              <a:ahLst/>
              <a:cxnLst/>
              <a:rect l="l" t="t" r="r" b="b"/>
              <a:pathLst>
                <a:path w="5924" h="6223" extrusionOk="0">
                  <a:moveTo>
                    <a:pt x="1360" y="0"/>
                  </a:moveTo>
                  <a:cubicBezTo>
                    <a:pt x="1360" y="0"/>
                    <a:pt x="1494" y="2401"/>
                    <a:pt x="1450" y="2577"/>
                  </a:cubicBezTo>
                  <a:cubicBezTo>
                    <a:pt x="1405" y="2754"/>
                    <a:pt x="506" y="2921"/>
                    <a:pt x="254" y="3131"/>
                  </a:cubicBezTo>
                  <a:cubicBezTo>
                    <a:pt x="0" y="3340"/>
                    <a:pt x="1551" y="5780"/>
                    <a:pt x="2343" y="6142"/>
                  </a:cubicBezTo>
                  <a:cubicBezTo>
                    <a:pt x="2462" y="6197"/>
                    <a:pt x="2619" y="6223"/>
                    <a:pt x="2800" y="6223"/>
                  </a:cubicBezTo>
                  <a:cubicBezTo>
                    <a:pt x="3821" y="6223"/>
                    <a:pt x="5614" y="5409"/>
                    <a:pt x="5763" y="4373"/>
                  </a:cubicBezTo>
                  <a:cubicBezTo>
                    <a:pt x="5923" y="3250"/>
                    <a:pt x="5066" y="2375"/>
                    <a:pt x="4737" y="2069"/>
                  </a:cubicBezTo>
                  <a:cubicBezTo>
                    <a:pt x="4652" y="2050"/>
                    <a:pt x="4547" y="2045"/>
                    <a:pt x="4444" y="2045"/>
                  </a:cubicBezTo>
                  <a:cubicBezTo>
                    <a:pt x="4324" y="2045"/>
                    <a:pt x="4206" y="2052"/>
                    <a:pt x="4128" y="2052"/>
                  </a:cubicBezTo>
                  <a:cubicBezTo>
                    <a:pt x="4100" y="2052"/>
                    <a:pt x="4076" y="2051"/>
                    <a:pt x="4060" y="2049"/>
                  </a:cubicBezTo>
                  <a:lnTo>
                    <a:pt x="3992" y="884"/>
                  </a:lnTo>
                  <a:cubicBezTo>
                    <a:pt x="2919" y="538"/>
                    <a:pt x="1360" y="0"/>
                    <a:pt x="1360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8"/>
            <p:cNvSpPr/>
            <p:nvPr/>
          </p:nvSpPr>
          <p:spPr>
            <a:xfrm>
              <a:off x="1071250" y="2814625"/>
              <a:ext cx="237875" cy="227200"/>
            </a:xfrm>
            <a:custGeom>
              <a:avLst/>
              <a:gdLst/>
              <a:ahLst/>
              <a:cxnLst/>
              <a:rect l="l" t="t" r="r" b="b"/>
              <a:pathLst>
                <a:path w="9515" h="9088" extrusionOk="0">
                  <a:moveTo>
                    <a:pt x="5472" y="0"/>
                  </a:moveTo>
                  <a:cubicBezTo>
                    <a:pt x="5359" y="0"/>
                    <a:pt x="5249" y="4"/>
                    <a:pt x="5168" y="9"/>
                  </a:cubicBezTo>
                  <a:cubicBezTo>
                    <a:pt x="5168" y="9"/>
                    <a:pt x="5840" y="606"/>
                    <a:pt x="6172" y="1368"/>
                  </a:cubicBezTo>
                  <a:cubicBezTo>
                    <a:pt x="6478" y="2066"/>
                    <a:pt x="6248" y="2796"/>
                    <a:pt x="5660" y="3055"/>
                  </a:cubicBezTo>
                  <a:cubicBezTo>
                    <a:pt x="5390" y="3174"/>
                    <a:pt x="5143" y="3233"/>
                    <a:pt x="4909" y="3233"/>
                  </a:cubicBezTo>
                  <a:cubicBezTo>
                    <a:pt x="4401" y="3233"/>
                    <a:pt x="3953" y="2958"/>
                    <a:pt x="3459" y="2424"/>
                  </a:cubicBezTo>
                  <a:cubicBezTo>
                    <a:pt x="2968" y="1894"/>
                    <a:pt x="2734" y="1209"/>
                    <a:pt x="1954" y="768"/>
                  </a:cubicBezTo>
                  <a:cubicBezTo>
                    <a:pt x="1279" y="870"/>
                    <a:pt x="331" y="1239"/>
                    <a:pt x="224" y="1607"/>
                  </a:cubicBezTo>
                  <a:cubicBezTo>
                    <a:pt x="99" y="2038"/>
                    <a:pt x="1" y="4058"/>
                    <a:pt x="580" y="5605"/>
                  </a:cubicBezTo>
                  <a:cubicBezTo>
                    <a:pt x="1158" y="7152"/>
                    <a:pt x="1838" y="8201"/>
                    <a:pt x="2173" y="8870"/>
                  </a:cubicBezTo>
                  <a:cubicBezTo>
                    <a:pt x="2173" y="8870"/>
                    <a:pt x="2872" y="9088"/>
                    <a:pt x="3877" y="9088"/>
                  </a:cubicBezTo>
                  <a:cubicBezTo>
                    <a:pt x="4792" y="9088"/>
                    <a:pt x="5961" y="8907"/>
                    <a:pt x="7085" y="8215"/>
                  </a:cubicBezTo>
                  <a:cubicBezTo>
                    <a:pt x="7085" y="8215"/>
                    <a:pt x="7324" y="6957"/>
                    <a:pt x="7337" y="6071"/>
                  </a:cubicBezTo>
                  <a:cubicBezTo>
                    <a:pt x="9514" y="4183"/>
                    <a:pt x="7666" y="1841"/>
                    <a:pt x="5830" y="19"/>
                  </a:cubicBezTo>
                  <a:cubicBezTo>
                    <a:pt x="5735" y="5"/>
                    <a:pt x="5602" y="0"/>
                    <a:pt x="547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8"/>
            <p:cNvSpPr/>
            <p:nvPr/>
          </p:nvSpPr>
          <p:spPr>
            <a:xfrm>
              <a:off x="1096400" y="2828000"/>
              <a:ext cx="71525" cy="199700"/>
            </a:xfrm>
            <a:custGeom>
              <a:avLst/>
              <a:gdLst/>
              <a:ahLst/>
              <a:cxnLst/>
              <a:rect l="l" t="t" r="r" b="b"/>
              <a:pathLst>
                <a:path w="2861" h="7988" extrusionOk="0">
                  <a:moveTo>
                    <a:pt x="1375" y="1"/>
                  </a:moveTo>
                  <a:cubicBezTo>
                    <a:pt x="460" y="1"/>
                    <a:pt x="0" y="527"/>
                    <a:pt x="0" y="527"/>
                  </a:cubicBezTo>
                  <a:cubicBezTo>
                    <a:pt x="590" y="706"/>
                    <a:pt x="1247" y="1626"/>
                    <a:pt x="1285" y="3646"/>
                  </a:cubicBezTo>
                  <a:cubicBezTo>
                    <a:pt x="1315" y="5287"/>
                    <a:pt x="151" y="6544"/>
                    <a:pt x="151" y="6544"/>
                  </a:cubicBezTo>
                  <a:lnTo>
                    <a:pt x="802" y="7987"/>
                  </a:lnTo>
                  <a:cubicBezTo>
                    <a:pt x="802" y="7987"/>
                    <a:pt x="2625" y="6234"/>
                    <a:pt x="2745" y="3646"/>
                  </a:cubicBezTo>
                  <a:cubicBezTo>
                    <a:pt x="2861" y="1142"/>
                    <a:pt x="1375" y="1"/>
                    <a:pt x="1375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8"/>
            <p:cNvSpPr/>
            <p:nvPr/>
          </p:nvSpPr>
          <p:spPr>
            <a:xfrm>
              <a:off x="1128525" y="2763600"/>
              <a:ext cx="67175" cy="57425"/>
            </a:xfrm>
            <a:custGeom>
              <a:avLst/>
              <a:gdLst/>
              <a:ahLst/>
              <a:cxnLst/>
              <a:rect l="l" t="t" r="r" b="b"/>
              <a:pathLst>
                <a:path w="2687" h="2297" extrusionOk="0">
                  <a:moveTo>
                    <a:pt x="0" y="0"/>
                  </a:moveTo>
                  <a:cubicBezTo>
                    <a:pt x="0" y="0"/>
                    <a:pt x="22" y="435"/>
                    <a:pt x="35" y="754"/>
                  </a:cubicBezTo>
                  <a:cubicBezTo>
                    <a:pt x="35" y="754"/>
                    <a:pt x="112" y="1574"/>
                    <a:pt x="1467" y="2216"/>
                  </a:cubicBezTo>
                  <a:cubicBezTo>
                    <a:pt x="1558" y="2258"/>
                    <a:pt x="1743" y="2297"/>
                    <a:pt x="1943" y="2297"/>
                  </a:cubicBezTo>
                  <a:cubicBezTo>
                    <a:pt x="2272" y="2297"/>
                    <a:pt x="2640" y="2192"/>
                    <a:pt x="2687" y="1827"/>
                  </a:cubicBezTo>
                  <a:lnTo>
                    <a:pt x="2632" y="884"/>
                  </a:lnTo>
                  <a:lnTo>
                    <a:pt x="1868" y="6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1092725" y="2623850"/>
              <a:ext cx="156625" cy="183800"/>
            </a:xfrm>
            <a:custGeom>
              <a:avLst/>
              <a:gdLst/>
              <a:ahLst/>
              <a:cxnLst/>
              <a:rect l="l" t="t" r="r" b="b"/>
              <a:pathLst>
                <a:path w="6265" h="7352" extrusionOk="0">
                  <a:moveTo>
                    <a:pt x="3156" y="0"/>
                  </a:moveTo>
                  <a:cubicBezTo>
                    <a:pt x="3101" y="0"/>
                    <a:pt x="3044" y="2"/>
                    <a:pt x="2988" y="5"/>
                  </a:cubicBezTo>
                  <a:cubicBezTo>
                    <a:pt x="1295" y="99"/>
                    <a:pt x="0" y="1547"/>
                    <a:pt x="94" y="3240"/>
                  </a:cubicBezTo>
                  <a:cubicBezTo>
                    <a:pt x="149" y="4229"/>
                    <a:pt x="674" y="5069"/>
                    <a:pt x="1432" y="5590"/>
                  </a:cubicBezTo>
                  <a:cubicBezTo>
                    <a:pt x="1432" y="5590"/>
                    <a:pt x="1576" y="6147"/>
                    <a:pt x="1674" y="6264"/>
                  </a:cubicBezTo>
                  <a:cubicBezTo>
                    <a:pt x="2238" y="6922"/>
                    <a:pt x="3733" y="7343"/>
                    <a:pt x="4227" y="7351"/>
                  </a:cubicBezTo>
                  <a:cubicBezTo>
                    <a:pt x="4231" y="7351"/>
                    <a:pt x="4234" y="7352"/>
                    <a:pt x="4238" y="7352"/>
                  </a:cubicBezTo>
                  <a:cubicBezTo>
                    <a:pt x="4660" y="7352"/>
                    <a:pt x="5028" y="6955"/>
                    <a:pt x="5425" y="6299"/>
                  </a:cubicBezTo>
                  <a:cubicBezTo>
                    <a:pt x="6264" y="4920"/>
                    <a:pt x="6057" y="3390"/>
                    <a:pt x="5927" y="2628"/>
                  </a:cubicBezTo>
                  <a:cubicBezTo>
                    <a:pt x="5698" y="1139"/>
                    <a:pt x="4656" y="0"/>
                    <a:pt x="3156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8"/>
            <p:cNvSpPr/>
            <p:nvPr/>
          </p:nvSpPr>
          <p:spPr>
            <a:xfrm>
              <a:off x="1092550" y="2623825"/>
              <a:ext cx="142600" cy="139800"/>
            </a:xfrm>
            <a:custGeom>
              <a:avLst/>
              <a:gdLst/>
              <a:ahLst/>
              <a:cxnLst/>
              <a:rect l="l" t="t" r="r" b="b"/>
              <a:pathLst>
                <a:path w="5704" h="5592" extrusionOk="0">
                  <a:moveTo>
                    <a:pt x="3166" y="1"/>
                  </a:moveTo>
                  <a:cubicBezTo>
                    <a:pt x="2956" y="1"/>
                    <a:pt x="2741" y="22"/>
                    <a:pt x="2524" y="68"/>
                  </a:cubicBezTo>
                  <a:cubicBezTo>
                    <a:pt x="1229" y="337"/>
                    <a:pt x="230" y="1460"/>
                    <a:pt x="109" y="2778"/>
                  </a:cubicBezTo>
                  <a:cubicBezTo>
                    <a:pt x="1" y="3964"/>
                    <a:pt x="567" y="4992"/>
                    <a:pt x="1439" y="5591"/>
                  </a:cubicBezTo>
                  <a:cubicBezTo>
                    <a:pt x="1406" y="5486"/>
                    <a:pt x="600" y="4288"/>
                    <a:pt x="1426" y="4023"/>
                  </a:cubicBezTo>
                  <a:lnTo>
                    <a:pt x="1426" y="4023"/>
                  </a:lnTo>
                  <a:cubicBezTo>
                    <a:pt x="1558" y="4175"/>
                    <a:pt x="1593" y="4409"/>
                    <a:pt x="1598" y="4651"/>
                  </a:cubicBezTo>
                  <a:cubicBezTo>
                    <a:pt x="1598" y="4651"/>
                    <a:pt x="2007" y="4612"/>
                    <a:pt x="1915" y="4133"/>
                  </a:cubicBezTo>
                  <a:cubicBezTo>
                    <a:pt x="1890" y="3999"/>
                    <a:pt x="1867" y="3876"/>
                    <a:pt x="1845" y="3765"/>
                  </a:cubicBezTo>
                  <a:cubicBezTo>
                    <a:pt x="1772" y="3393"/>
                    <a:pt x="1867" y="3017"/>
                    <a:pt x="2079" y="2701"/>
                  </a:cubicBezTo>
                  <a:cubicBezTo>
                    <a:pt x="2251" y="2447"/>
                    <a:pt x="2397" y="2094"/>
                    <a:pt x="2296" y="1698"/>
                  </a:cubicBezTo>
                  <a:lnTo>
                    <a:pt x="2296" y="1698"/>
                  </a:lnTo>
                  <a:cubicBezTo>
                    <a:pt x="2296" y="1699"/>
                    <a:pt x="2899" y="1968"/>
                    <a:pt x="3769" y="1968"/>
                  </a:cubicBezTo>
                  <a:cubicBezTo>
                    <a:pt x="4033" y="1968"/>
                    <a:pt x="4322" y="1943"/>
                    <a:pt x="4625" y="1879"/>
                  </a:cubicBezTo>
                  <a:cubicBezTo>
                    <a:pt x="5175" y="1764"/>
                    <a:pt x="5549" y="1556"/>
                    <a:pt x="5703" y="1384"/>
                  </a:cubicBezTo>
                  <a:cubicBezTo>
                    <a:pt x="5154" y="551"/>
                    <a:pt x="4223" y="1"/>
                    <a:pt x="3166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8"/>
            <p:cNvSpPr/>
            <p:nvPr/>
          </p:nvSpPr>
          <p:spPr>
            <a:xfrm>
              <a:off x="1066525" y="2604550"/>
              <a:ext cx="75125" cy="70025"/>
            </a:xfrm>
            <a:custGeom>
              <a:avLst/>
              <a:gdLst/>
              <a:ahLst/>
              <a:cxnLst/>
              <a:rect l="l" t="t" r="r" b="b"/>
              <a:pathLst>
                <a:path w="3005" h="2801" extrusionOk="0">
                  <a:moveTo>
                    <a:pt x="1754" y="0"/>
                  </a:moveTo>
                  <a:cubicBezTo>
                    <a:pt x="1318" y="0"/>
                    <a:pt x="852" y="224"/>
                    <a:pt x="522" y="638"/>
                  </a:cubicBezTo>
                  <a:cubicBezTo>
                    <a:pt x="1" y="1295"/>
                    <a:pt x="21" y="2179"/>
                    <a:pt x="567" y="2613"/>
                  </a:cubicBezTo>
                  <a:cubicBezTo>
                    <a:pt x="729" y="2742"/>
                    <a:pt x="900" y="2800"/>
                    <a:pt x="1073" y="2800"/>
                  </a:cubicBezTo>
                  <a:cubicBezTo>
                    <a:pt x="1485" y="2800"/>
                    <a:pt x="1913" y="2475"/>
                    <a:pt x="2281" y="2013"/>
                  </a:cubicBezTo>
                  <a:cubicBezTo>
                    <a:pt x="2803" y="1357"/>
                    <a:pt x="3005" y="673"/>
                    <a:pt x="2457" y="237"/>
                  </a:cubicBezTo>
                  <a:cubicBezTo>
                    <a:pt x="2255" y="77"/>
                    <a:pt x="2010" y="0"/>
                    <a:pt x="1754" y="0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>
              <a:off x="1149950" y="2626300"/>
              <a:ext cx="110200" cy="89625"/>
            </a:xfrm>
            <a:custGeom>
              <a:avLst/>
              <a:gdLst/>
              <a:ahLst/>
              <a:cxnLst/>
              <a:rect l="l" t="t" r="r" b="b"/>
              <a:pathLst>
                <a:path w="4408" h="3585" extrusionOk="0">
                  <a:moveTo>
                    <a:pt x="1849" y="1"/>
                  </a:moveTo>
                  <a:cubicBezTo>
                    <a:pt x="1788" y="1"/>
                    <a:pt x="1725" y="3"/>
                    <a:pt x="1661" y="7"/>
                  </a:cubicBezTo>
                  <a:lnTo>
                    <a:pt x="0" y="1601"/>
                  </a:lnTo>
                  <a:cubicBezTo>
                    <a:pt x="0" y="1601"/>
                    <a:pt x="353" y="2587"/>
                    <a:pt x="213" y="3536"/>
                  </a:cubicBezTo>
                  <a:cubicBezTo>
                    <a:pt x="213" y="3536"/>
                    <a:pt x="513" y="3584"/>
                    <a:pt x="977" y="3584"/>
                  </a:cubicBezTo>
                  <a:cubicBezTo>
                    <a:pt x="1209" y="3584"/>
                    <a:pt x="1482" y="3572"/>
                    <a:pt x="1778" y="3536"/>
                  </a:cubicBezTo>
                  <a:cubicBezTo>
                    <a:pt x="1778" y="3536"/>
                    <a:pt x="1833" y="2610"/>
                    <a:pt x="1664" y="1601"/>
                  </a:cubicBezTo>
                  <a:lnTo>
                    <a:pt x="1664" y="1601"/>
                  </a:lnTo>
                  <a:cubicBezTo>
                    <a:pt x="1664" y="1601"/>
                    <a:pt x="2017" y="2382"/>
                    <a:pt x="2116" y="3454"/>
                  </a:cubicBezTo>
                  <a:cubicBezTo>
                    <a:pt x="2116" y="3454"/>
                    <a:pt x="2196" y="3464"/>
                    <a:pt x="2324" y="3464"/>
                  </a:cubicBezTo>
                  <a:cubicBezTo>
                    <a:pt x="2561" y="3464"/>
                    <a:pt x="2963" y="3429"/>
                    <a:pt x="3329" y="3229"/>
                  </a:cubicBezTo>
                  <a:cubicBezTo>
                    <a:pt x="3329" y="3229"/>
                    <a:pt x="3392" y="2523"/>
                    <a:pt x="3176" y="1959"/>
                  </a:cubicBezTo>
                  <a:lnTo>
                    <a:pt x="3176" y="1959"/>
                  </a:lnTo>
                  <a:cubicBezTo>
                    <a:pt x="3177" y="1959"/>
                    <a:pt x="3521" y="2425"/>
                    <a:pt x="3566" y="3172"/>
                  </a:cubicBezTo>
                  <a:cubicBezTo>
                    <a:pt x="3566" y="3172"/>
                    <a:pt x="3935" y="3130"/>
                    <a:pt x="4176" y="2861"/>
                  </a:cubicBezTo>
                  <a:cubicBezTo>
                    <a:pt x="4408" y="2599"/>
                    <a:pt x="3969" y="1"/>
                    <a:pt x="1849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8"/>
            <p:cNvSpPr/>
            <p:nvPr/>
          </p:nvSpPr>
          <p:spPr>
            <a:xfrm>
              <a:off x="1089050" y="2717975"/>
              <a:ext cx="39500" cy="49825"/>
            </a:xfrm>
            <a:custGeom>
              <a:avLst/>
              <a:gdLst/>
              <a:ahLst/>
              <a:cxnLst/>
              <a:rect l="l" t="t" r="r" b="b"/>
              <a:pathLst>
                <a:path w="1580" h="1993" extrusionOk="0">
                  <a:moveTo>
                    <a:pt x="973" y="1"/>
                  </a:moveTo>
                  <a:cubicBezTo>
                    <a:pt x="773" y="1"/>
                    <a:pt x="572" y="78"/>
                    <a:pt x="445" y="278"/>
                  </a:cubicBezTo>
                  <a:cubicBezTo>
                    <a:pt x="1" y="973"/>
                    <a:pt x="632" y="1993"/>
                    <a:pt x="1185" y="1993"/>
                  </a:cubicBezTo>
                  <a:cubicBezTo>
                    <a:pt x="1192" y="1993"/>
                    <a:pt x="1200" y="1993"/>
                    <a:pt x="1207" y="1992"/>
                  </a:cubicBezTo>
                  <a:cubicBezTo>
                    <a:pt x="1506" y="1977"/>
                    <a:pt x="1579" y="1825"/>
                    <a:pt x="1579" y="1825"/>
                  </a:cubicBezTo>
                  <a:lnTo>
                    <a:pt x="1566" y="255"/>
                  </a:lnTo>
                  <a:cubicBezTo>
                    <a:pt x="1454" y="112"/>
                    <a:pt x="1214" y="1"/>
                    <a:pt x="973" y="1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8"/>
            <p:cNvSpPr/>
            <p:nvPr/>
          </p:nvSpPr>
          <p:spPr>
            <a:xfrm>
              <a:off x="1065900" y="3010950"/>
              <a:ext cx="209425" cy="195225"/>
            </a:xfrm>
            <a:custGeom>
              <a:avLst/>
              <a:gdLst/>
              <a:ahLst/>
              <a:cxnLst/>
              <a:rect l="l" t="t" r="r" b="b"/>
              <a:pathLst>
                <a:path w="8377" h="7809" extrusionOk="0">
                  <a:moveTo>
                    <a:pt x="6338" y="1"/>
                  </a:moveTo>
                  <a:cubicBezTo>
                    <a:pt x="4866" y="1"/>
                    <a:pt x="2223" y="703"/>
                    <a:pt x="2223" y="703"/>
                  </a:cubicBezTo>
                  <a:cubicBezTo>
                    <a:pt x="2387" y="1015"/>
                    <a:pt x="2412" y="1356"/>
                    <a:pt x="1864" y="2151"/>
                  </a:cubicBezTo>
                  <a:cubicBezTo>
                    <a:pt x="1314" y="2946"/>
                    <a:pt x="205" y="4669"/>
                    <a:pt x="1" y="5994"/>
                  </a:cubicBezTo>
                  <a:cubicBezTo>
                    <a:pt x="438" y="6460"/>
                    <a:pt x="1062" y="7416"/>
                    <a:pt x="2961" y="7716"/>
                  </a:cubicBezTo>
                  <a:cubicBezTo>
                    <a:pt x="3362" y="7780"/>
                    <a:pt x="3748" y="7808"/>
                    <a:pt x="4116" y="7808"/>
                  </a:cubicBezTo>
                  <a:cubicBezTo>
                    <a:pt x="6262" y="7808"/>
                    <a:pt x="7827" y="6847"/>
                    <a:pt x="8376" y="6248"/>
                  </a:cubicBezTo>
                  <a:cubicBezTo>
                    <a:pt x="8376" y="6248"/>
                    <a:pt x="8341" y="5100"/>
                    <a:pt x="7863" y="3028"/>
                  </a:cubicBezTo>
                  <a:cubicBezTo>
                    <a:pt x="7574" y="1782"/>
                    <a:pt x="7414" y="1332"/>
                    <a:pt x="7299" y="360"/>
                  </a:cubicBezTo>
                  <a:cubicBezTo>
                    <a:pt x="7268" y="97"/>
                    <a:pt x="6883" y="1"/>
                    <a:pt x="6338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1196025" y="2812050"/>
              <a:ext cx="66675" cy="57300"/>
            </a:xfrm>
            <a:custGeom>
              <a:avLst/>
              <a:gdLst/>
              <a:ahLst/>
              <a:cxnLst/>
              <a:rect l="l" t="t" r="r" b="b"/>
              <a:pathLst>
                <a:path w="2667" h="2292" extrusionOk="0">
                  <a:moveTo>
                    <a:pt x="620" y="0"/>
                  </a:moveTo>
                  <a:cubicBezTo>
                    <a:pt x="447" y="0"/>
                    <a:pt x="238" y="28"/>
                    <a:pt x="0" y="111"/>
                  </a:cubicBezTo>
                  <a:cubicBezTo>
                    <a:pt x="0" y="111"/>
                    <a:pt x="1676" y="787"/>
                    <a:pt x="2667" y="2291"/>
                  </a:cubicBezTo>
                  <a:cubicBezTo>
                    <a:pt x="2667" y="2291"/>
                    <a:pt x="1928" y="645"/>
                    <a:pt x="1150" y="102"/>
                  </a:cubicBezTo>
                  <a:cubicBezTo>
                    <a:pt x="1150" y="102"/>
                    <a:pt x="953" y="0"/>
                    <a:pt x="620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1067400" y="2849025"/>
              <a:ext cx="236875" cy="447500"/>
            </a:xfrm>
            <a:custGeom>
              <a:avLst/>
              <a:gdLst/>
              <a:ahLst/>
              <a:cxnLst/>
              <a:rect l="l" t="t" r="r" b="b"/>
              <a:pathLst>
                <a:path w="9475" h="17900" extrusionOk="0">
                  <a:moveTo>
                    <a:pt x="821" y="0"/>
                  </a:moveTo>
                  <a:cubicBezTo>
                    <a:pt x="410" y="0"/>
                    <a:pt x="125" y="392"/>
                    <a:pt x="73" y="1514"/>
                  </a:cubicBezTo>
                  <a:cubicBezTo>
                    <a:pt x="1" y="3016"/>
                    <a:pt x="31" y="5794"/>
                    <a:pt x="460" y="7799"/>
                  </a:cubicBezTo>
                  <a:cubicBezTo>
                    <a:pt x="669" y="8770"/>
                    <a:pt x="1062" y="10275"/>
                    <a:pt x="2113" y="12018"/>
                  </a:cubicBezTo>
                  <a:cubicBezTo>
                    <a:pt x="2846" y="13236"/>
                    <a:pt x="3593" y="14132"/>
                    <a:pt x="4580" y="15154"/>
                  </a:cubicBezTo>
                  <a:cubicBezTo>
                    <a:pt x="4851" y="15433"/>
                    <a:pt x="4981" y="15707"/>
                    <a:pt x="5433" y="16299"/>
                  </a:cubicBezTo>
                  <a:cubicBezTo>
                    <a:pt x="5882" y="16892"/>
                    <a:pt x="6545" y="17467"/>
                    <a:pt x="7122" y="17702"/>
                  </a:cubicBezTo>
                  <a:cubicBezTo>
                    <a:pt x="7467" y="17845"/>
                    <a:pt x="7694" y="17899"/>
                    <a:pt x="7841" y="17899"/>
                  </a:cubicBezTo>
                  <a:cubicBezTo>
                    <a:pt x="7939" y="17899"/>
                    <a:pt x="8001" y="17875"/>
                    <a:pt x="8041" y="17837"/>
                  </a:cubicBezTo>
                  <a:cubicBezTo>
                    <a:pt x="8164" y="17719"/>
                    <a:pt x="8097" y="17568"/>
                    <a:pt x="7847" y="17430"/>
                  </a:cubicBezTo>
                  <a:cubicBezTo>
                    <a:pt x="7596" y="17293"/>
                    <a:pt x="7159" y="17106"/>
                    <a:pt x="6737" y="16656"/>
                  </a:cubicBezTo>
                  <a:lnTo>
                    <a:pt x="6737" y="16656"/>
                  </a:lnTo>
                  <a:cubicBezTo>
                    <a:pt x="6738" y="16656"/>
                    <a:pt x="7270" y="16985"/>
                    <a:pt x="7606" y="17154"/>
                  </a:cubicBezTo>
                  <a:cubicBezTo>
                    <a:pt x="7944" y="17323"/>
                    <a:pt x="8296" y="17435"/>
                    <a:pt x="8552" y="17483"/>
                  </a:cubicBezTo>
                  <a:cubicBezTo>
                    <a:pt x="8576" y="17488"/>
                    <a:pt x="8601" y="17490"/>
                    <a:pt x="8625" y="17490"/>
                  </a:cubicBezTo>
                  <a:cubicBezTo>
                    <a:pt x="8920" y="17490"/>
                    <a:pt x="9193" y="17191"/>
                    <a:pt x="8963" y="17057"/>
                  </a:cubicBezTo>
                  <a:cubicBezTo>
                    <a:pt x="8714" y="16912"/>
                    <a:pt x="8482" y="16867"/>
                    <a:pt x="7987" y="16609"/>
                  </a:cubicBezTo>
                  <a:cubicBezTo>
                    <a:pt x="7723" y="16474"/>
                    <a:pt x="7478" y="16307"/>
                    <a:pt x="7254" y="16115"/>
                  </a:cubicBezTo>
                  <a:lnTo>
                    <a:pt x="7254" y="16115"/>
                  </a:lnTo>
                  <a:cubicBezTo>
                    <a:pt x="7254" y="16115"/>
                    <a:pt x="7805" y="16366"/>
                    <a:pt x="8306" y="16487"/>
                  </a:cubicBezTo>
                  <a:cubicBezTo>
                    <a:pt x="8539" y="16545"/>
                    <a:pt x="8713" y="16564"/>
                    <a:pt x="8848" y="16564"/>
                  </a:cubicBezTo>
                  <a:cubicBezTo>
                    <a:pt x="9004" y="16564"/>
                    <a:pt x="9109" y="16538"/>
                    <a:pt x="9190" y="16516"/>
                  </a:cubicBezTo>
                  <a:cubicBezTo>
                    <a:pt x="9341" y="16472"/>
                    <a:pt x="9474" y="16218"/>
                    <a:pt x="9142" y="16078"/>
                  </a:cubicBezTo>
                  <a:cubicBezTo>
                    <a:pt x="8843" y="15953"/>
                    <a:pt x="8410" y="15923"/>
                    <a:pt x="7877" y="15595"/>
                  </a:cubicBezTo>
                  <a:cubicBezTo>
                    <a:pt x="7489" y="15356"/>
                    <a:pt x="7249" y="15136"/>
                    <a:pt x="7336" y="15107"/>
                  </a:cubicBezTo>
                  <a:cubicBezTo>
                    <a:pt x="7342" y="15105"/>
                    <a:pt x="7350" y="15104"/>
                    <a:pt x="7358" y="15104"/>
                  </a:cubicBezTo>
                  <a:cubicBezTo>
                    <a:pt x="7457" y="15104"/>
                    <a:pt x="7671" y="15240"/>
                    <a:pt x="8036" y="15266"/>
                  </a:cubicBezTo>
                  <a:cubicBezTo>
                    <a:pt x="8060" y="15268"/>
                    <a:pt x="8084" y="15269"/>
                    <a:pt x="8109" y="15269"/>
                  </a:cubicBezTo>
                  <a:cubicBezTo>
                    <a:pt x="8462" y="15269"/>
                    <a:pt x="8801" y="15082"/>
                    <a:pt x="8801" y="14884"/>
                  </a:cubicBezTo>
                  <a:cubicBezTo>
                    <a:pt x="8799" y="14670"/>
                    <a:pt x="8719" y="14775"/>
                    <a:pt x="8335" y="14686"/>
                  </a:cubicBezTo>
                  <a:cubicBezTo>
                    <a:pt x="7950" y="14598"/>
                    <a:pt x="7651" y="14376"/>
                    <a:pt x="7100" y="14294"/>
                  </a:cubicBezTo>
                  <a:cubicBezTo>
                    <a:pt x="6614" y="14220"/>
                    <a:pt x="6300" y="14157"/>
                    <a:pt x="5884" y="13970"/>
                  </a:cubicBezTo>
                  <a:cubicBezTo>
                    <a:pt x="5468" y="13781"/>
                    <a:pt x="4545" y="12683"/>
                    <a:pt x="3849" y="11535"/>
                  </a:cubicBezTo>
                  <a:cubicBezTo>
                    <a:pt x="3025" y="10182"/>
                    <a:pt x="2475" y="8227"/>
                    <a:pt x="2353" y="7348"/>
                  </a:cubicBezTo>
                  <a:cubicBezTo>
                    <a:pt x="2089" y="5455"/>
                    <a:pt x="2128" y="2849"/>
                    <a:pt x="2203" y="1942"/>
                  </a:cubicBezTo>
                  <a:cubicBezTo>
                    <a:pt x="2293" y="852"/>
                    <a:pt x="1834" y="381"/>
                    <a:pt x="1279" y="122"/>
                  </a:cubicBezTo>
                  <a:cubicBezTo>
                    <a:pt x="1114" y="45"/>
                    <a:pt x="960" y="0"/>
                    <a:pt x="821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5772900" y="3235250"/>
              <a:ext cx="1610525" cy="962075"/>
            </a:xfrm>
            <a:custGeom>
              <a:avLst/>
              <a:gdLst/>
              <a:ahLst/>
              <a:cxnLst/>
              <a:rect l="l" t="t" r="r" b="b"/>
              <a:pathLst>
                <a:path w="64421" h="38483" extrusionOk="0">
                  <a:moveTo>
                    <a:pt x="57900" y="1"/>
                  </a:moveTo>
                  <a:cubicBezTo>
                    <a:pt x="57325" y="1"/>
                    <a:pt x="56804" y="130"/>
                    <a:pt x="56388" y="419"/>
                  </a:cubicBezTo>
                  <a:lnTo>
                    <a:pt x="51324" y="3378"/>
                  </a:lnTo>
                  <a:cubicBezTo>
                    <a:pt x="51317" y="3381"/>
                    <a:pt x="51317" y="3381"/>
                    <a:pt x="51315" y="3386"/>
                  </a:cubicBezTo>
                  <a:lnTo>
                    <a:pt x="48877" y="4769"/>
                  </a:lnTo>
                  <a:cubicBezTo>
                    <a:pt x="48847" y="4788"/>
                    <a:pt x="48819" y="4811"/>
                    <a:pt x="48794" y="4836"/>
                  </a:cubicBezTo>
                  <a:lnTo>
                    <a:pt x="45063" y="6991"/>
                  </a:lnTo>
                  <a:lnTo>
                    <a:pt x="44747" y="7172"/>
                  </a:lnTo>
                  <a:cubicBezTo>
                    <a:pt x="44746" y="7174"/>
                    <a:pt x="44744" y="7177"/>
                    <a:pt x="44741" y="7179"/>
                  </a:cubicBezTo>
                  <a:lnTo>
                    <a:pt x="9799" y="27342"/>
                  </a:lnTo>
                  <a:lnTo>
                    <a:pt x="9796" y="27335"/>
                  </a:lnTo>
                  <a:lnTo>
                    <a:pt x="2562" y="35569"/>
                  </a:lnTo>
                  <a:lnTo>
                    <a:pt x="0" y="38482"/>
                  </a:lnTo>
                  <a:lnTo>
                    <a:pt x="0" y="38482"/>
                  </a:lnTo>
                  <a:lnTo>
                    <a:pt x="14635" y="35579"/>
                  </a:lnTo>
                  <a:lnTo>
                    <a:pt x="63413" y="7389"/>
                  </a:lnTo>
                  <a:cubicBezTo>
                    <a:pt x="64230" y="6824"/>
                    <a:pt x="64421" y="5839"/>
                    <a:pt x="64202" y="4731"/>
                  </a:cubicBezTo>
                  <a:cubicBezTo>
                    <a:pt x="63745" y="2332"/>
                    <a:pt x="60339" y="1"/>
                    <a:pt x="57900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5772900" y="3843750"/>
              <a:ext cx="486950" cy="294300"/>
            </a:xfrm>
            <a:custGeom>
              <a:avLst/>
              <a:gdLst/>
              <a:ahLst/>
              <a:cxnLst/>
              <a:rect l="l" t="t" r="r" b="b"/>
              <a:pathLst>
                <a:path w="19478" h="11772" extrusionOk="0">
                  <a:moveTo>
                    <a:pt x="12051" y="1"/>
                  </a:moveTo>
                  <a:cubicBezTo>
                    <a:pt x="11314" y="1"/>
                    <a:pt x="10549" y="191"/>
                    <a:pt x="9796" y="624"/>
                  </a:cubicBezTo>
                  <a:lnTo>
                    <a:pt x="0" y="11772"/>
                  </a:lnTo>
                  <a:lnTo>
                    <a:pt x="0" y="11772"/>
                  </a:lnTo>
                  <a:lnTo>
                    <a:pt x="14633" y="8869"/>
                  </a:lnTo>
                  <a:cubicBezTo>
                    <a:pt x="19478" y="6080"/>
                    <a:pt x="16214" y="1"/>
                    <a:pt x="12051" y="1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5772900" y="3942075"/>
              <a:ext cx="437150" cy="195975"/>
            </a:xfrm>
            <a:custGeom>
              <a:avLst/>
              <a:gdLst/>
              <a:ahLst/>
              <a:cxnLst/>
              <a:rect l="l" t="t" r="r" b="b"/>
              <a:pathLst>
                <a:path w="17486" h="7839" extrusionOk="0">
                  <a:moveTo>
                    <a:pt x="15228" y="1"/>
                  </a:moveTo>
                  <a:lnTo>
                    <a:pt x="0" y="7839"/>
                  </a:lnTo>
                  <a:lnTo>
                    <a:pt x="14635" y="4935"/>
                  </a:lnTo>
                  <a:cubicBezTo>
                    <a:pt x="17475" y="3299"/>
                    <a:pt x="17485" y="2168"/>
                    <a:pt x="15228" y="1"/>
                  </a:cubicBez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5772900" y="4065175"/>
              <a:ext cx="101800" cy="72875"/>
            </a:xfrm>
            <a:custGeom>
              <a:avLst/>
              <a:gdLst/>
              <a:ahLst/>
              <a:cxnLst/>
              <a:rect l="l" t="t" r="r" b="b"/>
              <a:pathLst>
                <a:path w="4072" h="2915" extrusionOk="0">
                  <a:moveTo>
                    <a:pt x="2562" y="1"/>
                  </a:moveTo>
                  <a:lnTo>
                    <a:pt x="0" y="2915"/>
                  </a:lnTo>
                  <a:lnTo>
                    <a:pt x="4072" y="2106"/>
                  </a:lnTo>
                  <a:lnTo>
                    <a:pt x="2939" y="1942"/>
                  </a:lnTo>
                  <a:lnTo>
                    <a:pt x="3534" y="1371"/>
                  </a:lnTo>
                  <a:lnTo>
                    <a:pt x="3534" y="1371"/>
                  </a:lnTo>
                  <a:lnTo>
                    <a:pt x="2600" y="1399"/>
                  </a:lnTo>
                  <a:lnTo>
                    <a:pt x="3016" y="604"/>
                  </a:lnTo>
                  <a:lnTo>
                    <a:pt x="2291" y="846"/>
                  </a:lnTo>
                  <a:lnTo>
                    <a:pt x="2562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6017875" y="3260625"/>
              <a:ext cx="1164725" cy="804825"/>
            </a:xfrm>
            <a:custGeom>
              <a:avLst/>
              <a:gdLst/>
              <a:ahLst/>
              <a:cxnLst/>
              <a:rect l="l" t="t" r="r" b="b"/>
              <a:pathLst>
                <a:path w="46589" h="32193" extrusionOk="0">
                  <a:moveTo>
                    <a:pt x="46589" y="8095"/>
                  </a:moveTo>
                  <a:lnTo>
                    <a:pt x="46547" y="8119"/>
                  </a:lnTo>
                  <a:lnTo>
                    <a:pt x="46547" y="8119"/>
                  </a:lnTo>
                  <a:cubicBezTo>
                    <a:pt x="46561" y="8112"/>
                    <a:pt x="46575" y="8104"/>
                    <a:pt x="46589" y="8095"/>
                  </a:cubicBezTo>
                  <a:close/>
                  <a:moveTo>
                    <a:pt x="41516" y="0"/>
                  </a:moveTo>
                  <a:lnTo>
                    <a:pt x="38997" y="1450"/>
                  </a:lnTo>
                  <a:lnTo>
                    <a:pt x="0" y="23952"/>
                  </a:lnTo>
                  <a:cubicBezTo>
                    <a:pt x="144" y="23870"/>
                    <a:pt x="309" y="23831"/>
                    <a:pt x="490" y="23831"/>
                  </a:cubicBezTo>
                  <a:cubicBezTo>
                    <a:pt x="1701" y="23831"/>
                    <a:pt x="3638" y="25566"/>
                    <a:pt x="4720" y="27662"/>
                  </a:cubicBezTo>
                  <a:cubicBezTo>
                    <a:pt x="5420" y="29018"/>
                    <a:pt x="5990" y="31528"/>
                    <a:pt x="4836" y="32193"/>
                  </a:cubicBezTo>
                  <a:lnTo>
                    <a:pt x="44181" y="9488"/>
                  </a:lnTo>
                  <a:lnTo>
                    <a:pt x="45496" y="8723"/>
                  </a:lnTo>
                  <a:lnTo>
                    <a:pt x="46547" y="8119"/>
                  </a:lnTo>
                  <a:lnTo>
                    <a:pt x="46547" y="8119"/>
                  </a:lnTo>
                  <a:cubicBezTo>
                    <a:pt x="46464" y="8162"/>
                    <a:pt x="46372" y="8183"/>
                    <a:pt x="46273" y="8183"/>
                  </a:cubicBezTo>
                  <a:cubicBezTo>
                    <a:pt x="44419" y="8183"/>
                    <a:pt x="40028" y="969"/>
                    <a:pt x="41516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6135875" y="3418550"/>
              <a:ext cx="1019400" cy="646900"/>
            </a:xfrm>
            <a:custGeom>
              <a:avLst/>
              <a:gdLst/>
              <a:ahLst/>
              <a:cxnLst/>
              <a:rect l="l" t="t" r="r" b="b"/>
              <a:pathLst>
                <a:path w="40776" h="25876" extrusionOk="0">
                  <a:moveTo>
                    <a:pt x="37548" y="0"/>
                  </a:moveTo>
                  <a:lnTo>
                    <a:pt x="0" y="21345"/>
                  </a:lnTo>
                  <a:cubicBezTo>
                    <a:pt x="660" y="22563"/>
                    <a:pt x="1257" y="25219"/>
                    <a:pt x="116" y="25876"/>
                  </a:cubicBezTo>
                  <a:lnTo>
                    <a:pt x="39461" y="3171"/>
                  </a:lnTo>
                  <a:lnTo>
                    <a:pt x="40776" y="2406"/>
                  </a:lnTo>
                  <a:lnTo>
                    <a:pt x="37548" y="0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7033075" y="3155125"/>
              <a:ext cx="350350" cy="310100"/>
            </a:xfrm>
            <a:custGeom>
              <a:avLst/>
              <a:gdLst/>
              <a:ahLst/>
              <a:cxnLst/>
              <a:rect l="l" t="t" r="r" b="b"/>
              <a:pathLst>
                <a:path w="14014" h="12404" extrusionOk="0">
                  <a:moveTo>
                    <a:pt x="8665" y="0"/>
                  </a:moveTo>
                  <a:cubicBezTo>
                    <a:pt x="8273" y="0"/>
                    <a:pt x="7897" y="107"/>
                    <a:pt x="7553" y="346"/>
                  </a:cubicBezTo>
                  <a:lnTo>
                    <a:pt x="917" y="4210"/>
                  </a:lnTo>
                  <a:cubicBezTo>
                    <a:pt x="908" y="4213"/>
                    <a:pt x="908" y="4213"/>
                    <a:pt x="906" y="4220"/>
                  </a:cubicBezTo>
                  <a:cubicBezTo>
                    <a:pt x="1" y="4807"/>
                    <a:pt x="1277" y="7707"/>
                    <a:pt x="2826" y="9891"/>
                  </a:cubicBezTo>
                  <a:cubicBezTo>
                    <a:pt x="3823" y="11297"/>
                    <a:pt x="4938" y="12403"/>
                    <a:pt x="5664" y="12403"/>
                  </a:cubicBezTo>
                  <a:cubicBezTo>
                    <a:pt x="5780" y="12403"/>
                    <a:pt x="5886" y="12375"/>
                    <a:pt x="5981" y="12315"/>
                  </a:cubicBezTo>
                  <a:lnTo>
                    <a:pt x="13005" y="8223"/>
                  </a:lnTo>
                  <a:cubicBezTo>
                    <a:pt x="13823" y="7659"/>
                    <a:pt x="14014" y="6673"/>
                    <a:pt x="13795" y="5565"/>
                  </a:cubicBezTo>
                  <a:cubicBezTo>
                    <a:pt x="13318" y="3068"/>
                    <a:pt x="10764" y="0"/>
                    <a:pt x="8665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7042650" y="3155125"/>
              <a:ext cx="338775" cy="207900"/>
            </a:xfrm>
            <a:custGeom>
              <a:avLst/>
              <a:gdLst/>
              <a:ahLst/>
              <a:cxnLst/>
              <a:rect l="l" t="t" r="r" b="b"/>
              <a:pathLst>
                <a:path w="13551" h="8316" extrusionOk="0">
                  <a:moveTo>
                    <a:pt x="8283" y="0"/>
                  </a:moveTo>
                  <a:cubicBezTo>
                    <a:pt x="7890" y="0"/>
                    <a:pt x="7514" y="107"/>
                    <a:pt x="7170" y="346"/>
                  </a:cubicBezTo>
                  <a:lnTo>
                    <a:pt x="534" y="4210"/>
                  </a:lnTo>
                  <a:cubicBezTo>
                    <a:pt x="525" y="4213"/>
                    <a:pt x="525" y="4213"/>
                    <a:pt x="523" y="4220"/>
                  </a:cubicBezTo>
                  <a:cubicBezTo>
                    <a:pt x="1" y="4559"/>
                    <a:pt x="208" y="5674"/>
                    <a:pt x="774" y="6975"/>
                  </a:cubicBezTo>
                  <a:lnTo>
                    <a:pt x="5135" y="8315"/>
                  </a:lnTo>
                  <a:lnTo>
                    <a:pt x="12064" y="4153"/>
                  </a:lnTo>
                  <a:cubicBezTo>
                    <a:pt x="12064" y="4153"/>
                    <a:pt x="13372" y="4898"/>
                    <a:pt x="13277" y="7448"/>
                  </a:cubicBezTo>
                  <a:cubicBezTo>
                    <a:pt x="13522" y="6918"/>
                    <a:pt x="13551" y="6267"/>
                    <a:pt x="13412" y="5565"/>
                  </a:cubicBezTo>
                  <a:cubicBezTo>
                    <a:pt x="12936" y="3068"/>
                    <a:pt x="10381" y="0"/>
                    <a:pt x="8283" y="0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6991950" y="3259550"/>
              <a:ext cx="210200" cy="240350"/>
            </a:xfrm>
            <a:custGeom>
              <a:avLst/>
              <a:gdLst/>
              <a:ahLst/>
              <a:cxnLst/>
              <a:rect l="l" t="t" r="r" b="b"/>
              <a:pathLst>
                <a:path w="8408" h="9614" extrusionOk="0">
                  <a:moveTo>
                    <a:pt x="46" y="1470"/>
                  </a:moveTo>
                  <a:cubicBezTo>
                    <a:pt x="29" y="1477"/>
                    <a:pt x="14" y="1486"/>
                    <a:pt x="0" y="1497"/>
                  </a:cubicBezTo>
                  <a:lnTo>
                    <a:pt x="46" y="1470"/>
                  </a:lnTo>
                  <a:close/>
                  <a:moveTo>
                    <a:pt x="2831" y="1"/>
                  </a:moveTo>
                  <a:cubicBezTo>
                    <a:pt x="2678" y="1"/>
                    <a:pt x="2546" y="32"/>
                    <a:pt x="2441" y="97"/>
                  </a:cubicBezTo>
                  <a:lnTo>
                    <a:pt x="46" y="1470"/>
                  </a:lnTo>
                  <a:lnTo>
                    <a:pt x="46" y="1470"/>
                  </a:lnTo>
                  <a:cubicBezTo>
                    <a:pt x="54" y="1467"/>
                    <a:pt x="63" y="1465"/>
                    <a:pt x="72" y="1463"/>
                  </a:cubicBezTo>
                  <a:lnTo>
                    <a:pt x="80" y="1460"/>
                  </a:lnTo>
                  <a:cubicBezTo>
                    <a:pt x="152" y="1430"/>
                    <a:pt x="230" y="1416"/>
                    <a:pt x="313" y="1416"/>
                  </a:cubicBezTo>
                  <a:cubicBezTo>
                    <a:pt x="1045" y="1416"/>
                    <a:pt x="2170" y="2538"/>
                    <a:pt x="3168" y="3958"/>
                  </a:cubicBezTo>
                  <a:cubicBezTo>
                    <a:pt x="4710" y="6145"/>
                    <a:pt x="5962" y="9044"/>
                    <a:pt x="5043" y="9613"/>
                  </a:cubicBezTo>
                  <a:lnTo>
                    <a:pt x="5686" y="9244"/>
                  </a:lnTo>
                  <a:lnTo>
                    <a:pt x="7489" y="8215"/>
                  </a:lnTo>
                  <a:cubicBezTo>
                    <a:pt x="8408" y="7645"/>
                    <a:pt x="7718" y="4564"/>
                    <a:pt x="6175" y="2377"/>
                  </a:cubicBezTo>
                  <a:cubicBezTo>
                    <a:pt x="5193" y="976"/>
                    <a:pt x="3688" y="1"/>
                    <a:pt x="2831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6946250" y="3284675"/>
              <a:ext cx="236600" cy="241900"/>
            </a:xfrm>
            <a:custGeom>
              <a:avLst/>
              <a:gdLst/>
              <a:ahLst/>
              <a:cxnLst/>
              <a:rect l="l" t="t" r="r" b="b"/>
              <a:pathLst>
                <a:path w="9464" h="9676" extrusionOk="0">
                  <a:moveTo>
                    <a:pt x="31" y="1542"/>
                  </a:moveTo>
                  <a:cubicBezTo>
                    <a:pt x="20" y="1547"/>
                    <a:pt x="10" y="1553"/>
                    <a:pt x="0" y="1559"/>
                  </a:cubicBezTo>
                  <a:lnTo>
                    <a:pt x="31" y="1542"/>
                  </a:lnTo>
                  <a:close/>
                  <a:moveTo>
                    <a:pt x="2968" y="1"/>
                  </a:moveTo>
                  <a:cubicBezTo>
                    <a:pt x="2778" y="1"/>
                    <a:pt x="2601" y="47"/>
                    <a:pt x="2440" y="147"/>
                  </a:cubicBezTo>
                  <a:lnTo>
                    <a:pt x="31" y="1542"/>
                  </a:lnTo>
                  <a:lnTo>
                    <a:pt x="31" y="1542"/>
                  </a:lnTo>
                  <a:cubicBezTo>
                    <a:pt x="116" y="1496"/>
                    <a:pt x="211" y="1474"/>
                    <a:pt x="312" y="1474"/>
                  </a:cubicBezTo>
                  <a:cubicBezTo>
                    <a:pt x="2172" y="1474"/>
                    <a:pt x="6562" y="8733"/>
                    <a:pt x="5044" y="9676"/>
                  </a:cubicBezTo>
                  <a:lnTo>
                    <a:pt x="7484" y="8266"/>
                  </a:lnTo>
                  <a:cubicBezTo>
                    <a:pt x="9463" y="7036"/>
                    <a:pt x="5300" y="1"/>
                    <a:pt x="2968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6888175" y="3318950"/>
              <a:ext cx="235600" cy="240625"/>
            </a:xfrm>
            <a:custGeom>
              <a:avLst/>
              <a:gdLst/>
              <a:ahLst/>
              <a:cxnLst/>
              <a:rect l="l" t="t" r="r" b="b"/>
              <a:pathLst>
                <a:path w="9424" h="9625" extrusionOk="0">
                  <a:moveTo>
                    <a:pt x="76" y="1487"/>
                  </a:moveTo>
                  <a:cubicBezTo>
                    <a:pt x="50" y="1500"/>
                    <a:pt x="26" y="1514"/>
                    <a:pt x="1" y="1530"/>
                  </a:cubicBezTo>
                  <a:lnTo>
                    <a:pt x="76" y="1487"/>
                  </a:lnTo>
                  <a:close/>
                  <a:moveTo>
                    <a:pt x="2888" y="0"/>
                  </a:moveTo>
                  <a:cubicBezTo>
                    <a:pt x="2714" y="0"/>
                    <a:pt x="2553" y="44"/>
                    <a:pt x="2409" y="136"/>
                  </a:cubicBezTo>
                  <a:lnTo>
                    <a:pt x="76" y="1487"/>
                  </a:lnTo>
                  <a:lnTo>
                    <a:pt x="76" y="1487"/>
                  </a:lnTo>
                  <a:cubicBezTo>
                    <a:pt x="252" y="1393"/>
                    <a:pt x="443" y="1349"/>
                    <a:pt x="644" y="1349"/>
                  </a:cubicBezTo>
                  <a:cubicBezTo>
                    <a:pt x="3163" y="1349"/>
                    <a:pt x="7245" y="8265"/>
                    <a:pt x="5073" y="9625"/>
                  </a:cubicBezTo>
                  <a:lnTo>
                    <a:pt x="7509" y="8241"/>
                  </a:lnTo>
                  <a:cubicBezTo>
                    <a:pt x="7541" y="8223"/>
                    <a:pt x="7568" y="8200"/>
                    <a:pt x="7593" y="8175"/>
                  </a:cubicBezTo>
                  <a:cubicBezTo>
                    <a:pt x="9424" y="6993"/>
                    <a:pt x="5102" y="0"/>
                    <a:pt x="2888" y="0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6888175" y="3259550"/>
              <a:ext cx="282850" cy="195825"/>
            </a:xfrm>
            <a:custGeom>
              <a:avLst/>
              <a:gdLst/>
              <a:ahLst/>
              <a:cxnLst/>
              <a:rect l="l" t="t" r="r" b="b"/>
              <a:pathLst>
                <a:path w="11314" h="7833" extrusionOk="0">
                  <a:moveTo>
                    <a:pt x="4197" y="1470"/>
                  </a:moveTo>
                  <a:cubicBezTo>
                    <a:pt x="4180" y="1477"/>
                    <a:pt x="4165" y="1486"/>
                    <a:pt x="4151" y="1497"/>
                  </a:cubicBezTo>
                  <a:lnTo>
                    <a:pt x="4197" y="1470"/>
                  </a:lnTo>
                  <a:close/>
                  <a:moveTo>
                    <a:pt x="74" y="3863"/>
                  </a:moveTo>
                  <a:cubicBezTo>
                    <a:pt x="50" y="3877"/>
                    <a:pt x="25" y="3891"/>
                    <a:pt x="1" y="3906"/>
                  </a:cubicBezTo>
                  <a:lnTo>
                    <a:pt x="74" y="3863"/>
                  </a:lnTo>
                  <a:close/>
                  <a:moveTo>
                    <a:pt x="6982" y="1"/>
                  </a:moveTo>
                  <a:cubicBezTo>
                    <a:pt x="6829" y="1"/>
                    <a:pt x="6697" y="32"/>
                    <a:pt x="6592" y="97"/>
                  </a:cubicBezTo>
                  <a:lnTo>
                    <a:pt x="4197" y="1470"/>
                  </a:lnTo>
                  <a:lnTo>
                    <a:pt x="4197" y="1470"/>
                  </a:lnTo>
                  <a:cubicBezTo>
                    <a:pt x="4205" y="1467"/>
                    <a:pt x="4214" y="1465"/>
                    <a:pt x="4223" y="1463"/>
                  </a:cubicBezTo>
                  <a:lnTo>
                    <a:pt x="4231" y="1460"/>
                  </a:lnTo>
                  <a:lnTo>
                    <a:pt x="4233" y="1460"/>
                  </a:lnTo>
                  <a:lnTo>
                    <a:pt x="2430" y="2502"/>
                  </a:lnTo>
                  <a:cubicBezTo>
                    <a:pt x="2424" y="2507"/>
                    <a:pt x="2415" y="2509"/>
                    <a:pt x="2409" y="2512"/>
                  </a:cubicBezTo>
                  <a:lnTo>
                    <a:pt x="74" y="3863"/>
                  </a:lnTo>
                  <a:lnTo>
                    <a:pt x="74" y="3863"/>
                  </a:lnTo>
                  <a:cubicBezTo>
                    <a:pt x="251" y="3769"/>
                    <a:pt x="442" y="3725"/>
                    <a:pt x="643" y="3725"/>
                  </a:cubicBezTo>
                  <a:cubicBezTo>
                    <a:pt x="2008" y="3725"/>
                    <a:pt x="3829" y="5755"/>
                    <a:pt x="4868" y="7832"/>
                  </a:cubicBezTo>
                  <a:lnTo>
                    <a:pt x="11314" y="4140"/>
                  </a:lnTo>
                  <a:cubicBezTo>
                    <a:pt x="11043" y="3520"/>
                    <a:pt x="10712" y="2930"/>
                    <a:pt x="10326" y="2377"/>
                  </a:cubicBezTo>
                  <a:cubicBezTo>
                    <a:pt x="9344" y="976"/>
                    <a:pt x="7839" y="1"/>
                    <a:pt x="6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4509600" y="4282650"/>
              <a:ext cx="1018225" cy="535600"/>
            </a:xfrm>
            <a:custGeom>
              <a:avLst/>
              <a:gdLst/>
              <a:ahLst/>
              <a:cxnLst/>
              <a:rect l="l" t="t" r="r" b="b"/>
              <a:pathLst>
                <a:path w="40729" h="21424" extrusionOk="0">
                  <a:moveTo>
                    <a:pt x="20367" y="0"/>
                  </a:moveTo>
                  <a:cubicBezTo>
                    <a:pt x="15619" y="0"/>
                    <a:pt x="10870" y="1046"/>
                    <a:pt x="7245" y="3138"/>
                  </a:cubicBezTo>
                  <a:cubicBezTo>
                    <a:pt x="1" y="7321"/>
                    <a:pt x="1" y="14103"/>
                    <a:pt x="7245" y="18287"/>
                  </a:cubicBezTo>
                  <a:cubicBezTo>
                    <a:pt x="10868" y="20378"/>
                    <a:pt x="15616" y="21424"/>
                    <a:pt x="20363" y="21424"/>
                  </a:cubicBezTo>
                  <a:cubicBezTo>
                    <a:pt x="25111" y="21424"/>
                    <a:pt x="29860" y="20378"/>
                    <a:pt x="33483" y="18287"/>
                  </a:cubicBezTo>
                  <a:cubicBezTo>
                    <a:pt x="40728" y="14103"/>
                    <a:pt x="40728" y="7321"/>
                    <a:pt x="33483" y="3138"/>
                  </a:cubicBezTo>
                  <a:cubicBezTo>
                    <a:pt x="29862" y="1046"/>
                    <a:pt x="25115" y="0"/>
                    <a:pt x="20367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4536125" y="3783950"/>
              <a:ext cx="965075" cy="919850"/>
            </a:xfrm>
            <a:custGeom>
              <a:avLst/>
              <a:gdLst/>
              <a:ahLst/>
              <a:cxnLst/>
              <a:rect l="l" t="t" r="r" b="b"/>
              <a:pathLst>
                <a:path w="38603" h="36794" extrusionOk="0">
                  <a:moveTo>
                    <a:pt x="19305" y="1"/>
                  </a:moveTo>
                  <a:cubicBezTo>
                    <a:pt x="15773" y="1"/>
                    <a:pt x="12240" y="718"/>
                    <a:pt x="9412" y="2151"/>
                  </a:cubicBezTo>
                  <a:lnTo>
                    <a:pt x="9412" y="2139"/>
                  </a:lnTo>
                  <a:cubicBezTo>
                    <a:pt x="6729" y="3484"/>
                    <a:pt x="1461" y="6688"/>
                    <a:pt x="713" y="13793"/>
                  </a:cubicBezTo>
                  <a:cubicBezTo>
                    <a:pt x="1" y="20551"/>
                    <a:pt x="3504" y="29964"/>
                    <a:pt x="9351" y="34044"/>
                  </a:cubicBezTo>
                  <a:cubicBezTo>
                    <a:pt x="9377" y="34064"/>
                    <a:pt x="9406" y="34083"/>
                    <a:pt x="9432" y="34101"/>
                  </a:cubicBezTo>
                  <a:cubicBezTo>
                    <a:pt x="9703" y="34288"/>
                    <a:pt x="9979" y="34467"/>
                    <a:pt x="10259" y="34631"/>
                  </a:cubicBezTo>
                  <a:cubicBezTo>
                    <a:pt x="12757" y="36073"/>
                    <a:pt x="16031" y="36793"/>
                    <a:pt x="19305" y="36793"/>
                  </a:cubicBezTo>
                  <a:cubicBezTo>
                    <a:pt x="22578" y="36793"/>
                    <a:pt x="25852" y="36073"/>
                    <a:pt x="28351" y="34631"/>
                  </a:cubicBezTo>
                  <a:cubicBezTo>
                    <a:pt x="28398" y="34602"/>
                    <a:pt x="28436" y="34574"/>
                    <a:pt x="28481" y="34547"/>
                  </a:cubicBezTo>
                  <a:cubicBezTo>
                    <a:pt x="28697" y="34418"/>
                    <a:pt x="28910" y="34281"/>
                    <a:pt x="29119" y="34139"/>
                  </a:cubicBezTo>
                  <a:cubicBezTo>
                    <a:pt x="29178" y="34098"/>
                    <a:pt x="29238" y="34058"/>
                    <a:pt x="29295" y="34017"/>
                  </a:cubicBezTo>
                  <a:cubicBezTo>
                    <a:pt x="35116" y="29921"/>
                    <a:pt x="38603" y="20536"/>
                    <a:pt x="37891" y="13793"/>
                  </a:cubicBezTo>
                  <a:cubicBezTo>
                    <a:pt x="37142" y="6690"/>
                    <a:pt x="31874" y="3484"/>
                    <a:pt x="29193" y="2139"/>
                  </a:cubicBezTo>
                  <a:lnTo>
                    <a:pt x="29193" y="2149"/>
                  </a:lnTo>
                  <a:cubicBezTo>
                    <a:pt x="26366" y="717"/>
                    <a:pt x="22835" y="1"/>
                    <a:pt x="19305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914650" y="3945850"/>
              <a:ext cx="208200" cy="109550"/>
            </a:xfrm>
            <a:custGeom>
              <a:avLst/>
              <a:gdLst/>
              <a:ahLst/>
              <a:cxnLst/>
              <a:rect l="l" t="t" r="r" b="b"/>
              <a:pathLst>
                <a:path w="8328" h="4382" extrusionOk="0">
                  <a:moveTo>
                    <a:pt x="4163" y="0"/>
                  </a:moveTo>
                  <a:cubicBezTo>
                    <a:pt x="3193" y="0"/>
                    <a:pt x="2222" y="214"/>
                    <a:pt x="1481" y="642"/>
                  </a:cubicBezTo>
                  <a:cubicBezTo>
                    <a:pt x="1" y="1497"/>
                    <a:pt x="1" y="2884"/>
                    <a:pt x="1481" y="3739"/>
                  </a:cubicBezTo>
                  <a:cubicBezTo>
                    <a:pt x="2222" y="4167"/>
                    <a:pt x="3193" y="4381"/>
                    <a:pt x="4163" y="4381"/>
                  </a:cubicBezTo>
                  <a:cubicBezTo>
                    <a:pt x="5134" y="4381"/>
                    <a:pt x="6105" y="4167"/>
                    <a:pt x="6846" y="3739"/>
                  </a:cubicBezTo>
                  <a:cubicBezTo>
                    <a:pt x="8328" y="2882"/>
                    <a:pt x="8326" y="1497"/>
                    <a:pt x="6846" y="642"/>
                  </a:cubicBezTo>
                  <a:cubicBezTo>
                    <a:pt x="6105" y="214"/>
                    <a:pt x="5134" y="0"/>
                    <a:pt x="4163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4771375" y="3690050"/>
              <a:ext cx="338750" cy="323725"/>
            </a:xfrm>
            <a:custGeom>
              <a:avLst/>
              <a:gdLst/>
              <a:ahLst/>
              <a:cxnLst/>
              <a:rect l="l" t="t" r="r" b="b"/>
              <a:pathLst>
                <a:path w="13550" h="12949" extrusionOk="0">
                  <a:moveTo>
                    <a:pt x="2445" y="0"/>
                  </a:moveTo>
                  <a:cubicBezTo>
                    <a:pt x="2445" y="1"/>
                    <a:pt x="1" y="5895"/>
                    <a:pt x="2609" y="9387"/>
                  </a:cubicBezTo>
                  <a:cubicBezTo>
                    <a:pt x="5215" y="12879"/>
                    <a:pt x="9895" y="12949"/>
                    <a:pt x="9895" y="12949"/>
                  </a:cubicBezTo>
                  <a:cubicBezTo>
                    <a:pt x="9895" y="12949"/>
                    <a:pt x="13549" y="9034"/>
                    <a:pt x="10931" y="4832"/>
                  </a:cubicBezTo>
                  <a:cubicBezTo>
                    <a:pt x="8260" y="547"/>
                    <a:pt x="2445" y="0"/>
                    <a:pt x="2445" y="0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771425" y="3690050"/>
              <a:ext cx="247350" cy="323725"/>
            </a:xfrm>
            <a:custGeom>
              <a:avLst/>
              <a:gdLst/>
              <a:ahLst/>
              <a:cxnLst/>
              <a:rect l="l" t="t" r="r" b="b"/>
              <a:pathLst>
                <a:path w="9894" h="12949" extrusionOk="0">
                  <a:moveTo>
                    <a:pt x="2443" y="0"/>
                  </a:moveTo>
                  <a:cubicBezTo>
                    <a:pt x="2443" y="1"/>
                    <a:pt x="0" y="5895"/>
                    <a:pt x="2607" y="9387"/>
                  </a:cubicBezTo>
                  <a:cubicBezTo>
                    <a:pt x="5213" y="12879"/>
                    <a:pt x="9893" y="12949"/>
                    <a:pt x="9893" y="12949"/>
                  </a:cubicBezTo>
                  <a:cubicBezTo>
                    <a:pt x="9252" y="4960"/>
                    <a:pt x="2443" y="1"/>
                    <a:pt x="2443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5015200" y="3691000"/>
              <a:ext cx="359975" cy="337850"/>
            </a:xfrm>
            <a:custGeom>
              <a:avLst/>
              <a:gdLst/>
              <a:ahLst/>
              <a:cxnLst/>
              <a:rect l="l" t="t" r="r" b="b"/>
              <a:pathLst>
                <a:path w="14399" h="13514" extrusionOk="0">
                  <a:moveTo>
                    <a:pt x="9651" y="1"/>
                  </a:moveTo>
                  <a:cubicBezTo>
                    <a:pt x="9651" y="1"/>
                    <a:pt x="7086" y="155"/>
                    <a:pt x="3544" y="3152"/>
                  </a:cubicBezTo>
                  <a:cubicBezTo>
                    <a:pt x="0" y="6149"/>
                    <a:pt x="142" y="12911"/>
                    <a:pt x="142" y="12911"/>
                  </a:cubicBezTo>
                  <a:cubicBezTo>
                    <a:pt x="142" y="12911"/>
                    <a:pt x="77" y="13421"/>
                    <a:pt x="737" y="13506"/>
                  </a:cubicBezTo>
                  <a:cubicBezTo>
                    <a:pt x="780" y="13511"/>
                    <a:pt x="820" y="13514"/>
                    <a:pt x="858" y="13514"/>
                  </a:cubicBezTo>
                  <a:cubicBezTo>
                    <a:pt x="1329" y="13514"/>
                    <a:pt x="1402" y="13120"/>
                    <a:pt x="1402" y="13120"/>
                  </a:cubicBezTo>
                  <a:cubicBezTo>
                    <a:pt x="1402" y="12380"/>
                    <a:pt x="2804" y="7356"/>
                    <a:pt x="5880" y="4864"/>
                  </a:cubicBezTo>
                  <a:cubicBezTo>
                    <a:pt x="8956" y="2373"/>
                    <a:pt x="13420" y="2176"/>
                    <a:pt x="13420" y="2176"/>
                  </a:cubicBezTo>
                  <a:cubicBezTo>
                    <a:pt x="14399" y="1917"/>
                    <a:pt x="11739" y="1"/>
                    <a:pt x="9651" y="1"/>
                  </a:cubicBez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5245300" y="3691000"/>
              <a:ext cx="129875" cy="54925"/>
            </a:xfrm>
            <a:custGeom>
              <a:avLst/>
              <a:gdLst/>
              <a:ahLst/>
              <a:cxnLst/>
              <a:rect l="l" t="t" r="r" b="b"/>
              <a:pathLst>
                <a:path w="5195" h="2197" extrusionOk="0">
                  <a:moveTo>
                    <a:pt x="447" y="1"/>
                  </a:moveTo>
                  <a:cubicBezTo>
                    <a:pt x="0" y="69"/>
                    <a:pt x="97" y="748"/>
                    <a:pt x="1327" y="1381"/>
                  </a:cubicBezTo>
                  <a:cubicBezTo>
                    <a:pt x="2466" y="1968"/>
                    <a:pt x="3080" y="2197"/>
                    <a:pt x="3796" y="2197"/>
                  </a:cubicBezTo>
                  <a:cubicBezTo>
                    <a:pt x="3869" y="2197"/>
                    <a:pt x="3943" y="2194"/>
                    <a:pt x="4019" y="2190"/>
                  </a:cubicBezTo>
                  <a:cubicBezTo>
                    <a:pt x="4147" y="2180"/>
                    <a:pt x="4216" y="2176"/>
                    <a:pt x="4216" y="2176"/>
                  </a:cubicBezTo>
                  <a:cubicBezTo>
                    <a:pt x="5195" y="1917"/>
                    <a:pt x="2535" y="1"/>
                    <a:pt x="447" y="1"/>
                  </a:cubicBezTo>
                  <a:close/>
                </a:path>
              </a:pathLst>
            </a:custGeom>
            <a:solidFill>
              <a:srgbClr val="8229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2255800" y="3695575"/>
              <a:ext cx="466800" cy="146375"/>
            </a:xfrm>
            <a:custGeom>
              <a:avLst/>
              <a:gdLst/>
              <a:ahLst/>
              <a:cxnLst/>
              <a:rect l="l" t="t" r="r" b="b"/>
              <a:pathLst>
                <a:path w="18672" h="5855" extrusionOk="0">
                  <a:moveTo>
                    <a:pt x="2627" y="0"/>
                  </a:moveTo>
                  <a:cubicBezTo>
                    <a:pt x="2596" y="0"/>
                    <a:pt x="2557" y="15"/>
                    <a:pt x="2497" y="40"/>
                  </a:cubicBezTo>
                  <a:cubicBezTo>
                    <a:pt x="2299" y="119"/>
                    <a:pt x="2263" y="553"/>
                    <a:pt x="2431" y="892"/>
                  </a:cubicBezTo>
                  <a:cubicBezTo>
                    <a:pt x="2609" y="1246"/>
                    <a:pt x="2836" y="1390"/>
                    <a:pt x="2844" y="1480"/>
                  </a:cubicBezTo>
                  <a:cubicBezTo>
                    <a:pt x="2846" y="1499"/>
                    <a:pt x="2835" y="1508"/>
                    <a:pt x="2812" y="1508"/>
                  </a:cubicBezTo>
                  <a:cubicBezTo>
                    <a:pt x="2727" y="1508"/>
                    <a:pt x="2480" y="1377"/>
                    <a:pt x="2189" y="1164"/>
                  </a:cubicBezTo>
                  <a:cubicBezTo>
                    <a:pt x="1683" y="795"/>
                    <a:pt x="1491" y="408"/>
                    <a:pt x="1262" y="177"/>
                  </a:cubicBezTo>
                  <a:cubicBezTo>
                    <a:pt x="1178" y="93"/>
                    <a:pt x="1101" y="61"/>
                    <a:pt x="1037" y="61"/>
                  </a:cubicBezTo>
                  <a:cubicBezTo>
                    <a:pt x="906" y="61"/>
                    <a:pt x="827" y="195"/>
                    <a:pt x="839" y="299"/>
                  </a:cubicBezTo>
                  <a:cubicBezTo>
                    <a:pt x="856" y="454"/>
                    <a:pt x="896" y="688"/>
                    <a:pt x="1200" y="1106"/>
                  </a:cubicBezTo>
                  <a:cubicBezTo>
                    <a:pt x="1502" y="1522"/>
                    <a:pt x="1944" y="1936"/>
                    <a:pt x="1944" y="1936"/>
                  </a:cubicBezTo>
                  <a:cubicBezTo>
                    <a:pt x="1680" y="1804"/>
                    <a:pt x="1434" y="1639"/>
                    <a:pt x="1208" y="1447"/>
                  </a:cubicBezTo>
                  <a:cubicBezTo>
                    <a:pt x="782" y="1088"/>
                    <a:pt x="652" y="889"/>
                    <a:pt x="423" y="713"/>
                  </a:cubicBezTo>
                  <a:cubicBezTo>
                    <a:pt x="387" y="686"/>
                    <a:pt x="353" y="674"/>
                    <a:pt x="320" y="674"/>
                  </a:cubicBezTo>
                  <a:cubicBezTo>
                    <a:pt x="146" y="674"/>
                    <a:pt x="38" y="1026"/>
                    <a:pt x="186" y="1255"/>
                  </a:cubicBezTo>
                  <a:cubicBezTo>
                    <a:pt x="326" y="1475"/>
                    <a:pt x="565" y="1758"/>
                    <a:pt x="848" y="2005"/>
                  </a:cubicBezTo>
                  <a:cubicBezTo>
                    <a:pt x="1132" y="2252"/>
                    <a:pt x="1640" y="2620"/>
                    <a:pt x="1640" y="2620"/>
                  </a:cubicBezTo>
                  <a:cubicBezTo>
                    <a:pt x="1063" y="2401"/>
                    <a:pt x="724" y="2067"/>
                    <a:pt x="502" y="1888"/>
                  </a:cubicBezTo>
                  <a:cubicBezTo>
                    <a:pt x="385" y="1794"/>
                    <a:pt x="286" y="1748"/>
                    <a:pt x="208" y="1748"/>
                  </a:cubicBezTo>
                  <a:cubicBezTo>
                    <a:pt x="136" y="1748"/>
                    <a:pt x="82" y="1787"/>
                    <a:pt x="51" y="1865"/>
                  </a:cubicBezTo>
                  <a:cubicBezTo>
                    <a:pt x="0" y="1992"/>
                    <a:pt x="87" y="2220"/>
                    <a:pt x="525" y="2663"/>
                  </a:cubicBezTo>
                  <a:cubicBezTo>
                    <a:pt x="963" y="3106"/>
                    <a:pt x="1746" y="3502"/>
                    <a:pt x="2465" y="3694"/>
                  </a:cubicBezTo>
                  <a:cubicBezTo>
                    <a:pt x="3183" y="3886"/>
                    <a:pt x="3527" y="4083"/>
                    <a:pt x="3888" y="4227"/>
                  </a:cubicBezTo>
                  <a:cubicBezTo>
                    <a:pt x="5208" y="4752"/>
                    <a:pt x="5923" y="5193"/>
                    <a:pt x="7303" y="5532"/>
                  </a:cubicBezTo>
                  <a:cubicBezTo>
                    <a:pt x="8270" y="5769"/>
                    <a:pt x="9095" y="5854"/>
                    <a:pt x="9805" y="5854"/>
                  </a:cubicBezTo>
                  <a:cubicBezTo>
                    <a:pt x="10388" y="5854"/>
                    <a:pt x="10893" y="5796"/>
                    <a:pt x="11333" y="5717"/>
                  </a:cubicBezTo>
                  <a:cubicBezTo>
                    <a:pt x="13352" y="5355"/>
                    <a:pt x="15871" y="4486"/>
                    <a:pt x="17235" y="3851"/>
                  </a:cubicBezTo>
                  <a:cubicBezTo>
                    <a:pt x="18596" y="3216"/>
                    <a:pt x="18672" y="2416"/>
                    <a:pt x="18142" y="1930"/>
                  </a:cubicBezTo>
                  <a:cubicBezTo>
                    <a:pt x="17831" y="1645"/>
                    <a:pt x="17517" y="1430"/>
                    <a:pt x="17025" y="1430"/>
                  </a:cubicBezTo>
                  <a:cubicBezTo>
                    <a:pt x="16805" y="1430"/>
                    <a:pt x="16549" y="1473"/>
                    <a:pt x="16242" y="1572"/>
                  </a:cubicBezTo>
                  <a:cubicBezTo>
                    <a:pt x="15250" y="1895"/>
                    <a:pt x="12874" y="2922"/>
                    <a:pt x="11131" y="3375"/>
                  </a:cubicBezTo>
                  <a:cubicBezTo>
                    <a:pt x="10619" y="3508"/>
                    <a:pt x="9902" y="3600"/>
                    <a:pt x="9075" y="3600"/>
                  </a:cubicBezTo>
                  <a:cubicBezTo>
                    <a:pt x="8515" y="3600"/>
                    <a:pt x="7905" y="3558"/>
                    <a:pt x="7273" y="3458"/>
                  </a:cubicBezTo>
                  <a:cubicBezTo>
                    <a:pt x="5947" y="3248"/>
                    <a:pt x="4827" y="2476"/>
                    <a:pt x="4431" y="2180"/>
                  </a:cubicBezTo>
                  <a:cubicBezTo>
                    <a:pt x="4065" y="1906"/>
                    <a:pt x="3954" y="1738"/>
                    <a:pt x="3703" y="1315"/>
                  </a:cubicBezTo>
                  <a:cubicBezTo>
                    <a:pt x="3417" y="837"/>
                    <a:pt x="3115" y="623"/>
                    <a:pt x="2888" y="301"/>
                  </a:cubicBezTo>
                  <a:cubicBezTo>
                    <a:pt x="2729" y="78"/>
                    <a:pt x="2697" y="0"/>
                    <a:pt x="2627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2567400" y="3726900"/>
              <a:ext cx="157450" cy="105850"/>
            </a:xfrm>
            <a:custGeom>
              <a:avLst/>
              <a:gdLst/>
              <a:ahLst/>
              <a:cxnLst/>
              <a:rect l="l" t="t" r="r" b="b"/>
              <a:pathLst>
                <a:path w="6298" h="4234" extrusionOk="0">
                  <a:moveTo>
                    <a:pt x="4998" y="1"/>
                  </a:moveTo>
                  <a:cubicBezTo>
                    <a:pt x="4763" y="1"/>
                    <a:pt x="4483" y="35"/>
                    <a:pt x="4154" y="99"/>
                  </a:cubicBezTo>
                  <a:cubicBezTo>
                    <a:pt x="2986" y="324"/>
                    <a:pt x="821" y="1211"/>
                    <a:pt x="256" y="1430"/>
                  </a:cubicBezTo>
                  <a:cubicBezTo>
                    <a:pt x="256" y="1430"/>
                    <a:pt x="1" y="1816"/>
                    <a:pt x="318" y="2854"/>
                  </a:cubicBezTo>
                  <a:cubicBezTo>
                    <a:pt x="637" y="3890"/>
                    <a:pt x="978" y="4234"/>
                    <a:pt x="978" y="4234"/>
                  </a:cubicBezTo>
                  <a:cubicBezTo>
                    <a:pt x="978" y="4234"/>
                    <a:pt x="3628" y="3375"/>
                    <a:pt x="4604" y="2927"/>
                  </a:cubicBezTo>
                  <a:cubicBezTo>
                    <a:pt x="5579" y="2479"/>
                    <a:pt x="6298" y="1938"/>
                    <a:pt x="6030" y="754"/>
                  </a:cubicBezTo>
                  <a:cubicBezTo>
                    <a:pt x="5912" y="223"/>
                    <a:pt x="5597" y="1"/>
                    <a:pt x="4998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2564725" y="3758975"/>
              <a:ext cx="38675" cy="75375"/>
            </a:xfrm>
            <a:custGeom>
              <a:avLst/>
              <a:gdLst/>
              <a:ahLst/>
              <a:cxnLst/>
              <a:rect l="l" t="t" r="r" b="b"/>
              <a:pathLst>
                <a:path w="1547" h="3015" extrusionOk="0">
                  <a:moveTo>
                    <a:pt x="737" y="0"/>
                  </a:moveTo>
                  <a:lnTo>
                    <a:pt x="211" y="182"/>
                  </a:lnTo>
                  <a:cubicBezTo>
                    <a:pt x="211" y="182"/>
                    <a:pt x="1" y="542"/>
                    <a:pt x="280" y="1592"/>
                  </a:cubicBezTo>
                  <a:cubicBezTo>
                    <a:pt x="559" y="2643"/>
                    <a:pt x="958" y="3014"/>
                    <a:pt x="958" y="3014"/>
                  </a:cubicBezTo>
                  <a:lnTo>
                    <a:pt x="1546" y="2799"/>
                  </a:lnTo>
                  <a:cubicBezTo>
                    <a:pt x="1546" y="2799"/>
                    <a:pt x="1090" y="2229"/>
                    <a:pt x="878" y="1399"/>
                  </a:cubicBezTo>
                  <a:cubicBezTo>
                    <a:pt x="762" y="941"/>
                    <a:pt x="716" y="470"/>
                    <a:pt x="737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238125" y="2858700"/>
              <a:ext cx="2257500" cy="2070100"/>
            </a:xfrm>
            <a:custGeom>
              <a:avLst/>
              <a:gdLst/>
              <a:ahLst/>
              <a:cxnLst/>
              <a:rect l="l" t="t" r="r" b="b"/>
              <a:pathLst>
                <a:path w="90300" h="82804" extrusionOk="0">
                  <a:moveTo>
                    <a:pt x="47806" y="1"/>
                  </a:moveTo>
                  <a:cubicBezTo>
                    <a:pt x="47806" y="27602"/>
                    <a:pt x="23902" y="44469"/>
                    <a:pt x="15936" y="49068"/>
                  </a:cubicBezTo>
                  <a:lnTo>
                    <a:pt x="0" y="58269"/>
                  </a:lnTo>
                  <a:lnTo>
                    <a:pt x="42493" y="82803"/>
                  </a:lnTo>
                  <a:cubicBezTo>
                    <a:pt x="42493" y="82803"/>
                    <a:pt x="50491" y="78319"/>
                    <a:pt x="58429" y="73604"/>
                  </a:cubicBezTo>
                  <a:cubicBezTo>
                    <a:pt x="66397" y="68871"/>
                    <a:pt x="90299" y="52136"/>
                    <a:pt x="90299" y="24536"/>
                  </a:cubicBezTo>
                  <a:lnTo>
                    <a:pt x="47806" y="1"/>
                  </a:lnTo>
                  <a:close/>
                </a:path>
              </a:pathLst>
            </a:custGeom>
            <a:solidFill>
              <a:srgbClr val="FFF6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702875" y="4622100"/>
              <a:ext cx="730425" cy="385900"/>
            </a:xfrm>
            <a:custGeom>
              <a:avLst/>
              <a:gdLst/>
              <a:ahLst/>
              <a:cxnLst/>
              <a:rect l="l" t="t" r="r" b="b"/>
              <a:pathLst>
                <a:path w="29217" h="15436" extrusionOk="0">
                  <a:moveTo>
                    <a:pt x="23903" y="0"/>
                  </a:moveTo>
                  <a:cubicBezTo>
                    <a:pt x="23903" y="0"/>
                    <a:pt x="13033" y="7168"/>
                    <a:pt x="1" y="7668"/>
                  </a:cubicBezTo>
                  <a:cubicBezTo>
                    <a:pt x="1967" y="8803"/>
                    <a:pt x="5761" y="9446"/>
                    <a:pt x="9477" y="9446"/>
                  </a:cubicBezTo>
                  <a:cubicBezTo>
                    <a:pt x="10782" y="9446"/>
                    <a:pt x="12077" y="9366"/>
                    <a:pt x="13280" y="9201"/>
                  </a:cubicBezTo>
                  <a:lnTo>
                    <a:pt x="13280" y="9201"/>
                  </a:lnTo>
                  <a:cubicBezTo>
                    <a:pt x="13280" y="9201"/>
                    <a:pt x="12634" y="11893"/>
                    <a:pt x="7969" y="15335"/>
                  </a:cubicBezTo>
                  <a:cubicBezTo>
                    <a:pt x="7969" y="15335"/>
                    <a:pt x="8344" y="15436"/>
                    <a:pt x="9079" y="15436"/>
                  </a:cubicBezTo>
                  <a:cubicBezTo>
                    <a:pt x="11646" y="15436"/>
                    <a:pt x="18600" y="14198"/>
                    <a:pt x="29216" y="3066"/>
                  </a:cubicBezTo>
                  <a:lnTo>
                    <a:pt x="23903" y="0"/>
                  </a:lnTo>
                  <a:close/>
                </a:path>
              </a:pathLst>
            </a:custGeom>
            <a:solidFill>
              <a:srgbClr val="CC3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1221700" y="4531550"/>
              <a:ext cx="290325" cy="230125"/>
            </a:xfrm>
            <a:custGeom>
              <a:avLst/>
              <a:gdLst/>
              <a:ahLst/>
              <a:cxnLst/>
              <a:rect l="l" t="t" r="r" b="b"/>
              <a:pathLst>
                <a:path w="11613" h="9205" extrusionOk="0">
                  <a:moveTo>
                    <a:pt x="5807" y="0"/>
                  </a:moveTo>
                  <a:cubicBezTo>
                    <a:pt x="2600" y="0"/>
                    <a:pt x="1" y="2060"/>
                    <a:pt x="1" y="4601"/>
                  </a:cubicBezTo>
                  <a:cubicBezTo>
                    <a:pt x="1" y="7144"/>
                    <a:pt x="2600" y="9204"/>
                    <a:pt x="5807" y="9204"/>
                  </a:cubicBezTo>
                  <a:cubicBezTo>
                    <a:pt x="9013" y="9204"/>
                    <a:pt x="11613" y="7144"/>
                    <a:pt x="11613" y="4601"/>
                  </a:cubicBezTo>
                  <a:cubicBezTo>
                    <a:pt x="11613" y="2060"/>
                    <a:pt x="9013" y="0"/>
                    <a:pt x="5807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1254400" y="4564250"/>
              <a:ext cx="224925" cy="164725"/>
            </a:xfrm>
            <a:custGeom>
              <a:avLst/>
              <a:gdLst/>
              <a:ahLst/>
              <a:cxnLst/>
              <a:rect l="l" t="t" r="r" b="b"/>
              <a:pathLst>
                <a:path w="8997" h="6589" extrusionOk="0">
                  <a:moveTo>
                    <a:pt x="4499" y="0"/>
                  </a:moveTo>
                  <a:cubicBezTo>
                    <a:pt x="2014" y="0"/>
                    <a:pt x="1" y="1474"/>
                    <a:pt x="1" y="3293"/>
                  </a:cubicBezTo>
                  <a:cubicBezTo>
                    <a:pt x="1" y="5113"/>
                    <a:pt x="2014" y="6588"/>
                    <a:pt x="4499" y="6588"/>
                  </a:cubicBezTo>
                  <a:cubicBezTo>
                    <a:pt x="6983" y="6588"/>
                    <a:pt x="8996" y="5113"/>
                    <a:pt x="8996" y="3293"/>
                  </a:cubicBezTo>
                  <a:cubicBezTo>
                    <a:pt x="8996" y="1474"/>
                    <a:pt x="6983" y="0"/>
                    <a:pt x="4499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8"/>
            <p:cNvSpPr/>
            <p:nvPr/>
          </p:nvSpPr>
          <p:spPr>
            <a:xfrm>
              <a:off x="1499400" y="3065825"/>
              <a:ext cx="863450" cy="544250"/>
            </a:xfrm>
            <a:custGeom>
              <a:avLst/>
              <a:gdLst/>
              <a:ahLst/>
              <a:cxnLst/>
              <a:rect l="l" t="t" r="r" b="b"/>
              <a:pathLst>
                <a:path w="34538" h="21770" extrusionOk="0">
                  <a:moveTo>
                    <a:pt x="751" y="0"/>
                  </a:moveTo>
                  <a:cubicBezTo>
                    <a:pt x="304" y="0"/>
                    <a:pt x="0" y="333"/>
                    <a:pt x="0" y="917"/>
                  </a:cubicBezTo>
                  <a:cubicBezTo>
                    <a:pt x="0" y="1761"/>
                    <a:pt x="635" y="2810"/>
                    <a:pt x="1417" y="3261"/>
                  </a:cubicBezTo>
                  <a:lnTo>
                    <a:pt x="33122" y="21564"/>
                  </a:lnTo>
                  <a:cubicBezTo>
                    <a:pt x="33362" y="21703"/>
                    <a:pt x="33588" y="21769"/>
                    <a:pt x="33787" y="21769"/>
                  </a:cubicBezTo>
                  <a:cubicBezTo>
                    <a:pt x="34233" y="21769"/>
                    <a:pt x="34537" y="21434"/>
                    <a:pt x="34537" y="20848"/>
                  </a:cubicBezTo>
                  <a:cubicBezTo>
                    <a:pt x="34537" y="20000"/>
                    <a:pt x="33904" y="18948"/>
                    <a:pt x="33122" y="18497"/>
                  </a:cubicBezTo>
                  <a:lnTo>
                    <a:pt x="1417" y="205"/>
                  </a:lnTo>
                  <a:cubicBezTo>
                    <a:pt x="1176" y="66"/>
                    <a:pt x="949" y="0"/>
                    <a:pt x="751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8"/>
            <p:cNvSpPr/>
            <p:nvPr/>
          </p:nvSpPr>
          <p:spPr>
            <a:xfrm>
              <a:off x="1454275" y="3257925"/>
              <a:ext cx="869550" cy="538825"/>
            </a:xfrm>
            <a:custGeom>
              <a:avLst/>
              <a:gdLst/>
              <a:ahLst/>
              <a:cxnLst/>
              <a:rect l="l" t="t" r="r" b="b"/>
              <a:pathLst>
                <a:path w="34782" h="21553" extrusionOk="0">
                  <a:moveTo>
                    <a:pt x="1020" y="1"/>
                  </a:moveTo>
                  <a:cubicBezTo>
                    <a:pt x="560" y="1"/>
                    <a:pt x="206" y="290"/>
                    <a:pt x="124" y="806"/>
                  </a:cubicBezTo>
                  <a:cubicBezTo>
                    <a:pt x="1" y="1580"/>
                    <a:pt x="537" y="2572"/>
                    <a:pt x="1317" y="3024"/>
                  </a:cubicBezTo>
                  <a:lnTo>
                    <a:pt x="33022" y="21332"/>
                  </a:lnTo>
                  <a:cubicBezTo>
                    <a:pt x="33281" y="21481"/>
                    <a:pt x="33534" y="21552"/>
                    <a:pt x="33762" y="21552"/>
                  </a:cubicBezTo>
                  <a:cubicBezTo>
                    <a:pt x="34222" y="21552"/>
                    <a:pt x="34576" y="21263"/>
                    <a:pt x="34658" y="20744"/>
                  </a:cubicBezTo>
                  <a:cubicBezTo>
                    <a:pt x="34782" y="19967"/>
                    <a:pt x="34245" y="18971"/>
                    <a:pt x="33463" y="18520"/>
                  </a:cubicBezTo>
                  <a:lnTo>
                    <a:pt x="1760" y="222"/>
                  </a:lnTo>
                  <a:cubicBezTo>
                    <a:pt x="1501" y="72"/>
                    <a:pt x="1247" y="1"/>
                    <a:pt x="102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8"/>
            <p:cNvSpPr/>
            <p:nvPr/>
          </p:nvSpPr>
          <p:spPr>
            <a:xfrm>
              <a:off x="1393375" y="3427725"/>
              <a:ext cx="875650" cy="533575"/>
            </a:xfrm>
            <a:custGeom>
              <a:avLst/>
              <a:gdLst/>
              <a:ahLst/>
              <a:cxnLst/>
              <a:rect l="l" t="t" r="r" b="b"/>
              <a:pathLst>
                <a:path w="35026" h="21343" extrusionOk="0">
                  <a:moveTo>
                    <a:pt x="1272" y="0"/>
                  </a:moveTo>
                  <a:cubicBezTo>
                    <a:pt x="801" y="0"/>
                    <a:pt x="403" y="247"/>
                    <a:pt x="246" y="698"/>
                  </a:cubicBezTo>
                  <a:cubicBezTo>
                    <a:pt x="1" y="1401"/>
                    <a:pt x="437" y="2337"/>
                    <a:pt x="1219" y="2789"/>
                  </a:cubicBezTo>
                  <a:lnTo>
                    <a:pt x="32922" y="21103"/>
                  </a:lnTo>
                  <a:cubicBezTo>
                    <a:pt x="33203" y="21265"/>
                    <a:pt x="33490" y="21342"/>
                    <a:pt x="33755" y="21342"/>
                  </a:cubicBezTo>
                  <a:cubicBezTo>
                    <a:pt x="34227" y="21342"/>
                    <a:pt x="34625" y="21095"/>
                    <a:pt x="34781" y="20642"/>
                  </a:cubicBezTo>
                  <a:cubicBezTo>
                    <a:pt x="35025" y="19935"/>
                    <a:pt x="34589" y="18998"/>
                    <a:pt x="33807" y="18547"/>
                  </a:cubicBezTo>
                  <a:lnTo>
                    <a:pt x="2104" y="240"/>
                  </a:lnTo>
                  <a:cubicBezTo>
                    <a:pt x="1823" y="78"/>
                    <a:pt x="1536" y="0"/>
                    <a:pt x="1272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8"/>
            <p:cNvSpPr/>
            <p:nvPr/>
          </p:nvSpPr>
          <p:spPr>
            <a:xfrm>
              <a:off x="1304525" y="3584050"/>
              <a:ext cx="881700" cy="528425"/>
            </a:xfrm>
            <a:custGeom>
              <a:avLst/>
              <a:gdLst/>
              <a:ahLst/>
              <a:cxnLst/>
              <a:rect l="l" t="t" r="r" b="b"/>
              <a:pathLst>
                <a:path w="35268" h="21137" extrusionOk="0">
                  <a:moveTo>
                    <a:pt x="1504" y="0"/>
                  </a:moveTo>
                  <a:cubicBezTo>
                    <a:pt x="1023" y="0"/>
                    <a:pt x="591" y="206"/>
                    <a:pt x="368" y="591"/>
                  </a:cubicBezTo>
                  <a:cubicBezTo>
                    <a:pt x="1" y="1225"/>
                    <a:pt x="338" y="2105"/>
                    <a:pt x="1119" y="2556"/>
                  </a:cubicBezTo>
                  <a:lnTo>
                    <a:pt x="32822" y="20876"/>
                  </a:lnTo>
                  <a:cubicBezTo>
                    <a:pt x="33127" y="21052"/>
                    <a:pt x="33454" y="21137"/>
                    <a:pt x="33762" y="21137"/>
                  </a:cubicBezTo>
                  <a:cubicBezTo>
                    <a:pt x="34244" y="21137"/>
                    <a:pt x="34678" y="20930"/>
                    <a:pt x="34902" y="20542"/>
                  </a:cubicBezTo>
                  <a:cubicBezTo>
                    <a:pt x="35268" y="19906"/>
                    <a:pt x="34932" y="19025"/>
                    <a:pt x="34150" y="18574"/>
                  </a:cubicBezTo>
                  <a:lnTo>
                    <a:pt x="2447" y="262"/>
                  </a:lnTo>
                  <a:cubicBezTo>
                    <a:pt x="2141" y="85"/>
                    <a:pt x="1812" y="0"/>
                    <a:pt x="1504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8"/>
            <p:cNvSpPr/>
            <p:nvPr/>
          </p:nvSpPr>
          <p:spPr>
            <a:xfrm>
              <a:off x="1198400" y="3727175"/>
              <a:ext cx="887800" cy="523525"/>
            </a:xfrm>
            <a:custGeom>
              <a:avLst/>
              <a:gdLst/>
              <a:ahLst/>
              <a:cxnLst/>
              <a:rect l="l" t="t" r="r" b="b"/>
              <a:pathLst>
                <a:path w="35512" h="20941" extrusionOk="0">
                  <a:moveTo>
                    <a:pt x="1711" y="0"/>
                  </a:moveTo>
                  <a:cubicBezTo>
                    <a:pt x="1225" y="0"/>
                    <a:pt x="768" y="168"/>
                    <a:pt x="488" y="490"/>
                  </a:cubicBezTo>
                  <a:cubicBezTo>
                    <a:pt x="0" y="1053"/>
                    <a:pt x="238" y="1877"/>
                    <a:pt x="1018" y="2328"/>
                  </a:cubicBezTo>
                  <a:lnTo>
                    <a:pt x="32721" y="20653"/>
                  </a:lnTo>
                  <a:cubicBezTo>
                    <a:pt x="33056" y="20846"/>
                    <a:pt x="33436" y="20940"/>
                    <a:pt x="33799" y="20940"/>
                  </a:cubicBezTo>
                  <a:cubicBezTo>
                    <a:pt x="34286" y="20940"/>
                    <a:pt x="34743" y="20772"/>
                    <a:pt x="35022" y="20448"/>
                  </a:cubicBezTo>
                  <a:cubicBezTo>
                    <a:pt x="35511" y="19881"/>
                    <a:pt x="35272" y="19059"/>
                    <a:pt x="34491" y="18608"/>
                  </a:cubicBezTo>
                  <a:lnTo>
                    <a:pt x="2789" y="288"/>
                  </a:lnTo>
                  <a:cubicBezTo>
                    <a:pt x="2454" y="94"/>
                    <a:pt x="2074" y="0"/>
                    <a:pt x="1711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1062600" y="3872100"/>
              <a:ext cx="893900" cy="518825"/>
            </a:xfrm>
            <a:custGeom>
              <a:avLst/>
              <a:gdLst/>
              <a:ahLst/>
              <a:cxnLst/>
              <a:rect l="l" t="t" r="r" b="b"/>
              <a:pathLst>
                <a:path w="35756" h="20753" extrusionOk="0">
                  <a:moveTo>
                    <a:pt x="1891" y="0"/>
                  </a:moveTo>
                  <a:cubicBezTo>
                    <a:pt x="1405" y="0"/>
                    <a:pt x="936" y="133"/>
                    <a:pt x="612" y="394"/>
                  </a:cubicBezTo>
                  <a:cubicBezTo>
                    <a:pt x="1" y="887"/>
                    <a:pt x="139" y="1654"/>
                    <a:pt x="921" y="2105"/>
                  </a:cubicBezTo>
                  <a:lnTo>
                    <a:pt x="32623" y="20435"/>
                  </a:lnTo>
                  <a:cubicBezTo>
                    <a:pt x="32991" y="20647"/>
                    <a:pt x="33436" y="20752"/>
                    <a:pt x="33868" y="20752"/>
                  </a:cubicBezTo>
                  <a:cubicBezTo>
                    <a:pt x="34353" y="20752"/>
                    <a:pt x="34821" y="20620"/>
                    <a:pt x="35144" y="20358"/>
                  </a:cubicBezTo>
                  <a:cubicBezTo>
                    <a:pt x="35756" y="19864"/>
                    <a:pt x="35617" y="19097"/>
                    <a:pt x="34835" y="18646"/>
                  </a:cubicBezTo>
                  <a:lnTo>
                    <a:pt x="3135" y="317"/>
                  </a:lnTo>
                  <a:cubicBezTo>
                    <a:pt x="2767" y="105"/>
                    <a:pt x="2323" y="0"/>
                    <a:pt x="1891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8"/>
            <p:cNvSpPr/>
            <p:nvPr/>
          </p:nvSpPr>
          <p:spPr>
            <a:xfrm>
              <a:off x="916950" y="3981975"/>
              <a:ext cx="899950" cy="514450"/>
            </a:xfrm>
            <a:custGeom>
              <a:avLst/>
              <a:gdLst/>
              <a:ahLst/>
              <a:cxnLst/>
              <a:rect l="l" t="t" r="r" b="b"/>
              <a:pathLst>
                <a:path w="35998" h="20578" extrusionOk="0">
                  <a:moveTo>
                    <a:pt x="2025" y="1"/>
                  </a:moveTo>
                  <a:cubicBezTo>
                    <a:pt x="1550" y="1"/>
                    <a:pt x="1085" y="101"/>
                    <a:pt x="734" y="305"/>
                  </a:cubicBezTo>
                  <a:cubicBezTo>
                    <a:pt x="1" y="727"/>
                    <a:pt x="39" y="1437"/>
                    <a:pt x="821" y="1888"/>
                  </a:cubicBezTo>
                  <a:lnTo>
                    <a:pt x="32523" y="20224"/>
                  </a:lnTo>
                  <a:cubicBezTo>
                    <a:pt x="32930" y="20459"/>
                    <a:pt x="33458" y="20578"/>
                    <a:pt x="33975" y="20578"/>
                  </a:cubicBezTo>
                  <a:cubicBezTo>
                    <a:pt x="34449" y="20578"/>
                    <a:pt x="34914" y="20477"/>
                    <a:pt x="35264" y="20274"/>
                  </a:cubicBezTo>
                  <a:cubicBezTo>
                    <a:pt x="35998" y="19851"/>
                    <a:pt x="35958" y="19141"/>
                    <a:pt x="35176" y="18690"/>
                  </a:cubicBezTo>
                  <a:lnTo>
                    <a:pt x="3478" y="355"/>
                  </a:lnTo>
                  <a:cubicBezTo>
                    <a:pt x="3070" y="120"/>
                    <a:pt x="2542" y="1"/>
                    <a:pt x="2025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8"/>
            <p:cNvSpPr/>
            <p:nvPr/>
          </p:nvSpPr>
          <p:spPr>
            <a:xfrm>
              <a:off x="2264700" y="4467675"/>
              <a:ext cx="628225" cy="362750"/>
            </a:xfrm>
            <a:custGeom>
              <a:avLst/>
              <a:gdLst/>
              <a:ahLst/>
              <a:cxnLst/>
              <a:rect l="l" t="t" r="r" b="b"/>
              <a:pathLst>
                <a:path w="25129" h="14510" extrusionOk="0">
                  <a:moveTo>
                    <a:pt x="12565" y="0"/>
                  </a:moveTo>
                  <a:cubicBezTo>
                    <a:pt x="9233" y="0"/>
                    <a:pt x="6037" y="764"/>
                    <a:pt x="3681" y="2126"/>
                  </a:cubicBezTo>
                  <a:cubicBezTo>
                    <a:pt x="1324" y="3486"/>
                    <a:pt x="0" y="5330"/>
                    <a:pt x="0" y="7255"/>
                  </a:cubicBezTo>
                  <a:cubicBezTo>
                    <a:pt x="0" y="9178"/>
                    <a:pt x="1324" y="11024"/>
                    <a:pt x="3681" y="12384"/>
                  </a:cubicBezTo>
                  <a:cubicBezTo>
                    <a:pt x="6037" y="13744"/>
                    <a:pt x="9233" y="14509"/>
                    <a:pt x="12565" y="14509"/>
                  </a:cubicBezTo>
                  <a:cubicBezTo>
                    <a:pt x="15898" y="14509"/>
                    <a:pt x="19092" y="13744"/>
                    <a:pt x="21450" y="12384"/>
                  </a:cubicBezTo>
                  <a:cubicBezTo>
                    <a:pt x="23806" y="11024"/>
                    <a:pt x="25129" y="9178"/>
                    <a:pt x="25129" y="7255"/>
                  </a:cubicBezTo>
                  <a:cubicBezTo>
                    <a:pt x="25129" y="5330"/>
                    <a:pt x="23806" y="3486"/>
                    <a:pt x="21450" y="2126"/>
                  </a:cubicBezTo>
                  <a:cubicBezTo>
                    <a:pt x="19092" y="764"/>
                    <a:pt x="15898" y="0"/>
                    <a:pt x="12565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8"/>
            <p:cNvSpPr/>
            <p:nvPr/>
          </p:nvSpPr>
          <p:spPr>
            <a:xfrm>
              <a:off x="2525000" y="3539225"/>
              <a:ext cx="154375" cy="89650"/>
            </a:xfrm>
            <a:custGeom>
              <a:avLst/>
              <a:gdLst/>
              <a:ahLst/>
              <a:cxnLst/>
              <a:rect l="l" t="t" r="r" b="b"/>
              <a:pathLst>
                <a:path w="6175" h="3586" extrusionOk="0">
                  <a:moveTo>
                    <a:pt x="2920" y="1"/>
                  </a:moveTo>
                  <a:cubicBezTo>
                    <a:pt x="1757" y="1"/>
                    <a:pt x="977" y="674"/>
                    <a:pt x="542" y="1564"/>
                  </a:cubicBezTo>
                  <a:cubicBezTo>
                    <a:pt x="1" y="2667"/>
                    <a:pt x="848" y="3586"/>
                    <a:pt x="848" y="3586"/>
                  </a:cubicBezTo>
                  <a:lnTo>
                    <a:pt x="6134" y="1960"/>
                  </a:lnTo>
                  <a:cubicBezTo>
                    <a:pt x="6174" y="917"/>
                    <a:pt x="5108" y="458"/>
                    <a:pt x="3825" y="124"/>
                  </a:cubicBezTo>
                  <a:cubicBezTo>
                    <a:pt x="3501" y="40"/>
                    <a:pt x="3199" y="1"/>
                    <a:pt x="292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8"/>
            <p:cNvSpPr/>
            <p:nvPr/>
          </p:nvSpPr>
          <p:spPr>
            <a:xfrm>
              <a:off x="2404425" y="4594025"/>
              <a:ext cx="124575" cy="116675"/>
            </a:xfrm>
            <a:custGeom>
              <a:avLst/>
              <a:gdLst/>
              <a:ahLst/>
              <a:cxnLst/>
              <a:rect l="l" t="t" r="r" b="b"/>
              <a:pathLst>
                <a:path w="4983" h="4667" extrusionOk="0">
                  <a:moveTo>
                    <a:pt x="696" y="1"/>
                  </a:moveTo>
                  <a:cubicBezTo>
                    <a:pt x="631" y="1"/>
                    <a:pt x="572" y="13"/>
                    <a:pt x="521" y="41"/>
                  </a:cubicBezTo>
                  <a:cubicBezTo>
                    <a:pt x="112" y="259"/>
                    <a:pt x="0" y="792"/>
                    <a:pt x="237" y="1444"/>
                  </a:cubicBezTo>
                  <a:cubicBezTo>
                    <a:pt x="500" y="2163"/>
                    <a:pt x="1191" y="2620"/>
                    <a:pt x="1753" y="3031"/>
                  </a:cubicBezTo>
                  <a:cubicBezTo>
                    <a:pt x="2339" y="3457"/>
                    <a:pt x="2792" y="3935"/>
                    <a:pt x="3213" y="4395"/>
                  </a:cubicBezTo>
                  <a:cubicBezTo>
                    <a:pt x="3392" y="4589"/>
                    <a:pt x="3628" y="4667"/>
                    <a:pt x="3877" y="4667"/>
                  </a:cubicBezTo>
                  <a:cubicBezTo>
                    <a:pt x="4098" y="4667"/>
                    <a:pt x="4328" y="4606"/>
                    <a:pt x="4538" y="4513"/>
                  </a:cubicBezTo>
                  <a:cubicBezTo>
                    <a:pt x="4982" y="4318"/>
                    <a:pt x="4936" y="3655"/>
                    <a:pt x="4922" y="3232"/>
                  </a:cubicBezTo>
                  <a:cubicBezTo>
                    <a:pt x="4909" y="2837"/>
                    <a:pt x="4929" y="2395"/>
                    <a:pt x="4929" y="2395"/>
                  </a:cubicBezTo>
                  <a:cubicBezTo>
                    <a:pt x="4929" y="2395"/>
                    <a:pt x="3798" y="1111"/>
                    <a:pt x="3295" y="1111"/>
                  </a:cubicBezTo>
                  <a:cubicBezTo>
                    <a:pt x="3253" y="1111"/>
                    <a:pt x="3216" y="1120"/>
                    <a:pt x="3185" y="1138"/>
                  </a:cubicBezTo>
                  <a:cubicBezTo>
                    <a:pt x="3155" y="1156"/>
                    <a:pt x="3120" y="1164"/>
                    <a:pt x="3079" y="1164"/>
                  </a:cubicBezTo>
                  <a:cubicBezTo>
                    <a:pt x="2588" y="1164"/>
                    <a:pt x="1330" y="1"/>
                    <a:pt x="69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8"/>
            <p:cNvSpPr/>
            <p:nvPr/>
          </p:nvSpPr>
          <p:spPr>
            <a:xfrm>
              <a:off x="2485950" y="4109250"/>
              <a:ext cx="227125" cy="545225"/>
            </a:xfrm>
            <a:custGeom>
              <a:avLst/>
              <a:gdLst/>
              <a:ahLst/>
              <a:cxnLst/>
              <a:rect l="l" t="t" r="r" b="b"/>
              <a:pathLst>
                <a:path w="9085" h="21809" extrusionOk="0">
                  <a:moveTo>
                    <a:pt x="9085" y="0"/>
                  </a:moveTo>
                  <a:lnTo>
                    <a:pt x="3000" y="1673"/>
                  </a:lnTo>
                  <a:lnTo>
                    <a:pt x="1429" y="11530"/>
                  </a:lnTo>
                  <a:lnTo>
                    <a:pt x="1" y="20506"/>
                  </a:lnTo>
                  <a:cubicBezTo>
                    <a:pt x="387" y="21651"/>
                    <a:pt x="1087" y="21809"/>
                    <a:pt x="1445" y="21809"/>
                  </a:cubicBezTo>
                  <a:cubicBezTo>
                    <a:pt x="1581" y="21809"/>
                    <a:pt x="1668" y="21786"/>
                    <a:pt x="1668" y="21786"/>
                  </a:cubicBezTo>
                  <a:lnTo>
                    <a:pt x="4286" y="14083"/>
                  </a:lnTo>
                  <a:lnTo>
                    <a:pt x="9085" y="0"/>
                  </a:ln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2485950" y="4397500"/>
              <a:ext cx="107175" cy="256975"/>
            </a:xfrm>
            <a:custGeom>
              <a:avLst/>
              <a:gdLst/>
              <a:ahLst/>
              <a:cxnLst/>
              <a:rect l="l" t="t" r="r" b="b"/>
              <a:pathLst>
                <a:path w="4287" h="10279" extrusionOk="0">
                  <a:moveTo>
                    <a:pt x="1429" y="0"/>
                  </a:moveTo>
                  <a:lnTo>
                    <a:pt x="1" y="8976"/>
                  </a:lnTo>
                  <a:cubicBezTo>
                    <a:pt x="387" y="10121"/>
                    <a:pt x="1087" y="10279"/>
                    <a:pt x="1445" y="10279"/>
                  </a:cubicBezTo>
                  <a:cubicBezTo>
                    <a:pt x="1581" y="10279"/>
                    <a:pt x="1668" y="10256"/>
                    <a:pt x="1668" y="10256"/>
                  </a:cubicBezTo>
                  <a:lnTo>
                    <a:pt x="4286" y="2553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>
              <a:off x="2578600" y="4628150"/>
              <a:ext cx="134475" cy="133525"/>
            </a:xfrm>
            <a:custGeom>
              <a:avLst/>
              <a:gdLst/>
              <a:ahLst/>
              <a:cxnLst/>
              <a:rect l="l" t="t" r="r" b="b"/>
              <a:pathLst>
                <a:path w="5379" h="5341" extrusionOk="0">
                  <a:moveTo>
                    <a:pt x="3671" y="1"/>
                  </a:moveTo>
                  <a:lnTo>
                    <a:pt x="2132" y="669"/>
                  </a:lnTo>
                  <a:cubicBezTo>
                    <a:pt x="2296" y="1374"/>
                    <a:pt x="1791" y="3636"/>
                    <a:pt x="1177" y="3706"/>
                  </a:cubicBezTo>
                  <a:cubicBezTo>
                    <a:pt x="1102" y="3696"/>
                    <a:pt x="1031" y="3692"/>
                    <a:pt x="965" y="3692"/>
                  </a:cubicBezTo>
                  <a:cubicBezTo>
                    <a:pt x="244" y="3692"/>
                    <a:pt x="1" y="4241"/>
                    <a:pt x="167" y="4478"/>
                  </a:cubicBezTo>
                  <a:cubicBezTo>
                    <a:pt x="167" y="4478"/>
                    <a:pt x="734" y="4936"/>
                    <a:pt x="1177" y="5127"/>
                  </a:cubicBezTo>
                  <a:cubicBezTo>
                    <a:pt x="1508" y="5270"/>
                    <a:pt x="1779" y="5340"/>
                    <a:pt x="2041" y="5340"/>
                  </a:cubicBezTo>
                  <a:cubicBezTo>
                    <a:pt x="2127" y="5340"/>
                    <a:pt x="2213" y="5332"/>
                    <a:pt x="2299" y="5317"/>
                  </a:cubicBezTo>
                  <a:cubicBezTo>
                    <a:pt x="3140" y="5165"/>
                    <a:pt x="3325" y="4341"/>
                    <a:pt x="3601" y="3808"/>
                  </a:cubicBezTo>
                  <a:cubicBezTo>
                    <a:pt x="3791" y="3439"/>
                    <a:pt x="4196" y="2959"/>
                    <a:pt x="4471" y="2647"/>
                  </a:cubicBezTo>
                  <a:cubicBezTo>
                    <a:pt x="4630" y="2470"/>
                    <a:pt x="4802" y="2308"/>
                    <a:pt x="4946" y="2114"/>
                  </a:cubicBezTo>
                  <a:cubicBezTo>
                    <a:pt x="5213" y="1753"/>
                    <a:pt x="5379" y="1265"/>
                    <a:pt x="5011" y="899"/>
                  </a:cubicBezTo>
                  <a:cubicBezTo>
                    <a:pt x="4924" y="811"/>
                    <a:pt x="4817" y="747"/>
                    <a:pt x="4710" y="687"/>
                  </a:cubicBezTo>
                  <a:cubicBezTo>
                    <a:pt x="4406" y="518"/>
                    <a:pt x="4002" y="418"/>
                    <a:pt x="367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>
              <a:off x="2488800" y="4043325"/>
              <a:ext cx="236650" cy="605725"/>
            </a:xfrm>
            <a:custGeom>
              <a:avLst/>
              <a:gdLst/>
              <a:ahLst/>
              <a:cxnLst/>
              <a:rect l="l" t="t" r="r" b="b"/>
              <a:pathLst>
                <a:path w="9466" h="24229" extrusionOk="0">
                  <a:moveTo>
                    <a:pt x="9135" y="0"/>
                  </a:moveTo>
                  <a:cubicBezTo>
                    <a:pt x="9134" y="0"/>
                    <a:pt x="9134" y="4"/>
                    <a:pt x="9136" y="13"/>
                  </a:cubicBezTo>
                  <a:lnTo>
                    <a:pt x="846" y="2612"/>
                  </a:lnTo>
                  <a:cubicBezTo>
                    <a:pt x="582" y="5720"/>
                    <a:pt x="0" y="8981"/>
                    <a:pt x="57" y="13681"/>
                  </a:cubicBezTo>
                  <a:cubicBezTo>
                    <a:pt x="72" y="14968"/>
                    <a:pt x="1669" y="17260"/>
                    <a:pt x="2937" y="19245"/>
                  </a:cubicBezTo>
                  <a:cubicBezTo>
                    <a:pt x="4205" y="21230"/>
                    <a:pt x="5731" y="24189"/>
                    <a:pt x="5731" y="24189"/>
                  </a:cubicBezTo>
                  <a:cubicBezTo>
                    <a:pt x="5870" y="24217"/>
                    <a:pt x="5997" y="24229"/>
                    <a:pt x="6115" y="24229"/>
                  </a:cubicBezTo>
                  <a:cubicBezTo>
                    <a:pt x="7035" y="24229"/>
                    <a:pt x="7332" y="23474"/>
                    <a:pt x="7332" y="23474"/>
                  </a:cubicBezTo>
                  <a:cubicBezTo>
                    <a:pt x="7332" y="23474"/>
                    <a:pt x="6053" y="19440"/>
                    <a:pt x="5652" y="18014"/>
                  </a:cubicBezTo>
                  <a:cubicBezTo>
                    <a:pt x="4775" y="14894"/>
                    <a:pt x="3479" y="13944"/>
                    <a:pt x="3479" y="13944"/>
                  </a:cubicBezTo>
                  <a:cubicBezTo>
                    <a:pt x="3479" y="13944"/>
                    <a:pt x="3794" y="12674"/>
                    <a:pt x="4132" y="11102"/>
                  </a:cubicBezTo>
                  <a:cubicBezTo>
                    <a:pt x="4528" y="9255"/>
                    <a:pt x="5365" y="5698"/>
                    <a:pt x="5365" y="5698"/>
                  </a:cubicBezTo>
                  <a:cubicBezTo>
                    <a:pt x="5365" y="5698"/>
                    <a:pt x="8444" y="4504"/>
                    <a:pt x="8971" y="2637"/>
                  </a:cubicBezTo>
                  <a:cubicBezTo>
                    <a:pt x="9465" y="889"/>
                    <a:pt x="9152" y="0"/>
                    <a:pt x="9135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>
              <a:off x="2584400" y="4148675"/>
              <a:ext cx="103400" cy="206825"/>
            </a:xfrm>
            <a:custGeom>
              <a:avLst/>
              <a:gdLst/>
              <a:ahLst/>
              <a:cxnLst/>
              <a:rect l="l" t="t" r="r" b="b"/>
              <a:pathLst>
                <a:path w="4136" h="8273" extrusionOk="0">
                  <a:moveTo>
                    <a:pt x="4136" y="1"/>
                  </a:moveTo>
                  <a:cubicBezTo>
                    <a:pt x="3265" y="741"/>
                    <a:pt x="1544" y="1321"/>
                    <a:pt x="1544" y="1321"/>
                  </a:cubicBezTo>
                  <a:lnTo>
                    <a:pt x="1" y="8273"/>
                  </a:lnTo>
                  <a:cubicBezTo>
                    <a:pt x="1" y="8273"/>
                    <a:pt x="1636" y="2178"/>
                    <a:pt x="2259" y="1670"/>
                  </a:cubicBezTo>
                  <a:cubicBezTo>
                    <a:pt x="2995" y="1070"/>
                    <a:pt x="3825" y="607"/>
                    <a:pt x="4136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>
              <a:off x="2537750" y="3557025"/>
              <a:ext cx="159625" cy="180225"/>
            </a:xfrm>
            <a:custGeom>
              <a:avLst/>
              <a:gdLst/>
              <a:ahLst/>
              <a:cxnLst/>
              <a:rect l="l" t="t" r="r" b="b"/>
              <a:pathLst>
                <a:path w="6385" h="7209" extrusionOk="0">
                  <a:moveTo>
                    <a:pt x="3166" y="0"/>
                  </a:moveTo>
                  <a:cubicBezTo>
                    <a:pt x="1739" y="0"/>
                    <a:pt x="703" y="1065"/>
                    <a:pt x="411" y="2494"/>
                  </a:cubicBezTo>
                  <a:cubicBezTo>
                    <a:pt x="244" y="3250"/>
                    <a:pt x="0" y="4859"/>
                    <a:pt x="470" y="6095"/>
                  </a:cubicBezTo>
                  <a:cubicBezTo>
                    <a:pt x="735" y="6795"/>
                    <a:pt x="1061" y="7072"/>
                    <a:pt x="1684" y="7193"/>
                  </a:cubicBezTo>
                  <a:cubicBezTo>
                    <a:pt x="1740" y="7203"/>
                    <a:pt x="1811" y="7209"/>
                    <a:pt x="1894" y="7209"/>
                  </a:cubicBezTo>
                  <a:cubicBezTo>
                    <a:pt x="2545" y="7209"/>
                    <a:pt x="3956" y="6890"/>
                    <a:pt x="4483" y="6332"/>
                  </a:cubicBezTo>
                  <a:cubicBezTo>
                    <a:pt x="4588" y="6220"/>
                    <a:pt x="4762" y="5671"/>
                    <a:pt x="4762" y="5671"/>
                  </a:cubicBezTo>
                  <a:cubicBezTo>
                    <a:pt x="5546" y="5188"/>
                    <a:pt x="6107" y="4374"/>
                    <a:pt x="6209" y="3387"/>
                  </a:cubicBezTo>
                  <a:cubicBezTo>
                    <a:pt x="6384" y="1701"/>
                    <a:pt x="5161" y="192"/>
                    <a:pt x="3476" y="17"/>
                  </a:cubicBezTo>
                  <a:cubicBezTo>
                    <a:pt x="3371" y="6"/>
                    <a:pt x="3267" y="0"/>
                    <a:pt x="316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>
              <a:off x="2567925" y="3708175"/>
              <a:ext cx="129600" cy="94975"/>
            </a:xfrm>
            <a:custGeom>
              <a:avLst/>
              <a:gdLst/>
              <a:ahLst/>
              <a:cxnLst/>
              <a:rect l="l" t="t" r="r" b="b"/>
              <a:pathLst>
                <a:path w="5184" h="3799" extrusionOk="0">
                  <a:moveTo>
                    <a:pt x="3421" y="1"/>
                  </a:moveTo>
                  <a:lnTo>
                    <a:pt x="994" y="1145"/>
                  </a:lnTo>
                  <a:cubicBezTo>
                    <a:pt x="994" y="1145"/>
                    <a:pt x="1077" y="1613"/>
                    <a:pt x="1136" y="1914"/>
                  </a:cubicBezTo>
                  <a:cubicBezTo>
                    <a:pt x="1194" y="2214"/>
                    <a:pt x="1171" y="2373"/>
                    <a:pt x="573" y="2741"/>
                  </a:cubicBezTo>
                  <a:cubicBezTo>
                    <a:pt x="1" y="3093"/>
                    <a:pt x="1342" y="3798"/>
                    <a:pt x="2320" y="3798"/>
                  </a:cubicBezTo>
                  <a:cubicBezTo>
                    <a:pt x="2368" y="3798"/>
                    <a:pt x="2415" y="3797"/>
                    <a:pt x="2461" y="3793"/>
                  </a:cubicBezTo>
                  <a:cubicBezTo>
                    <a:pt x="3441" y="3718"/>
                    <a:pt x="4547" y="3127"/>
                    <a:pt x="4850" y="2490"/>
                  </a:cubicBezTo>
                  <a:cubicBezTo>
                    <a:pt x="5183" y="1790"/>
                    <a:pt x="5160" y="968"/>
                    <a:pt x="4745" y="968"/>
                  </a:cubicBezTo>
                  <a:cubicBezTo>
                    <a:pt x="4740" y="968"/>
                    <a:pt x="4735" y="968"/>
                    <a:pt x="4730" y="968"/>
                  </a:cubicBezTo>
                  <a:cubicBezTo>
                    <a:pt x="4326" y="987"/>
                    <a:pt x="3989" y="1062"/>
                    <a:pt x="3780" y="1062"/>
                  </a:cubicBezTo>
                  <a:cubicBezTo>
                    <a:pt x="3667" y="1062"/>
                    <a:pt x="3591" y="1040"/>
                    <a:pt x="3563" y="975"/>
                  </a:cubicBezTo>
                  <a:cubicBezTo>
                    <a:pt x="3502" y="833"/>
                    <a:pt x="3421" y="1"/>
                    <a:pt x="342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>
              <a:off x="2561175" y="3556975"/>
              <a:ext cx="141125" cy="175150"/>
            </a:xfrm>
            <a:custGeom>
              <a:avLst/>
              <a:gdLst/>
              <a:ahLst/>
              <a:cxnLst/>
              <a:rect l="l" t="t" r="r" b="b"/>
              <a:pathLst>
                <a:path w="5645" h="7006" extrusionOk="0">
                  <a:moveTo>
                    <a:pt x="2231" y="1"/>
                  </a:moveTo>
                  <a:cubicBezTo>
                    <a:pt x="1278" y="1"/>
                    <a:pt x="499" y="476"/>
                    <a:pt x="1" y="1217"/>
                  </a:cubicBezTo>
                  <a:cubicBezTo>
                    <a:pt x="1" y="1217"/>
                    <a:pt x="114" y="1444"/>
                    <a:pt x="288" y="1614"/>
                  </a:cubicBezTo>
                  <a:cubicBezTo>
                    <a:pt x="288" y="1614"/>
                    <a:pt x="149" y="2005"/>
                    <a:pt x="397" y="2283"/>
                  </a:cubicBezTo>
                  <a:cubicBezTo>
                    <a:pt x="575" y="2483"/>
                    <a:pt x="627" y="2765"/>
                    <a:pt x="587" y="3029"/>
                  </a:cubicBezTo>
                  <a:cubicBezTo>
                    <a:pt x="544" y="3317"/>
                    <a:pt x="510" y="3673"/>
                    <a:pt x="542" y="3987"/>
                  </a:cubicBezTo>
                  <a:cubicBezTo>
                    <a:pt x="585" y="4431"/>
                    <a:pt x="1003" y="4635"/>
                    <a:pt x="1003" y="4635"/>
                  </a:cubicBezTo>
                  <a:cubicBezTo>
                    <a:pt x="1003" y="4635"/>
                    <a:pt x="1063" y="3957"/>
                    <a:pt x="1232" y="3587"/>
                  </a:cubicBezTo>
                  <a:cubicBezTo>
                    <a:pt x="1318" y="3399"/>
                    <a:pt x="1530" y="3282"/>
                    <a:pt x="1747" y="3282"/>
                  </a:cubicBezTo>
                  <a:cubicBezTo>
                    <a:pt x="1953" y="3282"/>
                    <a:pt x="2164" y="3388"/>
                    <a:pt x="2276" y="3639"/>
                  </a:cubicBezTo>
                  <a:cubicBezTo>
                    <a:pt x="2508" y="4154"/>
                    <a:pt x="2433" y="4503"/>
                    <a:pt x="2216" y="4891"/>
                  </a:cubicBezTo>
                  <a:cubicBezTo>
                    <a:pt x="2028" y="5225"/>
                    <a:pt x="1843" y="5300"/>
                    <a:pt x="1714" y="5300"/>
                  </a:cubicBezTo>
                  <a:cubicBezTo>
                    <a:pt x="1611" y="5300"/>
                    <a:pt x="1544" y="5252"/>
                    <a:pt x="1544" y="5252"/>
                  </a:cubicBezTo>
                  <a:lnTo>
                    <a:pt x="1544" y="5252"/>
                  </a:lnTo>
                  <a:cubicBezTo>
                    <a:pt x="1414" y="5352"/>
                    <a:pt x="1793" y="6632"/>
                    <a:pt x="2112" y="6851"/>
                  </a:cubicBezTo>
                  <a:cubicBezTo>
                    <a:pt x="2276" y="6963"/>
                    <a:pt x="2452" y="7006"/>
                    <a:pt x="2629" y="7006"/>
                  </a:cubicBezTo>
                  <a:cubicBezTo>
                    <a:pt x="3070" y="7006"/>
                    <a:pt x="3513" y="6738"/>
                    <a:pt x="3757" y="6613"/>
                  </a:cubicBezTo>
                  <a:cubicBezTo>
                    <a:pt x="3962" y="6510"/>
                    <a:pt x="4413" y="5764"/>
                    <a:pt x="4413" y="5764"/>
                  </a:cubicBezTo>
                  <a:cubicBezTo>
                    <a:pt x="4965" y="4772"/>
                    <a:pt x="5208" y="4567"/>
                    <a:pt x="5422" y="3599"/>
                  </a:cubicBezTo>
                  <a:cubicBezTo>
                    <a:pt x="5645" y="2597"/>
                    <a:pt x="5556" y="1395"/>
                    <a:pt x="4689" y="1248"/>
                  </a:cubicBezTo>
                  <a:cubicBezTo>
                    <a:pt x="4178" y="553"/>
                    <a:pt x="3397" y="106"/>
                    <a:pt x="2539" y="17"/>
                  </a:cubicBezTo>
                  <a:cubicBezTo>
                    <a:pt x="2434" y="6"/>
                    <a:pt x="2332" y="1"/>
                    <a:pt x="2231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>
              <a:off x="2507975" y="3728250"/>
              <a:ext cx="235725" cy="405175"/>
            </a:xfrm>
            <a:custGeom>
              <a:avLst/>
              <a:gdLst/>
              <a:ahLst/>
              <a:cxnLst/>
              <a:rect l="l" t="t" r="r" b="b"/>
              <a:pathLst>
                <a:path w="9429" h="16207" extrusionOk="0">
                  <a:moveTo>
                    <a:pt x="7513" y="1"/>
                  </a:moveTo>
                  <a:cubicBezTo>
                    <a:pt x="7502" y="1"/>
                    <a:pt x="7490" y="1"/>
                    <a:pt x="7478" y="1"/>
                  </a:cubicBezTo>
                  <a:cubicBezTo>
                    <a:pt x="6783" y="20"/>
                    <a:pt x="6060" y="247"/>
                    <a:pt x="6060" y="247"/>
                  </a:cubicBezTo>
                  <a:cubicBezTo>
                    <a:pt x="6234" y="678"/>
                    <a:pt x="6022" y="1017"/>
                    <a:pt x="4849" y="1385"/>
                  </a:cubicBezTo>
                  <a:cubicBezTo>
                    <a:pt x="4377" y="1533"/>
                    <a:pt x="4068" y="1578"/>
                    <a:pt x="3867" y="1578"/>
                  </a:cubicBezTo>
                  <a:cubicBezTo>
                    <a:pt x="3569" y="1578"/>
                    <a:pt x="3509" y="1480"/>
                    <a:pt x="3509" y="1480"/>
                  </a:cubicBezTo>
                  <a:cubicBezTo>
                    <a:pt x="3509" y="1480"/>
                    <a:pt x="1791" y="2263"/>
                    <a:pt x="1231" y="2654"/>
                  </a:cubicBezTo>
                  <a:cubicBezTo>
                    <a:pt x="526" y="3146"/>
                    <a:pt x="216" y="4569"/>
                    <a:pt x="120" y="6972"/>
                  </a:cubicBezTo>
                  <a:cubicBezTo>
                    <a:pt x="10" y="9752"/>
                    <a:pt x="0" y="14666"/>
                    <a:pt x="94" y="15377"/>
                  </a:cubicBezTo>
                  <a:cubicBezTo>
                    <a:pt x="94" y="15377"/>
                    <a:pt x="1188" y="16206"/>
                    <a:pt x="2701" y="16206"/>
                  </a:cubicBezTo>
                  <a:cubicBezTo>
                    <a:pt x="2810" y="16206"/>
                    <a:pt x="2921" y="16202"/>
                    <a:pt x="3034" y="16193"/>
                  </a:cubicBezTo>
                  <a:cubicBezTo>
                    <a:pt x="4717" y="16054"/>
                    <a:pt x="7794" y="14484"/>
                    <a:pt x="8483" y="13334"/>
                  </a:cubicBezTo>
                  <a:cubicBezTo>
                    <a:pt x="8549" y="11078"/>
                    <a:pt x="8558" y="9381"/>
                    <a:pt x="8611" y="8464"/>
                  </a:cubicBezTo>
                  <a:cubicBezTo>
                    <a:pt x="8812" y="5129"/>
                    <a:pt x="9428" y="4357"/>
                    <a:pt x="8989" y="2222"/>
                  </a:cubicBezTo>
                  <a:cubicBezTo>
                    <a:pt x="8634" y="490"/>
                    <a:pt x="8190" y="1"/>
                    <a:pt x="7513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8"/>
            <p:cNvSpPr/>
            <p:nvPr/>
          </p:nvSpPr>
          <p:spPr>
            <a:xfrm>
              <a:off x="2205100" y="3795050"/>
              <a:ext cx="381825" cy="345600"/>
            </a:xfrm>
            <a:custGeom>
              <a:avLst/>
              <a:gdLst/>
              <a:ahLst/>
              <a:cxnLst/>
              <a:rect l="l" t="t" r="r" b="b"/>
              <a:pathLst>
                <a:path w="15273" h="13824" extrusionOk="0">
                  <a:moveTo>
                    <a:pt x="14092" y="0"/>
                  </a:moveTo>
                  <a:cubicBezTo>
                    <a:pt x="14080" y="0"/>
                    <a:pt x="14069" y="0"/>
                    <a:pt x="14058" y="1"/>
                  </a:cubicBezTo>
                  <a:cubicBezTo>
                    <a:pt x="13447" y="19"/>
                    <a:pt x="12934" y="149"/>
                    <a:pt x="12449" y="1073"/>
                  </a:cubicBezTo>
                  <a:cubicBezTo>
                    <a:pt x="11965" y="1997"/>
                    <a:pt x="10984" y="4393"/>
                    <a:pt x="10053" y="5934"/>
                  </a:cubicBezTo>
                  <a:cubicBezTo>
                    <a:pt x="9595" y="6692"/>
                    <a:pt x="8302" y="8285"/>
                    <a:pt x="7011" y="9200"/>
                  </a:cubicBezTo>
                  <a:cubicBezTo>
                    <a:pt x="5915" y="9977"/>
                    <a:pt x="4668" y="10682"/>
                    <a:pt x="4177" y="10747"/>
                  </a:cubicBezTo>
                  <a:cubicBezTo>
                    <a:pt x="4041" y="10765"/>
                    <a:pt x="3929" y="10774"/>
                    <a:pt x="3824" y="10774"/>
                  </a:cubicBezTo>
                  <a:cubicBezTo>
                    <a:pt x="3581" y="10774"/>
                    <a:pt x="3385" y="10726"/>
                    <a:pt x="3053" y="10639"/>
                  </a:cubicBezTo>
                  <a:cubicBezTo>
                    <a:pt x="2515" y="10497"/>
                    <a:pt x="2147" y="10553"/>
                    <a:pt x="1759" y="10483"/>
                  </a:cubicBezTo>
                  <a:cubicBezTo>
                    <a:pt x="1583" y="10451"/>
                    <a:pt x="1489" y="10426"/>
                    <a:pt x="1431" y="10426"/>
                  </a:cubicBezTo>
                  <a:cubicBezTo>
                    <a:pt x="1362" y="10426"/>
                    <a:pt x="1344" y="10462"/>
                    <a:pt x="1297" y="10568"/>
                  </a:cubicBezTo>
                  <a:cubicBezTo>
                    <a:pt x="1211" y="10764"/>
                    <a:pt x="1489" y="11098"/>
                    <a:pt x="1846" y="11223"/>
                  </a:cubicBezTo>
                  <a:cubicBezTo>
                    <a:pt x="2222" y="11354"/>
                    <a:pt x="2485" y="11297"/>
                    <a:pt x="2553" y="11355"/>
                  </a:cubicBezTo>
                  <a:cubicBezTo>
                    <a:pt x="2622" y="11416"/>
                    <a:pt x="2312" y="11522"/>
                    <a:pt x="1863" y="11588"/>
                  </a:cubicBezTo>
                  <a:cubicBezTo>
                    <a:pt x="1716" y="11609"/>
                    <a:pt x="1581" y="11617"/>
                    <a:pt x="1456" y="11617"/>
                  </a:cubicBezTo>
                  <a:cubicBezTo>
                    <a:pt x="1054" y="11617"/>
                    <a:pt x="757" y="11533"/>
                    <a:pt x="510" y="11531"/>
                  </a:cubicBezTo>
                  <a:cubicBezTo>
                    <a:pt x="507" y="11531"/>
                    <a:pt x="504" y="11531"/>
                    <a:pt x="500" y="11531"/>
                  </a:cubicBezTo>
                  <a:cubicBezTo>
                    <a:pt x="149" y="11531"/>
                    <a:pt x="172" y="11814"/>
                    <a:pt x="293" y="11912"/>
                  </a:cubicBezTo>
                  <a:cubicBezTo>
                    <a:pt x="414" y="12012"/>
                    <a:pt x="607" y="12151"/>
                    <a:pt x="1115" y="12238"/>
                  </a:cubicBezTo>
                  <a:cubicBezTo>
                    <a:pt x="1515" y="12306"/>
                    <a:pt x="1975" y="12313"/>
                    <a:pt x="2152" y="12313"/>
                  </a:cubicBezTo>
                  <a:cubicBezTo>
                    <a:pt x="2200" y="12313"/>
                    <a:pt x="2227" y="12313"/>
                    <a:pt x="2227" y="12313"/>
                  </a:cubicBezTo>
                  <a:lnTo>
                    <a:pt x="2227" y="12313"/>
                  </a:lnTo>
                  <a:cubicBezTo>
                    <a:pt x="1947" y="12401"/>
                    <a:pt x="1654" y="12455"/>
                    <a:pt x="1360" y="12475"/>
                  </a:cubicBezTo>
                  <a:cubicBezTo>
                    <a:pt x="1179" y="12488"/>
                    <a:pt x="1033" y="12492"/>
                    <a:pt x="907" y="12492"/>
                  </a:cubicBezTo>
                  <a:cubicBezTo>
                    <a:pt x="758" y="12492"/>
                    <a:pt x="639" y="12487"/>
                    <a:pt x="529" y="12487"/>
                  </a:cubicBezTo>
                  <a:cubicBezTo>
                    <a:pt x="446" y="12487"/>
                    <a:pt x="368" y="12490"/>
                    <a:pt x="286" y="12500"/>
                  </a:cubicBezTo>
                  <a:cubicBezTo>
                    <a:pt x="0" y="12535"/>
                    <a:pt x="179" y="12979"/>
                    <a:pt x="495" y="13053"/>
                  </a:cubicBezTo>
                  <a:cubicBezTo>
                    <a:pt x="698" y="13100"/>
                    <a:pt x="975" y="13133"/>
                    <a:pt x="1271" y="13133"/>
                  </a:cubicBezTo>
                  <a:cubicBezTo>
                    <a:pt x="1344" y="13133"/>
                    <a:pt x="1418" y="13131"/>
                    <a:pt x="1492" y="13126"/>
                  </a:cubicBezTo>
                  <a:cubicBezTo>
                    <a:pt x="1868" y="13105"/>
                    <a:pt x="2488" y="13013"/>
                    <a:pt x="2488" y="13013"/>
                  </a:cubicBezTo>
                  <a:lnTo>
                    <a:pt x="2488" y="13013"/>
                  </a:lnTo>
                  <a:cubicBezTo>
                    <a:pt x="1923" y="13260"/>
                    <a:pt x="1447" y="13258"/>
                    <a:pt x="1163" y="13285"/>
                  </a:cubicBezTo>
                  <a:cubicBezTo>
                    <a:pt x="877" y="13312"/>
                    <a:pt x="757" y="13424"/>
                    <a:pt x="824" y="13583"/>
                  </a:cubicBezTo>
                  <a:cubicBezTo>
                    <a:pt x="877" y="13710"/>
                    <a:pt x="1099" y="13811"/>
                    <a:pt x="1721" y="13823"/>
                  </a:cubicBezTo>
                  <a:cubicBezTo>
                    <a:pt x="1732" y="13823"/>
                    <a:pt x="1744" y="13823"/>
                    <a:pt x="1756" y="13823"/>
                  </a:cubicBezTo>
                  <a:cubicBezTo>
                    <a:pt x="2375" y="13823"/>
                    <a:pt x="3192" y="13562"/>
                    <a:pt x="3830" y="13205"/>
                  </a:cubicBezTo>
                  <a:cubicBezTo>
                    <a:pt x="4478" y="12841"/>
                    <a:pt x="4707" y="12640"/>
                    <a:pt x="5064" y="12492"/>
                  </a:cubicBezTo>
                  <a:cubicBezTo>
                    <a:pt x="6376" y="11945"/>
                    <a:pt x="7413" y="11502"/>
                    <a:pt x="8570" y="10675"/>
                  </a:cubicBezTo>
                  <a:cubicBezTo>
                    <a:pt x="10225" y="9491"/>
                    <a:pt x="11258" y="8278"/>
                    <a:pt x="11834" y="7469"/>
                  </a:cubicBezTo>
                  <a:cubicBezTo>
                    <a:pt x="13026" y="5798"/>
                    <a:pt x="14220" y="3416"/>
                    <a:pt x="14752" y="2009"/>
                  </a:cubicBezTo>
                  <a:cubicBezTo>
                    <a:pt x="15273" y="624"/>
                    <a:pt x="14792" y="0"/>
                    <a:pt x="1409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8"/>
            <p:cNvSpPr/>
            <p:nvPr/>
          </p:nvSpPr>
          <p:spPr>
            <a:xfrm>
              <a:off x="2472750" y="3790300"/>
              <a:ext cx="116600" cy="150525"/>
            </a:xfrm>
            <a:custGeom>
              <a:avLst/>
              <a:gdLst/>
              <a:ahLst/>
              <a:cxnLst/>
              <a:rect l="l" t="t" r="r" b="b"/>
              <a:pathLst>
                <a:path w="4664" h="6021" extrusionOk="0">
                  <a:moveTo>
                    <a:pt x="3177" y="1"/>
                  </a:moveTo>
                  <a:cubicBezTo>
                    <a:pt x="2733" y="1"/>
                    <a:pt x="2282" y="230"/>
                    <a:pt x="1858" y="842"/>
                  </a:cubicBezTo>
                  <a:cubicBezTo>
                    <a:pt x="1182" y="1820"/>
                    <a:pt x="251" y="3968"/>
                    <a:pt x="1" y="4518"/>
                  </a:cubicBezTo>
                  <a:cubicBezTo>
                    <a:pt x="1" y="4518"/>
                    <a:pt x="87" y="4974"/>
                    <a:pt x="1040" y="5492"/>
                  </a:cubicBezTo>
                  <a:cubicBezTo>
                    <a:pt x="1992" y="6012"/>
                    <a:pt x="2477" y="6020"/>
                    <a:pt x="2477" y="6020"/>
                  </a:cubicBezTo>
                  <a:cubicBezTo>
                    <a:pt x="2477" y="6020"/>
                    <a:pt x="3773" y="3554"/>
                    <a:pt x="4157" y="2552"/>
                  </a:cubicBezTo>
                  <a:cubicBezTo>
                    <a:pt x="4542" y="1549"/>
                    <a:pt x="4664" y="578"/>
                    <a:pt x="3952" y="211"/>
                  </a:cubicBezTo>
                  <a:cubicBezTo>
                    <a:pt x="3701" y="82"/>
                    <a:pt x="3440" y="1"/>
                    <a:pt x="3177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8"/>
            <p:cNvSpPr/>
            <p:nvPr/>
          </p:nvSpPr>
          <p:spPr>
            <a:xfrm>
              <a:off x="2470625" y="3894100"/>
              <a:ext cx="69650" cy="50100"/>
            </a:xfrm>
            <a:custGeom>
              <a:avLst/>
              <a:gdLst/>
              <a:ahLst/>
              <a:cxnLst/>
              <a:rect l="l" t="t" r="r" b="b"/>
              <a:pathLst>
                <a:path w="2786" h="2004" extrusionOk="0">
                  <a:moveTo>
                    <a:pt x="249" y="0"/>
                  </a:moveTo>
                  <a:lnTo>
                    <a:pt x="0" y="500"/>
                  </a:lnTo>
                  <a:cubicBezTo>
                    <a:pt x="0" y="500"/>
                    <a:pt x="101" y="904"/>
                    <a:pt x="1035" y="1460"/>
                  </a:cubicBezTo>
                  <a:cubicBezTo>
                    <a:pt x="1926" y="1991"/>
                    <a:pt x="2462" y="2003"/>
                    <a:pt x="2510" y="2003"/>
                  </a:cubicBezTo>
                  <a:cubicBezTo>
                    <a:pt x="2512" y="2003"/>
                    <a:pt x="2513" y="2003"/>
                    <a:pt x="2513" y="2003"/>
                  </a:cubicBezTo>
                  <a:lnTo>
                    <a:pt x="2786" y="1437"/>
                  </a:lnTo>
                  <a:cubicBezTo>
                    <a:pt x="2786" y="1437"/>
                    <a:pt x="2060" y="1349"/>
                    <a:pt x="1329" y="902"/>
                  </a:cubicBezTo>
                  <a:cubicBezTo>
                    <a:pt x="928" y="657"/>
                    <a:pt x="563" y="353"/>
                    <a:pt x="249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8"/>
            <p:cNvSpPr/>
            <p:nvPr/>
          </p:nvSpPr>
          <p:spPr>
            <a:xfrm>
              <a:off x="2563900" y="3768725"/>
              <a:ext cx="53400" cy="26200"/>
            </a:xfrm>
            <a:custGeom>
              <a:avLst/>
              <a:gdLst/>
              <a:ahLst/>
              <a:cxnLst/>
              <a:rect l="l" t="t" r="r" b="b"/>
              <a:pathLst>
                <a:path w="2136" h="1048" extrusionOk="0">
                  <a:moveTo>
                    <a:pt x="1050" y="1"/>
                  </a:moveTo>
                  <a:cubicBezTo>
                    <a:pt x="962" y="1"/>
                    <a:pt x="880" y="16"/>
                    <a:pt x="812" y="51"/>
                  </a:cubicBezTo>
                  <a:lnTo>
                    <a:pt x="0" y="471"/>
                  </a:lnTo>
                  <a:cubicBezTo>
                    <a:pt x="0" y="471"/>
                    <a:pt x="939" y="559"/>
                    <a:pt x="1140" y="1047"/>
                  </a:cubicBezTo>
                  <a:cubicBezTo>
                    <a:pt x="1140" y="1047"/>
                    <a:pt x="1977" y="970"/>
                    <a:pt x="2135" y="390"/>
                  </a:cubicBezTo>
                  <a:cubicBezTo>
                    <a:pt x="2135" y="390"/>
                    <a:pt x="1502" y="1"/>
                    <a:pt x="1050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8"/>
            <p:cNvSpPr/>
            <p:nvPr/>
          </p:nvSpPr>
          <p:spPr>
            <a:xfrm>
              <a:off x="2659450" y="3728950"/>
              <a:ext cx="44400" cy="32300"/>
            </a:xfrm>
            <a:custGeom>
              <a:avLst/>
              <a:gdLst/>
              <a:ahLst/>
              <a:cxnLst/>
              <a:rect l="l" t="t" r="r" b="b"/>
              <a:pathLst>
                <a:path w="1776" h="1292" extrusionOk="0">
                  <a:moveTo>
                    <a:pt x="681" y="0"/>
                  </a:moveTo>
                  <a:cubicBezTo>
                    <a:pt x="280" y="0"/>
                    <a:pt x="1" y="219"/>
                    <a:pt x="1" y="219"/>
                  </a:cubicBezTo>
                  <a:cubicBezTo>
                    <a:pt x="1" y="219"/>
                    <a:pt x="539" y="879"/>
                    <a:pt x="607" y="1291"/>
                  </a:cubicBezTo>
                  <a:lnTo>
                    <a:pt x="1775" y="1273"/>
                  </a:lnTo>
                  <a:cubicBezTo>
                    <a:pt x="1775" y="1273"/>
                    <a:pt x="1398" y="119"/>
                    <a:pt x="888" y="20"/>
                  </a:cubicBezTo>
                  <a:cubicBezTo>
                    <a:pt x="816" y="6"/>
                    <a:pt x="747" y="0"/>
                    <a:pt x="681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8"/>
            <p:cNvSpPr/>
            <p:nvPr/>
          </p:nvSpPr>
          <p:spPr>
            <a:xfrm>
              <a:off x="2556575" y="3755525"/>
              <a:ext cx="227300" cy="291775"/>
            </a:xfrm>
            <a:custGeom>
              <a:avLst/>
              <a:gdLst/>
              <a:ahLst/>
              <a:cxnLst/>
              <a:rect l="l" t="t" r="r" b="b"/>
              <a:pathLst>
                <a:path w="9092" h="11671" extrusionOk="0">
                  <a:moveTo>
                    <a:pt x="5278" y="0"/>
                  </a:moveTo>
                  <a:cubicBezTo>
                    <a:pt x="5116" y="0"/>
                    <a:pt x="4947" y="23"/>
                    <a:pt x="4771" y="71"/>
                  </a:cubicBezTo>
                  <a:cubicBezTo>
                    <a:pt x="3294" y="479"/>
                    <a:pt x="1500" y="1116"/>
                    <a:pt x="1112" y="2066"/>
                  </a:cubicBezTo>
                  <a:cubicBezTo>
                    <a:pt x="726" y="3017"/>
                    <a:pt x="1" y="9030"/>
                    <a:pt x="893" y="10208"/>
                  </a:cubicBezTo>
                  <a:cubicBezTo>
                    <a:pt x="1745" y="11333"/>
                    <a:pt x="2766" y="11671"/>
                    <a:pt x="3695" y="11671"/>
                  </a:cubicBezTo>
                  <a:cubicBezTo>
                    <a:pt x="3740" y="11671"/>
                    <a:pt x="3785" y="11670"/>
                    <a:pt x="3830" y="11668"/>
                  </a:cubicBezTo>
                  <a:cubicBezTo>
                    <a:pt x="4794" y="11637"/>
                    <a:pt x="7625" y="10439"/>
                    <a:pt x="8376" y="9064"/>
                  </a:cubicBezTo>
                  <a:cubicBezTo>
                    <a:pt x="9091" y="7759"/>
                    <a:pt x="8265" y="0"/>
                    <a:pt x="5278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8"/>
            <p:cNvSpPr/>
            <p:nvPr/>
          </p:nvSpPr>
          <p:spPr>
            <a:xfrm>
              <a:off x="2662850" y="3902850"/>
              <a:ext cx="100650" cy="111350"/>
            </a:xfrm>
            <a:custGeom>
              <a:avLst/>
              <a:gdLst/>
              <a:ahLst/>
              <a:cxnLst/>
              <a:rect l="l" t="t" r="r" b="b"/>
              <a:pathLst>
                <a:path w="4026" h="4454" extrusionOk="0">
                  <a:moveTo>
                    <a:pt x="3508" y="0"/>
                  </a:moveTo>
                  <a:cubicBezTo>
                    <a:pt x="2883" y="0"/>
                    <a:pt x="297" y="1260"/>
                    <a:pt x="0" y="1824"/>
                  </a:cubicBezTo>
                  <a:cubicBezTo>
                    <a:pt x="0" y="1824"/>
                    <a:pt x="191" y="3864"/>
                    <a:pt x="234" y="4345"/>
                  </a:cubicBezTo>
                  <a:cubicBezTo>
                    <a:pt x="241" y="4420"/>
                    <a:pt x="315" y="4454"/>
                    <a:pt x="437" y="4454"/>
                  </a:cubicBezTo>
                  <a:cubicBezTo>
                    <a:pt x="1098" y="4454"/>
                    <a:pt x="3169" y="3465"/>
                    <a:pt x="3654" y="2731"/>
                  </a:cubicBezTo>
                  <a:cubicBezTo>
                    <a:pt x="4025" y="2170"/>
                    <a:pt x="3746" y="429"/>
                    <a:pt x="3641" y="58"/>
                  </a:cubicBezTo>
                  <a:cubicBezTo>
                    <a:pt x="3630" y="18"/>
                    <a:pt x="3583" y="0"/>
                    <a:pt x="3508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8"/>
            <p:cNvSpPr/>
            <p:nvPr/>
          </p:nvSpPr>
          <p:spPr>
            <a:xfrm>
              <a:off x="2556575" y="3801025"/>
              <a:ext cx="93650" cy="243025"/>
            </a:xfrm>
            <a:custGeom>
              <a:avLst/>
              <a:gdLst/>
              <a:ahLst/>
              <a:cxnLst/>
              <a:rect l="l" t="t" r="r" b="b"/>
              <a:pathLst>
                <a:path w="3746" h="9721" extrusionOk="0">
                  <a:moveTo>
                    <a:pt x="1488" y="1"/>
                  </a:moveTo>
                  <a:cubicBezTo>
                    <a:pt x="1392" y="1"/>
                    <a:pt x="1300" y="20"/>
                    <a:pt x="1214" y="54"/>
                  </a:cubicBezTo>
                  <a:cubicBezTo>
                    <a:pt x="1174" y="116"/>
                    <a:pt x="1140" y="179"/>
                    <a:pt x="1112" y="246"/>
                  </a:cubicBezTo>
                  <a:cubicBezTo>
                    <a:pt x="726" y="1195"/>
                    <a:pt x="1" y="7210"/>
                    <a:pt x="893" y="8388"/>
                  </a:cubicBezTo>
                  <a:cubicBezTo>
                    <a:pt x="1449" y="9121"/>
                    <a:pt x="2076" y="9519"/>
                    <a:pt x="2704" y="9708"/>
                  </a:cubicBezTo>
                  <a:cubicBezTo>
                    <a:pt x="2760" y="9717"/>
                    <a:pt x="2814" y="9721"/>
                    <a:pt x="2865" y="9721"/>
                  </a:cubicBezTo>
                  <a:cubicBezTo>
                    <a:pt x="3454" y="9721"/>
                    <a:pt x="3746" y="9170"/>
                    <a:pt x="3715" y="8388"/>
                  </a:cubicBezTo>
                  <a:cubicBezTo>
                    <a:pt x="3682" y="7499"/>
                    <a:pt x="3304" y="4194"/>
                    <a:pt x="2905" y="2199"/>
                  </a:cubicBezTo>
                  <a:cubicBezTo>
                    <a:pt x="2570" y="525"/>
                    <a:pt x="1985" y="1"/>
                    <a:pt x="1488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8"/>
            <p:cNvSpPr/>
            <p:nvPr/>
          </p:nvSpPr>
          <p:spPr>
            <a:xfrm>
              <a:off x="2629175" y="3841375"/>
              <a:ext cx="121650" cy="48250"/>
            </a:xfrm>
            <a:custGeom>
              <a:avLst/>
              <a:gdLst/>
              <a:ahLst/>
              <a:cxnLst/>
              <a:rect l="l" t="t" r="r" b="b"/>
              <a:pathLst>
                <a:path w="4866" h="1930" extrusionOk="0">
                  <a:moveTo>
                    <a:pt x="4866" y="1"/>
                  </a:moveTo>
                  <a:lnTo>
                    <a:pt x="4866" y="1"/>
                  </a:lnTo>
                  <a:cubicBezTo>
                    <a:pt x="4490" y="507"/>
                    <a:pt x="3204" y="1103"/>
                    <a:pt x="1800" y="1406"/>
                  </a:cubicBezTo>
                  <a:cubicBezTo>
                    <a:pt x="1561" y="1457"/>
                    <a:pt x="1352" y="1480"/>
                    <a:pt x="1171" y="1480"/>
                  </a:cubicBezTo>
                  <a:cubicBezTo>
                    <a:pt x="286" y="1480"/>
                    <a:pt x="39" y="943"/>
                    <a:pt x="1" y="585"/>
                  </a:cubicBezTo>
                  <a:lnTo>
                    <a:pt x="1" y="585"/>
                  </a:lnTo>
                  <a:cubicBezTo>
                    <a:pt x="69" y="1534"/>
                    <a:pt x="526" y="1929"/>
                    <a:pt x="1275" y="1929"/>
                  </a:cubicBezTo>
                  <a:cubicBezTo>
                    <a:pt x="1726" y="1929"/>
                    <a:pt x="2284" y="1785"/>
                    <a:pt x="2928" y="1533"/>
                  </a:cubicBezTo>
                  <a:cubicBezTo>
                    <a:pt x="4639" y="861"/>
                    <a:pt x="4866" y="1"/>
                    <a:pt x="4866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8"/>
            <p:cNvSpPr/>
            <p:nvPr/>
          </p:nvSpPr>
          <p:spPr>
            <a:xfrm>
              <a:off x="3593475" y="4200975"/>
              <a:ext cx="628275" cy="362750"/>
            </a:xfrm>
            <a:custGeom>
              <a:avLst/>
              <a:gdLst/>
              <a:ahLst/>
              <a:cxnLst/>
              <a:rect l="l" t="t" r="r" b="b"/>
              <a:pathLst>
                <a:path w="25131" h="14510" extrusionOk="0">
                  <a:moveTo>
                    <a:pt x="12565" y="0"/>
                  </a:moveTo>
                  <a:cubicBezTo>
                    <a:pt x="9233" y="0"/>
                    <a:pt x="6037" y="766"/>
                    <a:pt x="3681" y="2126"/>
                  </a:cubicBezTo>
                  <a:cubicBezTo>
                    <a:pt x="1324" y="3486"/>
                    <a:pt x="0" y="5330"/>
                    <a:pt x="0" y="7255"/>
                  </a:cubicBezTo>
                  <a:cubicBezTo>
                    <a:pt x="0" y="9180"/>
                    <a:pt x="1324" y="11024"/>
                    <a:pt x="3681" y="12384"/>
                  </a:cubicBezTo>
                  <a:cubicBezTo>
                    <a:pt x="6037" y="13744"/>
                    <a:pt x="9233" y="14510"/>
                    <a:pt x="12565" y="14510"/>
                  </a:cubicBezTo>
                  <a:cubicBezTo>
                    <a:pt x="15898" y="14510"/>
                    <a:pt x="19094" y="13744"/>
                    <a:pt x="21450" y="12384"/>
                  </a:cubicBezTo>
                  <a:cubicBezTo>
                    <a:pt x="23806" y="11024"/>
                    <a:pt x="25131" y="9180"/>
                    <a:pt x="25131" y="7255"/>
                  </a:cubicBezTo>
                  <a:cubicBezTo>
                    <a:pt x="25131" y="5330"/>
                    <a:pt x="23806" y="3486"/>
                    <a:pt x="21450" y="2126"/>
                  </a:cubicBezTo>
                  <a:cubicBezTo>
                    <a:pt x="19094" y="766"/>
                    <a:pt x="15898" y="0"/>
                    <a:pt x="12565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8"/>
            <p:cNvSpPr/>
            <p:nvPr/>
          </p:nvSpPr>
          <p:spPr>
            <a:xfrm>
              <a:off x="3850475" y="3803125"/>
              <a:ext cx="372150" cy="307475"/>
            </a:xfrm>
            <a:custGeom>
              <a:avLst/>
              <a:gdLst/>
              <a:ahLst/>
              <a:cxnLst/>
              <a:rect l="l" t="t" r="r" b="b"/>
              <a:pathLst>
                <a:path w="14886" h="12299" extrusionOk="0">
                  <a:moveTo>
                    <a:pt x="1298" y="0"/>
                  </a:moveTo>
                  <a:cubicBezTo>
                    <a:pt x="1262" y="0"/>
                    <a:pt x="1226" y="1"/>
                    <a:pt x="1189" y="2"/>
                  </a:cubicBezTo>
                  <a:cubicBezTo>
                    <a:pt x="470" y="20"/>
                    <a:pt x="1" y="670"/>
                    <a:pt x="611" y="2047"/>
                  </a:cubicBezTo>
                  <a:cubicBezTo>
                    <a:pt x="1221" y="3422"/>
                    <a:pt x="2383" y="5522"/>
                    <a:pt x="3667" y="7123"/>
                  </a:cubicBezTo>
                  <a:cubicBezTo>
                    <a:pt x="4288" y="7898"/>
                    <a:pt x="6316" y="9928"/>
                    <a:pt x="9665" y="11153"/>
                  </a:cubicBezTo>
                  <a:cubicBezTo>
                    <a:pt x="10029" y="11286"/>
                    <a:pt x="10435" y="11467"/>
                    <a:pt x="11102" y="11794"/>
                  </a:cubicBezTo>
                  <a:cubicBezTo>
                    <a:pt x="11709" y="12092"/>
                    <a:pt x="12467" y="12299"/>
                    <a:pt x="13067" y="12299"/>
                  </a:cubicBezTo>
                  <a:cubicBezTo>
                    <a:pt x="13127" y="12299"/>
                    <a:pt x="13185" y="12296"/>
                    <a:pt x="13242" y="12292"/>
                  </a:cubicBezTo>
                  <a:cubicBezTo>
                    <a:pt x="13862" y="12245"/>
                    <a:pt x="14079" y="12132"/>
                    <a:pt x="14124" y="12001"/>
                  </a:cubicBezTo>
                  <a:cubicBezTo>
                    <a:pt x="14181" y="11839"/>
                    <a:pt x="14056" y="11736"/>
                    <a:pt x="13768" y="11724"/>
                  </a:cubicBezTo>
                  <a:cubicBezTo>
                    <a:pt x="13482" y="11712"/>
                    <a:pt x="13008" y="11741"/>
                    <a:pt x="12430" y="11529"/>
                  </a:cubicBezTo>
                  <a:lnTo>
                    <a:pt x="12430" y="11529"/>
                  </a:lnTo>
                  <a:cubicBezTo>
                    <a:pt x="12430" y="11529"/>
                    <a:pt x="13053" y="11584"/>
                    <a:pt x="13431" y="11584"/>
                  </a:cubicBezTo>
                  <a:cubicBezTo>
                    <a:pt x="13436" y="11584"/>
                    <a:pt x="13441" y="11584"/>
                    <a:pt x="13447" y="11584"/>
                  </a:cubicBezTo>
                  <a:cubicBezTo>
                    <a:pt x="13817" y="11584"/>
                    <a:pt x="14176" y="11528"/>
                    <a:pt x="14423" y="11455"/>
                  </a:cubicBezTo>
                  <a:cubicBezTo>
                    <a:pt x="14734" y="11365"/>
                    <a:pt x="14886" y="10909"/>
                    <a:pt x="14599" y="10890"/>
                  </a:cubicBezTo>
                  <a:cubicBezTo>
                    <a:pt x="14562" y="10888"/>
                    <a:pt x="14526" y="10887"/>
                    <a:pt x="14491" y="10887"/>
                  </a:cubicBezTo>
                  <a:cubicBezTo>
                    <a:pt x="14265" y="10887"/>
                    <a:pt x="14045" y="10928"/>
                    <a:pt x="13626" y="10928"/>
                  </a:cubicBezTo>
                  <a:cubicBezTo>
                    <a:pt x="13594" y="10928"/>
                    <a:pt x="13561" y="10928"/>
                    <a:pt x="13526" y="10927"/>
                  </a:cubicBezTo>
                  <a:cubicBezTo>
                    <a:pt x="13230" y="10924"/>
                    <a:pt x="12934" y="10885"/>
                    <a:pt x="12649" y="10814"/>
                  </a:cubicBezTo>
                  <a:cubicBezTo>
                    <a:pt x="12649" y="10814"/>
                    <a:pt x="13254" y="10790"/>
                    <a:pt x="13756" y="10677"/>
                  </a:cubicBezTo>
                  <a:cubicBezTo>
                    <a:pt x="14258" y="10561"/>
                    <a:pt x="14443" y="10411"/>
                    <a:pt x="14558" y="10304"/>
                  </a:cubicBezTo>
                  <a:cubicBezTo>
                    <a:pt x="14669" y="10203"/>
                    <a:pt x="14680" y="9935"/>
                    <a:pt x="14363" y="9935"/>
                  </a:cubicBezTo>
                  <a:cubicBezTo>
                    <a:pt x="14349" y="9935"/>
                    <a:pt x="14334" y="9935"/>
                    <a:pt x="14319" y="9936"/>
                  </a:cubicBezTo>
                  <a:cubicBezTo>
                    <a:pt x="14040" y="9954"/>
                    <a:pt x="13704" y="10081"/>
                    <a:pt x="13216" y="10081"/>
                  </a:cubicBezTo>
                  <a:cubicBezTo>
                    <a:pt x="13139" y="10081"/>
                    <a:pt x="13058" y="10077"/>
                    <a:pt x="12973" y="10070"/>
                  </a:cubicBezTo>
                  <a:cubicBezTo>
                    <a:pt x="12518" y="10030"/>
                    <a:pt x="12204" y="9940"/>
                    <a:pt x="12269" y="9878"/>
                  </a:cubicBezTo>
                  <a:cubicBezTo>
                    <a:pt x="12336" y="9814"/>
                    <a:pt x="12600" y="9856"/>
                    <a:pt x="12968" y="9704"/>
                  </a:cubicBezTo>
                  <a:cubicBezTo>
                    <a:pt x="13319" y="9560"/>
                    <a:pt x="13576" y="9210"/>
                    <a:pt x="13479" y="9019"/>
                  </a:cubicBezTo>
                  <a:cubicBezTo>
                    <a:pt x="13429" y="8920"/>
                    <a:pt x="13409" y="8883"/>
                    <a:pt x="13348" y="8883"/>
                  </a:cubicBezTo>
                  <a:cubicBezTo>
                    <a:pt x="13291" y="8883"/>
                    <a:pt x="13199" y="8915"/>
                    <a:pt x="13015" y="8959"/>
                  </a:cubicBezTo>
                  <a:cubicBezTo>
                    <a:pt x="12632" y="9051"/>
                    <a:pt x="12263" y="9014"/>
                    <a:pt x="11733" y="9188"/>
                  </a:cubicBezTo>
                  <a:cubicBezTo>
                    <a:pt x="11469" y="9274"/>
                    <a:pt x="11207" y="9319"/>
                    <a:pt x="10950" y="9319"/>
                  </a:cubicBezTo>
                  <a:cubicBezTo>
                    <a:pt x="10754" y="9319"/>
                    <a:pt x="10560" y="9293"/>
                    <a:pt x="10370" y="9238"/>
                  </a:cubicBezTo>
                  <a:cubicBezTo>
                    <a:pt x="7499" y="8403"/>
                    <a:pt x="6022" y="6431"/>
                    <a:pt x="5523" y="5699"/>
                  </a:cubicBezTo>
                  <a:cubicBezTo>
                    <a:pt x="4507" y="4212"/>
                    <a:pt x="3393" y="1877"/>
                    <a:pt x="2856" y="981"/>
                  </a:cubicBezTo>
                  <a:cubicBezTo>
                    <a:pt x="2352" y="141"/>
                    <a:pt x="1863" y="0"/>
                    <a:pt x="1298" y="0"/>
                  </a:cubicBezTo>
                  <a:close/>
                </a:path>
              </a:pathLst>
            </a:custGeom>
            <a:solidFill>
              <a:srgbClr val="A970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8"/>
            <p:cNvSpPr/>
            <p:nvPr/>
          </p:nvSpPr>
          <p:spPr>
            <a:xfrm>
              <a:off x="3851200" y="3797875"/>
              <a:ext cx="147675" cy="184950"/>
            </a:xfrm>
            <a:custGeom>
              <a:avLst/>
              <a:gdLst/>
              <a:ahLst/>
              <a:cxnLst/>
              <a:rect l="l" t="t" r="r" b="b"/>
              <a:pathLst>
                <a:path w="5907" h="7398" extrusionOk="0">
                  <a:moveTo>
                    <a:pt x="1586" y="1"/>
                  </a:moveTo>
                  <a:cubicBezTo>
                    <a:pt x="1446" y="1"/>
                    <a:pt x="1308" y="31"/>
                    <a:pt x="1175" y="93"/>
                  </a:cubicBezTo>
                  <a:cubicBezTo>
                    <a:pt x="0" y="641"/>
                    <a:pt x="483" y="1801"/>
                    <a:pt x="1345" y="3589"/>
                  </a:cubicBezTo>
                  <a:cubicBezTo>
                    <a:pt x="2209" y="5376"/>
                    <a:pt x="3623" y="7398"/>
                    <a:pt x="3623" y="7398"/>
                  </a:cubicBezTo>
                  <a:cubicBezTo>
                    <a:pt x="4993" y="7329"/>
                    <a:pt x="5906" y="6041"/>
                    <a:pt x="5906" y="6041"/>
                  </a:cubicBezTo>
                  <a:cubicBezTo>
                    <a:pt x="5906" y="6041"/>
                    <a:pt x="5663" y="5458"/>
                    <a:pt x="5195" y="4785"/>
                  </a:cubicBezTo>
                  <a:cubicBezTo>
                    <a:pt x="4725" y="4111"/>
                    <a:pt x="3731" y="2080"/>
                    <a:pt x="3155" y="1171"/>
                  </a:cubicBezTo>
                  <a:cubicBezTo>
                    <a:pt x="2695" y="450"/>
                    <a:pt x="2127" y="1"/>
                    <a:pt x="1586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8"/>
            <p:cNvSpPr/>
            <p:nvPr/>
          </p:nvSpPr>
          <p:spPr>
            <a:xfrm>
              <a:off x="3932675" y="3934475"/>
              <a:ext cx="83875" cy="73325"/>
            </a:xfrm>
            <a:custGeom>
              <a:avLst/>
              <a:gdLst/>
              <a:ahLst/>
              <a:cxnLst/>
              <a:rect l="l" t="t" r="r" b="b"/>
              <a:pathLst>
                <a:path w="3355" h="2933" extrusionOk="0">
                  <a:moveTo>
                    <a:pt x="2366" y="0"/>
                  </a:moveTo>
                  <a:cubicBezTo>
                    <a:pt x="2362" y="0"/>
                    <a:pt x="2360" y="1"/>
                    <a:pt x="2360" y="1"/>
                  </a:cubicBezTo>
                  <a:lnTo>
                    <a:pt x="2485" y="235"/>
                  </a:lnTo>
                  <a:cubicBezTo>
                    <a:pt x="2485" y="235"/>
                    <a:pt x="2200" y="826"/>
                    <a:pt x="1553" y="1222"/>
                  </a:cubicBezTo>
                  <a:cubicBezTo>
                    <a:pt x="758" y="1708"/>
                    <a:pt x="237" y="1742"/>
                    <a:pt x="237" y="1742"/>
                  </a:cubicBezTo>
                  <a:lnTo>
                    <a:pt x="66" y="1495"/>
                  </a:lnTo>
                  <a:lnTo>
                    <a:pt x="66" y="1495"/>
                  </a:lnTo>
                  <a:cubicBezTo>
                    <a:pt x="1" y="1909"/>
                    <a:pt x="726" y="2606"/>
                    <a:pt x="1018" y="2848"/>
                  </a:cubicBezTo>
                  <a:cubicBezTo>
                    <a:pt x="1089" y="2906"/>
                    <a:pt x="1191" y="2933"/>
                    <a:pt x="1313" y="2933"/>
                  </a:cubicBezTo>
                  <a:cubicBezTo>
                    <a:pt x="1913" y="2933"/>
                    <a:pt x="3008" y="2290"/>
                    <a:pt x="3296" y="1536"/>
                  </a:cubicBezTo>
                  <a:cubicBezTo>
                    <a:pt x="3354" y="1383"/>
                    <a:pt x="3211" y="1010"/>
                    <a:pt x="2853" y="489"/>
                  </a:cubicBezTo>
                  <a:cubicBezTo>
                    <a:pt x="2536" y="28"/>
                    <a:pt x="2395" y="0"/>
                    <a:pt x="2366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3652275" y="4110575"/>
              <a:ext cx="517950" cy="269325"/>
            </a:xfrm>
            <a:custGeom>
              <a:avLst/>
              <a:gdLst/>
              <a:ahLst/>
              <a:cxnLst/>
              <a:rect l="l" t="t" r="r" b="b"/>
              <a:pathLst>
                <a:path w="20718" h="10773" extrusionOk="0">
                  <a:moveTo>
                    <a:pt x="11829" y="0"/>
                  </a:moveTo>
                  <a:cubicBezTo>
                    <a:pt x="11493" y="0"/>
                    <a:pt x="11295" y="4"/>
                    <a:pt x="11295" y="4"/>
                  </a:cubicBezTo>
                  <a:lnTo>
                    <a:pt x="2631" y="2903"/>
                  </a:lnTo>
                  <a:cubicBezTo>
                    <a:pt x="2631" y="2903"/>
                    <a:pt x="1827" y="4821"/>
                    <a:pt x="1104" y="6686"/>
                  </a:cubicBezTo>
                  <a:cubicBezTo>
                    <a:pt x="445" y="8383"/>
                    <a:pt x="1" y="9765"/>
                    <a:pt x="509" y="10772"/>
                  </a:cubicBezTo>
                  <a:lnTo>
                    <a:pt x="5530" y="9623"/>
                  </a:lnTo>
                  <a:lnTo>
                    <a:pt x="8955" y="5287"/>
                  </a:lnTo>
                  <a:lnTo>
                    <a:pt x="9468" y="5040"/>
                  </a:lnTo>
                  <a:lnTo>
                    <a:pt x="14360" y="4776"/>
                  </a:lnTo>
                  <a:cubicBezTo>
                    <a:pt x="15157" y="4697"/>
                    <a:pt x="20717" y="2759"/>
                    <a:pt x="20089" y="1468"/>
                  </a:cubicBezTo>
                  <a:cubicBezTo>
                    <a:pt x="19426" y="107"/>
                    <a:pt x="13632" y="0"/>
                    <a:pt x="11829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3855825" y="4366350"/>
              <a:ext cx="77425" cy="168100"/>
            </a:xfrm>
            <a:custGeom>
              <a:avLst/>
              <a:gdLst/>
              <a:ahLst/>
              <a:cxnLst/>
              <a:rect l="l" t="t" r="r" b="b"/>
              <a:pathLst>
                <a:path w="3097" h="6724" extrusionOk="0">
                  <a:moveTo>
                    <a:pt x="1620" y="0"/>
                  </a:moveTo>
                  <a:cubicBezTo>
                    <a:pt x="1521" y="119"/>
                    <a:pt x="1354" y="266"/>
                    <a:pt x="1209" y="409"/>
                  </a:cubicBezTo>
                  <a:cubicBezTo>
                    <a:pt x="1063" y="555"/>
                    <a:pt x="895" y="683"/>
                    <a:pt x="736" y="815"/>
                  </a:cubicBezTo>
                  <a:cubicBezTo>
                    <a:pt x="420" y="1078"/>
                    <a:pt x="116" y="1372"/>
                    <a:pt x="51" y="1796"/>
                  </a:cubicBezTo>
                  <a:cubicBezTo>
                    <a:pt x="1" y="2115"/>
                    <a:pt x="148" y="2426"/>
                    <a:pt x="221" y="2740"/>
                  </a:cubicBezTo>
                  <a:cubicBezTo>
                    <a:pt x="360" y="3338"/>
                    <a:pt x="226" y="3961"/>
                    <a:pt x="200" y="4573"/>
                  </a:cubicBezTo>
                  <a:cubicBezTo>
                    <a:pt x="174" y="5118"/>
                    <a:pt x="467" y="5602"/>
                    <a:pt x="844" y="5988"/>
                  </a:cubicBezTo>
                  <a:cubicBezTo>
                    <a:pt x="1043" y="6192"/>
                    <a:pt x="1270" y="6362"/>
                    <a:pt x="1499" y="6531"/>
                  </a:cubicBezTo>
                  <a:cubicBezTo>
                    <a:pt x="1636" y="6634"/>
                    <a:pt x="1849" y="6723"/>
                    <a:pt x="2044" y="6723"/>
                  </a:cubicBezTo>
                  <a:cubicBezTo>
                    <a:pt x="2192" y="6723"/>
                    <a:pt x="2330" y="6672"/>
                    <a:pt x="2418" y="6538"/>
                  </a:cubicBezTo>
                  <a:cubicBezTo>
                    <a:pt x="2483" y="6438"/>
                    <a:pt x="2485" y="6311"/>
                    <a:pt x="2485" y="6192"/>
                  </a:cubicBezTo>
                  <a:cubicBezTo>
                    <a:pt x="2482" y="5405"/>
                    <a:pt x="2433" y="4616"/>
                    <a:pt x="2480" y="3830"/>
                  </a:cubicBezTo>
                  <a:cubicBezTo>
                    <a:pt x="2534" y="2944"/>
                    <a:pt x="2565" y="2094"/>
                    <a:pt x="3097" y="1104"/>
                  </a:cubicBezTo>
                  <a:lnTo>
                    <a:pt x="1620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8"/>
            <p:cNvSpPr/>
            <p:nvPr/>
          </p:nvSpPr>
          <p:spPr>
            <a:xfrm>
              <a:off x="3895050" y="4140250"/>
              <a:ext cx="277825" cy="257200"/>
            </a:xfrm>
            <a:custGeom>
              <a:avLst/>
              <a:gdLst/>
              <a:ahLst/>
              <a:cxnLst/>
              <a:rect l="l" t="t" r="r" b="b"/>
              <a:pathLst>
                <a:path w="11113" h="10288" extrusionOk="0">
                  <a:moveTo>
                    <a:pt x="9247" y="1"/>
                  </a:moveTo>
                  <a:cubicBezTo>
                    <a:pt x="7721" y="1"/>
                    <a:pt x="5983" y="972"/>
                    <a:pt x="5401" y="1592"/>
                  </a:cubicBezTo>
                  <a:cubicBezTo>
                    <a:pt x="5401" y="1592"/>
                    <a:pt x="4336" y="2670"/>
                    <a:pt x="3686" y="3581"/>
                  </a:cubicBezTo>
                  <a:cubicBezTo>
                    <a:pt x="2258" y="5581"/>
                    <a:pt x="1" y="9189"/>
                    <a:pt x="1" y="9189"/>
                  </a:cubicBezTo>
                  <a:cubicBezTo>
                    <a:pt x="1" y="9189"/>
                    <a:pt x="338" y="10287"/>
                    <a:pt x="1363" y="10287"/>
                  </a:cubicBezTo>
                  <a:cubicBezTo>
                    <a:pt x="1385" y="10287"/>
                    <a:pt x="1408" y="10287"/>
                    <a:pt x="1431" y="10285"/>
                  </a:cubicBezTo>
                  <a:cubicBezTo>
                    <a:pt x="1431" y="10285"/>
                    <a:pt x="8852" y="3355"/>
                    <a:pt x="9457" y="2715"/>
                  </a:cubicBezTo>
                  <a:cubicBezTo>
                    <a:pt x="10378" y="1744"/>
                    <a:pt x="11113" y="144"/>
                    <a:pt x="9526" y="12"/>
                  </a:cubicBezTo>
                  <a:cubicBezTo>
                    <a:pt x="9434" y="4"/>
                    <a:pt x="9341" y="1"/>
                    <a:pt x="9247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8"/>
            <p:cNvSpPr/>
            <p:nvPr/>
          </p:nvSpPr>
          <p:spPr>
            <a:xfrm>
              <a:off x="3967850" y="4162450"/>
              <a:ext cx="85775" cy="69700"/>
            </a:xfrm>
            <a:custGeom>
              <a:avLst/>
              <a:gdLst/>
              <a:ahLst/>
              <a:cxnLst/>
              <a:rect l="l" t="t" r="r" b="b"/>
              <a:pathLst>
                <a:path w="3431" h="2788" extrusionOk="0">
                  <a:moveTo>
                    <a:pt x="3431" y="1"/>
                  </a:moveTo>
                  <a:cubicBezTo>
                    <a:pt x="3431" y="1"/>
                    <a:pt x="2066" y="272"/>
                    <a:pt x="1" y="2788"/>
                  </a:cubicBezTo>
                  <a:lnTo>
                    <a:pt x="736" y="2748"/>
                  </a:lnTo>
                  <a:cubicBezTo>
                    <a:pt x="736" y="2748"/>
                    <a:pt x="2057" y="808"/>
                    <a:pt x="3431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8"/>
            <p:cNvSpPr/>
            <p:nvPr/>
          </p:nvSpPr>
          <p:spPr>
            <a:xfrm>
              <a:off x="3899975" y="4347675"/>
              <a:ext cx="83975" cy="49800"/>
            </a:xfrm>
            <a:custGeom>
              <a:avLst/>
              <a:gdLst/>
              <a:ahLst/>
              <a:cxnLst/>
              <a:rect l="l" t="t" r="r" b="b"/>
              <a:pathLst>
                <a:path w="3359" h="1992" extrusionOk="0">
                  <a:moveTo>
                    <a:pt x="3359" y="0"/>
                  </a:moveTo>
                  <a:lnTo>
                    <a:pt x="1" y="1288"/>
                  </a:lnTo>
                  <a:cubicBezTo>
                    <a:pt x="1" y="1288"/>
                    <a:pt x="16" y="1482"/>
                    <a:pt x="425" y="1758"/>
                  </a:cubicBezTo>
                  <a:cubicBezTo>
                    <a:pt x="734" y="1966"/>
                    <a:pt x="1036" y="1991"/>
                    <a:pt x="1167" y="1991"/>
                  </a:cubicBezTo>
                  <a:cubicBezTo>
                    <a:pt x="1209" y="1991"/>
                    <a:pt x="1234" y="1988"/>
                    <a:pt x="1234" y="1988"/>
                  </a:cubicBezTo>
                  <a:lnTo>
                    <a:pt x="3359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8"/>
            <p:cNvSpPr/>
            <p:nvPr/>
          </p:nvSpPr>
          <p:spPr>
            <a:xfrm>
              <a:off x="3737375" y="3783475"/>
              <a:ext cx="145125" cy="134675"/>
            </a:xfrm>
            <a:custGeom>
              <a:avLst/>
              <a:gdLst/>
              <a:ahLst/>
              <a:cxnLst/>
              <a:rect l="l" t="t" r="r" b="b"/>
              <a:pathLst>
                <a:path w="5805" h="5387" extrusionOk="0">
                  <a:moveTo>
                    <a:pt x="1360" y="1"/>
                  </a:moveTo>
                  <a:cubicBezTo>
                    <a:pt x="1360" y="1"/>
                    <a:pt x="1462" y="1989"/>
                    <a:pt x="1419" y="2165"/>
                  </a:cubicBezTo>
                  <a:cubicBezTo>
                    <a:pt x="1375" y="2340"/>
                    <a:pt x="507" y="2923"/>
                    <a:pt x="254" y="3132"/>
                  </a:cubicBezTo>
                  <a:cubicBezTo>
                    <a:pt x="0" y="3341"/>
                    <a:pt x="1628" y="4946"/>
                    <a:pt x="2420" y="5309"/>
                  </a:cubicBezTo>
                  <a:cubicBezTo>
                    <a:pt x="2535" y="5362"/>
                    <a:pt x="2687" y="5387"/>
                    <a:pt x="2862" y="5387"/>
                  </a:cubicBezTo>
                  <a:cubicBezTo>
                    <a:pt x="3888" y="5387"/>
                    <a:pt x="5723" y="4535"/>
                    <a:pt x="5761" y="3485"/>
                  </a:cubicBezTo>
                  <a:cubicBezTo>
                    <a:pt x="5805" y="2253"/>
                    <a:pt x="5332" y="1219"/>
                    <a:pt x="4948" y="1165"/>
                  </a:cubicBezTo>
                  <a:cubicBezTo>
                    <a:pt x="4562" y="1112"/>
                    <a:pt x="1361" y="1"/>
                    <a:pt x="1360" y="1"/>
                  </a:cubicBezTo>
                  <a:close/>
                </a:path>
              </a:pathLst>
            </a:custGeom>
            <a:solidFill>
              <a:srgbClr val="A970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8"/>
            <p:cNvSpPr/>
            <p:nvPr/>
          </p:nvSpPr>
          <p:spPr>
            <a:xfrm>
              <a:off x="3771375" y="3783475"/>
              <a:ext cx="88200" cy="63675"/>
            </a:xfrm>
            <a:custGeom>
              <a:avLst/>
              <a:gdLst/>
              <a:ahLst/>
              <a:cxnLst/>
              <a:rect l="l" t="t" r="r" b="b"/>
              <a:pathLst>
                <a:path w="3528" h="2547" extrusionOk="0">
                  <a:moveTo>
                    <a:pt x="0" y="1"/>
                  </a:moveTo>
                  <a:cubicBezTo>
                    <a:pt x="0" y="1"/>
                    <a:pt x="22" y="459"/>
                    <a:pt x="37" y="778"/>
                  </a:cubicBezTo>
                  <a:cubicBezTo>
                    <a:pt x="37" y="1150"/>
                    <a:pt x="271" y="1531"/>
                    <a:pt x="568" y="1757"/>
                  </a:cubicBezTo>
                  <a:cubicBezTo>
                    <a:pt x="791" y="1927"/>
                    <a:pt x="1085" y="2131"/>
                    <a:pt x="1454" y="2273"/>
                  </a:cubicBezTo>
                  <a:cubicBezTo>
                    <a:pt x="1659" y="2353"/>
                    <a:pt x="2081" y="2546"/>
                    <a:pt x="2517" y="2546"/>
                  </a:cubicBezTo>
                  <a:cubicBezTo>
                    <a:pt x="2776" y="2546"/>
                    <a:pt x="3040" y="2478"/>
                    <a:pt x="3265" y="2275"/>
                  </a:cubicBezTo>
                  <a:cubicBezTo>
                    <a:pt x="3527" y="2039"/>
                    <a:pt x="3225" y="1518"/>
                    <a:pt x="3045" y="1155"/>
                  </a:cubicBezTo>
                  <a:cubicBezTo>
                    <a:pt x="2224" y="90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C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3703875" y="3801175"/>
              <a:ext cx="236700" cy="426100"/>
            </a:xfrm>
            <a:custGeom>
              <a:avLst/>
              <a:gdLst/>
              <a:ahLst/>
              <a:cxnLst/>
              <a:rect l="l" t="t" r="r" b="b"/>
              <a:pathLst>
                <a:path w="9468" h="17044" extrusionOk="0">
                  <a:moveTo>
                    <a:pt x="6952" y="0"/>
                  </a:moveTo>
                  <a:cubicBezTo>
                    <a:pt x="6416" y="0"/>
                    <a:pt x="5745" y="541"/>
                    <a:pt x="5745" y="541"/>
                  </a:cubicBezTo>
                  <a:cubicBezTo>
                    <a:pt x="6506" y="1325"/>
                    <a:pt x="6338" y="2379"/>
                    <a:pt x="5524" y="2713"/>
                  </a:cubicBezTo>
                  <a:cubicBezTo>
                    <a:pt x="5273" y="2816"/>
                    <a:pt x="5021" y="2859"/>
                    <a:pt x="4777" y="2859"/>
                  </a:cubicBezTo>
                  <a:cubicBezTo>
                    <a:pt x="3538" y="2859"/>
                    <a:pt x="2475" y="1752"/>
                    <a:pt x="2475" y="1752"/>
                  </a:cubicBezTo>
                  <a:cubicBezTo>
                    <a:pt x="2475" y="1752"/>
                    <a:pt x="2065" y="1949"/>
                    <a:pt x="1053" y="2670"/>
                  </a:cubicBezTo>
                  <a:cubicBezTo>
                    <a:pt x="299" y="3206"/>
                    <a:pt x="0" y="3176"/>
                    <a:pt x="102" y="4678"/>
                  </a:cubicBezTo>
                  <a:cubicBezTo>
                    <a:pt x="204" y="6180"/>
                    <a:pt x="400" y="7739"/>
                    <a:pt x="550" y="9608"/>
                  </a:cubicBezTo>
                  <a:cubicBezTo>
                    <a:pt x="692" y="11374"/>
                    <a:pt x="639" y="13595"/>
                    <a:pt x="436" y="15279"/>
                  </a:cubicBezTo>
                  <a:cubicBezTo>
                    <a:pt x="655" y="15757"/>
                    <a:pt x="1479" y="16679"/>
                    <a:pt x="2497" y="16916"/>
                  </a:cubicBezTo>
                  <a:cubicBezTo>
                    <a:pt x="2857" y="17000"/>
                    <a:pt x="3243" y="17043"/>
                    <a:pt x="3650" y="17043"/>
                  </a:cubicBezTo>
                  <a:cubicBezTo>
                    <a:pt x="4639" y="17043"/>
                    <a:pt x="5751" y="16791"/>
                    <a:pt x="6914" y="16258"/>
                  </a:cubicBezTo>
                  <a:cubicBezTo>
                    <a:pt x="9467" y="15089"/>
                    <a:pt x="9123" y="13546"/>
                    <a:pt x="9123" y="13546"/>
                  </a:cubicBezTo>
                  <a:cubicBezTo>
                    <a:pt x="9123" y="13546"/>
                    <a:pt x="9023" y="8310"/>
                    <a:pt x="9056" y="6202"/>
                  </a:cubicBezTo>
                  <a:cubicBezTo>
                    <a:pt x="9089" y="4093"/>
                    <a:pt x="8717" y="2736"/>
                    <a:pt x="8346" y="1602"/>
                  </a:cubicBezTo>
                  <a:cubicBezTo>
                    <a:pt x="7973" y="468"/>
                    <a:pt x="7103" y="16"/>
                    <a:pt x="7103" y="16"/>
                  </a:cubicBezTo>
                  <a:cubicBezTo>
                    <a:pt x="7054" y="5"/>
                    <a:pt x="7004" y="0"/>
                    <a:pt x="695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8"/>
            <p:cNvSpPr/>
            <p:nvPr/>
          </p:nvSpPr>
          <p:spPr>
            <a:xfrm>
              <a:off x="3846775" y="3799350"/>
              <a:ext cx="90825" cy="394800"/>
            </a:xfrm>
            <a:custGeom>
              <a:avLst/>
              <a:gdLst/>
              <a:ahLst/>
              <a:cxnLst/>
              <a:rect l="l" t="t" r="r" b="b"/>
              <a:pathLst>
                <a:path w="3633" h="15792" extrusionOk="0">
                  <a:moveTo>
                    <a:pt x="1223" y="1"/>
                  </a:moveTo>
                  <a:lnTo>
                    <a:pt x="0" y="619"/>
                  </a:lnTo>
                  <a:cubicBezTo>
                    <a:pt x="0" y="619"/>
                    <a:pt x="1141" y="1857"/>
                    <a:pt x="1709" y="3600"/>
                  </a:cubicBezTo>
                  <a:cubicBezTo>
                    <a:pt x="2277" y="5341"/>
                    <a:pt x="2439" y="7986"/>
                    <a:pt x="2495" y="9775"/>
                  </a:cubicBezTo>
                  <a:cubicBezTo>
                    <a:pt x="2548" y="11564"/>
                    <a:pt x="2737" y="15791"/>
                    <a:pt x="2737" y="15791"/>
                  </a:cubicBezTo>
                  <a:cubicBezTo>
                    <a:pt x="2737" y="15791"/>
                    <a:pt x="3632" y="15180"/>
                    <a:pt x="3617" y="13601"/>
                  </a:cubicBezTo>
                  <a:cubicBezTo>
                    <a:pt x="3617" y="13601"/>
                    <a:pt x="3474" y="10806"/>
                    <a:pt x="3394" y="8345"/>
                  </a:cubicBezTo>
                  <a:cubicBezTo>
                    <a:pt x="3313" y="5884"/>
                    <a:pt x="3465" y="3812"/>
                    <a:pt x="2864" y="2063"/>
                  </a:cubicBezTo>
                  <a:cubicBezTo>
                    <a:pt x="2262" y="313"/>
                    <a:pt x="1223" y="1"/>
                    <a:pt x="1223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8"/>
            <p:cNvSpPr/>
            <p:nvPr/>
          </p:nvSpPr>
          <p:spPr>
            <a:xfrm>
              <a:off x="3837200" y="3799350"/>
              <a:ext cx="79850" cy="180300"/>
            </a:xfrm>
            <a:custGeom>
              <a:avLst/>
              <a:gdLst/>
              <a:ahLst/>
              <a:cxnLst/>
              <a:rect l="l" t="t" r="r" b="b"/>
              <a:pathLst>
                <a:path w="3194" h="7212" extrusionOk="0">
                  <a:moveTo>
                    <a:pt x="1" y="1"/>
                  </a:moveTo>
                  <a:cubicBezTo>
                    <a:pt x="1" y="1"/>
                    <a:pt x="579" y="679"/>
                    <a:pt x="1224" y="2063"/>
                  </a:cubicBezTo>
                  <a:cubicBezTo>
                    <a:pt x="1868" y="3446"/>
                    <a:pt x="2468" y="4891"/>
                    <a:pt x="2731" y="7212"/>
                  </a:cubicBezTo>
                  <a:cubicBezTo>
                    <a:pt x="2731" y="7212"/>
                    <a:pt x="3193" y="4773"/>
                    <a:pt x="3073" y="4009"/>
                  </a:cubicBezTo>
                  <a:cubicBezTo>
                    <a:pt x="2953" y="3246"/>
                    <a:pt x="2290" y="2945"/>
                    <a:pt x="2290" y="2945"/>
                  </a:cubicBezTo>
                  <a:cubicBezTo>
                    <a:pt x="2290" y="2945"/>
                    <a:pt x="1807" y="997"/>
                    <a:pt x="1606" y="534"/>
                  </a:cubicBezTo>
                  <a:cubicBezTo>
                    <a:pt x="1406" y="7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8"/>
            <p:cNvSpPr/>
            <p:nvPr/>
          </p:nvSpPr>
          <p:spPr>
            <a:xfrm>
              <a:off x="3692100" y="3837700"/>
              <a:ext cx="132250" cy="412075"/>
            </a:xfrm>
            <a:custGeom>
              <a:avLst/>
              <a:gdLst/>
              <a:ahLst/>
              <a:cxnLst/>
              <a:rect l="l" t="t" r="r" b="b"/>
              <a:pathLst>
                <a:path w="5290" h="16483" extrusionOk="0">
                  <a:moveTo>
                    <a:pt x="3235" y="1"/>
                  </a:moveTo>
                  <a:cubicBezTo>
                    <a:pt x="3235" y="1"/>
                    <a:pt x="1572" y="856"/>
                    <a:pt x="785" y="1523"/>
                  </a:cubicBezTo>
                  <a:cubicBezTo>
                    <a:pt x="0" y="2188"/>
                    <a:pt x="456" y="3954"/>
                    <a:pt x="699" y="5925"/>
                  </a:cubicBezTo>
                  <a:cubicBezTo>
                    <a:pt x="941" y="7898"/>
                    <a:pt x="1178" y="10622"/>
                    <a:pt x="785" y="12525"/>
                  </a:cubicBezTo>
                  <a:cubicBezTo>
                    <a:pt x="393" y="14430"/>
                    <a:pt x="242" y="15541"/>
                    <a:pt x="242" y="15541"/>
                  </a:cubicBezTo>
                  <a:cubicBezTo>
                    <a:pt x="266" y="15542"/>
                    <a:pt x="290" y="15542"/>
                    <a:pt x="313" y="15542"/>
                  </a:cubicBezTo>
                  <a:cubicBezTo>
                    <a:pt x="1463" y="15542"/>
                    <a:pt x="1723" y="14259"/>
                    <a:pt x="1723" y="14259"/>
                  </a:cubicBezTo>
                  <a:cubicBezTo>
                    <a:pt x="1845" y="16175"/>
                    <a:pt x="4640" y="16483"/>
                    <a:pt x="4640" y="16483"/>
                  </a:cubicBezTo>
                  <a:cubicBezTo>
                    <a:pt x="4640" y="16483"/>
                    <a:pt x="5290" y="8112"/>
                    <a:pt x="5086" y="4620"/>
                  </a:cubicBezTo>
                  <a:cubicBezTo>
                    <a:pt x="4884" y="1128"/>
                    <a:pt x="3240" y="637"/>
                    <a:pt x="3235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8"/>
            <p:cNvSpPr/>
            <p:nvPr/>
          </p:nvSpPr>
          <p:spPr>
            <a:xfrm>
              <a:off x="3748975" y="3822100"/>
              <a:ext cx="78800" cy="192225"/>
            </a:xfrm>
            <a:custGeom>
              <a:avLst/>
              <a:gdLst/>
              <a:ahLst/>
              <a:cxnLst/>
              <a:rect l="l" t="t" r="r" b="b"/>
              <a:pathLst>
                <a:path w="3152" h="7689" extrusionOk="0">
                  <a:moveTo>
                    <a:pt x="909" y="0"/>
                  </a:moveTo>
                  <a:cubicBezTo>
                    <a:pt x="834" y="0"/>
                    <a:pt x="696" y="30"/>
                    <a:pt x="602" y="220"/>
                  </a:cubicBezTo>
                  <a:cubicBezTo>
                    <a:pt x="509" y="412"/>
                    <a:pt x="1" y="1153"/>
                    <a:pt x="1" y="1153"/>
                  </a:cubicBezTo>
                  <a:cubicBezTo>
                    <a:pt x="1" y="1153"/>
                    <a:pt x="241" y="1866"/>
                    <a:pt x="965" y="2548"/>
                  </a:cubicBezTo>
                  <a:cubicBezTo>
                    <a:pt x="1688" y="3229"/>
                    <a:pt x="2166" y="4040"/>
                    <a:pt x="2166" y="4040"/>
                  </a:cubicBezTo>
                  <a:cubicBezTo>
                    <a:pt x="2166" y="4040"/>
                    <a:pt x="1707" y="5567"/>
                    <a:pt x="1652" y="5898"/>
                  </a:cubicBezTo>
                  <a:cubicBezTo>
                    <a:pt x="1595" y="6228"/>
                    <a:pt x="2851" y="7689"/>
                    <a:pt x="2851" y="7689"/>
                  </a:cubicBezTo>
                  <a:cubicBezTo>
                    <a:pt x="2851" y="7689"/>
                    <a:pt x="3152" y="4995"/>
                    <a:pt x="2586" y="3356"/>
                  </a:cubicBezTo>
                  <a:cubicBezTo>
                    <a:pt x="2019" y="1719"/>
                    <a:pt x="1025" y="773"/>
                    <a:pt x="970" y="499"/>
                  </a:cubicBezTo>
                  <a:cubicBezTo>
                    <a:pt x="968" y="322"/>
                    <a:pt x="967" y="155"/>
                    <a:pt x="962" y="6"/>
                  </a:cubicBezTo>
                  <a:cubicBezTo>
                    <a:pt x="962" y="6"/>
                    <a:pt x="941" y="0"/>
                    <a:pt x="909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8"/>
            <p:cNvSpPr/>
            <p:nvPr/>
          </p:nvSpPr>
          <p:spPr>
            <a:xfrm>
              <a:off x="3735625" y="3643700"/>
              <a:ext cx="155650" cy="181725"/>
            </a:xfrm>
            <a:custGeom>
              <a:avLst/>
              <a:gdLst/>
              <a:ahLst/>
              <a:cxnLst/>
              <a:rect l="l" t="t" r="r" b="b"/>
              <a:pathLst>
                <a:path w="6226" h="7269" extrusionOk="0">
                  <a:moveTo>
                    <a:pt x="3155" y="0"/>
                  </a:moveTo>
                  <a:cubicBezTo>
                    <a:pt x="3100" y="0"/>
                    <a:pt x="3045" y="2"/>
                    <a:pt x="2989" y="5"/>
                  </a:cubicBezTo>
                  <a:cubicBezTo>
                    <a:pt x="1297" y="100"/>
                    <a:pt x="0" y="1549"/>
                    <a:pt x="94" y="3241"/>
                  </a:cubicBezTo>
                  <a:cubicBezTo>
                    <a:pt x="149" y="4230"/>
                    <a:pt x="670" y="5071"/>
                    <a:pt x="1430" y="5590"/>
                  </a:cubicBezTo>
                  <a:cubicBezTo>
                    <a:pt x="1430" y="5590"/>
                    <a:pt x="1577" y="6148"/>
                    <a:pt x="1678" y="6265"/>
                  </a:cubicBezTo>
                  <a:cubicBezTo>
                    <a:pt x="2199" y="6874"/>
                    <a:pt x="3694" y="7269"/>
                    <a:pt x="4302" y="7269"/>
                  </a:cubicBezTo>
                  <a:cubicBezTo>
                    <a:pt x="4351" y="7269"/>
                    <a:pt x="4395" y="7266"/>
                    <a:pt x="4431" y="7261"/>
                  </a:cubicBezTo>
                  <a:cubicBezTo>
                    <a:pt x="5058" y="7171"/>
                    <a:pt x="5398" y="6909"/>
                    <a:pt x="5698" y="6224"/>
                  </a:cubicBezTo>
                  <a:cubicBezTo>
                    <a:pt x="6226" y="5012"/>
                    <a:pt x="6058" y="3392"/>
                    <a:pt x="5928" y="2630"/>
                  </a:cubicBezTo>
                  <a:cubicBezTo>
                    <a:pt x="5699" y="1140"/>
                    <a:pt x="4657" y="0"/>
                    <a:pt x="3155" y="0"/>
                  </a:cubicBezTo>
                  <a:close/>
                </a:path>
              </a:pathLst>
            </a:custGeom>
            <a:solidFill>
              <a:srgbClr val="A970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3733600" y="3643725"/>
              <a:ext cx="144475" cy="139775"/>
            </a:xfrm>
            <a:custGeom>
              <a:avLst/>
              <a:gdLst/>
              <a:ahLst/>
              <a:cxnLst/>
              <a:rect l="l" t="t" r="r" b="b"/>
              <a:pathLst>
                <a:path w="5779" h="5591" extrusionOk="0">
                  <a:moveTo>
                    <a:pt x="3241" y="0"/>
                  </a:moveTo>
                  <a:cubicBezTo>
                    <a:pt x="3031" y="0"/>
                    <a:pt x="2817" y="22"/>
                    <a:pt x="2599" y="67"/>
                  </a:cubicBezTo>
                  <a:cubicBezTo>
                    <a:pt x="1304" y="336"/>
                    <a:pt x="230" y="1426"/>
                    <a:pt x="110" y="2744"/>
                  </a:cubicBezTo>
                  <a:cubicBezTo>
                    <a:pt x="1" y="3929"/>
                    <a:pt x="639" y="4991"/>
                    <a:pt x="1511" y="5591"/>
                  </a:cubicBezTo>
                  <a:cubicBezTo>
                    <a:pt x="1478" y="5486"/>
                    <a:pt x="676" y="4286"/>
                    <a:pt x="1501" y="4022"/>
                  </a:cubicBezTo>
                  <a:lnTo>
                    <a:pt x="1501" y="4022"/>
                  </a:lnTo>
                  <a:cubicBezTo>
                    <a:pt x="1633" y="4174"/>
                    <a:pt x="1667" y="4408"/>
                    <a:pt x="1673" y="4650"/>
                  </a:cubicBezTo>
                  <a:cubicBezTo>
                    <a:pt x="1673" y="4650"/>
                    <a:pt x="2083" y="4612"/>
                    <a:pt x="1991" y="4132"/>
                  </a:cubicBezTo>
                  <a:cubicBezTo>
                    <a:pt x="1966" y="3999"/>
                    <a:pt x="1941" y="3875"/>
                    <a:pt x="1919" y="3765"/>
                  </a:cubicBezTo>
                  <a:cubicBezTo>
                    <a:pt x="1846" y="3392"/>
                    <a:pt x="1942" y="3016"/>
                    <a:pt x="2155" y="2700"/>
                  </a:cubicBezTo>
                  <a:cubicBezTo>
                    <a:pt x="2327" y="2447"/>
                    <a:pt x="2472" y="2094"/>
                    <a:pt x="2372" y="1698"/>
                  </a:cubicBezTo>
                  <a:lnTo>
                    <a:pt x="2372" y="1698"/>
                  </a:lnTo>
                  <a:cubicBezTo>
                    <a:pt x="2372" y="1698"/>
                    <a:pt x="2973" y="1968"/>
                    <a:pt x="3844" y="1968"/>
                  </a:cubicBezTo>
                  <a:cubicBezTo>
                    <a:pt x="4107" y="1968"/>
                    <a:pt x="4395" y="1943"/>
                    <a:pt x="4699" y="1878"/>
                  </a:cubicBezTo>
                  <a:cubicBezTo>
                    <a:pt x="5251" y="1763"/>
                    <a:pt x="5625" y="1556"/>
                    <a:pt x="5779" y="1384"/>
                  </a:cubicBezTo>
                  <a:cubicBezTo>
                    <a:pt x="5229" y="550"/>
                    <a:pt x="4298" y="0"/>
                    <a:pt x="3241" y="0"/>
                  </a:cubicBezTo>
                  <a:close/>
                </a:path>
              </a:pathLst>
            </a:custGeom>
            <a:solidFill>
              <a:srgbClr val="9264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3745275" y="3636400"/>
              <a:ext cx="166125" cy="66300"/>
            </a:xfrm>
            <a:custGeom>
              <a:avLst/>
              <a:gdLst/>
              <a:ahLst/>
              <a:cxnLst/>
              <a:rect l="l" t="t" r="r" b="b"/>
              <a:pathLst>
                <a:path w="6645" h="2652" extrusionOk="0">
                  <a:moveTo>
                    <a:pt x="2308" y="1"/>
                  </a:moveTo>
                  <a:cubicBezTo>
                    <a:pt x="1738" y="1"/>
                    <a:pt x="1219" y="142"/>
                    <a:pt x="782" y="472"/>
                  </a:cubicBezTo>
                  <a:cubicBezTo>
                    <a:pt x="0" y="1064"/>
                    <a:pt x="152" y="1669"/>
                    <a:pt x="152" y="1669"/>
                  </a:cubicBezTo>
                  <a:cubicBezTo>
                    <a:pt x="259" y="1644"/>
                    <a:pt x="372" y="1634"/>
                    <a:pt x="486" y="1634"/>
                  </a:cubicBezTo>
                  <a:cubicBezTo>
                    <a:pt x="1125" y="1634"/>
                    <a:pt x="1815" y="1955"/>
                    <a:pt x="1890" y="1979"/>
                  </a:cubicBezTo>
                  <a:cubicBezTo>
                    <a:pt x="2424" y="2422"/>
                    <a:pt x="3256" y="2651"/>
                    <a:pt x="4062" y="2651"/>
                  </a:cubicBezTo>
                  <a:cubicBezTo>
                    <a:pt x="5133" y="2651"/>
                    <a:pt x="6159" y="2247"/>
                    <a:pt x="6381" y="1403"/>
                  </a:cubicBezTo>
                  <a:cubicBezTo>
                    <a:pt x="6645" y="392"/>
                    <a:pt x="5278" y="821"/>
                    <a:pt x="4398" y="472"/>
                  </a:cubicBezTo>
                  <a:cubicBezTo>
                    <a:pt x="3666" y="181"/>
                    <a:pt x="2954" y="1"/>
                    <a:pt x="2308" y="1"/>
                  </a:cubicBezTo>
                  <a:close/>
                </a:path>
              </a:pathLst>
            </a:custGeom>
            <a:solidFill>
              <a:srgbClr val="6625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3613775" y="3878425"/>
              <a:ext cx="140825" cy="447375"/>
            </a:xfrm>
            <a:custGeom>
              <a:avLst/>
              <a:gdLst/>
              <a:ahLst/>
              <a:cxnLst/>
              <a:rect l="l" t="t" r="r" b="b"/>
              <a:pathLst>
                <a:path w="5633" h="17895" extrusionOk="0">
                  <a:moveTo>
                    <a:pt x="4369" y="1"/>
                  </a:moveTo>
                  <a:cubicBezTo>
                    <a:pt x="3970" y="1"/>
                    <a:pt x="3498" y="313"/>
                    <a:pt x="3043" y="1095"/>
                  </a:cubicBezTo>
                  <a:cubicBezTo>
                    <a:pt x="2286" y="2397"/>
                    <a:pt x="1265" y="4570"/>
                    <a:pt x="721" y="6547"/>
                  </a:cubicBezTo>
                  <a:cubicBezTo>
                    <a:pt x="457" y="7504"/>
                    <a:pt x="0" y="10339"/>
                    <a:pt x="971" y="13768"/>
                  </a:cubicBezTo>
                  <a:cubicBezTo>
                    <a:pt x="1076" y="14140"/>
                    <a:pt x="1168" y="14575"/>
                    <a:pt x="1295" y="15308"/>
                  </a:cubicBezTo>
                  <a:cubicBezTo>
                    <a:pt x="1421" y="16042"/>
                    <a:pt x="1743" y="16859"/>
                    <a:pt x="2146" y="17335"/>
                  </a:cubicBezTo>
                  <a:cubicBezTo>
                    <a:pt x="2497" y="17752"/>
                    <a:pt x="2710" y="17887"/>
                    <a:pt x="2845" y="17887"/>
                  </a:cubicBezTo>
                  <a:cubicBezTo>
                    <a:pt x="2864" y="17887"/>
                    <a:pt x="2882" y="17885"/>
                    <a:pt x="2898" y="17880"/>
                  </a:cubicBezTo>
                  <a:cubicBezTo>
                    <a:pt x="3063" y="17830"/>
                    <a:pt x="3073" y="17668"/>
                    <a:pt x="2914" y="17429"/>
                  </a:cubicBezTo>
                  <a:cubicBezTo>
                    <a:pt x="2756" y="17191"/>
                    <a:pt x="2453" y="16822"/>
                    <a:pt x="2288" y="16229"/>
                  </a:cubicBezTo>
                  <a:lnTo>
                    <a:pt x="2288" y="16229"/>
                  </a:lnTo>
                  <a:cubicBezTo>
                    <a:pt x="2288" y="16229"/>
                    <a:pt x="2609" y="16767"/>
                    <a:pt x="2829" y="17073"/>
                  </a:cubicBezTo>
                  <a:cubicBezTo>
                    <a:pt x="3050" y="17378"/>
                    <a:pt x="3309" y="17641"/>
                    <a:pt x="3516" y="17801"/>
                  </a:cubicBezTo>
                  <a:cubicBezTo>
                    <a:pt x="3600" y="17866"/>
                    <a:pt x="3706" y="17895"/>
                    <a:pt x="3804" y="17895"/>
                  </a:cubicBezTo>
                  <a:cubicBezTo>
                    <a:pt x="4006" y="17895"/>
                    <a:pt x="4179" y="17776"/>
                    <a:pt x="4076" y="17612"/>
                  </a:cubicBezTo>
                  <a:cubicBezTo>
                    <a:pt x="3922" y="17368"/>
                    <a:pt x="3736" y="17221"/>
                    <a:pt x="3417" y="16764"/>
                  </a:cubicBezTo>
                  <a:cubicBezTo>
                    <a:pt x="3247" y="16523"/>
                    <a:pt x="3105" y="16262"/>
                    <a:pt x="2996" y="15987"/>
                  </a:cubicBezTo>
                  <a:lnTo>
                    <a:pt x="2996" y="15987"/>
                  </a:lnTo>
                  <a:cubicBezTo>
                    <a:pt x="2996" y="15987"/>
                    <a:pt x="3369" y="16465"/>
                    <a:pt x="3756" y="16804"/>
                  </a:cubicBezTo>
                  <a:cubicBezTo>
                    <a:pt x="4144" y="17145"/>
                    <a:pt x="4375" y="17205"/>
                    <a:pt x="4527" y="17236"/>
                  </a:cubicBezTo>
                  <a:cubicBezTo>
                    <a:pt x="4539" y="17239"/>
                    <a:pt x="4553" y="17240"/>
                    <a:pt x="4566" y="17240"/>
                  </a:cubicBezTo>
                  <a:cubicBezTo>
                    <a:pt x="4716" y="17240"/>
                    <a:pt x="4899" y="17082"/>
                    <a:pt x="4687" y="16827"/>
                  </a:cubicBezTo>
                  <a:cubicBezTo>
                    <a:pt x="4478" y="16578"/>
                    <a:pt x="4109" y="16351"/>
                    <a:pt x="3788" y="15815"/>
                  </a:cubicBezTo>
                  <a:cubicBezTo>
                    <a:pt x="3560" y="15434"/>
                    <a:pt x="3450" y="15132"/>
                    <a:pt x="3526" y="15132"/>
                  </a:cubicBezTo>
                  <a:cubicBezTo>
                    <a:pt x="3528" y="15132"/>
                    <a:pt x="3530" y="15132"/>
                    <a:pt x="3533" y="15133"/>
                  </a:cubicBezTo>
                  <a:cubicBezTo>
                    <a:pt x="3623" y="15148"/>
                    <a:pt x="3745" y="15387"/>
                    <a:pt x="4082" y="15596"/>
                  </a:cubicBezTo>
                  <a:cubicBezTo>
                    <a:pt x="4246" y="15698"/>
                    <a:pt x="4440" y="15749"/>
                    <a:pt x="4603" y="15749"/>
                  </a:cubicBezTo>
                  <a:cubicBezTo>
                    <a:pt x="4760" y="15749"/>
                    <a:pt x="4889" y="15702"/>
                    <a:pt x="4936" y="15609"/>
                  </a:cubicBezTo>
                  <a:cubicBezTo>
                    <a:pt x="5035" y="15420"/>
                    <a:pt x="5013" y="15452"/>
                    <a:pt x="4714" y="15196"/>
                  </a:cubicBezTo>
                  <a:cubicBezTo>
                    <a:pt x="4413" y="14939"/>
                    <a:pt x="4228" y="14618"/>
                    <a:pt x="3776" y="14293"/>
                  </a:cubicBezTo>
                  <a:cubicBezTo>
                    <a:pt x="3380" y="14003"/>
                    <a:pt x="3090" y="13648"/>
                    <a:pt x="2936" y="13217"/>
                  </a:cubicBezTo>
                  <a:cubicBezTo>
                    <a:pt x="1932" y="10401"/>
                    <a:pt x="2662" y="8050"/>
                    <a:pt x="2963" y="7215"/>
                  </a:cubicBezTo>
                  <a:cubicBezTo>
                    <a:pt x="3571" y="5521"/>
                    <a:pt x="4811" y="3249"/>
                    <a:pt x="5222" y="2290"/>
                  </a:cubicBezTo>
                  <a:cubicBezTo>
                    <a:pt x="5633" y="1331"/>
                    <a:pt x="5409" y="849"/>
                    <a:pt x="5038" y="365"/>
                  </a:cubicBezTo>
                  <a:cubicBezTo>
                    <a:pt x="4864" y="137"/>
                    <a:pt x="4633" y="1"/>
                    <a:pt x="4369" y="1"/>
                  </a:cubicBezTo>
                  <a:close/>
                </a:path>
              </a:pathLst>
            </a:custGeom>
            <a:solidFill>
              <a:srgbClr val="A970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3732000" y="3737900"/>
              <a:ext cx="39400" cy="49800"/>
            </a:xfrm>
            <a:custGeom>
              <a:avLst/>
              <a:gdLst/>
              <a:ahLst/>
              <a:cxnLst/>
              <a:rect l="l" t="t" r="r" b="b"/>
              <a:pathLst>
                <a:path w="1576" h="1992" extrusionOk="0">
                  <a:moveTo>
                    <a:pt x="973" y="1"/>
                  </a:moveTo>
                  <a:cubicBezTo>
                    <a:pt x="773" y="1"/>
                    <a:pt x="572" y="78"/>
                    <a:pt x="444" y="278"/>
                  </a:cubicBezTo>
                  <a:cubicBezTo>
                    <a:pt x="1" y="972"/>
                    <a:pt x="631" y="1992"/>
                    <a:pt x="1184" y="1992"/>
                  </a:cubicBezTo>
                  <a:cubicBezTo>
                    <a:pt x="1191" y="1992"/>
                    <a:pt x="1199" y="1991"/>
                    <a:pt x="1206" y="1991"/>
                  </a:cubicBezTo>
                  <a:cubicBezTo>
                    <a:pt x="1505" y="1976"/>
                    <a:pt x="1575" y="1812"/>
                    <a:pt x="1575" y="1812"/>
                  </a:cubicBezTo>
                  <a:lnTo>
                    <a:pt x="1565" y="255"/>
                  </a:lnTo>
                  <a:cubicBezTo>
                    <a:pt x="1453" y="112"/>
                    <a:pt x="1213" y="1"/>
                    <a:pt x="973" y="1"/>
                  </a:cubicBezTo>
                  <a:close/>
                </a:path>
              </a:pathLst>
            </a:custGeom>
            <a:solidFill>
              <a:srgbClr val="A970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3991950" y="4273875"/>
              <a:ext cx="155575" cy="98650"/>
            </a:xfrm>
            <a:custGeom>
              <a:avLst/>
              <a:gdLst/>
              <a:ahLst/>
              <a:cxnLst/>
              <a:rect l="l" t="t" r="r" b="b"/>
              <a:pathLst>
                <a:path w="6223" h="3946" extrusionOk="0">
                  <a:moveTo>
                    <a:pt x="2012" y="0"/>
                  </a:moveTo>
                  <a:cubicBezTo>
                    <a:pt x="1680" y="0"/>
                    <a:pt x="1371" y="149"/>
                    <a:pt x="1080" y="312"/>
                  </a:cubicBezTo>
                  <a:cubicBezTo>
                    <a:pt x="898" y="414"/>
                    <a:pt x="719" y="525"/>
                    <a:pt x="532" y="610"/>
                  </a:cubicBezTo>
                  <a:cubicBezTo>
                    <a:pt x="345" y="693"/>
                    <a:pt x="148" y="795"/>
                    <a:pt x="1" y="845"/>
                  </a:cubicBezTo>
                  <a:lnTo>
                    <a:pt x="502" y="2621"/>
                  </a:lnTo>
                  <a:cubicBezTo>
                    <a:pt x="711" y="2595"/>
                    <a:pt x="908" y="2583"/>
                    <a:pt x="1097" y="2583"/>
                  </a:cubicBezTo>
                  <a:cubicBezTo>
                    <a:pt x="1920" y="2583"/>
                    <a:pt x="2582" y="2805"/>
                    <a:pt x="3269" y="3024"/>
                  </a:cubicBezTo>
                  <a:cubicBezTo>
                    <a:pt x="4019" y="3261"/>
                    <a:pt x="4737" y="3589"/>
                    <a:pt x="5471" y="3874"/>
                  </a:cubicBezTo>
                  <a:cubicBezTo>
                    <a:pt x="5561" y="3909"/>
                    <a:pt x="5655" y="3945"/>
                    <a:pt x="5749" y="3945"/>
                  </a:cubicBezTo>
                  <a:cubicBezTo>
                    <a:pt x="5772" y="3945"/>
                    <a:pt x="5795" y="3943"/>
                    <a:pt x="5818" y="3938"/>
                  </a:cubicBezTo>
                  <a:cubicBezTo>
                    <a:pt x="6184" y="3858"/>
                    <a:pt x="6223" y="3367"/>
                    <a:pt x="6143" y="3078"/>
                  </a:cubicBezTo>
                  <a:cubicBezTo>
                    <a:pt x="6066" y="2804"/>
                    <a:pt x="5989" y="2530"/>
                    <a:pt x="5870" y="2271"/>
                  </a:cubicBezTo>
                  <a:cubicBezTo>
                    <a:pt x="5646" y="1781"/>
                    <a:pt x="5299" y="1333"/>
                    <a:pt x="4781" y="1161"/>
                  </a:cubicBezTo>
                  <a:cubicBezTo>
                    <a:pt x="4199" y="967"/>
                    <a:pt x="3571" y="867"/>
                    <a:pt x="3062" y="523"/>
                  </a:cubicBezTo>
                  <a:cubicBezTo>
                    <a:pt x="2794" y="342"/>
                    <a:pt x="2557" y="94"/>
                    <a:pt x="2243" y="25"/>
                  </a:cubicBezTo>
                  <a:cubicBezTo>
                    <a:pt x="2165" y="8"/>
                    <a:pt x="2088" y="0"/>
                    <a:pt x="2012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3642550" y="4294750"/>
              <a:ext cx="371275" cy="121275"/>
            </a:xfrm>
            <a:custGeom>
              <a:avLst/>
              <a:gdLst/>
              <a:ahLst/>
              <a:cxnLst/>
              <a:rect l="l" t="t" r="r" b="b"/>
              <a:pathLst>
                <a:path w="14851" h="4851" extrusionOk="0">
                  <a:moveTo>
                    <a:pt x="14127" y="0"/>
                  </a:moveTo>
                  <a:cubicBezTo>
                    <a:pt x="14127" y="0"/>
                    <a:pt x="9913" y="697"/>
                    <a:pt x="6781" y="859"/>
                  </a:cubicBezTo>
                  <a:cubicBezTo>
                    <a:pt x="3676" y="1018"/>
                    <a:pt x="2824" y="1695"/>
                    <a:pt x="2169" y="1895"/>
                  </a:cubicBezTo>
                  <a:cubicBezTo>
                    <a:pt x="1" y="2562"/>
                    <a:pt x="749" y="3830"/>
                    <a:pt x="2126" y="4376"/>
                  </a:cubicBezTo>
                  <a:cubicBezTo>
                    <a:pt x="2879" y="4674"/>
                    <a:pt x="3480" y="4850"/>
                    <a:pt x="4333" y="4850"/>
                  </a:cubicBezTo>
                  <a:cubicBezTo>
                    <a:pt x="5042" y="4850"/>
                    <a:pt x="5925" y="4728"/>
                    <a:pt x="7212" y="4451"/>
                  </a:cubicBezTo>
                  <a:cubicBezTo>
                    <a:pt x="8983" y="4072"/>
                    <a:pt x="14610" y="1786"/>
                    <a:pt x="14610" y="1786"/>
                  </a:cubicBezTo>
                  <a:cubicBezTo>
                    <a:pt x="14610" y="1786"/>
                    <a:pt x="14851" y="695"/>
                    <a:pt x="14127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3628675" y="3874200"/>
              <a:ext cx="128050" cy="187875"/>
            </a:xfrm>
            <a:custGeom>
              <a:avLst/>
              <a:gdLst/>
              <a:ahLst/>
              <a:cxnLst/>
              <a:rect l="l" t="t" r="r" b="b"/>
              <a:pathLst>
                <a:path w="5122" h="7515" extrusionOk="0">
                  <a:moveTo>
                    <a:pt x="3815" y="0"/>
                  </a:moveTo>
                  <a:cubicBezTo>
                    <a:pt x="3028" y="0"/>
                    <a:pt x="2463" y="974"/>
                    <a:pt x="1717" y="2388"/>
                  </a:cubicBezTo>
                  <a:cubicBezTo>
                    <a:pt x="790" y="4144"/>
                    <a:pt x="1" y="6482"/>
                    <a:pt x="1" y="6482"/>
                  </a:cubicBezTo>
                  <a:cubicBezTo>
                    <a:pt x="826" y="7489"/>
                    <a:pt x="2292" y="7514"/>
                    <a:pt x="2438" y="7514"/>
                  </a:cubicBezTo>
                  <a:cubicBezTo>
                    <a:pt x="2446" y="7514"/>
                    <a:pt x="2450" y="7514"/>
                    <a:pt x="2450" y="7514"/>
                  </a:cubicBezTo>
                  <a:cubicBezTo>
                    <a:pt x="2450" y="7514"/>
                    <a:pt x="2776" y="6973"/>
                    <a:pt x="3038" y="6196"/>
                  </a:cubicBezTo>
                  <a:cubicBezTo>
                    <a:pt x="3301" y="5419"/>
                    <a:pt x="4345" y="3414"/>
                    <a:pt x="4734" y="2410"/>
                  </a:cubicBezTo>
                  <a:cubicBezTo>
                    <a:pt x="5122" y="1406"/>
                    <a:pt x="5058" y="521"/>
                    <a:pt x="4427" y="176"/>
                  </a:cubicBezTo>
                  <a:cubicBezTo>
                    <a:pt x="4206" y="57"/>
                    <a:pt x="4005" y="0"/>
                    <a:pt x="3815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8"/>
            <p:cNvSpPr/>
            <p:nvPr/>
          </p:nvSpPr>
          <p:spPr>
            <a:xfrm>
              <a:off x="3619375" y="4023750"/>
              <a:ext cx="80550" cy="66925"/>
            </a:xfrm>
            <a:custGeom>
              <a:avLst/>
              <a:gdLst/>
              <a:ahLst/>
              <a:cxnLst/>
              <a:rect l="l" t="t" r="r" b="b"/>
              <a:pathLst>
                <a:path w="3222" h="2677" extrusionOk="0">
                  <a:moveTo>
                    <a:pt x="548" y="0"/>
                  </a:moveTo>
                  <a:lnTo>
                    <a:pt x="548" y="0"/>
                  </a:lnTo>
                  <a:cubicBezTo>
                    <a:pt x="177" y="196"/>
                    <a:pt x="47" y="1192"/>
                    <a:pt x="25" y="1571"/>
                  </a:cubicBezTo>
                  <a:cubicBezTo>
                    <a:pt x="1" y="2034"/>
                    <a:pt x="1116" y="2677"/>
                    <a:pt x="2023" y="2677"/>
                  </a:cubicBezTo>
                  <a:cubicBezTo>
                    <a:pt x="2167" y="2677"/>
                    <a:pt x="2305" y="2661"/>
                    <a:pt x="2433" y="2625"/>
                  </a:cubicBezTo>
                  <a:cubicBezTo>
                    <a:pt x="2590" y="2580"/>
                    <a:pt x="2806" y="2246"/>
                    <a:pt x="3014" y="1648"/>
                  </a:cubicBezTo>
                  <a:cubicBezTo>
                    <a:pt x="3222" y="1048"/>
                    <a:pt x="3115" y="961"/>
                    <a:pt x="3115" y="961"/>
                  </a:cubicBezTo>
                  <a:lnTo>
                    <a:pt x="3115" y="961"/>
                  </a:lnTo>
                  <a:lnTo>
                    <a:pt x="2999" y="1200"/>
                  </a:lnTo>
                  <a:cubicBezTo>
                    <a:pt x="2999" y="1200"/>
                    <a:pt x="2862" y="1226"/>
                    <a:pt x="2646" y="1226"/>
                  </a:cubicBezTo>
                  <a:cubicBezTo>
                    <a:pt x="2392" y="1226"/>
                    <a:pt x="2030" y="1190"/>
                    <a:pt x="1653" y="1036"/>
                  </a:cubicBezTo>
                  <a:cubicBezTo>
                    <a:pt x="789" y="684"/>
                    <a:pt x="453" y="286"/>
                    <a:pt x="453" y="286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8"/>
            <p:cNvSpPr/>
            <p:nvPr/>
          </p:nvSpPr>
          <p:spPr>
            <a:xfrm>
              <a:off x="3746350" y="4130925"/>
              <a:ext cx="377125" cy="216550"/>
            </a:xfrm>
            <a:custGeom>
              <a:avLst/>
              <a:gdLst/>
              <a:ahLst/>
              <a:cxnLst/>
              <a:rect l="l" t="t" r="r" b="b"/>
              <a:pathLst>
                <a:path w="15085" h="8662" extrusionOk="0">
                  <a:moveTo>
                    <a:pt x="9565" y="1"/>
                  </a:moveTo>
                  <a:cubicBezTo>
                    <a:pt x="9512" y="1"/>
                    <a:pt x="9458" y="15"/>
                    <a:pt x="9410" y="42"/>
                  </a:cubicBezTo>
                  <a:lnTo>
                    <a:pt x="1" y="5476"/>
                  </a:lnTo>
                  <a:lnTo>
                    <a:pt x="5519" y="8662"/>
                  </a:lnTo>
                  <a:lnTo>
                    <a:pt x="15084" y="3138"/>
                  </a:lnTo>
                  <a:lnTo>
                    <a:pt x="9720" y="42"/>
                  </a:lnTo>
                  <a:cubicBezTo>
                    <a:pt x="9672" y="15"/>
                    <a:pt x="9618" y="1"/>
                    <a:pt x="9565" y="1"/>
                  </a:cubicBez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3810750" y="4172225"/>
              <a:ext cx="284275" cy="163850"/>
            </a:xfrm>
            <a:custGeom>
              <a:avLst/>
              <a:gdLst/>
              <a:ahLst/>
              <a:cxnLst/>
              <a:rect l="l" t="t" r="r" b="b"/>
              <a:pathLst>
                <a:path w="11371" h="6554" extrusionOk="0">
                  <a:moveTo>
                    <a:pt x="8462" y="1"/>
                  </a:moveTo>
                  <a:lnTo>
                    <a:pt x="1" y="4885"/>
                  </a:lnTo>
                  <a:lnTo>
                    <a:pt x="2893" y="6554"/>
                  </a:lnTo>
                  <a:lnTo>
                    <a:pt x="11371" y="1660"/>
                  </a:lnTo>
                  <a:lnTo>
                    <a:pt x="8462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3847525" y="4182850"/>
              <a:ext cx="101175" cy="58425"/>
            </a:xfrm>
            <a:custGeom>
              <a:avLst/>
              <a:gdLst/>
              <a:ahLst/>
              <a:cxnLst/>
              <a:rect l="l" t="t" r="r" b="b"/>
              <a:pathLst>
                <a:path w="4047" h="2337" extrusionOk="0">
                  <a:moveTo>
                    <a:pt x="2575" y="0"/>
                  </a:moveTo>
                  <a:lnTo>
                    <a:pt x="0" y="1487"/>
                  </a:lnTo>
                  <a:lnTo>
                    <a:pt x="54" y="1517"/>
                  </a:lnTo>
                  <a:lnTo>
                    <a:pt x="1472" y="2336"/>
                  </a:lnTo>
                  <a:lnTo>
                    <a:pt x="3995" y="879"/>
                  </a:lnTo>
                  <a:lnTo>
                    <a:pt x="4047" y="85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AEB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3848850" y="4184350"/>
              <a:ext cx="98575" cy="56925"/>
            </a:xfrm>
            <a:custGeom>
              <a:avLst/>
              <a:gdLst/>
              <a:ahLst/>
              <a:cxnLst/>
              <a:rect l="l" t="t" r="r" b="b"/>
              <a:pathLst>
                <a:path w="3943" h="2277" extrusionOk="0">
                  <a:moveTo>
                    <a:pt x="2522" y="0"/>
                  </a:moveTo>
                  <a:lnTo>
                    <a:pt x="1" y="1457"/>
                  </a:lnTo>
                  <a:lnTo>
                    <a:pt x="1419" y="2276"/>
                  </a:lnTo>
                  <a:lnTo>
                    <a:pt x="3942" y="819"/>
                  </a:lnTo>
                  <a:lnTo>
                    <a:pt x="2522" y="0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3746350" y="4209400"/>
              <a:ext cx="377125" cy="146650"/>
            </a:xfrm>
            <a:custGeom>
              <a:avLst/>
              <a:gdLst/>
              <a:ahLst/>
              <a:cxnLst/>
              <a:rect l="l" t="t" r="r" b="b"/>
              <a:pathLst>
                <a:path w="15085" h="5866" extrusionOk="0">
                  <a:moveTo>
                    <a:pt x="15084" y="1"/>
                  </a:moveTo>
                  <a:lnTo>
                    <a:pt x="5519" y="5523"/>
                  </a:lnTo>
                  <a:lnTo>
                    <a:pt x="1" y="2337"/>
                  </a:lnTo>
                  <a:lnTo>
                    <a:pt x="1" y="2462"/>
                  </a:lnTo>
                  <a:cubicBezTo>
                    <a:pt x="1" y="2646"/>
                    <a:pt x="99" y="2818"/>
                    <a:pt x="260" y="2910"/>
                  </a:cubicBezTo>
                  <a:lnTo>
                    <a:pt x="5260" y="5797"/>
                  </a:lnTo>
                  <a:cubicBezTo>
                    <a:pt x="5340" y="5843"/>
                    <a:pt x="5429" y="5866"/>
                    <a:pt x="5518" y="5866"/>
                  </a:cubicBezTo>
                  <a:cubicBezTo>
                    <a:pt x="5607" y="5866"/>
                    <a:pt x="5696" y="5843"/>
                    <a:pt x="5776" y="5797"/>
                  </a:cubicBezTo>
                  <a:lnTo>
                    <a:pt x="14825" y="574"/>
                  </a:lnTo>
                  <a:cubicBezTo>
                    <a:pt x="14986" y="482"/>
                    <a:pt x="15084" y="310"/>
                    <a:pt x="15084" y="126"/>
                  </a:cubicBezTo>
                  <a:lnTo>
                    <a:pt x="15084" y="1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3884325" y="4209400"/>
              <a:ext cx="239150" cy="146700"/>
            </a:xfrm>
            <a:custGeom>
              <a:avLst/>
              <a:gdLst/>
              <a:ahLst/>
              <a:cxnLst/>
              <a:rect l="l" t="t" r="r" b="b"/>
              <a:pathLst>
                <a:path w="9566" h="5868" extrusionOk="0">
                  <a:moveTo>
                    <a:pt x="9565" y="1"/>
                  </a:moveTo>
                  <a:lnTo>
                    <a:pt x="0" y="5523"/>
                  </a:lnTo>
                  <a:lnTo>
                    <a:pt x="0" y="5867"/>
                  </a:lnTo>
                  <a:cubicBezTo>
                    <a:pt x="90" y="5867"/>
                    <a:pt x="179" y="5844"/>
                    <a:pt x="257" y="5797"/>
                  </a:cubicBezTo>
                  <a:lnTo>
                    <a:pt x="9306" y="574"/>
                  </a:lnTo>
                  <a:cubicBezTo>
                    <a:pt x="9467" y="482"/>
                    <a:pt x="9565" y="310"/>
                    <a:pt x="9565" y="126"/>
                  </a:cubicBezTo>
                  <a:lnTo>
                    <a:pt x="9565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3887950" y="4047175"/>
              <a:ext cx="270725" cy="303225"/>
            </a:xfrm>
            <a:custGeom>
              <a:avLst/>
              <a:gdLst/>
              <a:ahLst/>
              <a:cxnLst/>
              <a:rect l="l" t="t" r="r" b="b"/>
              <a:pathLst>
                <a:path w="10829" h="12129" extrusionOk="0">
                  <a:moveTo>
                    <a:pt x="10648" y="1"/>
                  </a:moveTo>
                  <a:lnTo>
                    <a:pt x="1287" y="5406"/>
                  </a:lnTo>
                  <a:cubicBezTo>
                    <a:pt x="1170" y="5474"/>
                    <a:pt x="1090" y="5589"/>
                    <a:pt x="1066" y="5723"/>
                  </a:cubicBezTo>
                  <a:lnTo>
                    <a:pt x="1" y="12087"/>
                  </a:lnTo>
                  <a:cubicBezTo>
                    <a:pt x="72" y="12115"/>
                    <a:pt x="147" y="12128"/>
                    <a:pt x="222" y="12128"/>
                  </a:cubicBezTo>
                  <a:cubicBezTo>
                    <a:pt x="328" y="12128"/>
                    <a:pt x="434" y="12100"/>
                    <a:pt x="529" y="12045"/>
                  </a:cubicBezTo>
                  <a:lnTo>
                    <a:pt x="9537" y="6846"/>
                  </a:lnTo>
                  <a:cubicBezTo>
                    <a:pt x="9696" y="6754"/>
                    <a:pt x="9805" y="6597"/>
                    <a:pt x="9835" y="6418"/>
                  </a:cubicBezTo>
                  <a:lnTo>
                    <a:pt x="10821" y="537"/>
                  </a:lnTo>
                  <a:cubicBezTo>
                    <a:pt x="10827" y="504"/>
                    <a:pt x="10829" y="470"/>
                    <a:pt x="10829" y="435"/>
                  </a:cubicBezTo>
                  <a:cubicBezTo>
                    <a:pt x="10829" y="271"/>
                    <a:pt x="10764" y="116"/>
                    <a:pt x="10648" y="1"/>
                  </a:cubicBez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8"/>
            <p:cNvSpPr/>
            <p:nvPr/>
          </p:nvSpPr>
          <p:spPr>
            <a:xfrm>
              <a:off x="3884325" y="4044800"/>
              <a:ext cx="269850" cy="304600"/>
            </a:xfrm>
            <a:custGeom>
              <a:avLst/>
              <a:gdLst/>
              <a:ahLst/>
              <a:cxnLst/>
              <a:rect l="l" t="t" r="r" b="b"/>
              <a:pathLst>
                <a:path w="10794" h="12184" extrusionOk="0">
                  <a:moveTo>
                    <a:pt x="10668" y="0"/>
                  </a:moveTo>
                  <a:lnTo>
                    <a:pt x="1288" y="5415"/>
                  </a:lnTo>
                  <a:cubicBezTo>
                    <a:pt x="1171" y="5484"/>
                    <a:pt x="1090" y="5599"/>
                    <a:pt x="1068" y="5733"/>
                  </a:cubicBezTo>
                  <a:lnTo>
                    <a:pt x="0" y="12107"/>
                  </a:lnTo>
                  <a:lnTo>
                    <a:pt x="62" y="12142"/>
                  </a:lnTo>
                  <a:cubicBezTo>
                    <a:pt x="89" y="12157"/>
                    <a:pt x="117" y="12172"/>
                    <a:pt x="146" y="12184"/>
                  </a:cubicBezTo>
                  <a:lnTo>
                    <a:pt x="1210" y="5820"/>
                  </a:lnTo>
                  <a:cubicBezTo>
                    <a:pt x="1233" y="5686"/>
                    <a:pt x="1313" y="5571"/>
                    <a:pt x="1430" y="5502"/>
                  </a:cubicBezTo>
                  <a:lnTo>
                    <a:pt x="10793" y="96"/>
                  </a:lnTo>
                  <a:cubicBezTo>
                    <a:pt x="10755" y="57"/>
                    <a:pt x="10713" y="25"/>
                    <a:pt x="10668" y="0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8"/>
            <p:cNvSpPr/>
            <p:nvPr/>
          </p:nvSpPr>
          <p:spPr>
            <a:xfrm>
              <a:off x="4013725" y="4181100"/>
              <a:ext cx="41575" cy="42325"/>
            </a:xfrm>
            <a:custGeom>
              <a:avLst/>
              <a:gdLst/>
              <a:ahLst/>
              <a:cxnLst/>
              <a:rect l="l" t="t" r="r" b="b"/>
              <a:pathLst>
                <a:path w="1663" h="1693" extrusionOk="0">
                  <a:moveTo>
                    <a:pt x="1356" y="1"/>
                  </a:moveTo>
                  <a:cubicBezTo>
                    <a:pt x="1246" y="1"/>
                    <a:pt x="1107" y="44"/>
                    <a:pt x="951" y="134"/>
                  </a:cubicBezTo>
                  <a:cubicBezTo>
                    <a:pt x="517" y="384"/>
                    <a:pt x="109" y="907"/>
                    <a:pt x="44" y="1302"/>
                  </a:cubicBezTo>
                  <a:cubicBezTo>
                    <a:pt x="1" y="1555"/>
                    <a:pt x="108" y="1693"/>
                    <a:pt x="306" y="1693"/>
                  </a:cubicBezTo>
                  <a:cubicBezTo>
                    <a:pt x="417" y="1693"/>
                    <a:pt x="556" y="1649"/>
                    <a:pt x="712" y="1559"/>
                  </a:cubicBezTo>
                  <a:cubicBezTo>
                    <a:pt x="1148" y="1308"/>
                    <a:pt x="1552" y="785"/>
                    <a:pt x="1619" y="391"/>
                  </a:cubicBezTo>
                  <a:cubicBezTo>
                    <a:pt x="1662" y="139"/>
                    <a:pt x="1554" y="1"/>
                    <a:pt x="1356" y="1"/>
                  </a:cubicBez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4" name="Google Shape;314;p28"/>
          <p:cNvSpPr txBox="1">
            <a:spLocks noGrp="1"/>
          </p:cNvSpPr>
          <p:nvPr>
            <p:ph type="ctrTitle"/>
          </p:nvPr>
        </p:nvSpPr>
        <p:spPr>
          <a:xfrm>
            <a:off x="441700" y="564998"/>
            <a:ext cx="4067100" cy="16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lt1"/>
                </a:solidFill>
              </a:rPr>
              <a:t>COLLEGE NEWSLETTER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315" name="Google Shape;315;p28"/>
          <p:cNvSpPr txBox="1">
            <a:spLocks noGrp="1"/>
          </p:cNvSpPr>
          <p:nvPr>
            <p:ph type="subTitle" idx="1"/>
          </p:nvPr>
        </p:nvSpPr>
        <p:spPr>
          <a:xfrm>
            <a:off x="1265900" y="2185484"/>
            <a:ext cx="2418600" cy="4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Here is where your presentation begins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7" name="Google Shape;907;p38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142625" y="1209665"/>
            <a:ext cx="5207049" cy="3090470"/>
          </a:xfrm>
          <a:prstGeom prst="rect">
            <a:avLst/>
          </a:prstGeom>
          <a:noFill/>
          <a:ln>
            <a:noFill/>
          </a:ln>
        </p:spPr>
      </p:pic>
      <p:sp>
        <p:nvSpPr>
          <p:cNvPr id="908" name="Google Shape;908;p38"/>
          <p:cNvSpPr txBox="1">
            <a:spLocks noGrp="1"/>
          </p:cNvSpPr>
          <p:nvPr>
            <p:ph type="title"/>
          </p:nvPr>
        </p:nvSpPr>
        <p:spPr>
          <a:xfrm>
            <a:off x="602950" y="344150"/>
            <a:ext cx="27879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IN DEPTH</a:t>
            </a:r>
            <a:endParaRPr/>
          </a:p>
        </p:txBody>
      </p:sp>
      <p:sp>
        <p:nvSpPr>
          <p:cNvPr id="909" name="Google Shape;909;p38"/>
          <p:cNvSpPr txBox="1">
            <a:spLocks noGrp="1"/>
          </p:cNvSpPr>
          <p:nvPr>
            <p:ph type="ctrTitle" idx="4294967295"/>
          </p:nvPr>
        </p:nvSpPr>
        <p:spPr>
          <a:xfrm>
            <a:off x="5725500" y="3297305"/>
            <a:ext cx="1564800" cy="629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MERCURY</a:t>
            </a:r>
            <a:endParaRPr sz="2200"/>
          </a:p>
        </p:txBody>
      </p:sp>
      <p:sp>
        <p:nvSpPr>
          <p:cNvPr id="910" name="Google Shape;910;p38"/>
          <p:cNvSpPr txBox="1">
            <a:spLocks noGrp="1"/>
          </p:cNvSpPr>
          <p:nvPr>
            <p:ph type="subTitle" idx="4294967295"/>
          </p:nvPr>
        </p:nvSpPr>
        <p:spPr>
          <a:xfrm>
            <a:off x="5725500" y="3728778"/>
            <a:ext cx="2232600" cy="6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Mercury is the closest planet to the Sun</a:t>
            </a:r>
            <a:endParaRPr sz="1400"/>
          </a:p>
        </p:txBody>
      </p:sp>
      <p:sp>
        <p:nvSpPr>
          <p:cNvPr id="911" name="Google Shape;911;p38"/>
          <p:cNvSpPr txBox="1">
            <a:spLocks noGrp="1"/>
          </p:cNvSpPr>
          <p:nvPr>
            <p:ph type="ctrTitle" idx="4294967295"/>
          </p:nvPr>
        </p:nvSpPr>
        <p:spPr>
          <a:xfrm>
            <a:off x="5725500" y="852477"/>
            <a:ext cx="1364100" cy="54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VENUS</a:t>
            </a:r>
            <a:endParaRPr sz="2200"/>
          </a:p>
        </p:txBody>
      </p:sp>
      <p:sp>
        <p:nvSpPr>
          <p:cNvPr id="912" name="Google Shape;912;p38"/>
          <p:cNvSpPr txBox="1">
            <a:spLocks noGrp="1"/>
          </p:cNvSpPr>
          <p:nvPr>
            <p:ph type="subTitle" idx="4294967295"/>
          </p:nvPr>
        </p:nvSpPr>
        <p:spPr>
          <a:xfrm>
            <a:off x="5725500" y="1200140"/>
            <a:ext cx="2232600" cy="6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Venus has a beautiful name, but it’s terribly hot</a:t>
            </a:r>
            <a:endParaRPr sz="1400"/>
          </a:p>
        </p:txBody>
      </p:sp>
      <p:sp>
        <p:nvSpPr>
          <p:cNvPr id="913" name="Google Shape;913;p38"/>
          <p:cNvSpPr txBox="1">
            <a:spLocks noGrp="1"/>
          </p:cNvSpPr>
          <p:nvPr>
            <p:ph type="ctrTitle" idx="4294967295"/>
          </p:nvPr>
        </p:nvSpPr>
        <p:spPr>
          <a:xfrm>
            <a:off x="5725500" y="2031259"/>
            <a:ext cx="1564800" cy="629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SATURN</a:t>
            </a:r>
            <a:endParaRPr sz="2200"/>
          </a:p>
        </p:txBody>
      </p:sp>
      <p:sp>
        <p:nvSpPr>
          <p:cNvPr id="914" name="Google Shape;914;p38"/>
          <p:cNvSpPr txBox="1">
            <a:spLocks noGrp="1"/>
          </p:cNvSpPr>
          <p:nvPr>
            <p:ph type="subTitle" idx="4294967295"/>
          </p:nvPr>
        </p:nvSpPr>
        <p:spPr>
          <a:xfrm>
            <a:off x="5725500" y="2462882"/>
            <a:ext cx="2205300" cy="6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Saturn is the ringed planet and a gas giant</a:t>
            </a:r>
            <a:endParaRPr sz="1400"/>
          </a:p>
        </p:txBody>
      </p:sp>
      <p:cxnSp>
        <p:nvCxnSpPr>
          <p:cNvPr id="915" name="Google Shape;915;p38"/>
          <p:cNvCxnSpPr/>
          <p:nvPr/>
        </p:nvCxnSpPr>
        <p:spPr>
          <a:xfrm flipH="1">
            <a:off x="1833950" y="1467725"/>
            <a:ext cx="3601800" cy="337500"/>
          </a:xfrm>
          <a:prstGeom prst="bentConnector3">
            <a:avLst>
              <a:gd name="adj1" fmla="val 99711"/>
            </a:avLst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916" name="Google Shape;916;p38"/>
          <p:cNvCxnSpPr/>
          <p:nvPr/>
        </p:nvCxnSpPr>
        <p:spPr>
          <a:xfrm flipH="1">
            <a:off x="3828875" y="2651925"/>
            <a:ext cx="1604700" cy="600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917" name="Google Shape;917;p38"/>
          <p:cNvCxnSpPr/>
          <p:nvPr/>
        </p:nvCxnSpPr>
        <p:spPr>
          <a:xfrm rot="10800000">
            <a:off x="1685050" y="3572511"/>
            <a:ext cx="3757200" cy="421500"/>
          </a:xfrm>
          <a:prstGeom prst="bentConnector3">
            <a:avLst>
              <a:gd name="adj1" fmla="val 100081"/>
            </a:avLst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918" name="Google Shape;918;p38"/>
          <p:cNvGrpSpPr/>
          <p:nvPr/>
        </p:nvGrpSpPr>
        <p:grpSpPr>
          <a:xfrm>
            <a:off x="2079836" y="1363844"/>
            <a:ext cx="637356" cy="1666930"/>
            <a:chOff x="4949475" y="687300"/>
            <a:chExt cx="460850" cy="1205300"/>
          </a:xfrm>
        </p:grpSpPr>
        <p:sp>
          <p:nvSpPr>
            <p:cNvPr id="919" name="Google Shape;919;p38"/>
            <p:cNvSpPr/>
            <p:nvPr/>
          </p:nvSpPr>
          <p:spPr>
            <a:xfrm>
              <a:off x="4974525" y="1645900"/>
              <a:ext cx="427500" cy="246700"/>
            </a:xfrm>
            <a:custGeom>
              <a:avLst/>
              <a:gdLst/>
              <a:ahLst/>
              <a:cxnLst/>
              <a:rect l="l" t="t" r="r" b="b"/>
              <a:pathLst>
                <a:path w="17100" h="9868" extrusionOk="0">
                  <a:moveTo>
                    <a:pt x="8550" y="0"/>
                  </a:moveTo>
                  <a:cubicBezTo>
                    <a:pt x="6282" y="0"/>
                    <a:pt x="4108" y="520"/>
                    <a:pt x="2504" y="1445"/>
                  </a:cubicBezTo>
                  <a:cubicBezTo>
                    <a:pt x="902" y="2371"/>
                    <a:pt x="0" y="3625"/>
                    <a:pt x="0" y="4934"/>
                  </a:cubicBezTo>
                  <a:cubicBezTo>
                    <a:pt x="0" y="6243"/>
                    <a:pt x="902" y="7497"/>
                    <a:pt x="2504" y="8423"/>
                  </a:cubicBezTo>
                  <a:cubicBezTo>
                    <a:pt x="4108" y="9347"/>
                    <a:pt x="6282" y="9867"/>
                    <a:pt x="8550" y="9867"/>
                  </a:cubicBezTo>
                  <a:cubicBezTo>
                    <a:pt x="10818" y="9867"/>
                    <a:pt x="12991" y="9347"/>
                    <a:pt x="14595" y="8423"/>
                  </a:cubicBezTo>
                  <a:cubicBezTo>
                    <a:pt x="16198" y="7497"/>
                    <a:pt x="17099" y="6243"/>
                    <a:pt x="17099" y="4934"/>
                  </a:cubicBezTo>
                  <a:cubicBezTo>
                    <a:pt x="17099" y="3625"/>
                    <a:pt x="16198" y="2371"/>
                    <a:pt x="14595" y="1445"/>
                  </a:cubicBezTo>
                  <a:cubicBezTo>
                    <a:pt x="12991" y="520"/>
                    <a:pt x="10818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8"/>
            <p:cNvSpPr/>
            <p:nvPr/>
          </p:nvSpPr>
          <p:spPr>
            <a:xfrm>
              <a:off x="5315975" y="956275"/>
              <a:ext cx="94350" cy="196725"/>
            </a:xfrm>
            <a:custGeom>
              <a:avLst/>
              <a:gdLst/>
              <a:ahLst/>
              <a:cxnLst/>
              <a:rect l="l" t="t" r="r" b="b"/>
              <a:pathLst>
                <a:path w="3774" h="7869" extrusionOk="0">
                  <a:moveTo>
                    <a:pt x="2817" y="1"/>
                  </a:moveTo>
                  <a:lnTo>
                    <a:pt x="1207" y="1327"/>
                  </a:lnTo>
                  <a:lnTo>
                    <a:pt x="1654" y="4396"/>
                  </a:lnTo>
                  <a:lnTo>
                    <a:pt x="0" y="6017"/>
                  </a:lnTo>
                  <a:lnTo>
                    <a:pt x="415" y="7869"/>
                  </a:lnTo>
                  <a:cubicBezTo>
                    <a:pt x="415" y="7869"/>
                    <a:pt x="3400" y="6059"/>
                    <a:pt x="3587" y="4976"/>
                  </a:cubicBezTo>
                  <a:cubicBezTo>
                    <a:pt x="3774" y="3893"/>
                    <a:pt x="2900" y="734"/>
                    <a:pt x="281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8"/>
            <p:cNvSpPr/>
            <p:nvPr/>
          </p:nvSpPr>
          <p:spPr>
            <a:xfrm>
              <a:off x="5328650" y="864675"/>
              <a:ext cx="64975" cy="124800"/>
            </a:xfrm>
            <a:custGeom>
              <a:avLst/>
              <a:gdLst/>
              <a:ahLst/>
              <a:cxnLst/>
              <a:rect l="l" t="t" r="r" b="b"/>
              <a:pathLst>
                <a:path w="2599" h="4992" extrusionOk="0">
                  <a:moveTo>
                    <a:pt x="572" y="0"/>
                  </a:moveTo>
                  <a:cubicBezTo>
                    <a:pt x="356" y="0"/>
                    <a:pt x="154" y="48"/>
                    <a:pt x="1" y="115"/>
                  </a:cubicBezTo>
                  <a:lnTo>
                    <a:pt x="1059" y="4975"/>
                  </a:lnTo>
                  <a:cubicBezTo>
                    <a:pt x="1130" y="4986"/>
                    <a:pt x="1199" y="4991"/>
                    <a:pt x="1266" y="4991"/>
                  </a:cubicBezTo>
                  <a:cubicBezTo>
                    <a:pt x="2074" y="4991"/>
                    <a:pt x="2599" y="4266"/>
                    <a:pt x="2599" y="4266"/>
                  </a:cubicBezTo>
                  <a:cubicBezTo>
                    <a:pt x="2557" y="3840"/>
                    <a:pt x="2102" y="1344"/>
                    <a:pt x="1662" y="617"/>
                  </a:cubicBezTo>
                  <a:cubicBezTo>
                    <a:pt x="1381" y="151"/>
                    <a:pt x="954" y="0"/>
                    <a:pt x="572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8"/>
            <p:cNvSpPr/>
            <p:nvPr/>
          </p:nvSpPr>
          <p:spPr>
            <a:xfrm>
              <a:off x="5260800" y="1653825"/>
              <a:ext cx="83975" cy="94125"/>
            </a:xfrm>
            <a:custGeom>
              <a:avLst/>
              <a:gdLst/>
              <a:ahLst/>
              <a:cxnLst/>
              <a:rect l="l" t="t" r="r" b="b"/>
              <a:pathLst>
                <a:path w="3359" h="3765" extrusionOk="0">
                  <a:moveTo>
                    <a:pt x="543" y="0"/>
                  </a:moveTo>
                  <a:cubicBezTo>
                    <a:pt x="506" y="0"/>
                    <a:pt x="469" y="3"/>
                    <a:pt x="435" y="8"/>
                  </a:cubicBezTo>
                  <a:cubicBezTo>
                    <a:pt x="82" y="59"/>
                    <a:pt x="0" y="382"/>
                    <a:pt x="129" y="898"/>
                  </a:cubicBezTo>
                  <a:cubicBezTo>
                    <a:pt x="272" y="1471"/>
                    <a:pt x="762" y="1877"/>
                    <a:pt x="1160" y="2235"/>
                  </a:cubicBezTo>
                  <a:cubicBezTo>
                    <a:pt x="1573" y="2608"/>
                    <a:pt x="1721" y="3089"/>
                    <a:pt x="2007" y="3474"/>
                  </a:cubicBezTo>
                  <a:cubicBezTo>
                    <a:pt x="2160" y="3680"/>
                    <a:pt x="2392" y="3765"/>
                    <a:pt x="2636" y="3765"/>
                  </a:cubicBezTo>
                  <a:cubicBezTo>
                    <a:pt x="2757" y="3765"/>
                    <a:pt x="2882" y="3743"/>
                    <a:pt x="3001" y="3705"/>
                  </a:cubicBezTo>
                  <a:cubicBezTo>
                    <a:pt x="3358" y="3592"/>
                    <a:pt x="3341" y="3177"/>
                    <a:pt x="3264" y="2860"/>
                  </a:cubicBezTo>
                  <a:cubicBezTo>
                    <a:pt x="3205" y="2619"/>
                    <a:pt x="3160" y="2376"/>
                    <a:pt x="3131" y="2130"/>
                  </a:cubicBezTo>
                  <a:cubicBezTo>
                    <a:pt x="3131" y="2130"/>
                    <a:pt x="2210" y="773"/>
                    <a:pt x="1948" y="582"/>
                  </a:cubicBezTo>
                  <a:cubicBezTo>
                    <a:pt x="1614" y="337"/>
                    <a:pt x="989" y="0"/>
                    <a:pt x="543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8"/>
            <p:cNvSpPr/>
            <p:nvPr/>
          </p:nvSpPr>
          <p:spPr>
            <a:xfrm>
              <a:off x="5099875" y="1775525"/>
              <a:ext cx="151550" cy="86450"/>
            </a:xfrm>
            <a:custGeom>
              <a:avLst/>
              <a:gdLst/>
              <a:ahLst/>
              <a:cxnLst/>
              <a:rect l="l" t="t" r="r" b="b"/>
              <a:pathLst>
                <a:path w="6062" h="3458" extrusionOk="0">
                  <a:moveTo>
                    <a:pt x="4429" y="1"/>
                  </a:moveTo>
                  <a:cubicBezTo>
                    <a:pt x="3914" y="703"/>
                    <a:pt x="2936" y="1121"/>
                    <a:pt x="1609" y="1729"/>
                  </a:cubicBezTo>
                  <a:cubicBezTo>
                    <a:pt x="282" y="2337"/>
                    <a:pt x="1" y="2461"/>
                    <a:pt x="90" y="2712"/>
                  </a:cubicBezTo>
                  <a:cubicBezTo>
                    <a:pt x="180" y="2962"/>
                    <a:pt x="783" y="3214"/>
                    <a:pt x="1328" y="3384"/>
                  </a:cubicBezTo>
                  <a:cubicBezTo>
                    <a:pt x="1485" y="3434"/>
                    <a:pt x="1674" y="3457"/>
                    <a:pt x="1873" y="3457"/>
                  </a:cubicBezTo>
                  <a:cubicBezTo>
                    <a:pt x="2361" y="3457"/>
                    <a:pt x="2910" y="3315"/>
                    <a:pt x="3196" y="3066"/>
                  </a:cubicBezTo>
                  <a:cubicBezTo>
                    <a:pt x="3475" y="2823"/>
                    <a:pt x="4263" y="2508"/>
                    <a:pt x="4675" y="2508"/>
                  </a:cubicBezTo>
                  <a:cubicBezTo>
                    <a:pt x="4677" y="2508"/>
                    <a:pt x="4680" y="2508"/>
                    <a:pt x="4682" y="2508"/>
                  </a:cubicBezTo>
                  <a:cubicBezTo>
                    <a:pt x="4690" y="2509"/>
                    <a:pt x="4699" y="2509"/>
                    <a:pt x="4707" y="2509"/>
                  </a:cubicBezTo>
                  <a:cubicBezTo>
                    <a:pt x="5330" y="2509"/>
                    <a:pt x="5854" y="2332"/>
                    <a:pt x="5958" y="2093"/>
                  </a:cubicBezTo>
                  <a:cubicBezTo>
                    <a:pt x="6062" y="1852"/>
                    <a:pt x="5946" y="1330"/>
                    <a:pt x="5921" y="1004"/>
                  </a:cubicBezTo>
                  <a:cubicBezTo>
                    <a:pt x="5897" y="677"/>
                    <a:pt x="5871" y="266"/>
                    <a:pt x="5871" y="266"/>
                  </a:cubicBezTo>
                  <a:lnTo>
                    <a:pt x="4429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8"/>
            <p:cNvSpPr/>
            <p:nvPr/>
          </p:nvSpPr>
          <p:spPr>
            <a:xfrm>
              <a:off x="5148050" y="1192350"/>
              <a:ext cx="204725" cy="595175"/>
            </a:xfrm>
            <a:custGeom>
              <a:avLst/>
              <a:gdLst/>
              <a:ahLst/>
              <a:cxnLst/>
              <a:rect l="l" t="t" r="r" b="b"/>
              <a:pathLst>
                <a:path w="8189" h="23807" extrusionOk="0">
                  <a:moveTo>
                    <a:pt x="7927" y="0"/>
                  </a:moveTo>
                  <a:lnTo>
                    <a:pt x="0" y="1764"/>
                  </a:lnTo>
                  <a:cubicBezTo>
                    <a:pt x="0" y="1764"/>
                    <a:pt x="499" y="11242"/>
                    <a:pt x="586" y="12484"/>
                  </a:cubicBezTo>
                  <a:cubicBezTo>
                    <a:pt x="672" y="13725"/>
                    <a:pt x="894" y="14896"/>
                    <a:pt x="1327" y="16870"/>
                  </a:cubicBezTo>
                  <a:cubicBezTo>
                    <a:pt x="1760" y="18846"/>
                    <a:pt x="2277" y="23588"/>
                    <a:pt x="2277" y="23588"/>
                  </a:cubicBezTo>
                  <a:cubicBezTo>
                    <a:pt x="2558" y="23752"/>
                    <a:pt x="2839" y="23807"/>
                    <a:pt x="3087" y="23807"/>
                  </a:cubicBezTo>
                  <a:cubicBezTo>
                    <a:pt x="3578" y="23807"/>
                    <a:pt x="3944" y="23593"/>
                    <a:pt x="3944" y="23593"/>
                  </a:cubicBezTo>
                  <a:cubicBezTo>
                    <a:pt x="3944" y="23593"/>
                    <a:pt x="4156" y="17824"/>
                    <a:pt x="4102" y="16392"/>
                  </a:cubicBezTo>
                  <a:cubicBezTo>
                    <a:pt x="4036" y="14643"/>
                    <a:pt x="3597" y="13265"/>
                    <a:pt x="3597" y="13265"/>
                  </a:cubicBezTo>
                  <a:cubicBezTo>
                    <a:pt x="3597" y="13265"/>
                    <a:pt x="3736" y="10934"/>
                    <a:pt x="3858" y="8907"/>
                  </a:cubicBezTo>
                  <a:cubicBezTo>
                    <a:pt x="3982" y="6880"/>
                    <a:pt x="4112" y="5906"/>
                    <a:pt x="4141" y="5024"/>
                  </a:cubicBezTo>
                  <a:lnTo>
                    <a:pt x="4299" y="4940"/>
                  </a:lnTo>
                  <a:cubicBezTo>
                    <a:pt x="4299" y="4940"/>
                    <a:pt x="4459" y="8437"/>
                    <a:pt x="4546" y="9679"/>
                  </a:cubicBezTo>
                  <a:cubicBezTo>
                    <a:pt x="4633" y="10922"/>
                    <a:pt x="4816" y="12112"/>
                    <a:pt x="5150" y="14418"/>
                  </a:cubicBezTo>
                  <a:cubicBezTo>
                    <a:pt x="5441" y="16419"/>
                    <a:pt x="6196" y="20540"/>
                    <a:pt x="6196" y="20540"/>
                  </a:cubicBezTo>
                  <a:cubicBezTo>
                    <a:pt x="6495" y="20714"/>
                    <a:pt x="6765" y="20769"/>
                    <a:pt x="6988" y="20769"/>
                  </a:cubicBezTo>
                  <a:cubicBezTo>
                    <a:pt x="7391" y="20769"/>
                    <a:pt x="7642" y="20588"/>
                    <a:pt x="7642" y="20588"/>
                  </a:cubicBezTo>
                  <a:cubicBezTo>
                    <a:pt x="7642" y="20588"/>
                    <a:pt x="8189" y="15273"/>
                    <a:pt x="7962" y="13537"/>
                  </a:cubicBezTo>
                  <a:cubicBezTo>
                    <a:pt x="7736" y="11801"/>
                    <a:pt x="7379" y="10770"/>
                    <a:pt x="7379" y="10770"/>
                  </a:cubicBezTo>
                  <a:cubicBezTo>
                    <a:pt x="7379" y="10770"/>
                    <a:pt x="7555" y="8382"/>
                    <a:pt x="7639" y="6118"/>
                  </a:cubicBezTo>
                  <a:cubicBezTo>
                    <a:pt x="7731" y="3672"/>
                    <a:pt x="7884" y="611"/>
                    <a:pt x="7927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8"/>
            <p:cNvSpPr/>
            <p:nvPr/>
          </p:nvSpPr>
          <p:spPr>
            <a:xfrm>
              <a:off x="5148050" y="1228725"/>
              <a:ext cx="98600" cy="558800"/>
            </a:xfrm>
            <a:custGeom>
              <a:avLst/>
              <a:gdLst/>
              <a:ahLst/>
              <a:cxnLst/>
              <a:rect l="l" t="t" r="r" b="b"/>
              <a:pathLst>
                <a:path w="3944" h="22352" extrusionOk="0">
                  <a:moveTo>
                    <a:pt x="1386" y="1"/>
                  </a:moveTo>
                  <a:lnTo>
                    <a:pt x="0" y="308"/>
                  </a:lnTo>
                  <a:cubicBezTo>
                    <a:pt x="0" y="308"/>
                    <a:pt x="499" y="9787"/>
                    <a:pt x="586" y="11029"/>
                  </a:cubicBezTo>
                  <a:cubicBezTo>
                    <a:pt x="673" y="12270"/>
                    <a:pt x="894" y="13441"/>
                    <a:pt x="1327" y="15415"/>
                  </a:cubicBezTo>
                  <a:cubicBezTo>
                    <a:pt x="1760" y="17391"/>
                    <a:pt x="2278" y="22133"/>
                    <a:pt x="2278" y="22133"/>
                  </a:cubicBezTo>
                  <a:cubicBezTo>
                    <a:pt x="2559" y="22297"/>
                    <a:pt x="2839" y="22352"/>
                    <a:pt x="3087" y="22352"/>
                  </a:cubicBezTo>
                  <a:cubicBezTo>
                    <a:pt x="3578" y="22352"/>
                    <a:pt x="3944" y="22138"/>
                    <a:pt x="3944" y="22138"/>
                  </a:cubicBezTo>
                  <a:lnTo>
                    <a:pt x="3944" y="22138"/>
                  </a:lnTo>
                  <a:cubicBezTo>
                    <a:pt x="3923" y="22139"/>
                    <a:pt x="3901" y="22140"/>
                    <a:pt x="3878" y="22140"/>
                  </a:cubicBezTo>
                  <a:cubicBezTo>
                    <a:pt x="3481" y="22140"/>
                    <a:pt x="2934" y="21930"/>
                    <a:pt x="2853" y="20906"/>
                  </a:cubicBezTo>
                  <a:cubicBezTo>
                    <a:pt x="2768" y="19826"/>
                    <a:pt x="2257" y="14154"/>
                    <a:pt x="2116" y="12110"/>
                  </a:cubicBezTo>
                  <a:cubicBezTo>
                    <a:pt x="1976" y="10066"/>
                    <a:pt x="1831" y="3298"/>
                    <a:pt x="1970" y="1373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8"/>
            <p:cNvSpPr/>
            <p:nvPr/>
          </p:nvSpPr>
          <p:spPr>
            <a:xfrm>
              <a:off x="5251525" y="1273100"/>
              <a:ext cx="66800" cy="151750"/>
            </a:xfrm>
            <a:custGeom>
              <a:avLst/>
              <a:gdLst/>
              <a:ahLst/>
              <a:cxnLst/>
              <a:rect l="l" t="t" r="r" b="b"/>
              <a:pathLst>
                <a:path w="2672" h="6070" extrusionOk="0">
                  <a:moveTo>
                    <a:pt x="2671" y="1"/>
                  </a:moveTo>
                  <a:lnTo>
                    <a:pt x="2671" y="1"/>
                  </a:lnTo>
                  <a:cubicBezTo>
                    <a:pt x="1781" y="851"/>
                    <a:pt x="1" y="1794"/>
                    <a:pt x="1" y="1794"/>
                  </a:cubicBezTo>
                  <a:lnTo>
                    <a:pt x="151" y="1788"/>
                  </a:lnTo>
                  <a:lnTo>
                    <a:pt x="374" y="6068"/>
                  </a:lnTo>
                  <a:cubicBezTo>
                    <a:pt x="374" y="6069"/>
                    <a:pt x="374" y="6070"/>
                    <a:pt x="374" y="6070"/>
                  </a:cubicBezTo>
                  <a:cubicBezTo>
                    <a:pt x="380" y="6070"/>
                    <a:pt x="758" y="1810"/>
                    <a:pt x="758" y="1810"/>
                  </a:cubicBezTo>
                  <a:cubicBezTo>
                    <a:pt x="1844" y="1255"/>
                    <a:pt x="2671" y="1"/>
                    <a:pt x="267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8"/>
            <p:cNvSpPr/>
            <p:nvPr/>
          </p:nvSpPr>
          <p:spPr>
            <a:xfrm>
              <a:off x="5174625" y="699000"/>
              <a:ext cx="154400" cy="174325"/>
            </a:xfrm>
            <a:custGeom>
              <a:avLst/>
              <a:gdLst/>
              <a:ahLst/>
              <a:cxnLst/>
              <a:rect l="l" t="t" r="r" b="b"/>
              <a:pathLst>
                <a:path w="6176" h="6973" extrusionOk="0">
                  <a:moveTo>
                    <a:pt x="3062" y="1"/>
                  </a:moveTo>
                  <a:cubicBezTo>
                    <a:pt x="1682" y="1"/>
                    <a:pt x="679" y="1032"/>
                    <a:pt x="398" y="2413"/>
                  </a:cubicBezTo>
                  <a:cubicBezTo>
                    <a:pt x="236" y="3143"/>
                    <a:pt x="0" y="4700"/>
                    <a:pt x="454" y="5896"/>
                  </a:cubicBezTo>
                  <a:cubicBezTo>
                    <a:pt x="711" y="6572"/>
                    <a:pt x="1027" y="6841"/>
                    <a:pt x="1630" y="6957"/>
                  </a:cubicBezTo>
                  <a:cubicBezTo>
                    <a:pt x="1683" y="6968"/>
                    <a:pt x="1752" y="6973"/>
                    <a:pt x="1833" y="6973"/>
                  </a:cubicBezTo>
                  <a:cubicBezTo>
                    <a:pt x="2463" y="6973"/>
                    <a:pt x="3827" y="6665"/>
                    <a:pt x="4335" y="6126"/>
                  </a:cubicBezTo>
                  <a:cubicBezTo>
                    <a:pt x="4438" y="6017"/>
                    <a:pt x="4605" y="5485"/>
                    <a:pt x="4605" y="5485"/>
                  </a:cubicBezTo>
                  <a:cubicBezTo>
                    <a:pt x="5363" y="5019"/>
                    <a:pt x="5906" y="4231"/>
                    <a:pt x="6005" y="3277"/>
                  </a:cubicBezTo>
                  <a:cubicBezTo>
                    <a:pt x="6175" y="1646"/>
                    <a:pt x="4991" y="187"/>
                    <a:pt x="3361" y="17"/>
                  </a:cubicBezTo>
                  <a:cubicBezTo>
                    <a:pt x="3259" y="6"/>
                    <a:pt x="3159" y="1"/>
                    <a:pt x="3062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8"/>
            <p:cNvSpPr/>
            <p:nvPr/>
          </p:nvSpPr>
          <p:spPr>
            <a:xfrm>
              <a:off x="5203825" y="845175"/>
              <a:ext cx="125350" cy="91900"/>
            </a:xfrm>
            <a:custGeom>
              <a:avLst/>
              <a:gdLst/>
              <a:ahLst/>
              <a:cxnLst/>
              <a:rect l="l" t="t" r="r" b="b"/>
              <a:pathLst>
                <a:path w="5014" h="3676" extrusionOk="0">
                  <a:moveTo>
                    <a:pt x="3307" y="1"/>
                  </a:moveTo>
                  <a:lnTo>
                    <a:pt x="961" y="1108"/>
                  </a:lnTo>
                  <a:cubicBezTo>
                    <a:pt x="961" y="1108"/>
                    <a:pt x="1041" y="1562"/>
                    <a:pt x="1098" y="1852"/>
                  </a:cubicBezTo>
                  <a:cubicBezTo>
                    <a:pt x="1154" y="2143"/>
                    <a:pt x="1132" y="2297"/>
                    <a:pt x="552" y="2653"/>
                  </a:cubicBezTo>
                  <a:cubicBezTo>
                    <a:pt x="0" y="2992"/>
                    <a:pt x="1298" y="3676"/>
                    <a:pt x="2243" y="3676"/>
                  </a:cubicBezTo>
                  <a:cubicBezTo>
                    <a:pt x="2289" y="3676"/>
                    <a:pt x="2334" y="3674"/>
                    <a:pt x="2378" y="3671"/>
                  </a:cubicBezTo>
                  <a:cubicBezTo>
                    <a:pt x="3328" y="3598"/>
                    <a:pt x="4397" y="3025"/>
                    <a:pt x="4690" y="2411"/>
                  </a:cubicBezTo>
                  <a:cubicBezTo>
                    <a:pt x="5013" y="1734"/>
                    <a:pt x="4988" y="938"/>
                    <a:pt x="4588" y="938"/>
                  </a:cubicBezTo>
                  <a:cubicBezTo>
                    <a:pt x="4583" y="938"/>
                    <a:pt x="4578" y="938"/>
                    <a:pt x="4573" y="938"/>
                  </a:cubicBezTo>
                  <a:cubicBezTo>
                    <a:pt x="4182" y="957"/>
                    <a:pt x="3856" y="1029"/>
                    <a:pt x="3654" y="1029"/>
                  </a:cubicBezTo>
                  <a:cubicBezTo>
                    <a:pt x="3545" y="1029"/>
                    <a:pt x="3472" y="1008"/>
                    <a:pt x="3445" y="945"/>
                  </a:cubicBezTo>
                  <a:cubicBezTo>
                    <a:pt x="3386" y="806"/>
                    <a:pt x="3307" y="1"/>
                    <a:pt x="330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8"/>
            <p:cNvSpPr/>
            <p:nvPr/>
          </p:nvSpPr>
          <p:spPr>
            <a:xfrm>
              <a:off x="5197250" y="698975"/>
              <a:ext cx="131775" cy="153300"/>
            </a:xfrm>
            <a:custGeom>
              <a:avLst/>
              <a:gdLst/>
              <a:ahLst/>
              <a:cxnLst/>
              <a:rect l="l" t="t" r="r" b="b"/>
              <a:pathLst>
                <a:path w="5271" h="6132" extrusionOk="0">
                  <a:moveTo>
                    <a:pt x="2156" y="1"/>
                  </a:moveTo>
                  <a:cubicBezTo>
                    <a:pt x="1236" y="1"/>
                    <a:pt x="483" y="459"/>
                    <a:pt x="0" y="1176"/>
                  </a:cubicBezTo>
                  <a:cubicBezTo>
                    <a:pt x="0" y="1176"/>
                    <a:pt x="109" y="1396"/>
                    <a:pt x="278" y="1561"/>
                  </a:cubicBezTo>
                  <a:cubicBezTo>
                    <a:pt x="278" y="1561"/>
                    <a:pt x="144" y="1939"/>
                    <a:pt x="383" y="2208"/>
                  </a:cubicBezTo>
                  <a:cubicBezTo>
                    <a:pt x="556" y="2402"/>
                    <a:pt x="606" y="2675"/>
                    <a:pt x="567" y="2930"/>
                  </a:cubicBezTo>
                  <a:cubicBezTo>
                    <a:pt x="525" y="3208"/>
                    <a:pt x="493" y="3552"/>
                    <a:pt x="523" y="3856"/>
                  </a:cubicBezTo>
                  <a:cubicBezTo>
                    <a:pt x="564" y="4287"/>
                    <a:pt x="969" y="4482"/>
                    <a:pt x="969" y="4482"/>
                  </a:cubicBezTo>
                  <a:cubicBezTo>
                    <a:pt x="969" y="4482"/>
                    <a:pt x="1028" y="3826"/>
                    <a:pt x="1191" y="3470"/>
                  </a:cubicBezTo>
                  <a:cubicBezTo>
                    <a:pt x="1274" y="3286"/>
                    <a:pt x="1478" y="3173"/>
                    <a:pt x="1688" y="3173"/>
                  </a:cubicBezTo>
                  <a:cubicBezTo>
                    <a:pt x="1887" y="3173"/>
                    <a:pt x="2091" y="3275"/>
                    <a:pt x="2201" y="3519"/>
                  </a:cubicBezTo>
                  <a:cubicBezTo>
                    <a:pt x="2426" y="4016"/>
                    <a:pt x="2277" y="4321"/>
                    <a:pt x="2142" y="4728"/>
                  </a:cubicBezTo>
                  <a:cubicBezTo>
                    <a:pt x="2009" y="5137"/>
                    <a:pt x="1619" y="4980"/>
                    <a:pt x="1493" y="5078"/>
                  </a:cubicBezTo>
                  <a:cubicBezTo>
                    <a:pt x="1367" y="5175"/>
                    <a:pt x="1356" y="5872"/>
                    <a:pt x="1999" y="6053"/>
                  </a:cubicBezTo>
                  <a:cubicBezTo>
                    <a:pt x="2196" y="6109"/>
                    <a:pt x="2389" y="6131"/>
                    <a:pt x="2572" y="6131"/>
                  </a:cubicBezTo>
                  <a:cubicBezTo>
                    <a:pt x="2985" y="6131"/>
                    <a:pt x="3345" y="6014"/>
                    <a:pt x="3574" y="5895"/>
                  </a:cubicBezTo>
                  <a:cubicBezTo>
                    <a:pt x="3774" y="5796"/>
                    <a:pt x="4023" y="5586"/>
                    <a:pt x="4023" y="5586"/>
                  </a:cubicBezTo>
                  <a:cubicBezTo>
                    <a:pt x="4766" y="4906"/>
                    <a:pt x="5001" y="4232"/>
                    <a:pt x="5100" y="3278"/>
                  </a:cubicBezTo>
                  <a:cubicBezTo>
                    <a:pt x="5270" y="1646"/>
                    <a:pt x="4086" y="186"/>
                    <a:pt x="2454" y="16"/>
                  </a:cubicBezTo>
                  <a:cubicBezTo>
                    <a:pt x="2353" y="6"/>
                    <a:pt x="2254" y="1"/>
                    <a:pt x="2156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8"/>
            <p:cNvSpPr/>
            <p:nvPr/>
          </p:nvSpPr>
          <p:spPr>
            <a:xfrm>
              <a:off x="5152825" y="687300"/>
              <a:ext cx="167750" cy="50775"/>
            </a:xfrm>
            <a:custGeom>
              <a:avLst/>
              <a:gdLst/>
              <a:ahLst/>
              <a:cxnLst/>
              <a:rect l="l" t="t" r="r" b="b"/>
              <a:pathLst>
                <a:path w="6710" h="2031" extrusionOk="0">
                  <a:moveTo>
                    <a:pt x="736" y="1"/>
                  </a:moveTo>
                  <a:cubicBezTo>
                    <a:pt x="174" y="1"/>
                    <a:pt x="0" y="628"/>
                    <a:pt x="584" y="1297"/>
                  </a:cubicBezTo>
                  <a:cubicBezTo>
                    <a:pt x="1179" y="1978"/>
                    <a:pt x="1822" y="2030"/>
                    <a:pt x="2005" y="2030"/>
                  </a:cubicBezTo>
                  <a:cubicBezTo>
                    <a:pt x="2037" y="2030"/>
                    <a:pt x="2055" y="2028"/>
                    <a:pt x="2055" y="2028"/>
                  </a:cubicBezTo>
                  <a:lnTo>
                    <a:pt x="6526" y="2008"/>
                  </a:lnTo>
                  <a:cubicBezTo>
                    <a:pt x="6709" y="585"/>
                    <a:pt x="5098" y="148"/>
                    <a:pt x="4288" y="148"/>
                  </a:cubicBezTo>
                  <a:cubicBezTo>
                    <a:pt x="4222" y="148"/>
                    <a:pt x="4161" y="151"/>
                    <a:pt x="4107" y="157"/>
                  </a:cubicBezTo>
                  <a:cubicBezTo>
                    <a:pt x="3701" y="198"/>
                    <a:pt x="3072" y="276"/>
                    <a:pt x="2449" y="276"/>
                  </a:cubicBezTo>
                  <a:cubicBezTo>
                    <a:pt x="1969" y="276"/>
                    <a:pt x="1493" y="230"/>
                    <a:pt x="1124" y="83"/>
                  </a:cubicBezTo>
                  <a:cubicBezTo>
                    <a:pt x="981" y="27"/>
                    <a:pt x="851" y="1"/>
                    <a:pt x="736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8"/>
            <p:cNvSpPr/>
            <p:nvPr/>
          </p:nvSpPr>
          <p:spPr>
            <a:xfrm>
              <a:off x="5145800" y="867325"/>
              <a:ext cx="236050" cy="397750"/>
            </a:xfrm>
            <a:custGeom>
              <a:avLst/>
              <a:gdLst/>
              <a:ahLst/>
              <a:cxnLst/>
              <a:rect l="l" t="t" r="r" b="b"/>
              <a:pathLst>
                <a:path w="9442" h="15910" extrusionOk="0">
                  <a:moveTo>
                    <a:pt x="7567" y="1"/>
                  </a:moveTo>
                  <a:cubicBezTo>
                    <a:pt x="7546" y="1"/>
                    <a:pt x="7525" y="1"/>
                    <a:pt x="7503" y="2"/>
                  </a:cubicBezTo>
                  <a:cubicBezTo>
                    <a:pt x="6830" y="19"/>
                    <a:pt x="6021" y="141"/>
                    <a:pt x="6021" y="141"/>
                  </a:cubicBezTo>
                  <a:cubicBezTo>
                    <a:pt x="6188" y="558"/>
                    <a:pt x="5764" y="1068"/>
                    <a:pt x="4630" y="1426"/>
                  </a:cubicBezTo>
                  <a:cubicBezTo>
                    <a:pt x="4313" y="1526"/>
                    <a:pt x="4076" y="1561"/>
                    <a:pt x="3900" y="1561"/>
                  </a:cubicBezTo>
                  <a:cubicBezTo>
                    <a:pt x="3446" y="1561"/>
                    <a:pt x="3393" y="1323"/>
                    <a:pt x="3393" y="1323"/>
                  </a:cubicBezTo>
                  <a:cubicBezTo>
                    <a:pt x="3393" y="1323"/>
                    <a:pt x="1732" y="2081"/>
                    <a:pt x="1190" y="2459"/>
                  </a:cubicBezTo>
                  <a:cubicBezTo>
                    <a:pt x="510" y="2935"/>
                    <a:pt x="208" y="4311"/>
                    <a:pt x="116" y="6635"/>
                  </a:cubicBezTo>
                  <a:cubicBezTo>
                    <a:pt x="9" y="9324"/>
                    <a:pt x="1" y="14078"/>
                    <a:pt x="90" y="14765"/>
                  </a:cubicBezTo>
                  <a:cubicBezTo>
                    <a:pt x="90" y="14765"/>
                    <a:pt x="1236" y="15909"/>
                    <a:pt x="2746" y="15909"/>
                  </a:cubicBezTo>
                  <a:cubicBezTo>
                    <a:pt x="2826" y="15909"/>
                    <a:pt x="2907" y="15906"/>
                    <a:pt x="2989" y="15899"/>
                  </a:cubicBezTo>
                  <a:cubicBezTo>
                    <a:pt x="4617" y="15766"/>
                    <a:pt x="7355" y="14326"/>
                    <a:pt x="8021" y="13213"/>
                  </a:cubicBezTo>
                  <a:cubicBezTo>
                    <a:pt x="8001" y="10856"/>
                    <a:pt x="7726" y="9708"/>
                    <a:pt x="8107" y="8350"/>
                  </a:cubicBezTo>
                  <a:cubicBezTo>
                    <a:pt x="8981" y="5241"/>
                    <a:pt x="9442" y="3968"/>
                    <a:pt x="9018" y="1901"/>
                  </a:cubicBezTo>
                  <a:cubicBezTo>
                    <a:pt x="8678" y="252"/>
                    <a:pt x="8207" y="1"/>
                    <a:pt x="7567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8"/>
            <p:cNvSpPr/>
            <p:nvPr/>
          </p:nvSpPr>
          <p:spPr>
            <a:xfrm>
              <a:off x="5145800" y="928150"/>
              <a:ext cx="91575" cy="334925"/>
            </a:xfrm>
            <a:custGeom>
              <a:avLst/>
              <a:gdLst/>
              <a:ahLst/>
              <a:cxnLst/>
              <a:rect l="l" t="t" r="r" b="b"/>
              <a:pathLst>
                <a:path w="3663" h="13397" extrusionOk="0">
                  <a:moveTo>
                    <a:pt x="2741" y="1"/>
                  </a:moveTo>
                  <a:lnTo>
                    <a:pt x="779" y="505"/>
                  </a:lnTo>
                  <a:cubicBezTo>
                    <a:pt x="384" y="1193"/>
                    <a:pt x="187" y="2414"/>
                    <a:pt x="116" y="4201"/>
                  </a:cubicBezTo>
                  <a:cubicBezTo>
                    <a:pt x="9" y="6891"/>
                    <a:pt x="1" y="11644"/>
                    <a:pt x="90" y="12332"/>
                  </a:cubicBezTo>
                  <a:cubicBezTo>
                    <a:pt x="90" y="12332"/>
                    <a:pt x="902" y="13140"/>
                    <a:pt x="2060" y="13396"/>
                  </a:cubicBezTo>
                  <a:cubicBezTo>
                    <a:pt x="2205" y="10337"/>
                    <a:pt x="2822" y="7840"/>
                    <a:pt x="3110" y="6155"/>
                  </a:cubicBezTo>
                  <a:cubicBezTo>
                    <a:pt x="3662" y="2936"/>
                    <a:pt x="3404" y="509"/>
                    <a:pt x="2741" y="1"/>
                  </a:cubicBez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8"/>
            <p:cNvSpPr/>
            <p:nvPr/>
          </p:nvSpPr>
          <p:spPr>
            <a:xfrm>
              <a:off x="5217925" y="863125"/>
              <a:ext cx="88975" cy="49675"/>
            </a:xfrm>
            <a:custGeom>
              <a:avLst/>
              <a:gdLst/>
              <a:ahLst/>
              <a:cxnLst/>
              <a:rect l="l" t="t" r="r" b="b"/>
              <a:pathLst>
                <a:path w="3559" h="1987" extrusionOk="0">
                  <a:moveTo>
                    <a:pt x="3003" y="0"/>
                  </a:moveTo>
                  <a:cubicBezTo>
                    <a:pt x="2944" y="0"/>
                    <a:pt x="2889" y="22"/>
                    <a:pt x="2844" y="79"/>
                  </a:cubicBezTo>
                  <a:cubicBezTo>
                    <a:pt x="2611" y="376"/>
                    <a:pt x="1788" y="1024"/>
                    <a:pt x="519" y="1060"/>
                  </a:cubicBezTo>
                  <a:cubicBezTo>
                    <a:pt x="509" y="1059"/>
                    <a:pt x="499" y="1058"/>
                    <a:pt x="489" y="1058"/>
                  </a:cubicBezTo>
                  <a:cubicBezTo>
                    <a:pt x="263" y="1058"/>
                    <a:pt x="134" y="1503"/>
                    <a:pt x="0" y="1728"/>
                  </a:cubicBezTo>
                  <a:cubicBezTo>
                    <a:pt x="0" y="1728"/>
                    <a:pt x="317" y="1987"/>
                    <a:pt x="1002" y="1987"/>
                  </a:cubicBezTo>
                  <a:cubicBezTo>
                    <a:pt x="1237" y="1987"/>
                    <a:pt x="1517" y="1956"/>
                    <a:pt x="1841" y="1874"/>
                  </a:cubicBezTo>
                  <a:cubicBezTo>
                    <a:pt x="3110" y="1552"/>
                    <a:pt x="3559" y="615"/>
                    <a:pt x="3450" y="266"/>
                  </a:cubicBezTo>
                  <a:cubicBezTo>
                    <a:pt x="3450" y="266"/>
                    <a:pt x="3206" y="0"/>
                    <a:pt x="3003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8"/>
            <p:cNvSpPr/>
            <p:nvPr/>
          </p:nvSpPr>
          <p:spPr>
            <a:xfrm>
              <a:off x="4949475" y="968925"/>
              <a:ext cx="115125" cy="127275"/>
            </a:xfrm>
            <a:custGeom>
              <a:avLst/>
              <a:gdLst/>
              <a:ahLst/>
              <a:cxnLst/>
              <a:rect l="l" t="t" r="r" b="b"/>
              <a:pathLst>
                <a:path w="4605" h="5091" extrusionOk="0">
                  <a:moveTo>
                    <a:pt x="2191" y="1"/>
                  </a:moveTo>
                  <a:cubicBezTo>
                    <a:pt x="1624" y="1"/>
                    <a:pt x="519" y="403"/>
                    <a:pt x="64" y="962"/>
                  </a:cubicBezTo>
                  <a:cubicBezTo>
                    <a:pt x="1" y="1040"/>
                    <a:pt x="256" y="1616"/>
                    <a:pt x="543" y="2190"/>
                  </a:cubicBezTo>
                  <a:cubicBezTo>
                    <a:pt x="678" y="2465"/>
                    <a:pt x="1991" y="5090"/>
                    <a:pt x="2394" y="5090"/>
                  </a:cubicBezTo>
                  <a:cubicBezTo>
                    <a:pt x="2394" y="5090"/>
                    <a:pt x="2395" y="5090"/>
                    <a:pt x="2396" y="5090"/>
                  </a:cubicBezTo>
                  <a:cubicBezTo>
                    <a:pt x="2795" y="5080"/>
                    <a:pt x="4370" y="4332"/>
                    <a:pt x="4605" y="3818"/>
                  </a:cubicBezTo>
                  <a:cubicBezTo>
                    <a:pt x="4576" y="3589"/>
                    <a:pt x="2741" y="404"/>
                    <a:pt x="2513" y="98"/>
                  </a:cubicBezTo>
                  <a:cubicBezTo>
                    <a:pt x="2464" y="32"/>
                    <a:pt x="2348" y="1"/>
                    <a:pt x="219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8"/>
            <p:cNvSpPr/>
            <p:nvPr/>
          </p:nvSpPr>
          <p:spPr>
            <a:xfrm>
              <a:off x="4958250" y="925500"/>
              <a:ext cx="258350" cy="225925"/>
            </a:xfrm>
            <a:custGeom>
              <a:avLst/>
              <a:gdLst/>
              <a:ahLst/>
              <a:cxnLst/>
              <a:rect l="l" t="t" r="r" b="b"/>
              <a:pathLst>
                <a:path w="10334" h="9037" extrusionOk="0">
                  <a:moveTo>
                    <a:pt x="9467" y="0"/>
                  </a:moveTo>
                  <a:cubicBezTo>
                    <a:pt x="9371" y="0"/>
                    <a:pt x="9271" y="21"/>
                    <a:pt x="9168" y="63"/>
                  </a:cubicBezTo>
                  <a:cubicBezTo>
                    <a:pt x="8620" y="283"/>
                    <a:pt x="8228" y="463"/>
                    <a:pt x="7855" y="1593"/>
                  </a:cubicBezTo>
                  <a:cubicBezTo>
                    <a:pt x="7538" y="2551"/>
                    <a:pt x="7310" y="4076"/>
                    <a:pt x="6885" y="5764"/>
                  </a:cubicBezTo>
                  <a:cubicBezTo>
                    <a:pt x="6737" y="6352"/>
                    <a:pt x="6490" y="7043"/>
                    <a:pt x="5615" y="7043"/>
                  </a:cubicBezTo>
                  <a:cubicBezTo>
                    <a:pt x="5453" y="7043"/>
                    <a:pt x="5269" y="7019"/>
                    <a:pt x="5060" y="6967"/>
                  </a:cubicBezTo>
                  <a:cubicBezTo>
                    <a:pt x="3789" y="6647"/>
                    <a:pt x="3064" y="6262"/>
                    <a:pt x="2736" y="5912"/>
                  </a:cubicBezTo>
                  <a:cubicBezTo>
                    <a:pt x="2433" y="5590"/>
                    <a:pt x="2354" y="5411"/>
                    <a:pt x="2187" y="4967"/>
                  </a:cubicBezTo>
                  <a:cubicBezTo>
                    <a:pt x="1995" y="4463"/>
                    <a:pt x="1743" y="4208"/>
                    <a:pt x="1580" y="3863"/>
                  </a:cubicBezTo>
                  <a:cubicBezTo>
                    <a:pt x="1456" y="3603"/>
                    <a:pt x="1447" y="3533"/>
                    <a:pt x="1363" y="3533"/>
                  </a:cubicBezTo>
                  <a:cubicBezTo>
                    <a:pt x="1336" y="3533"/>
                    <a:pt x="1301" y="3540"/>
                    <a:pt x="1252" y="3550"/>
                  </a:cubicBezTo>
                  <a:cubicBezTo>
                    <a:pt x="1050" y="3593"/>
                    <a:pt x="943" y="3999"/>
                    <a:pt x="1048" y="4351"/>
                  </a:cubicBezTo>
                  <a:cubicBezTo>
                    <a:pt x="1157" y="4718"/>
                    <a:pt x="1348" y="4892"/>
                    <a:pt x="1341" y="4980"/>
                  </a:cubicBezTo>
                  <a:cubicBezTo>
                    <a:pt x="1340" y="4992"/>
                    <a:pt x="1333" y="4997"/>
                    <a:pt x="1322" y="4997"/>
                  </a:cubicBezTo>
                  <a:cubicBezTo>
                    <a:pt x="1244" y="4997"/>
                    <a:pt x="962" y="4757"/>
                    <a:pt x="944" y="4741"/>
                  </a:cubicBezTo>
                  <a:cubicBezTo>
                    <a:pt x="686" y="4516"/>
                    <a:pt x="517" y="4249"/>
                    <a:pt x="288" y="3998"/>
                  </a:cubicBezTo>
                  <a:cubicBezTo>
                    <a:pt x="260" y="3967"/>
                    <a:pt x="231" y="3937"/>
                    <a:pt x="192" y="3927"/>
                  </a:cubicBezTo>
                  <a:cubicBezTo>
                    <a:pt x="181" y="3924"/>
                    <a:pt x="171" y="3923"/>
                    <a:pt x="162" y="3923"/>
                  </a:cubicBezTo>
                  <a:cubicBezTo>
                    <a:pt x="55" y="3923"/>
                    <a:pt x="1" y="4083"/>
                    <a:pt x="1" y="4202"/>
                  </a:cubicBezTo>
                  <a:cubicBezTo>
                    <a:pt x="3" y="5299"/>
                    <a:pt x="535" y="6896"/>
                    <a:pt x="1549" y="7489"/>
                  </a:cubicBezTo>
                  <a:cubicBezTo>
                    <a:pt x="2044" y="7779"/>
                    <a:pt x="2664" y="7976"/>
                    <a:pt x="3192" y="8224"/>
                  </a:cubicBezTo>
                  <a:cubicBezTo>
                    <a:pt x="3626" y="8427"/>
                    <a:pt x="4068" y="8635"/>
                    <a:pt x="4535" y="8751"/>
                  </a:cubicBezTo>
                  <a:cubicBezTo>
                    <a:pt x="5271" y="8934"/>
                    <a:pt x="5890" y="9037"/>
                    <a:pt x="6411" y="9037"/>
                  </a:cubicBezTo>
                  <a:cubicBezTo>
                    <a:pt x="7002" y="9037"/>
                    <a:pt x="7467" y="8905"/>
                    <a:pt x="7833" y="8608"/>
                  </a:cubicBezTo>
                  <a:cubicBezTo>
                    <a:pt x="8391" y="8157"/>
                    <a:pt x="8764" y="7223"/>
                    <a:pt x="8930" y="6697"/>
                  </a:cubicBezTo>
                  <a:cubicBezTo>
                    <a:pt x="9565" y="4684"/>
                    <a:pt x="9899" y="3489"/>
                    <a:pt x="10154" y="1787"/>
                  </a:cubicBezTo>
                  <a:cubicBezTo>
                    <a:pt x="10334" y="579"/>
                    <a:pt x="9970" y="0"/>
                    <a:pt x="946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8"/>
            <p:cNvSpPr/>
            <p:nvPr/>
          </p:nvSpPr>
          <p:spPr>
            <a:xfrm>
              <a:off x="5135175" y="920675"/>
              <a:ext cx="92250" cy="129300"/>
            </a:xfrm>
            <a:custGeom>
              <a:avLst/>
              <a:gdLst/>
              <a:ahLst/>
              <a:cxnLst/>
              <a:rect l="l" t="t" r="r" b="b"/>
              <a:pathLst>
                <a:path w="3690" h="5172" extrusionOk="0">
                  <a:moveTo>
                    <a:pt x="2281" y="1"/>
                  </a:moveTo>
                  <a:cubicBezTo>
                    <a:pt x="1549" y="1"/>
                    <a:pt x="1017" y="454"/>
                    <a:pt x="669" y="1645"/>
                  </a:cubicBezTo>
                  <a:cubicBezTo>
                    <a:pt x="275" y="2997"/>
                    <a:pt x="0" y="4106"/>
                    <a:pt x="0" y="4106"/>
                  </a:cubicBezTo>
                  <a:cubicBezTo>
                    <a:pt x="0" y="4106"/>
                    <a:pt x="427" y="4840"/>
                    <a:pt x="1495" y="5098"/>
                  </a:cubicBezTo>
                  <a:cubicBezTo>
                    <a:pt x="1711" y="5151"/>
                    <a:pt x="1899" y="5172"/>
                    <a:pt x="2062" y="5172"/>
                  </a:cubicBezTo>
                  <a:cubicBezTo>
                    <a:pt x="2702" y="5172"/>
                    <a:pt x="2946" y="4848"/>
                    <a:pt x="2946" y="4848"/>
                  </a:cubicBezTo>
                  <a:cubicBezTo>
                    <a:pt x="2946" y="4848"/>
                    <a:pt x="3242" y="3431"/>
                    <a:pt x="3427" y="2467"/>
                  </a:cubicBezTo>
                  <a:cubicBezTo>
                    <a:pt x="3611" y="1502"/>
                    <a:pt x="3690" y="188"/>
                    <a:pt x="2586" y="24"/>
                  </a:cubicBezTo>
                  <a:cubicBezTo>
                    <a:pt x="2481" y="9"/>
                    <a:pt x="2379" y="1"/>
                    <a:pt x="228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p39"/>
          <p:cNvSpPr/>
          <p:nvPr/>
        </p:nvSpPr>
        <p:spPr>
          <a:xfrm rot="-5400000">
            <a:off x="4657425" y="43725"/>
            <a:ext cx="3102900" cy="58836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" name="Google Shape;942;p39"/>
          <p:cNvSpPr txBox="1">
            <a:spLocks noGrp="1"/>
          </p:cNvSpPr>
          <p:nvPr>
            <p:ph type="title" idx="8"/>
          </p:nvPr>
        </p:nvSpPr>
        <p:spPr>
          <a:xfrm>
            <a:off x="5367144" y="347869"/>
            <a:ext cx="3166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SECTOR NEWS</a:t>
            </a:r>
            <a:endParaRPr/>
          </a:p>
        </p:txBody>
      </p:sp>
      <p:sp>
        <p:nvSpPr>
          <p:cNvPr id="943" name="Google Shape;943;p39"/>
          <p:cNvSpPr txBox="1">
            <a:spLocks noGrp="1"/>
          </p:cNvSpPr>
          <p:nvPr>
            <p:ph type="subTitle" idx="1"/>
          </p:nvPr>
        </p:nvSpPr>
        <p:spPr>
          <a:xfrm flipH="1">
            <a:off x="3853177" y="3315572"/>
            <a:ext cx="2148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It has a beautiful name and is the second planet from the Sun</a:t>
            </a:r>
            <a:endParaRPr/>
          </a:p>
        </p:txBody>
      </p:sp>
      <p:sp>
        <p:nvSpPr>
          <p:cNvPr id="944" name="Google Shape;944;p39"/>
          <p:cNvSpPr txBox="1">
            <a:spLocks noGrp="1"/>
          </p:cNvSpPr>
          <p:nvPr>
            <p:ph type="subTitle" idx="5"/>
          </p:nvPr>
        </p:nvSpPr>
        <p:spPr>
          <a:xfrm flipH="1">
            <a:off x="6411377" y="2129507"/>
            <a:ext cx="2114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Despite being red, Mars is a cold place. It’s full of iron oxide dust</a:t>
            </a:r>
            <a:endParaRPr/>
          </a:p>
        </p:txBody>
      </p:sp>
      <p:sp>
        <p:nvSpPr>
          <p:cNvPr id="945" name="Google Shape;945;p39"/>
          <p:cNvSpPr txBox="1">
            <a:spLocks noGrp="1"/>
          </p:cNvSpPr>
          <p:nvPr>
            <p:ph type="ctrTitle"/>
          </p:nvPr>
        </p:nvSpPr>
        <p:spPr>
          <a:xfrm flipH="1">
            <a:off x="4441165" y="294305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VENUS</a:t>
            </a:r>
            <a:endParaRPr/>
          </a:p>
        </p:txBody>
      </p:sp>
      <p:sp>
        <p:nvSpPr>
          <p:cNvPr id="946" name="Google Shape;946;p39"/>
          <p:cNvSpPr txBox="1">
            <a:spLocks noGrp="1"/>
          </p:cNvSpPr>
          <p:nvPr>
            <p:ph type="ctrTitle" idx="2"/>
          </p:nvPr>
        </p:nvSpPr>
        <p:spPr>
          <a:xfrm flipH="1">
            <a:off x="6965177" y="294305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SATURN</a:t>
            </a:r>
            <a:endParaRPr/>
          </a:p>
        </p:txBody>
      </p:sp>
      <p:sp>
        <p:nvSpPr>
          <p:cNvPr id="947" name="Google Shape;947;p39"/>
          <p:cNvSpPr txBox="1">
            <a:spLocks noGrp="1"/>
          </p:cNvSpPr>
          <p:nvPr>
            <p:ph type="subTitle" idx="3"/>
          </p:nvPr>
        </p:nvSpPr>
        <p:spPr>
          <a:xfrm flipH="1">
            <a:off x="6541577" y="3315572"/>
            <a:ext cx="1984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It’s the ringed planet, composed of hydrogen and helium</a:t>
            </a:r>
            <a:endParaRPr/>
          </a:p>
        </p:txBody>
      </p:sp>
      <p:sp>
        <p:nvSpPr>
          <p:cNvPr id="948" name="Google Shape;948;p39"/>
          <p:cNvSpPr txBox="1">
            <a:spLocks noGrp="1"/>
          </p:cNvSpPr>
          <p:nvPr>
            <p:ph type="ctrTitle" idx="4"/>
          </p:nvPr>
        </p:nvSpPr>
        <p:spPr>
          <a:xfrm flipH="1">
            <a:off x="6965177" y="175020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MARS</a:t>
            </a:r>
            <a:endParaRPr/>
          </a:p>
        </p:txBody>
      </p:sp>
      <p:sp>
        <p:nvSpPr>
          <p:cNvPr id="949" name="Google Shape;949;p39"/>
          <p:cNvSpPr txBox="1">
            <a:spLocks noGrp="1"/>
          </p:cNvSpPr>
          <p:nvPr>
            <p:ph type="ctrTitle" idx="6"/>
          </p:nvPr>
        </p:nvSpPr>
        <p:spPr>
          <a:xfrm flipH="1">
            <a:off x="4441165" y="175021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MERCURY</a:t>
            </a:r>
            <a:endParaRPr/>
          </a:p>
        </p:txBody>
      </p:sp>
      <p:sp>
        <p:nvSpPr>
          <p:cNvPr id="950" name="Google Shape;950;p39"/>
          <p:cNvSpPr txBox="1">
            <a:spLocks noGrp="1"/>
          </p:cNvSpPr>
          <p:nvPr>
            <p:ph type="subTitle" idx="7"/>
          </p:nvPr>
        </p:nvSpPr>
        <p:spPr>
          <a:xfrm flipH="1">
            <a:off x="3975276" y="2129507"/>
            <a:ext cx="20265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/>
              <a:t>Mercury is the smallest planet in our Solar System</a:t>
            </a:r>
            <a:endParaRPr dirty="0"/>
          </a:p>
        </p:txBody>
      </p:sp>
      <p:grpSp>
        <p:nvGrpSpPr>
          <p:cNvPr id="951" name="Google Shape;951;p39"/>
          <p:cNvGrpSpPr/>
          <p:nvPr/>
        </p:nvGrpSpPr>
        <p:grpSpPr>
          <a:xfrm>
            <a:off x="337220" y="757815"/>
            <a:ext cx="3334434" cy="3969432"/>
            <a:chOff x="1606150" y="238125"/>
            <a:chExt cx="4400150" cy="5238100"/>
          </a:xfrm>
        </p:grpSpPr>
        <p:sp>
          <p:nvSpPr>
            <p:cNvPr id="952" name="Google Shape;952;p39"/>
            <p:cNvSpPr/>
            <p:nvPr/>
          </p:nvSpPr>
          <p:spPr>
            <a:xfrm>
              <a:off x="5222200" y="3063275"/>
              <a:ext cx="784100" cy="452700"/>
            </a:xfrm>
            <a:custGeom>
              <a:avLst/>
              <a:gdLst/>
              <a:ahLst/>
              <a:cxnLst/>
              <a:rect l="l" t="t" r="r" b="b"/>
              <a:pathLst>
                <a:path w="31364" h="18108" extrusionOk="0">
                  <a:moveTo>
                    <a:pt x="15681" y="1"/>
                  </a:moveTo>
                  <a:cubicBezTo>
                    <a:pt x="11523" y="1"/>
                    <a:pt x="7535" y="955"/>
                    <a:pt x="4594" y="2653"/>
                  </a:cubicBezTo>
                  <a:cubicBezTo>
                    <a:pt x="1653" y="4350"/>
                    <a:pt x="1" y="6654"/>
                    <a:pt x="1" y="9054"/>
                  </a:cubicBezTo>
                  <a:cubicBezTo>
                    <a:pt x="1" y="11456"/>
                    <a:pt x="1653" y="13759"/>
                    <a:pt x="4594" y="15456"/>
                  </a:cubicBezTo>
                  <a:cubicBezTo>
                    <a:pt x="7535" y="17155"/>
                    <a:pt x="11523" y="18107"/>
                    <a:pt x="15681" y="18107"/>
                  </a:cubicBezTo>
                  <a:cubicBezTo>
                    <a:pt x="19841" y="18107"/>
                    <a:pt x="23829" y="17155"/>
                    <a:pt x="26770" y="15456"/>
                  </a:cubicBezTo>
                  <a:cubicBezTo>
                    <a:pt x="29711" y="13759"/>
                    <a:pt x="31363" y="11456"/>
                    <a:pt x="31363" y="9054"/>
                  </a:cubicBezTo>
                  <a:cubicBezTo>
                    <a:pt x="31363" y="6654"/>
                    <a:pt x="29711" y="4350"/>
                    <a:pt x="26770" y="2653"/>
                  </a:cubicBezTo>
                  <a:cubicBezTo>
                    <a:pt x="23829" y="955"/>
                    <a:pt x="19841" y="1"/>
                    <a:pt x="15681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9"/>
            <p:cNvSpPr/>
            <p:nvPr/>
          </p:nvSpPr>
          <p:spPr>
            <a:xfrm>
              <a:off x="5486975" y="1386275"/>
              <a:ext cx="287175" cy="313650"/>
            </a:xfrm>
            <a:custGeom>
              <a:avLst/>
              <a:gdLst/>
              <a:ahLst/>
              <a:cxnLst/>
              <a:rect l="l" t="t" r="r" b="b"/>
              <a:pathLst>
                <a:path w="11487" h="12546" extrusionOk="0">
                  <a:moveTo>
                    <a:pt x="2733" y="1"/>
                  </a:moveTo>
                  <a:cubicBezTo>
                    <a:pt x="2030" y="1"/>
                    <a:pt x="1385" y="390"/>
                    <a:pt x="1061" y="1013"/>
                  </a:cubicBezTo>
                  <a:cubicBezTo>
                    <a:pt x="736" y="1637"/>
                    <a:pt x="785" y="2389"/>
                    <a:pt x="1188" y="2964"/>
                  </a:cubicBezTo>
                  <a:cubicBezTo>
                    <a:pt x="642" y="3044"/>
                    <a:pt x="208" y="3461"/>
                    <a:pt x="103" y="4003"/>
                  </a:cubicBezTo>
                  <a:cubicBezTo>
                    <a:pt x="1" y="4545"/>
                    <a:pt x="253" y="5092"/>
                    <a:pt x="733" y="5366"/>
                  </a:cubicBezTo>
                  <a:cubicBezTo>
                    <a:pt x="933" y="5481"/>
                    <a:pt x="1154" y="5537"/>
                    <a:pt x="1375" y="5537"/>
                  </a:cubicBezTo>
                  <a:cubicBezTo>
                    <a:pt x="1681" y="5537"/>
                    <a:pt x="1985" y="5429"/>
                    <a:pt x="2226" y="5217"/>
                  </a:cubicBezTo>
                  <a:cubicBezTo>
                    <a:pt x="2641" y="4854"/>
                    <a:pt x="2781" y="4268"/>
                    <a:pt x="2572" y="3756"/>
                  </a:cubicBezTo>
                  <a:lnTo>
                    <a:pt x="2572" y="3756"/>
                  </a:lnTo>
                  <a:cubicBezTo>
                    <a:pt x="2626" y="3761"/>
                    <a:pt x="2678" y="3773"/>
                    <a:pt x="2733" y="3773"/>
                  </a:cubicBezTo>
                  <a:cubicBezTo>
                    <a:pt x="3582" y="3773"/>
                    <a:pt x="4292" y="3208"/>
                    <a:pt x="4528" y="2436"/>
                  </a:cubicBezTo>
                  <a:cubicBezTo>
                    <a:pt x="4783" y="2774"/>
                    <a:pt x="5167" y="2945"/>
                    <a:pt x="5551" y="2945"/>
                  </a:cubicBezTo>
                  <a:cubicBezTo>
                    <a:pt x="5908" y="2945"/>
                    <a:pt x="6266" y="2798"/>
                    <a:pt x="6522" y="2499"/>
                  </a:cubicBezTo>
                  <a:cubicBezTo>
                    <a:pt x="6726" y="2739"/>
                    <a:pt x="7026" y="2879"/>
                    <a:pt x="7342" y="2880"/>
                  </a:cubicBezTo>
                  <a:cubicBezTo>
                    <a:pt x="7365" y="2880"/>
                    <a:pt x="7386" y="2874"/>
                    <a:pt x="7408" y="2873"/>
                  </a:cubicBezTo>
                  <a:lnTo>
                    <a:pt x="7408" y="2873"/>
                  </a:lnTo>
                  <a:cubicBezTo>
                    <a:pt x="7199" y="3608"/>
                    <a:pt x="7493" y="4392"/>
                    <a:pt x="8134" y="4809"/>
                  </a:cubicBezTo>
                  <a:cubicBezTo>
                    <a:pt x="7521" y="5208"/>
                    <a:pt x="7152" y="5890"/>
                    <a:pt x="7152" y="6620"/>
                  </a:cubicBezTo>
                  <a:cubicBezTo>
                    <a:pt x="7152" y="7458"/>
                    <a:pt x="7633" y="8177"/>
                    <a:pt x="8328" y="8538"/>
                  </a:cubicBezTo>
                  <a:cubicBezTo>
                    <a:pt x="8290" y="8648"/>
                    <a:pt x="8267" y="8763"/>
                    <a:pt x="8258" y="8880"/>
                  </a:cubicBezTo>
                  <a:cubicBezTo>
                    <a:pt x="8218" y="8876"/>
                    <a:pt x="8180" y="8867"/>
                    <a:pt x="8138" y="8867"/>
                  </a:cubicBezTo>
                  <a:cubicBezTo>
                    <a:pt x="8132" y="8867"/>
                    <a:pt x="8126" y="8867"/>
                    <a:pt x="8120" y="8867"/>
                  </a:cubicBezTo>
                  <a:cubicBezTo>
                    <a:pt x="7351" y="8867"/>
                    <a:pt x="6661" y="9348"/>
                    <a:pt x="6394" y="10071"/>
                  </a:cubicBezTo>
                  <a:cubicBezTo>
                    <a:pt x="6126" y="10800"/>
                    <a:pt x="6345" y="11621"/>
                    <a:pt x="6942" y="12119"/>
                  </a:cubicBezTo>
                  <a:cubicBezTo>
                    <a:pt x="7281" y="12401"/>
                    <a:pt x="7699" y="12546"/>
                    <a:pt x="8120" y="12546"/>
                  </a:cubicBezTo>
                  <a:cubicBezTo>
                    <a:pt x="8442" y="12546"/>
                    <a:pt x="8764" y="12461"/>
                    <a:pt x="9054" y="12290"/>
                  </a:cubicBezTo>
                  <a:cubicBezTo>
                    <a:pt x="9725" y="11895"/>
                    <a:pt x="10073" y="11122"/>
                    <a:pt x="9926" y="10359"/>
                  </a:cubicBezTo>
                  <a:cubicBezTo>
                    <a:pt x="10903" y="10157"/>
                    <a:pt x="11358" y="9023"/>
                    <a:pt x="10791" y="8203"/>
                  </a:cubicBezTo>
                  <a:cubicBezTo>
                    <a:pt x="11234" y="7795"/>
                    <a:pt x="11485" y="7222"/>
                    <a:pt x="11486" y="6622"/>
                  </a:cubicBezTo>
                  <a:cubicBezTo>
                    <a:pt x="11486" y="5985"/>
                    <a:pt x="11204" y="5381"/>
                    <a:pt x="10716" y="4974"/>
                  </a:cubicBezTo>
                  <a:cubicBezTo>
                    <a:pt x="10889" y="4646"/>
                    <a:pt x="11044" y="4243"/>
                    <a:pt x="10996" y="3701"/>
                  </a:cubicBezTo>
                  <a:cubicBezTo>
                    <a:pt x="10926" y="2915"/>
                    <a:pt x="10393" y="1908"/>
                    <a:pt x="9203" y="1810"/>
                  </a:cubicBezTo>
                  <a:cubicBezTo>
                    <a:pt x="9120" y="1803"/>
                    <a:pt x="9022" y="1798"/>
                    <a:pt x="8920" y="1798"/>
                  </a:cubicBezTo>
                  <a:cubicBezTo>
                    <a:pt x="8715" y="1798"/>
                    <a:pt x="8494" y="1818"/>
                    <a:pt x="8350" y="1880"/>
                  </a:cubicBezTo>
                  <a:cubicBezTo>
                    <a:pt x="8461" y="1139"/>
                    <a:pt x="7905" y="713"/>
                    <a:pt x="7342" y="713"/>
                  </a:cubicBezTo>
                  <a:cubicBezTo>
                    <a:pt x="7087" y="713"/>
                    <a:pt x="6841" y="805"/>
                    <a:pt x="6648" y="970"/>
                  </a:cubicBezTo>
                  <a:cubicBezTo>
                    <a:pt x="6413" y="589"/>
                    <a:pt x="5998" y="357"/>
                    <a:pt x="5551" y="357"/>
                  </a:cubicBezTo>
                  <a:cubicBezTo>
                    <a:pt x="5537" y="357"/>
                    <a:pt x="5523" y="357"/>
                    <a:pt x="5508" y="358"/>
                  </a:cubicBezTo>
                  <a:cubicBezTo>
                    <a:pt x="5046" y="375"/>
                    <a:pt x="4628" y="636"/>
                    <a:pt x="4413" y="1047"/>
                  </a:cubicBezTo>
                  <a:cubicBezTo>
                    <a:pt x="4104" y="430"/>
                    <a:pt x="3471" y="1"/>
                    <a:pt x="2733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9"/>
            <p:cNvSpPr/>
            <p:nvPr/>
          </p:nvSpPr>
          <p:spPr>
            <a:xfrm>
              <a:off x="5342925" y="3112050"/>
              <a:ext cx="227250" cy="151325"/>
            </a:xfrm>
            <a:custGeom>
              <a:avLst/>
              <a:gdLst/>
              <a:ahLst/>
              <a:cxnLst/>
              <a:rect l="l" t="t" r="r" b="b"/>
              <a:pathLst>
                <a:path w="9090" h="6053" extrusionOk="0">
                  <a:moveTo>
                    <a:pt x="6182" y="1"/>
                  </a:moveTo>
                  <a:cubicBezTo>
                    <a:pt x="5528" y="1219"/>
                    <a:pt x="4225" y="1971"/>
                    <a:pt x="2274" y="3223"/>
                  </a:cubicBezTo>
                  <a:cubicBezTo>
                    <a:pt x="322" y="4475"/>
                    <a:pt x="1" y="4867"/>
                    <a:pt x="200" y="5241"/>
                  </a:cubicBezTo>
                  <a:cubicBezTo>
                    <a:pt x="399" y="5616"/>
                    <a:pt x="1402" y="5876"/>
                    <a:pt x="2295" y="6023"/>
                  </a:cubicBezTo>
                  <a:cubicBezTo>
                    <a:pt x="2415" y="6043"/>
                    <a:pt x="2545" y="6052"/>
                    <a:pt x="2681" y="6052"/>
                  </a:cubicBezTo>
                  <a:cubicBezTo>
                    <a:pt x="3555" y="6052"/>
                    <a:pt x="4683" y="5660"/>
                    <a:pt x="5164" y="5106"/>
                  </a:cubicBezTo>
                  <a:cubicBezTo>
                    <a:pt x="5553" y="4660"/>
                    <a:pt x="6582" y="4021"/>
                    <a:pt x="7232" y="3968"/>
                  </a:cubicBezTo>
                  <a:cubicBezTo>
                    <a:pt x="7881" y="3914"/>
                    <a:pt x="8867" y="3383"/>
                    <a:pt x="8979" y="2980"/>
                  </a:cubicBezTo>
                  <a:cubicBezTo>
                    <a:pt x="9089" y="2576"/>
                    <a:pt x="9013" y="1739"/>
                    <a:pt x="8903" y="1231"/>
                  </a:cubicBezTo>
                  <a:cubicBezTo>
                    <a:pt x="8791" y="722"/>
                    <a:pt x="8749" y="107"/>
                    <a:pt x="8749" y="107"/>
                  </a:cubicBezTo>
                  <a:lnTo>
                    <a:pt x="6182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9"/>
            <p:cNvSpPr/>
            <p:nvPr/>
          </p:nvSpPr>
          <p:spPr>
            <a:xfrm>
              <a:off x="5681300" y="3187725"/>
              <a:ext cx="101150" cy="222725"/>
            </a:xfrm>
            <a:custGeom>
              <a:avLst/>
              <a:gdLst/>
              <a:ahLst/>
              <a:cxnLst/>
              <a:rect l="l" t="t" r="r" b="b"/>
              <a:pathLst>
                <a:path w="4046" h="8909" extrusionOk="0">
                  <a:moveTo>
                    <a:pt x="927" y="0"/>
                  </a:moveTo>
                  <a:cubicBezTo>
                    <a:pt x="927" y="0"/>
                    <a:pt x="632" y="573"/>
                    <a:pt x="422" y="1409"/>
                  </a:cubicBezTo>
                  <a:cubicBezTo>
                    <a:pt x="214" y="2246"/>
                    <a:pt x="635" y="3198"/>
                    <a:pt x="318" y="4447"/>
                  </a:cubicBezTo>
                  <a:cubicBezTo>
                    <a:pt x="1" y="5693"/>
                    <a:pt x="109" y="6739"/>
                    <a:pt x="561" y="7982"/>
                  </a:cubicBezTo>
                  <a:cubicBezTo>
                    <a:pt x="803" y="8642"/>
                    <a:pt x="1320" y="8909"/>
                    <a:pt x="1830" y="8909"/>
                  </a:cubicBezTo>
                  <a:cubicBezTo>
                    <a:pt x="2279" y="8909"/>
                    <a:pt x="2722" y="8703"/>
                    <a:pt x="2966" y="8377"/>
                  </a:cubicBezTo>
                  <a:cubicBezTo>
                    <a:pt x="3488" y="7680"/>
                    <a:pt x="4046" y="6182"/>
                    <a:pt x="3912" y="5090"/>
                  </a:cubicBezTo>
                  <a:cubicBezTo>
                    <a:pt x="3781" y="3999"/>
                    <a:pt x="3663" y="3465"/>
                    <a:pt x="3767" y="2129"/>
                  </a:cubicBezTo>
                  <a:cubicBezTo>
                    <a:pt x="3871" y="794"/>
                    <a:pt x="3496" y="509"/>
                    <a:pt x="330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9"/>
            <p:cNvSpPr/>
            <p:nvPr/>
          </p:nvSpPr>
          <p:spPr>
            <a:xfrm>
              <a:off x="5435625" y="2244300"/>
              <a:ext cx="337175" cy="952050"/>
            </a:xfrm>
            <a:custGeom>
              <a:avLst/>
              <a:gdLst/>
              <a:ahLst/>
              <a:cxnLst/>
              <a:rect l="l" t="t" r="r" b="b"/>
              <a:pathLst>
                <a:path w="13487" h="38082" extrusionOk="0">
                  <a:moveTo>
                    <a:pt x="232" y="0"/>
                  </a:moveTo>
                  <a:cubicBezTo>
                    <a:pt x="232" y="0"/>
                    <a:pt x="1" y="17856"/>
                    <a:pt x="1" y="19209"/>
                  </a:cubicBezTo>
                  <a:cubicBezTo>
                    <a:pt x="1" y="21257"/>
                    <a:pt x="2476" y="34711"/>
                    <a:pt x="2476" y="34711"/>
                  </a:cubicBezTo>
                  <a:cubicBezTo>
                    <a:pt x="2990" y="35023"/>
                    <a:pt x="3469" y="35123"/>
                    <a:pt x="3871" y="35123"/>
                  </a:cubicBezTo>
                  <a:cubicBezTo>
                    <a:pt x="4575" y="35123"/>
                    <a:pt x="5041" y="34817"/>
                    <a:pt x="5041" y="34817"/>
                  </a:cubicBezTo>
                  <a:cubicBezTo>
                    <a:pt x="5041" y="34817"/>
                    <a:pt x="5594" y="24659"/>
                    <a:pt x="5326" y="22639"/>
                  </a:cubicBezTo>
                  <a:cubicBezTo>
                    <a:pt x="5089" y="20850"/>
                    <a:pt x="4701" y="19825"/>
                    <a:pt x="4701" y="19825"/>
                  </a:cubicBezTo>
                  <a:lnTo>
                    <a:pt x="5692" y="7430"/>
                  </a:lnTo>
                  <a:lnTo>
                    <a:pt x="6064" y="7410"/>
                  </a:lnTo>
                  <a:cubicBezTo>
                    <a:pt x="6064" y="7410"/>
                    <a:pt x="6993" y="18389"/>
                    <a:pt x="7423" y="20743"/>
                  </a:cubicBezTo>
                  <a:cubicBezTo>
                    <a:pt x="7780" y="22688"/>
                    <a:pt x="7896" y="24498"/>
                    <a:pt x="8584" y="27635"/>
                  </a:cubicBezTo>
                  <a:cubicBezTo>
                    <a:pt x="9272" y="30773"/>
                    <a:pt x="10754" y="37737"/>
                    <a:pt x="10754" y="37737"/>
                  </a:cubicBezTo>
                  <a:cubicBezTo>
                    <a:pt x="11198" y="37995"/>
                    <a:pt x="11610" y="38081"/>
                    <a:pt x="11962" y="38081"/>
                  </a:cubicBezTo>
                  <a:cubicBezTo>
                    <a:pt x="12665" y="38081"/>
                    <a:pt x="13127" y="37737"/>
                    <a:pt x="13127" y="37737"/>
                  </a:cubicBezTo>
                  <a:cubicBezTo>
                    <a:pt x="13127" y="37737"/>
                    <a:pt x="13487" y="29036"/>
                    <a:pt x="13127" y="26278"/>
                  </a:cubicBezTo>
                  <a:cubicBezTo>
                    <a:pt x="12767" y="23519"/>
                    <a:pt x="12211" y="21175"/>
                    <a:pt x="12211" y="21175"/>
                  </a:cubicBezTo>
                  <a:cubicBezTo>
                    <a:pt x="12211" y="21175"/>
                    <a:pt x="12255" y="17229"/>
                    <a:pt x="12450" y="14008"/>
                  </a:cubicBezTo>
                  <a:cubicBezTo>
                    <a:pt x="12644" y="10787"/>
                    <a:pt x="13454" y="6110"/>
                    <a:pt x="13180" y="2671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9"/>
            <p:cNvSpPr/>
            <p:nvPr/>
          </p:nvSpPr>
          <p:spPr>
            <a:xfrm>
              <a:off x="5506250" y="2386525"/>
              <a:ext cx="80950" cy="289400"/>
            </a:xfrm>
            <a:custGeom>
              <a:avLst/>
              <a:gdLst/>
              <a:ahLst/>
              <a:cxnLst/>
              <a:rect l="l" t="t" r="r" b="b"/>
              <a:pathLst>
                <a:path w="3238" h="11576" extrusionOk="0">
                  <a:moveTo>
                    <a:pt x="0" y="1"/>
                  </a:moveTo>
                  <a:cubicBezTo>
                    <a:pt x="0" y="1"/>
                    <a:pt x="1132" y="1185"/>
                    <a:pt x="1689" y="1534"/>
                  </a:cubicBezTo>
                  <a:cubicBezTo>
                    <a:pt x="2247" y="1882"/>
                    <a:pt x="2080" y="11575"/>
                    <a:pt x="2080" y="11575"/>
                  </a:cubicBezTo>
                  <a:lnTo>
                    <a:pt x="2866" y="1741"/>
                  </a:lnTo>
                  <a:lnTo>
                    <a:pt x="3238" y="1719"/>
                  </a:lnTo>
                  <a:cubicBezTo>
                    <a:pt x="3238" y="1719"/>
                    <a:pt x="1132" y="872"/>
                    <a:pt x="0" y="1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9"/>
            <p:cNvSpPr/>
            <p:nvPr/>
          </p:nvSpPr>
          <p:spPr>
            <a:xfrm>
              <a:off x="4903200" y="1679650"/>
              <a:ext cx="674325" cy="416375"/>
            </a:xfrm>
            <a:custGeom>
              <a:avLst/>
              <a:gdLst/>
              <a:ahLst/>
              <a:cxnLst/>
              <a:rect l="l" t="t" r="r" b="b"/>
              <a:pathLst>
                <a:path w="26973" h="16655" extrusionOk="0">
                  <a:moveTo>
                    <a:pt x="24631" y="0"/>
                  </a:moveTo>
                  <a:cubicBezTo>
                    <a:pt x="23985" y="0"/>
                    <a:pt x="23347" y="251"/>
                    <a:pt x="22587" y="1136"/>
                  </a:cubicBezTo>
                  <a:cubicBezTo>
                    <a:pt x="21543" y="2352"/>
                    <a:pt x="18898" y="6143"/>
                    <a:pt x="17421" y="7913"/>
                  </a:cubicBezTo>
                  <a:cubicBezTo>
                    <a:pt x="16548" y="8959"/>
                    <a:pt x="14190" y="10727"/>
                    <a:pt x="11940" y="11653"/>
                  </a:cubicBezTo>
                  <a:cubicBezTo>
                    <a:pt x="10196" y="12370"/>
                    <a:pt x="8135" y="13054"/>
                    <a:pt x="7270" y="13054"/>
                  </a:cubicBezTo>
                  <a:cubicBezTo>
                    <a:pt x="7188" y="13054"/>
                    <a:pt x="7118" y="13048"/>
                    <a:pt x="7059" y="13035"/>
                  </a:cubicBezTo>
                  <a:cubicBezTo>
                    <a:pt x="6372" y="12888"/>
                    <a:pt x="5927" y="12681"/>
                    <a:pt x="5259" y="12330"/>
                  </a:cubicBezTo>
                  <a:cubicBezTo>
                    <a:pt x="4502" y="11931"/>
                    <a:pt x="3929" y="11932"/>
                    <a:pt x="3373" y="11692"/>
                  </a:cubicBezTo>
                  <a:cubicBezTo>
                    <a:pt x="3002" y="11531"/>
                    <a:pt x="2875" y="11388"/>
                    <a:pt x="2774" y="11388"/>
                  </a:cubicBezTo>
                  <a:cubicBezTo>
                    <a:pt x="2723" y="11388"/>
                    <a:pt x="2679" y="11424"/>
                    <a:pt x="2614" y="11511"/>
                  </a:cubicBezTo>
                  <a:cubicBezTo>
                    <a:pt x="2419" y="11774"/>
                    <a:pt x="2718" y="12372"/>
                    <a:pt x="3213" y="12683"/>
                  </a:cubicBezTo>
                  <a:cubicBezTo>
                    <a:pt x="3729" y="13006"/>
                    <a:pt x="4141" y="13012"/>
                    <a:pt x="4224" y="13124"/>
                  </a:cubicBezTo>
                  <a:cubicBezTo>
                    <a:pt x="4283" y="13206"/>
                    <a:pt x="4038" y="13258"/>
                    <a:pt x="3632" y="13258"/>
                  </a:cubicBezTo>
                  <a:cubicBezTo>
                    <a:pt x="3479" y="13258"/>
                    <a:pt x="3302" y="13250"/>
                    <a:pt x="3110" y="13234"/>
                  </a:cubicBezTo>
                  <a:cubicBezTo>
                    <a:pt x="2151" y="13154"/>
                    <a:pt x="1589" y="12798"/>
                    <a:pt x="1104" y="12681"/>
                  </a:cubicBezTo>
                  <a:cubicBezTo>
                    <a:pt x="1036" y="12665"/>
                    <a:pt x="975" y="12657"/>
                    <a:pt x="921" y="12657"/>
                  </a:cubicBezTo>
                  <a:cubicBezTo>
                    <a:pt x="551" y="12657"/>
                    <a:pt x="517" y="13011"/>
                    <a:pt x="647" y="13177"/>
                  </a:cubicBezTo>
                  <a:cubicBezTo>
                    <a:pt x="794" y="13369"/>
                    <a:pt x="1033" y="13645"/>
                    <a:pt x="1765" y="13948"/>
                  </a:cubicBezTo>
                  <a:cubicBezTo>
                    <a:pt x="2497" y="14253"/>
                    <a:pt x="3407" y="14444"/>
                    <a:pt x="3407" y="14444"/>
                  </a:cubicBezTo>
                  <a:cubicBezTo>
                    <a:pt x="3407" y="14444"/>
                    <a:pt x="3249" y="14461"/>
                    <a:pt x="2990" y="14461"/>
                  </a:cubicBezTo>
                  <a:cubicBezTo>
                    <a:pt x="2749" y="14461"/>
                    <a:pt x="2421" y="14446"/>
                    <a:pt x="2050" y="14389"/>
                  </a:cubicBezTo>
                  <a:cubicBezTo>
                    <a:pt x="1203" y="14257"/>
                    <a:pt x="877" y="14102"/>
                    <a:pt x="434" y="14055"/>
                  </a:cubicBezTo>
                  <a:cubicBezTo>
                    <a:pt x="421" y="14054"/>
                    <a:pt x="408" y="14053"/>
                    <a:pt x="396" y="14053"/>
                  </a:cubicBezTo>
                  <a:cubicBezTo>
                    <a:pt x="1" y="14053"/>
                    <a:pt x="122" y="14745"/>
                    <a:pt x="555" y="14956"/>
                  </a:cubicBezTo>
                  <a:cubicBezTo>
                    <a:pt x="915" y="15130"/>
                    <a:pt x="1454" y="15311"/>
                    <a:pt x="2024" y="15409"/>
                  </a:cubicBezTo>
                  <a:cubicBezTo>
                    <a:pt x="2595" y="15507"/>
                    <a:pt x="3554" y="15584"/>
                    <a:pt x="3554" y="15584"/>
                  </a:cubicBezTo>
                  <a:cubicBezTo>
                    <a:pt x="3253" y="15640"/>
                    <a:pt x="2974" y="15660"/>
                    <a:pt x="2721" y="15660"/>
                  </a:cubicBezTo>
                  <a:cubicBezTo>
                    <a:pt x="2191" y="15660"/>
                    <a:pt x="1770" y="15571"/>
                    <a:pt x="1476" y="15533"/>
                  </a:cubicBezTo>
                  <a:cubicBezTo>
                    <a:pt x="1405" y="15524"/>
                    <a:pt x="1340" y="15519"/>
                    <a:pt x="1281" y="15519"/>
                  </a:cubicBezTo>
                  <a:cubicBezTo>
                    <a:pt x="975" y="15519"/>
                    <a:pt x="827" y="15643"/>
                    <a:pt x="865" y="15862"/>
                  </a:cubicBezTo>
                  <a:cubicBezTo>
                    <a:pt x="900" y="16069"/>
                    <a:pt x="1199" y="16299"/>
                    <a:pt x="2127" y="16530"/>
                  </a:cubicBezTo>
                  <a:cubicBezTo>
                    <a:pt x="2466" y="16615"/>
                    <a:pt x="2861" y="16655"/>
                    <a:pt x="3280" y="16655"/>
                  </a:cubicBezTo>
                  <a:cubicBezTo>
                    <a:pt x="4005" y="16655"/>
                    <a:pt x="4801" y="16536"/>
                    <a:pt x="5496" y="16331"/>
                  </a:cubicBezTo>
                  <a:cubicBezTo>
                    <a:pt x="6593" y="16009"/>
                    <a:pt x="7005" y="15789"/>
                    <a:pt x="7592" y="15689"/>
                  </a:cubicBezTo>
                  <a:cubicBezTo>
                    <a:pt x="9745" y="15323"/>
                    <a:pt x="11450" y="15017"/>
                    <a:pt x="13467" y="14178"/>
                  </a:cubicBezTo>
                  <a:cubicBezTo>
                    <a:pt x="16355" y="12975"/>
                    <a:pt x="18319" y="11514"/>
                    <a:pt x="19461" y="10502"/>
                  </a:cubicBezTo>
                  <a:cubicBezTo>
                    <a:pt x="21820" y="8411"/>
                    <a:pt x="24412" y="4789"/>
                    <a:pt x="25692" y="2865"/>
                  </a:cubicBezTo>
                  <a:cubicBezTo>
                    <a:pt x="26972" y="941"/>
                    <a:pt x="26449" y="300"/>
                    <a:pt x="25366" y="85"/>
                  </a:cubicBezTo>
                  <a:cubicBezTo>
                    <a:pt x="25115" y="35"/>
                    <a:pt x="24873" y="0"/>
                    <a:pt x="24631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9"/>
            <p:cNvSpPr/>
            <p:nvPr/>
          </p:nvSpPr>
          <p:spPr>
            <a:xfrm>
              <a:off x="5384950" y="1677275"/>
              <a:ext cx="169650" cy="175950"/>
            </a:xfrm>
            <a:custGeom>
              <a:avLst/>
              <a:gdLst/>
              <a:ahLst/>
              <a:cxnLst/>
              <a:rect l="l" t="t" r="r" b="b"/>
              <a:pathLst>
                <a:path w="6786" h="7038" extrusionOk="0">
                  <a:moveTo>
                    <a:pt x="5337" y="0"/>
                  </a:moveTo>
                  <a:cubicBezTo>
                    <a:pt x="4471" y="0"/>
                    <a:pt x="3946" y="393"/>
                    <a:pt x="3151" y="1234"/>
                  </a:cubicBezTo>
                  <a:cubicBezTo>
                    <a:pt x="2336" y="2096"/>
                    <a:pt x="0" y="5241"/>
                    <a:pt x="0" y="5241"/>
                  </a:cubicBezTo>
                  <a:cubicBezTo>
                    <a:pt x="0" y="5241"/>
                    <a:pt x="1307" y="7038"/>
                    <a:pt x="3843" y="7038"/>
                  </a:cubicBezTo>
                  <a:cubicBezTo>
                    <a:pt x="3866" y="7038"/>
                    <a:pt x="3890" y="7038"/>
                    <a:pt x="3913" y="7037"/>
                  </a:cubicBezTo>
                  <a:lnTo>
                    <a:pt x="6785" y="427"/>
                  </a:lnTo>
                  <a:cubicBezTo>
                    <a:pt x="6785" y="427"/>
                    <a:pt x="6300" y="19"/>
                    <a:pt x="5397" y="1"/>
                  </a:cubicBezTo>
                  <a:cubicBezTo>
                    <a:pt x="5377" y="1"/>
                    <a:pt x="5357" y="0"/>
                    <a:pt x="5337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9"/>
            <p:cNvSpPr/>
            <p:nvPr/>
          </p:nvSpPr>
          <p:spPr>
            <a:xfrm>
              <a:off x="5506700" y="1650075"/>
              <a:ext cx="223000" cy="206900"/>
            </a:xfrm>
            <a:custGeom>
              <a:avLst/>
              <a:gdLst/>
              <a:ahLst/>
              <a:cxnLst/>
              <a:rect l="l" t="t" r="r" b="b"/>
              <a:pathLst>
                <a:path w="8920" h="8276" extrusionOk="0">
                  <a:moveTo>
                    <a:pt x="6828" y="0"/>
                  </a:moveTo>
                  <a:lnTo>
                    <a:pt x="6828" y="0"/>
                  </a:lnTo>
                  <a:cubicBezTo>
                    <a:pt x="6828" y="0"/>
                    <a:pt x="1909" y="1703"/>
                    <a:pt x="1318" y="1787"/>
                  </a:cubicBezTo>
                  <a:cubicBezTo>
                    <a:pt x="726" y="1872"/>
                    <a:pt x="1" y="3460"/>
                    <a:pt x="68" y="5351"/>
                  </a:cubicBezTo>
                  <a:cubicBezTo>
                    <a:pt x="125" y="6967"/>
                    <a:pt x="2943" y="8275"/>
                    <a:pt x="4521" y="8275"/>
                  </a:cubicBezTo>
                  <a:cubicBezTo>
                    <a:pt x="4791" y="8275"/>
                    <a:pt x="5024" y="8237"/>
                    <a:pt x="5202" y="8156"/>
                  </a:cubicBezTo>
                  <a:cubicBezTo>
                    <a:pt x="6418" y="7598"/>
                    <a:pt x="8919" y="5132"/>
                    <a:pt x="8530" y="4811"/>
                  </a:cubicBezTo>
                  <a:cubicBezTo>
                    <a:pt x="8141" y="4491"/>
                    <a:pt x="6807" y="3595"/>
                    <a:pt x="6740" y="3325"/>
                  </a:cubicBezTo>
                  <a:cubicBezTo>
                    <a:pt x="6672" y="3054"/>
                    <a:pt x="6828" y="0"/>
                    <a:pt x="6828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9"/>
            <p:cNvSpPr/>
            <p:nvPr/>
          </p:nvSpPr>
          <p:spPr>
            <a:xfrm>
              <a:off x="5541925" y="1650075"/>
              <a:ext cx="135500" cy="97825"/>
            </a:xfrm>
            <a:custGeom>
              <a:avLst/>
              <a:gdLst/>
              <a:ahLst/>
              <a:cxnLst/>
              <a:rect l="l" t="t" r="r" b="b"/>
              <a:pathLst>
                <a:path w="5420" h="3913" extrusionOk="0">
                  <a:moveTo>
                    <a:pt x="5419" y="0"/>
                  </a:moveTo>
                  <a:cubicBezTo>
                    <a:pt x="5419" y="0"/>
                    <a:pt x="2004" y="1392"/>
                    <a:pt x="742" y="1774"/>
                  </a:cubicBezTo>
                  <a:cubicBezTo>
                    <a:pt x="463" y="2331"/>
                    <a:pt x="1" y="3132"/>
                    <a:pt x="402" y="3495"/>
                  </a:cubicBezTo>
                  <a:cubicBezTo>
                    <a:pt x="749" y="3807"/>
                    <a:pt x="1155" y="3913"/>
                    <a:pt x="1554" y="3913"/>
                  </a:cubicBezTo>
                  <a:cubicBezTo>
                    <a:pt x="2223" y="3913"/>
                    <a:pt x="2871" y="3615"/>
                    <a:pt x="3185" y="3494"/>
                  </a:cubicBezTo>
                  <a:cubicBezTo>
                    <a:pt x="3753" y="3273"/>
                    <a:pt x="4205" y="2961"/>
                    <a:pt x="4548" y="2700"/>
                  </a:cubicBezTo>
                  <a:cubicBezTo>
                    <a:pt x="5003" y="2353"/>
                    <a:pt x="5364" y="1768"/>
                    <a:pt x="5364" y="1195"/>
                  </a:cubicBezTo>
                  <a:cubicBezTo>
                    <a:pt x="5386" y="705"/>
                    <a:pt x="5419" y="0"/>
                    <a:pt x="5419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9"/>
            <p:cNvSpPr/>
            <p:nvPr/>
          </p:nvSpPr>
          <p:spPr>
            <a:xfrm>
              <a:off x="5432000" y="1677275"/>
              <a:ext cx="349200" cy="695150"/>
            </a:xfrm>
            <a:custGeom>
              <a:avLst/>
              <a:gdLst/>
              <a:ahLst/>
              <a:cxnLst/>
              <a:rect l="l" t="t" r="r" b="b"/>
              <a:pathLst>
                <a:path w="13968" h="27806" extrusionOk="0">
                  <a:moveTo>
                    <a:pt x="3285" y="0"/>
                  </a:moveTo>
                  <a:cubicBezTo>
                    <a:pt x="3205" y="0"/>
                    <a:pt x="3126" y="8"/>
                    <a:pt x="3051" y="26"/>
                  </a:cubicBezTo>
                  <a:cubicBezTo>
                    <a:pt x="3051" y="26"/>
                    <a:pt x="1713" y="719"/>
                    <a:pt x="1143" y="2462"/>
                  </a:cubicBezTo>
                  <a:cubicBezTo>
                    <a:pt x="572" y="4204"/>
                    <a:pt x="0" y="6291"/>
                    <a:pt x="52" y="9531"/>
                  </a:cubicBezTo>
                  <a:cubicBezTo>
                    <a:pt x="105" y="12770"/>
                    <a:pt x="49" y="22670"/>
                    <a:pt x="49" y="22670"/>
                  </a:cubicBezTo>
                  <a:cubicBezTo>
                    <a:pt x="49" y="22670"/>
                    <a:pt x="484" y="24764"/>
                    <a:pt x="3280" y="26322"/>
                  </a:cubicBezTo>
                  <a:cubicBezTo>
                    <a:pt x="5216" y="27401"/>
                    <a:pt x="6809" y="27806"/>
                    <a:pt x="8235" y="27806"/>
                  </a:cubicBezTo>
                  <a:cubicBezTo>
                    <a:pt x="8868" y="27806"/>
                    <a:pt x="9468" y="27726"/>
                    <a:pt x="10051" y="27590"/>
                  </a:cubicBezTo>
                  <a:cubicBezTo>
                    <a:pt x="11616" y="27225"/>
                    <a:pt x="12909" y="26674"/>
                    <a:pt x="13448" y="25538"/>
                  </a:cubicBezTo>
                  <a:cubicBezTo>
                    <a:pt x="13308" y="23268"/>
                    <a:pt x="12295" y="17340"/>
                    <a:pt x="12673" y="14484"/>
                  </a:cubicBezTo>
                  <a:cubicBezTo>
                    <a:pt x="13051" y="11629"/>
                    <a:pt x="13655" y="9497"/>
                    <a:pt x="13811" y="7187"/>
                  </a:cubicBezTo>
                  <a:cubicBezTo>
                    <a:pt x="13967" y="4879"/>
                    <a:pt x="13508" y="4925"/>
                    <a:pt x="12350" y="4103"/>
                  </a:cubicBezTo>
                  <a:cubicBezTo>
                    <a:pt x="10792" y="2995"/>
                    <a:pt x="10163" y="2694"/>
                    <a:pt x="10163" y="2694"/>
                  </a:cubicBezTo>
                  <a:cubicBezTo>
                    <a:pt x="10163" y="2694"/>
                    <a:pt x="8535" y="5544"/>
                    <a:pt x="6448" y="5544"/>
                  </a:cubicBezTo>
                  <a:cubicBezTo>
                    <a:pt x="6109" y="5544"/>
                    <a:pt x="5758" y="5469"/>
                    <a:pt x="5399" y="5294"/>
                  </a:cubicBezTo>
                  <a:cubicBezTo>
                    <a:pt x="2921" y="4086"/>
                    <a:pt x="3790" y="1925"/>
                    <a:pt x="5140" y="833"/>
                  </a:cubicBezTo>
                  <a:cubicBezTo>
                    <a:pt x="5140" y="833"/>
                    <a:pt x="4110" y="0"/>
                    <a:pt x="3285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9"/>
            <p:cNvSpPr/>
            <p:nvPr/>
          </p:nvSpPr>
          <p:spPr>
            <a:xfrm>
              <a:off x="5518275" y="1694300"/>
              <a:ext cx="173900" cy="127575"/>
            </a:xfrm>
            <a:custGeom>
              <a:avLst/>
              <a:gdLst/>
              <a:ahLst/>
              <a:cxnLst/>
              <a:rect l="l" t="t" r="r" b="b"/>
              <a:pathLst>
                <a:path w="6956" h="5103" extrusionOk="0">
                  <a:moveTo>
                    <a:pt x="1467" y="0"/>
                  </a:moveTo>
                  <a:cubicBezTo>
                    <a:pt x="237" y="902"/>
                    <a:pt x="0" y="2265"/>
                    <a:pt x="161" y="3148"/>
                  </a:cubicBezTo>
                  <a:cubicBezTo>
                    <a:pt x="275" y="3759"/>
                    <a:pt x="1101" y="5103"/>
                    <a:pt x="2921" y="5103"/>
                  </a:cubicBezTo>
                  <a:cubicBezTo>
                    <a:pt x="3161" y="5103"/>
                    <a:pt x="3418" y="5080"/>
                    <a:pt x="3693" y="5028"/>
                  </a:cubicBezTo>
                  <a:cubicBezTo>
                    <a:pt x="6054" y="4587"/>
                    <a:pt x="6955" y="2143"/>
                    <a:pt x="6955" y="2143"/>
                  </a:cubicBezTo>
                  <a:lnTo>
                    <a:pt x="6436" y="1768"/>
                  </a:lnTo>
                  <a:cubicBezTo>
                    <a:pt x="6436" y="1768"/>
                    <a:pt x="6016" y="2840"/>
                    <a:pt x="4595" y="3896"/>
                  </a:cubicBezTo>
                  <a:cubicBezTo>
                    <a:pt x="4132" y="4240"/>
                    <a:pt x="3529" y="4434"/>
                    <a:pt x="2922" y="4434"/>
                  </a:cubicBezTo>
                  <a:cubicBezTo>
                    <a:pt x="2522" y="4434"/>
                    <a:pt x="2121" y="4350"/>
                    <a:pt x="1755" y="4169"/>
                  </a:cubicBezTo>
                  <a:cubicBezTo>
                    <a:pt x="833" y="3713"/>
                    <a:pt x="698" y="2821"/>
                    <a:pt x="813" y="1996"/>
                  </a:cubicBezTo>
                  <a:cubicBezTo>
                    <a:pt x="930" y="1170"/>
                    <a:pt x="1965" y="187"/>
                    <a:pt x="1965" y="187"/>
                  </a:cubicBezTo>
                  <a:lnTo>
                    <a:pt x="1467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9"/>
            <p:cNvSpPr/>
            <p:nvPr/>
          </p:nvSpPr>
          <p:spPr>
            <a:xfrm>
              <a:off x="5493225" y="1435275"/>
              <a:ext cx="239150" cy="279200"/>
            </a:xfrm>
            <a:custGeom>
              <a:avLst/>
              <a:gdLst/>
              <a:ahLst/>
              <a:cxnLst/>
              <a:rect l="l" t="t" r="r" b="b"/>
              <a:pathLst>
                <a:path w="9566" h="11168" extrusionOk="0">
                  <a:moveTo>
                    <a:pt x="4717" y="0"/>
                  </a:moveTo>
                  <a:cubicBezTo>
                    <a:pt x="2408" y="0"/>
                    <a:pt x="807" y="1752"/>
                    <a:pt x="455" y="4040"/>
                  </a:cubicBezTo>
                  <a:cubicBezTo>
                    <a:pt x="256" y="5212"/>
                    <a:pt x="0" y="7701"/>
                    <a:pt x="812" y="9562"/>
                  </a:cubicBezTo>
                  <a:cubicBezTo>
                    <a:pt x="1272" y="10615"/>
                    <a:pt x="1795" y="11018"/>
                    <a:pt x="2759" y="11156"/>
                  </a:cubicBezTo>
                  <a:cubicBezTo>
                    <a:pt x="2815" y="11164"/>
                    <a:pt x="2881" y="11168"/>
                    <a:pt x="2957" y="11168"/>
                  </a:cubicBezTo>
                  <a:cubicBezTo>
                    <a:pt x="3890" y="11168"/>
                    <a:pt x="6190" y="10564"/>
                    <a:pt x="6991" y="9627"/>
                  </a:cubicBezTo>
                  <a:cubicBezTo>
                    <a:pt x="7144" y="9447"/>
                    <a:pt x="7367" y="8591"/>
                    <a:pt x="7367" y="8591"/>
                  </a:cubicBezTo>
                  <a:cubicBezTo>
                    <a:pt x="8536" y="7793"/>
                    <a:pt x="9336" y="6500"/>
                    <a:pt x="9421" y="4979"/>
                  </a:cubicBezTo>
                  <a:cubicBezTo>
                    <a:pt x="9565" y="2378"/>
                    <a:pt x="7574" y="153"/>
                    <a:pt x="4974" y="7"/>
                  </a:cubicBezTo>
                  <a:cubicBezTo>
                    <a:pt x="4887" y="3"/>
                    <a:pt x="4801" y="0"/>
                    <a:pt x="47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9"/>
            <p:cNvSpPr/>
            <p:nvPr/>
          </p:nvSpPr>
          <p:spPr>
            <a:xfrm>
              <a:off x="5513525" y="1435275"/>
              <a:ext cx="223050" cy="214775"/>
            </a:xfrm>
            <a:custGeom>
              <a:avLst/>
              <a:gdLst/>
              <a:ahLst/>
              <a:cxnLst/>
              <a:rect l="l" t="t" r="r" b="b"/>
              <a:pathLst>
                <a:path w="8922" h="8591" extrusionOk="0">
                  <a:moveTo>
                    <a:pt x="3898" y="1"/>
                  </a:moveTo>
                  <a:cubicBezTo>
                    <a:pt x="2274" y="1"/>
                    <a:pt x="842" y="847"/>
                    <a:pt x="0" y="2129"/>
                  </a:cubicBezTo>
                  <a:cubicBezTo>
                    <a:pt x="234" y="2391"/>
                    <a:pt x="809" y="2709"/>
                    <a:pt x="1656" y="2888"/>
                  </a:cubicBezTo>
                  <a:cubicBezTo>
                    <a:pt x="2123" y="2987"/>
                    <a:pt x="2566" y="3025"/>
                    <a:pt x="2972" y="3025"/>
                  </a:cubicBezTo>
                  <a:cubicBezTo>
                    <a:pt x="4310" y="3025"/>
                    <a:pt x="5235" y="2611"/>
                    <a:pt x="5235" y="2611"/>
                  </a:cubicBezTo>
                  <a:lnTo>
                    <a:pt x="5235" y="2611"/>
                  </a:lnTo>
                  <a:cubicBezTo>
                    <a:pt x="5080" y="3218"/>
                    <a:pt x="5304" y="3760"/>
                    <a:pt x="5568" y="4150"/>
                  </a:cubicBezTo>
                  <a:cubicBezTo>
                    <a:pt x="5894" y="4634"/>
                    <a:pt x="6041" y="5213"/>
                    <a:pt x="5929" y="5786"/>
                  </a:cubicBezTo>
                  <a:cubicBezTo>
                    <a:pt x="5895" y="5956"/>
                    <a:pt x="5857" y="6145"/>
                    <a:pt x="5819" y="6350"/>
                  </a:cubicBezTo>
                  <a:cubicBezTo>
                    <a:pt x="5678" y="7088"/>
                    <a:pt x="6307" y="7148"/>
                    <a:pt x="6307" y="7148"/>
                  </a:cubicBezTo>
                  <a:cubicBezTo>
                    <a:pt x="6316" y="6774"/>
                    <a:pt x="6369" y="6414"/>
                    <a:pt x="6571" y="6181"/>
                  </a:cubicBezTo>
                  <a:lnTo>
                    <a:pt x="6571" y="6181"/>
                  </a:lnTo>
                  <a:cubicBezTo>
                    <a:pt x="7840" y="6589"/>
                    <a:pt x="6607" y="8431"/>
                    <a:pt x="6555" y="8591"/>
                  </a:cubicBezTo>
                  <a:cubicBezTo>
                    <a:pt x="7897" y="7670"/>
                    <a:pt x="8922" y="5941"/>
                    <a:pt x="8755" y="4120"/>
                  </a:cubicBezTo>
                  <a:cubicBezTo>
                    <a:pt x="8571" y="2095"/>
                    <a:pt x="6876" y="517"/>
                    <a:pt x="4884" y="104"/>
                  </a:cubicBezTo>
                  <a:cubicBezTo>
                    <a:pt x="4550" y="34"/>
                    <a:pt x="4220" y="1"/>
                    <a:pt x="3898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9"/>
            <p:cNvSpPr/>
            <p:nvPr/>
          </p:nvSpPr>
          <p:spPr>
            <a:xfrm>
              <a:off x="5677400" y="1580000"/>
              <a:ext cx="60550" cy="76550"/>
            </a:xfrm>
            <a:custGeom>
              <a:avLst/>
              <a:gdLst/>
              <a:ahLst/>
              <a:cxnLst/>
              <a:rect l="l" t="t" r="r" b="b"/>
              <a:pathLst>
                <a:path w="2422" h="3062" extrusionOk="0">
                  <a:moveTo>
                    <a:pt x="926" y="1"/>
                  </a:moveTo>
                  <a:cubicBezTo>
                    <a:pt x="556" y="1"/>
                    <a:pt x="188" y="172"/>
                    <a:pt x="16" y="392"/>
                  </a:cubicBezTo>
                  <a:lnTo>
                    <a:pt x="0" y="2786"/>
                  </a:lnTo>
                  <a:cubicBezTo>
                    <a:pt x="0" y="2786"/>
                    <a:pt x="111" y="3037"/>
                    <a:pt x="569" y="3060"/>
                  </a:cubicBezTo>
                  <a:cubicBezTo>
                    <a:pt x="580" y="3061"/>
                    <a:pt x="591" y="3061"/>
                    <a:pt x="603" y="3061"/>
                  </a:cubicBezTo>
                  <a:cubicBezTo>
                    <a:pt x="1453" y="3061"/>
                    <a:pt x="2422" y="1495"/>
                    <a:pt x="1739" y="428"/>
                  </a:cubicBezTo>
                  <a:cubicBezTo>
                    <a:pt x="1542" y="120"/>
                    <a:pt x="1234" y="1"/>
                    <a:pt x="926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9"/>
            <p:cNvSpPr/>
            <p:nvPr/>
          </p:nvSpPr>
          <p:spPr>
            <a:xfrm>
              <a:off x="4737900" y="1997050"/>
              <a:ext cx="776975" cy="448600"/>
            </a:xfrm>
            <a:custGeom>
              <a:avLst/>
              <a:gdLst/>
              <a:ahLst/>
              <a:cxnLst/>
              <a:rect l="l" t="t" r="r" b="b"/>
              <a:pathLst>
                <a:path w="31079" h="17944" extrusionOk="0">
                  <a:moveTo>
                    <a:pt x="11168" y="0"/>
                  </a:moveTo>
                  <a:lnTo>
                    <a:pt x="1" y="6447"/>
                  </a:lnTo>
                  <a:lnTo>
                    <a:pt x="19913" y="17943"/>
                  </a:lnTo>
                  <a:lnTo>
                    <a:pt x="31079" y="11497"/>
                  </a:lnTo>
                  <a:lnTo>
                    <a:pt x="11168" y="0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9"/>
            <p:cNvSpPr/>
            <p:nvPr/>
          </p:nvSpPr>
          <p:spPr>
            <a:xfrm>
              <a:off x="5041675" y="2186000"/>
              <a:ext cx="169725" cy="89300"/>
            </a:xfrm>
            <a:custGeom>
              <a:avLst/>
              <a:gdLst/>
              <a:ahLst/>
              <a:cxnLst/>
              <a:rect l="l" t="t" r="r" b="b"/>
              <a:pathLst>
                <a:path w="6789" h="3572" extrusionOk="0">
                  <a:moveTo>
                    <a:pt x="3359" y="1"/>
                  </a:moveTo>
                  <a:cubicBezTo>
                    <a:pt x="2567" y="1"/>
                    <a:pt x="1781" y="175"/>
                    <a:pt x="1187" y="523"/>
                  </a:cubicBezTo>
                  <a:cubicBezTo>
                    <a:pt x="0" y="1220"/>
                    <a:pt x="0" y="2350"/>
                    <a:pt x="1187" y="3049"/>
                  </a:cubicBezTo>
                  <a:cubicBezTo>
                    <a:pt x="1781" y="3397"/>
                    <a:pt x="2567" y="3572"/>
                    <a:pt x="3359" y="3572"/>
                  </a:cubicBezTo>
                  <a:cubicBezTo>
                    <a:pt x="4150" y="3572"/>
                    <a:pt x="4946" y="3397"/>
                    <a:pt x="5560" y="3049"/>
                  </a:cubicBezTo>
                  <a:cubicBezTo>
                    <a:pt x="6788" y="2350"/>
                    <a:pt x="6788" y="1220"/>
                    <a:pt x="5560" y="523"/>
                  </a:cubicBezTo>
                  <a:cubicBezTo>
                    <a:pt x="4946" y="175"/>
                    <a:pt x="4150" y="1"/>
                    <a:pt x="3359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9"/>
            <p:cNvSpPr/>
            <p:nvPr/>
          </p:nvSpPr>
          <p:spPr>
            <a:xfrm>
              <a:off x="4737900" y="2158225"/>
              <a:ext cx="497850" cy="330025"/>
            </a:xfrm>
            <a:custGeom>
              <a:avLst/>
              <a:gdLst/>
              <a:ahLst/>
              <a:cxnLst/>
              <a:rect l="l" t="t" r="r" b="b"/>
              <a:pathLst>
                <a:path w="19914" h="13201" extrusionOk="0">
                  <a:moveTo>
                    <a:pt x="1" y="0"/>
                  </a:moveTo>
                  <a:lnTo>
                    <a:pt x="1" y="1705"/>
                  </a:lnTo>
                  <a:lnTo>
                    <a:pt x="19913" y="13201"/>
                  </a:lnTo>
                  <a:lnTo>
                    <a:pt x="19913" y="114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9"/>
            <p:cNvSpPr/>
            <p:nvPr/>
          </p:nvSpPr>
          <p:spPr>
            <a:xfrm>
              <a:off x="5235725" y="2284450"/>
              <a:ext cx="279150" cy="203800"/>
            </a:xfrm>
            <a:custGeom>
              <a:avLst/>
              <a:gdLst/>
              <a:ahLst/>
              <a:cxnLst/>
              <a:rect l="l" t="t" r="r" b="b"/>
              <a:pathLst>
                <a:path w="11166" h="8152" extrusionOk="0">
                  <a:moveTo>
                    <a:pt x="11166" y="1"/>
                  </a:moveTo>
                  <a:lnTo>
                    <a:pt x="0" y="6447"/>
                  </a:lnTo>
                  <a:lnTo>
                    <a:pt x="0" y="8152"/>
                  </a:lnTo>
                  <a:lnTo>
                    <a:pt x="11166" y="1705"/>
                  </a:lnTo>
                  <a:lnTo>
                    <a:pt x="11166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9"/>
            <p:cNvSpPr/>
            <p:nvPr/>
          </p:nvSpPr>
          <p:spPr>
            <a:xfrm>
              <a:off x="5317000" y="1801425"/>
              <a:ext cx="475600" cy="625150"/>
            </a:xfrm>
            <a:custGeom>
              <a:avLst/>
              <a:gdLst/>
              <a:ahLst/>
              <a:cxnLst/>
              <a:rect l="l" t="t" r="r" b="b"/>
              <a:pathLst>
                <a:path w="19024" h="25006" extrusionOk="0">
                  <a:moveTo>
                    <a:pt x="17430" y="0"/>
                  </a:moveTo>
                  <a:cubicBezTo>
                    <a:pt x="17299" y="0"/>
                    <a:pt x="17165" y="18"/>
                    <a:pt x="17029" y="53"/>
                  </a:cubicBezTo>
                  <a:cubicBezTo>
                    <a:pt x="16120" y="282"/>
                    <a:pt x="15392" y="650"/>
                    <a:pt x="14972" y="2197"/>
                  </a:cubicBezTo>
                  <a:cubicBezTo>
                    <a:pt x="14553" y="3744"/>
                    <a:pt x="13879" y="7663"/>
                    <a:pt x="12995" y="10285"/>
                  </a:cubicBezTo>
                  <a:cubicBezTo>
                    <a:pt x="12562" y="11576"/>
                    <a:pt x="11151" y="14395"/>
                    <a:pt x="9518" y="16199"/>
                  </a:cubicBezTo>
                  <a:cubicBezTo>
                    <a:pt x="8134" y="17729"/>
                    <a:pt x="6498" y="19201"/>
                    <a:pt x="5783" y="19463"/>
                  </a:cubicBezTo>
                  <a:cubicBezTo>
                    <a:pt x="5297" y="19641"/>
                    <a:pt x="5000" y="19688"/>
                    <a:pt x="4575" y="19688"/>
                  </a:cubicBezTo>
                  <a:cubicBezTo>
                    <a:pt x="4423" y="19688"/>
                    <a:pt x="4256" y="19682"/>
                    <a:pt x="4058" y="19674"/>
                  </a:cubicBezTo>
                  <a:cubicBezTo>
                    <a:pt x="3992" y="19671"/>
                    <a:pt x="3927" y="19670"/>
                    <a:pt x="3865" y="19670"/>
                  </a:cubicBezTo>
                  <a:cubicBezTo>
                    <a:pt x="3121" y="19670"/>
                    <a:pt x="2627" y="19849"/>
                    <a:pt x="2067" y="19870"/>
                  </a:cubicBezTo>
                  <a:cubicBezTo>
                    <a:pt x="1462" y="19893"/>
                    <a:pt x="1468" y="19832"/>
                    <a:pt x="1404" y="20153"/>
                  </a:cubicBezTo>
                  <a:cubicBezTo>
                    <a:pt x="1341" y="20473"/>
                    <a:pt x="1870" y="20885"/>
                    <a:pt x="2447" y="20953"/>
                  </a:cubicBezTo>
                  <a:cubicBezTo>
                    <a:pt x="2554" y="20965"/>
                    <a:pt x="2654" y="20970"/>
                    <a:pt x="2746" y="20970"/>
                  </a:cubicBezTo>
                  <a:cubicBezTo>
                    <a:pt x="3090" y="20970"/>
                    <a:pt x="3332" y="20902"/>
                    <a:pt x="3468" y="20902"/>
                  </a:cubicBezTo>
                  <a:cubicBezTo>
                    <a:pt x="3503" y="20902"/>
                    <a:pt x="3531" y="20907"/>
                    <a:pt x="3551" y="20918"/>
                  </a:cubicBezTo>
                  <a:cubicBezTo>
                    <a:pt x="3674" y="20984"/>
                    <a:pt x="3246" y="21248"/>
                    <a:pt x="2592" y="21495"/>
                  </a:cubicBezTo>
                  <a:cubicBezTo>
                    <a:pt x="1693" y="21837"/>
                    <a:pt x="1032" y="21757"/>
                    <a:pt x="545" y="21860"/>
                  </a:cubicBezTo>
                  <a:cubicBezTo>
                    <a:pt x="1" y="21973"/>
                    <a:pt x="130" y="22396"/>
                    <a:pt x="344" y="22504"/>
                  </a:cubicBezTo>
                  <a:cubicBezTo>
                    <a:pt x="535" y="22601"/>
                    <a:pt x="818" y="22726"/>
                    <a:pt x="1429" y="22726"/>
                  </a:cubicBezTo>
                  <a:cubicBezTo>
                    <a:pt x="1509" y="22726"/>
                    <a:pt x="1594" y="22723"/>
                    <a:pt x="1686" y="22719"/>
                  </a:cubicBezTo>
                  <a:cubicBezTo>
                    <a:pt x="2477" y="22679"/>
                    <a:pt x="3381" y="22460"/>
                    <a:pt x="3381" y="22460"/>
                  </a:cubicBezTo>
                  <a:lnTo>
                    <a:pt x="3381" y="22460"/>
                  </a:lnTo>
                  <a:cubicBezTo>
                    <a:pt x="3381" y="22460"/>
                    <a:pt x="2879" y="22771"/>
                    <a:pt x="2133" y="22995"/>
                  </a:cubicBezTo>
                  <a:cubicBezTo>
                    <a:pt x="1312" y="23240"/>
                    <a:pt x="951" y="23240"/>
                    <a:pt x="529" y="23388"/>
                  </a:cubicBezTo>
                  <a:cubicBezTo>
                    <a:pt x="113" y="23535"/>
                    <a:pt x="528" y="24145"/>
                    <a:pt x="1026" y="24148"/>
                  </a:cubicBezTo>
                  <a:cubicBezTo>
                    <a:pt x="1038" y="24148"/>
                    <a:pt x="1051" y="24148"/>
                    <a:pt x="1064" y="24148"/>
                  </a:cubicBezTo>
                  <a:cubicBezTo>
                    <a:pt x="1462" y="24148"/>
                    <a:pt x="2009" y="24079"/>
                    <a:pt x="2548" y="23927"/>
                  </a:cubicBezTo>
                  <a:cubicBezTo>
                    <a:pt x="3105" y="23770"/>
                    <a:pt x="4004" y="23427"/>
                    <a:pt x="4005" y="23426"/>
                  </a:cubicBezTo>
                  <a:lnTo>
                    <a:pt x="4005" y="23426"/>
                  </a:lnTo>
                  <a:cubicBezTo>
                    <a:pt x="3239" y="23982"/>
                    <a:pt x="2523" y="24139"/>
                    <a:pt x="2105" y="24273"/>
                  </a:cubicBezTo>
                  <a:cubicBezTo>
                    <a:pt x="1687" y="24410"/>
                    <a:pt x="1543" y="24616"/>
                    <a:pt x="1696" y="24834"/>
                  </a:cubicBezTo>
                  <a:cubicBezTo>
                    <a:pt x="1768" y="24936"/>
                    <a:pt x="1927" y="25005"/>
                    <a:pt x="2240" y="25005"/>
                  </a:cubicBezTo>
                  <a:cubicBezTo>
                    <a:pt x="2454" y="25005"/>
                    <a:pt x="2741" y="24973"/>
                    <a:pt x="3122" y="24895"/>
                  </a:cubicBezTo>
                  <a:cubicBezTo>
                    <a:pt x="4060" y="24705"/>
                    <a:pt x="5227" y="24030"/>
                    <a:pt x="6078" y="23266"/>
                  </a:cubicBezTo>
                  <a:cubicBezTo>
                    <a:pt x="6930" y="22503"/>
                    <a:pt x="7207" y="22128"/>
                    <a:pt x="7694" y="21785"/>
                  </a:cubicBezTo>
                  <a:cubicBezTo>
                    <a:pt x="9480" y="20527"/>
                    <a:pt x="10888" y="19518"/>
                    <a:pt x="12349" y="17893"/>
                  </a:cubicBezTo>
                  <a:cubicBezTo>
                    <a:pt x="14438" y="15565"/>
                    <a:pt x="15583" y="13402"/>
                    <a:pt x="16179" y="11996"/>
                  </a:cubicBezTo>
                  <a:cubicBezTo>
                    <a:pt x="17409" y="9095"/>
                    <a:pt x="18408" y="5122"/>
                    <a:pt x="18737" y="2835"/>
                  </a:cubicBezTo>
                  <a:cubicBezTo>
                    <a:pt x="19023" y="838"/>
                    <a:pt x="18324" y="0"/>
                    <a:pt x="17430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9"/>
            <p:cNvSpPr/>
            <p:nvPr/>
          </p:nvSpPr>
          <p:spPr>
            <a:xfrm>
              <a:off x="5647350" y="1795300"/>
              <a:ext cx="156000" cy="228450"/>
            </a:xfrm>
            <a:custGeom>
              <a:avLst/>
              <a:gdLst/>
              <a:ahLst/>
              <a:cxnLst/>
              <a:rect l="l" t="t" r="r" b="b"/>
              <a:pathLst>
                <a:path w="6240" h="9138" extrusionOk="0">
                  <a:moveTo>
                    <a:pt x="3706" y="1"/>
                  </a:moveTo>
                  <a:cubicBezTo>
                    <a:pt x="2606" y="1"/>
                    <a:pt x="1861" y="952"/>
                    <a:pt x="1564" y="1976"/>
                  </a:cubicBezTo>
                  <a:cubicBezTo>
                    <a:pt x="1199" y="3229"/>
                    <a:pt x="0" y="8077"/>
                    <a:pt x="0" y="8077"/>
                  </a:cubicBezTo>
                  <a:cubicBezTo>
                    <a:pt x="1089" y="8921"/>
                    <a:pt x="2248" y="9138"/>
                    <a:pt x="3153" y="9138"/>
                  </a:cubicBezTo>
                  <a:cubicBezTo>
                    <a:pt x="4114" y="9138"/>
                    <a:pt x="4788" y="8893"/>
                    <a:pt x="4788" y="8893"/>
                  </a:cubicBezTo>
                  <a:cubicBezTo>
                    <a:pt x="4788" y="8893"/>
                    <a:pt x="5512" y="6256"/>
                    <a:pt x="5872" y="4052"/>
                  </a:cubicBezTo>
                  <a:cubicBezTo>
                    <a:pt x="6240" y="1803"/>
                    <a:pt x="5653" y="589"/>
                    <a:pt x="4501" y="155"/>
                  </a:cubicBezTo>
                  <a:cubicBezTo>
                    <a:pt x="4219" y="49"/>
                    <a:pt x="3954" y="1"/>
                    <a:pt x="3706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9"/>
            <p:cNvSpPr/>
            <p:nvPr/>
          </p:nvSpPr>
          <p:spPr>
            <a:xfrm>
              <a:off x="1606150" y="3089100"/>
              <a:ext cx="4147475" cy="2387125"/>
            </a:xfrm>
            <a:custGeom>
              <a:avLst/>
              <a:gdLst/>
              <a:ahLst/>
              <a:cxnLst/>
              <a:rect l="l" t="t" r="r" b="b"/>
              <a:pathLst>
                <a:path w="165899" h="95485" extrusionOk="0">
                  <a:moveTo>
                    <a:pt x="100388" y="0"/>
                  </a:moveTo>
                  <a:cubicBezTo>
                    <a:pt x="99678" y="0"/>
                    <a:pt x="98968" y="157"/>
                    <a:pt x="98426" y="470"/>
                  </a:cubicBezTo>
                  <a:lnTo>
                    <a:pt x="1085" y="56669"/>
                  </a:lnTo>
                  <a:cubicBezTo>
                    <a:pt x="1" y="57296"/>
                    <a:pt x="1" y="58310"/>
                    <a:pt x="1085" y="58936"/>
                  </a:cubicBezTo>
                  <a:lnTo>
                    <a:pt x="63549" y="95015"/>
                  </a:lnTo>
                  <a:cubicBezTo>
                    <a:pt x="64091" y="95328"/>
                    <a:pt x="64801" y="95485"/>
                    <a:pt x="65512" y="95485"/>
                  </a:cubicBezTo>
                  <a:cubicBezTo>
                    <a:pt x="66222" y="95485"/>
                    <a:pt x="66932" y="95328"/>
                    <a:pt x="67474" y="95015"/>
                  </a:cubicBezTo>
                  <a:lnTo>
                    <a:pt x="164814" y="38815"/>
                  </a:lnTo>
                  <a:cubicBezTo>
                    <a:pt x="165898" y="38189"/>
                    <a:pt x="165898" y="37175"/>
                    <a:pt x="164814" y="36549"/>
                  </a:cubicBezTo>
                  <a:lnTo>
                    <a:pt x="102350" y="470"/>
                  </a:lnTo>
                  <a:cubicBezTo>
                    <a:pt x="101809" y="157"/>
                    <a:pt x="101099" y="0"/>
                    <a:pt x="100388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9"/>
            <p:cNvSpPr/>
            <p:nvPr/>
          </p:nvSpPr>
          <p:spPr>
            <a:xfrm>
              <a:off x="3242325" y="3684175"/>
              <a:ext cx="2404925" cy="1675775"/>
            </a:xfrm>
            <a:custGeom>
              <a:avLst/>
              <a:gdLst/>
              <a:ahLst/>
              <a:cxnLst/>
              <a:rect l="l" t="t" r="r" b="b"/>
              <a:pathLst>
                <a:path w="96197" h="67031" extrusionOk="0">
                  <a:moveTo>
                    <a:pt x="92274" y="0"/>
                  </a:moveTo>
                  <a:cubicBezTo>
                    <a:pt x="90752" y="0"/>
                    <a:pt x="88888" y="557"/>
                    <a:pt x="86874" y="1718"/>
                  </a:cubicBezTo>
                  <a:lnTo>
                    <a:pt x="9322" y="46501"/>
                  </a:lnTo>
                  <a:cubicBezTo>
                    <a:pt x="4178" y="49472"/>
                    <a:pt x="1" y="55274"/>
                    <a:pt x="1" y="59451"/>
                  </a:cubicBezTo>
                  <a:lnTo>
                    <a:pt x="1" y="67030"/>
                  </a:lnTo>
                  <a:lnTo>
                    <a:pt x="96197" y="11482"/>
                  </a:lnTo>
                  <a:lnTo>
                    <a:pt x="96197" y="3914"/>
                  </a:lnTo>
                  <a:cubicBezTo>
                    <a:pt x="96197" y="2245"/>
                    <a:pt x="95530" y="1083"/>
                    <a:pt x="94409" y="479"/>
                  </a:cubicBezTo>
                  <a:cubicBezTo>
                    <a:pt x="93817" y="162"/>
                    <a:pt x="93095" y="0"/>
                    <a:pt x="92274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9"/>
            <p:cNvSpPr/>
            <p:nvPr/>
          </p:nvSpPr>
          <p:spPr>
            <a:xfrm>
              <a:off x="1711800" y="2800675"/>
              <a:ext cx="3890800" cy="2559275"/>
            </a:xfrm>
            <a:custGeom>
              <a:avLst/>
              <a:gdLst/>
              <a:ahLst/>
              <a:cxnLst/>
              <a:rect l="l" t="t" r="r" b="b"/>
              <a:pathLst>
                <a:path w="155632" h="102371" extrusionOk="0">
                  <a:moveTo>
                    <a:pt x="92269" y="0"/>
                  </a:moveTo>
                  <a:cubicBezTo>
                    <a:pt x="90746" y="0"/>
                    <a:pt x="88885" y="557"/>
                    <a:pt x="86875" y="1716"/>
                  </a:cubicBezTo>
                  <a:lnTo>
                    <a:pt x="9322" y="46499"/>
                  </a:lnTo>
                  <a:cubicBezTo>
                    <a:pt x="4177" y="49470"/>
                    <a:pt x="1" y="55272"/>
                    <a:pt x="1" y="59449"/>
                  </a:cubicBezTo>
                  <a:lnTo>
                    <a:pt x="1" y="67029"/>
                  </a:lnTo>
                  <a:lnTo>
                    <a:pt x="61222" y="102370"/>
                  </a:lnTo>
                  <a:lnTo>
                    <a:pt x="61222" y="94791"/>
                  </a:lnTo>
                  <a:cubicBezTo>
                    <a:pt x="61222" y="90614"/>
                    <a:pt x="65399" y="84812"/>
                    <a:pt x="70543" y="81841"/>
                  </a:cubicBezTo>
                  <a:lnTo>
                    <a:pt x="148096" y="37058"/>
                  </a:lnTo>
                  <a:cubicBezTo>
                    <a:pt x="150110" y="35897"/>
                    <a:pt x="151973" y="35340"/>
                    <a:pt x="153496" y="35340"/>
                  </a:cubicBezTo>
                  <a:cubicBezTo>
                    <a:pt x="154317" y="35340"/>
                    <a:pt x="155039" y="35502"/>
                    <a:pt x="155632" y="35819"/>
                  </a:cubicBezTo>
                  <a:lnTo>
                    <a:pt x="94646" y="618"/>
                  </a:lnTo>
                  <a:lnTo>
                    <a:pt x="94518" y="543"/>
                  </a:lnTo>
                  <a:lnTo>
                    <a:pt x="94507" y="532"/>
                  </a:lnTo>
                  <a:cubicBezTo>
                    <a:pt x="93893" y="181"/>
                    <a:pt x="93136" y="0"/>
                    <a:pt x="92269" y="0"/>
                  </a:cubicBezTo>
                  <a:close/>
                </a:path>
              </a:pathLst>
            </a:custGeom>
            <a:solidFill>
              <a:srgbClr val="3E5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9"/>
            <p:cNvSpPr/>
            <p:nvPr/>
          </p:nvSpPr>
          <p:spPr>
            <a:xfrm>
              <a:off x="3514850" y="3182900"/>
              <a:ext cx="874575" cy="757400"/>
            </a:xfrm>
            <a:custGeom>
              <a:avLst/>
              <a:gdLst/>
              <a:ahLst/>
              <a:cxnLst/>
              <a:rect l="l" t="t" r="r" b="b"/>
              <a:pathLst>
                <a:path w="34983" h="30296" extrusionOk="0">
                  <a:moveTo>
                    <a:pt x="0" y="0"/>
                  </a:moveTo>
                  <a:lnTo>
                    <a:pt x="0" y="10098"/>
                  </a:lnTo>
                  <a:lnTo>
                    <a:pt x="34982" y="30296"/>
                  </a:lnTo>
                  <a:lnTo>
                    <a:pt x="34982" y="201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9"/>
            <p:cNvSpPr/>
            <p:nvPr/>
          </p:nvSpPr>
          <p:spPr>
            <a:xfrm>
              <a:off x="4389400" y="3309100"/>
              <a:ext cx="655925" cy="631200"/>
            </a:xfrm>
            <a:custGeom>
              <a:avLst/>
              <a:gdLst/>
              <a:ahLst/>
              <a:cxnLst/>
              <a:rect l="l" t="t" r="r" b="b"/>
              <a:pathLst>
                <a:path w="26237" h="25248" extrusionOk="0">
                  <a:moveTo>
                    <a:pt x="26237" y="1"/>
                  </a:moveTo>
                  <a:lnTo>
                    <a:pt x="0" y="15150"/>
                  </a:lnTo>
                  <a:lnTo>
                    <a:pt x="0" y="25248"/>
                  </a:lnTo>
                  <a:lnTo>
                    <a:pt x="26237" y="10100"/>
                  </a:lnTo>
                  <a:lnTo>
                    <a:pt x="26237" y="1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9"/>
            <p:cNvSpPr/>
            <p:nvPr/>
          </p:nvSpPr>
          <p:spPr>
            <a:xfrm>
              <a:off x="3514850" y="2804200"/>
              <a:ext cx="1530475" cy="883650"/>
            </a:xfrm>
            <a:custGeom>
              <a:avLst/>
              <a:gdLst/>
              <a:ahLst/>
              <a:cxnLst/>
              <a:rect l="l" t="t" r="r" b="b"/>
              <a:pathLst>
                <a:path w="61219" h="35346" extrusionOk="0">
                  <a:moveTo>
                    <a:pt x="26237" y="1"/>
                  </a:moveTo>
                  <a:lnTo>
                    <a:pt x="0" y="15148"/>
                  </a:lnTo>
                  <a:lnTo>
                    <a:pt x="34982" y="35346"/>
                  </a:lnTo>
                  <a:lnTo>
                    <a:pt x="61219" y="20197"/>
                  </a:lnTo>
                  <a:lnTo>
                    <a:pt x="26237" y="1"/>
                  </a:lnTo>
                  <a:close/>
                </a:path>
              </a:pathLst>
            </a:custGeom>
            <a:solidFill>
              <a:srgbClr val="476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9"/>
            <p:cNvSpPr/>
            <p:nvPr/>
          </p:nvSpPr>
          <p:spPr>
            <a:xfrm>
              <a:off x="3891625" y="2979125"/>
              <a:ext cx="776925" cy="448550"/>
            </a:xfrm>
            <a:custGeom>
              <a:avLst/>
              <a:gdLst/>
              <a:ahLst/>
              <a:cxnLst/>
              <a:rect l="l" t="t" r="r" b="b"/>
              <a:pathLst>
                <a:path w="31077" h="17942" extrusionOk="0">
                  <a:moveTo>
                    <a:pt x="11166" y="0"/>
                  </a:moveTo>
                  <a:lnTo>
                    <a:pt x="0" y="6447"/>
                  </a:lnTo>
                  <a:lnTo>
                    <a:pt x="19911" y="17941"/>
                  </a:lnTo>
                  <a:lnTo>
                    <a:pt x="31077" y="11495"/>
                  </a:lnTo>
                  <a:lnTo>
                    <a:pt x="11166" y="0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9"/>
            <p:cNvSpPr/>
            <p:nvPr/>
          </p:nvSpPr>
          <p:spPr>
            <a:xfrm>
              <a:off x="3891625" y="3140275"/>
              <a:ext cx="497800" cy="330025"/>
            </a:xfrm>
            <a:custGeom>
              <a:avLst/>
              <a:gdLst/>
              <a:ahLst/>
              <a:cxnLst/>
              <a:rect l="l" t="t" r="r" b="b"/>
              <a:pathLst>
                <a:path w="19912" h="13201" extrusionOk="0">
                  <a:moveTo>
                    <a:pt x="0" y="1"/>
                  </a:moveTo>
                  <a:lnTo>
                    <a:pt x="0" y="1705"/>
                  </a:lnTo>
                  <a:lnTo>
                    <a:pt x="19911" y="13200"/>
                  </a:lnTo>
                  <a:lnTo>
                    <a:pt x="19911" y="114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9"/>
            <p:cNvSpPr/>
            <p:nvPr/>
          </p:nvSpPr>
          <p:spPr>
            <a:xfrm>
              <a:off x="4389400" y="3266475"/>
              <a:ext cx="279150" cy="203825"/>
            </a:xfrm>
            <a:custGeom>
              <a:avLst/>
              <a:gdLst/>
              <a:ahLst/>
              <a:cxnLst/>
              <a:rect l="l" t="t" r="r" b="b"/>
              <a:pathLst>
                <a:path w="11166" h="8153" extrusionOk="0">
                  <a:moveTo>
                    <a:pt x="11166" y="1"/>
                  </a:moveTo>
                  <a:lnTo>
                    <a:pt x="0" y="6447"/>
                  </a:lnTo>
                  <a:lnTo>
                    <a:pt x="0" y="8152"/>
                  </a:lnTo>
                  <a:lnTo>
                    <a:pt x="11166" y="1706"/>
                  </a:lnTo>
                  <a:lnTo>
                    <a:pt x="11166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9"/>
            <p:cNvSpPr/>
            <p:nvPr/>
          </p:nvSpPr>
          <p:spPr>
            <a:xfrm>
              <a:off x="3504700" y="1882225"/>
              <a:ext cx="975075" cy="765075"/>
            </a:xfrm>
            <a:custGeom>
              <a:avLst/>
              <a:gdLst/>
              <a:ahLst/>
              <a:cxnLst/>
              <a:rect l="l" t="t" r="r" b="b"/>
              <a:pathLst>
                <a:path w="39003" h="30603" extrusionOk="0">
                  <a:moveTo>
                    <a:pt x="1" y="20541"/>
                  </a:moveTo>
                  <a:cubicBezTo>
                    <a:pt x="5" y="20548"/>
                    <a:pt x="9" y="20556"/>
                    <a:pt x="14" y="20564"/>
                  </a:cubicBezTo>
                  <a:lnTo>
                    <a:pt x="14" y="20564"/>
                  </a:lnTo>
                  <a:lnTo>
                    <a:pt x="1" y="20541"/>
                  </a:lnTo>
                  <a:close/>
                  <a:moveTo>
                    <a:pt x="33523" y="0"/>
                  </a:moveTo>
                  <a:lnTo>
                    <a:pt x="33523" y="0"/>
                  </a:lnTo>
                  <a:cubicBezTo>
                    <a:pt x="34148" y="938"/>
                    <a:pt x="34524" y="2023"/>
                    <a:pt x="34632" y="3229"/>
                  </a:cubicBezTo>
                  <a:cubicBezTo>
                    <a:pt x="34762" y="4575"/>
                    <a:pt x="34557" y="6082"/>
                    <a:pt x="33998" y="7675"/>
                  </a:cubicBezTo>
                  <a:cubicBezTo>
                    <a:pt x="33702" y="8487"/>
                    <a:pt x="33345" y="9276"/>
                    <a:pt x="32932" y="10034"/>
                  </a:cubicBezTo>
                  <a:cubicBezTo>
                    <a:pt x="32391" y="11026"/>
                    <a:pt x="31772" y="11973"/>
                    <a:pt x="31080" y="12866"/>
                  </a:cubicBezTo>
                  <a:cubicBezTo>
                    <a:pt x="26805" y="18432"/>
                    <a:pt x="19496" y="22919"/>
                    <a:pt x="12607" y="24212"/>
                  </a:cubicBezTo>
                  <a:cubicBezTo>
                    <a:pt x="11501" y="24422"/>
                    <a:pt x="10383" y="24544"/>
                    <a:pt x="9259" y="24578"/>
                  </a:cubicBezTo>
                  <a:cubicBezTo>
                    <a:pt x="9099" y="24582"/>
                    <a:pt x="8939" y="24585"/>
                    <a:pt x="8779" y="24585"/>
                  </a:cubicBezTo>
                  <a:cubicBezTo>
                    <a:pt x="8188" y="24585"/>
                    <a:pt x="7598" y="24554"/>
                    <a:pt x="7009" y="24492"/>
                  </a:cubicBezTo>
                  <a:cubicBezTo>
                    <a:pt x="5190" y="24308"/>
                    <a:pt x="3650" y="23803"/>
                    <a:pt x="2433" y="23028"/>
                  </a:cubicBezTo>
                  <a:cubicBezTo>
                    <a:pt x="1386" y="22387"/>
                    <a:pt x="572" y="21556"/>
                    <a:pt x="14" y="20564"/>
                  </a:cubicBezTo>
                  <a:lnTo>
                    <a:pt x="14" y="20564"/>
                  </a:lnTo>
                  <a:lnTo>
                    <a:pt x="3218" y="26278"/>
                  </a:lnTo>
                  <a:cubicBezTo>
                    <a:pt x="3293" y="26419"/>
                    <a:pt x="3370" y="26558"/>
                    <a:pt x="3445" y="26687"/>
                  </a:cubicBezTo>
                  <a:cubicBezTo>
                    <a:pt x="3451" y="26693"/>
                    <a:pt x="3454" y="26701"/>
                    <a:pt x="3456" y="26708"/>
                  </a:cubicBezTo>
                  <a:cubicBezTo>
                    <a:pt x="4938" y="29125"/>
                    <a:pt x="7970" y="30602"/>
                    <a:pt x="12212" y="30602"/>
                  </a:cubicBezTo>
                  <a:cubicBezTo>
                    <a:pt x="12374" y="30602"/>
                    <a:pt x="12538" y="30600"/>
                    <a:pt x="12704" y="30596"/>
                  </a:cubicBezTo>
                  <a:cubicBezTo>
                    <a:pt x="13877" y="30563"/>
                    <a:pt x="15072" y="30423"/>
                    <a:pt x="16288" y="30187"/>
                  </a:cubicBezTo>
                  <a:cubicBezTo>
                    <a:pt x="23166" y="28840"/>
                    <a:pt x="30444" y="24383"/>
                    <a:pt x="34750" y="18840"/>
                  </a:cubicBezTo>
                  <a:cubicBezTo>
                    <a:pt x="35514" y="17860"/>
                    <a:pt x="36182" y="16859"/>
                    <a:pt x="36741" y="15826"/>
                  </a:cubicBezTo>
                  <a:cubicBezTo>
                    <a:pt x="38949" y="11757"/>
                    <a:pt x="39003" y="8128"/>
                    <a:pt x="37303" y="5609"/>
                  </a:cubicBezTo>
                  <a:lnTo>
                    <a:pt x="37313" y="5609"/>
                  </a:lnTo>
                  <a:lnTo>
                    <a:pt x="33523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9"/>
            <p:cNvSpPr/>
            <p:nvPr/>
          </p:nvSpPr>
          <p:spPr>
            <a:xfrm>
              <a:off x="3977575" y="2464350"/>
              <a:ext cx="550925" cy="443350"/>
            </a:xfrm>
            <a:custGeom>
              <a:avLst/>
              <a:gdLst/>
              <a:ahLst/>
              <a:cxnLst/>
              <a:rect l="l" t="t" r="r" b="b"/>
              <a:pathLst>
                <a:path w="22037" h="17734" extrusionOk="0">
                  <a:moveTo>
                    <a:pt x="1" y="11164"/>
                  </a:moveTo>
                  <a:cubicBezTo>
                    <a:pt x="8" y="11177"/>
                    <a:pt x="16" y="11189"/>
                    <a:pt x="24" y="11201"/>
                  </a:cubicBezTo>
                  <a:lnTo>
                    <a:pt x="24" y="11201"/>
                  </a:lnTo>
                  <a:lnTo>
                    <a:pt x="1" y="11164"/>
                  </a:lnTo>
                  <a:close/>
                  <a:moveTo>
                    <a:pt x="18559" y="0"/>
                  </a:moveTo>
                  <a:cubicBezTo>
                    <a:pt x="18958" y="722"/>
                    <a:pt x="19109" y="1595"/>
                    <a:pt x="18990" y="2573"/>
                  </a:cubicBezTo>
                  <a:cubicBezTo>
                    <a:pt x="18882" y="3403"/>
                    <a:pt x="18591" y="4307"/>
                    <a:pt x="18065" y="5254"/>
                  </a:cubicBezTo>
                  <a:cubicBezTo>
                    <a:pt x="17755" y="5826"/>
                    <a:pt x="17394" y="6372"/>
                    <a:pt x="16988" y="6880"/>
                  </a:cubicBezTo>
                  <a:cubicBezTo>
                    <a:pt x="14641" y="9905"/>
                    <a:pt x="10679" y="12337"/>
                    <a:pt x="6922" y="13059"/>
                  </a:cubicBezTo>
                  <a:cubicBezTo>
                    <a:pt x="6291" y="13183"/>
                    <a:pt x="5649" y="13255"/>
                    <a:pt x="5006" y="13275"/>
                  </a:cubicBezTo>
                  <a:cubicBezTo>
                    <a:pt x="4935" y="13276"/>
                    <a:pt x="4864" y="13277"/>
                    <a:pt x="4793" y="13277"/>
                  </a:cubicBezTo>
                  <a:cubicBezTo>
                    <a:pt x="3804" y="13277"/>
                    <a:pt x="2931" y="13137"/>
                    <a:pt x="2196" y="12876"/>
                  </a:cubicBezTo>
                  <a:cubicBezTo>
                    <a:pt x="1222" y="12527"/>
                    <a:pt x="488" y="11948"/>
                    <a:pt x="24" y="11201"/>
                  </a:cubicBezTo>
                  <a:lnTo>
                    <a:pt x="24" y="11201"/>
                  </a:lnTo>
                  <a:lnTo>
                    <a:pt x="2735" y="15621"/>
                  </a:lnTo>
                  <a:lnTo>
                    <a:pt x="2735" y="15632"/>
                  </a:lnTo>
                  <a:lnTo>
                    <a:pt x="2745" y="15632"/>
                  </a:lnTo>
                  <a:cubicBezTo>
                    <a:pt x="3554" y="16937"/>
                    <a:pt x="5181" y="17734"/>
                    <a:pt x="7481" y="17734"/>
                  </a:cubicBezTo>
                  <a:cubicBezTo>
                    <a:pt x="7570" y="17734"/>
                    <a:pt x="7660" y="17733"/>
                    <a:pt x="7751" y="17730"/>
                  </a:cubicBezTo>
                  <a:cubicBezTo>
                    <a:pt x="12638" y="17601"/>
                    <a:pt x="18484" y="14007"/>
                    <a:pt x="20809" y="9711"/>
                  </a:cubicBezTo>
                  <a:cubicBezTo>
                    <a:pt x="21972" y="7559"/>
                    <a:pt x="22036" y="5641"/>
                    <a:pt x="21207" y="4286"/>
                  </a:cubicBezTo>
                  <a:lnTo>
                    <a:pt x="18559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9"/>
            <p:cNvSpPr/>
            <p:nvPr/>
          </p:nvSpPr>
          <p:spPr>
            <a:xfrm>
              <a:off x="2827050" y="725250"/>
              <a:ext cx="1546700" cy="1771600"/>
            </a:xfrm>
            <a:custGeom>
              <a:avLst/>
              <a:gdLst/>
              <a:ahLst/>
              <a:cxnLst/>
              <a:rect l="l" t="t" r="r" b="b"/>
              <a:pathLst>
                <a:path w="61868" h="70864" extrusionOk="0">
                  <a:moveTo>
                    <a:pt x="29356" y="0"/>
                  </a:moveTo>
                  <a:lnTo>
                    <a:pt x="0" y="18042"/>
                  </a:lnTo>
                  <a:lnTo>
                    <a:pt x="27108" y="66820"/>
                  </a:lnTo>
                  <a:cubicBezTo>
                    <a:pt x="27667" y="67821"/>
                    <a:pt x="28486" y="68661"/>
                    <a:pt x="29540" y="69307"/>
                  </a:cubicBezTo>
                  <a:cubicBezTo>
                    <a:pt x="30756" y="70082"/>
                    <a:pt x="32296" y="70587"/>
                    <a:pt x="34117" y="70771"/>
                  </a:cubicBezTo>
                  <a:cubicBezTo>
                    <a:pt x="34705" y="70833"/>
                    <a:pt x="35295" y="70864"/>
                    <a:pt x="35887" y="70864"/>
                  </a:cubicBezTo>
                  <a:cubicBezTo>
                    <a:pt x="36047" y="70864"/>
                    <a:pt x="36207" y="70861"/>
                    <a:pt x="36367" y="70857"/>
                  </a:cubicBezTo>
                  <a:cubicBezTo>
                    <a:pt x="37491" y="70823"/>
                    <a:pt x="38609" y="70701"/>
                    <a:pt x="39715" y="70491"/>
                  </a:cubicBezTo>
                  <a:cubicBezTo>
                    <a:pt x="46604" y="69198"/>
                    <a:pt x="53913" y="64711"/>
                    <a:pt x="58187" y="59145"/>
                  </a:cubicBezTo>
                  <a:cubicBezTo>
                    <a:pt x="58880" y="58252"/>
                    <a:pt x="59498" y="57305"/>
                    <a:pt x="60038" y="56313"/>
                  </a:cubicBezTo>
                  <a:cubicBezTo>
                    <a:pt x="60451" y="55555"/>
                    <a:pt x="60806" y="54767"/>
                    <a:pt x="61104" y="53956"/>
                  </a:cubicBezTo>
                  <a:cubicBezTo>
                    <a:pt x="61663" y="52363"/>
                    <a:pt x="61868" y="50856"/>
                    <a:pt x="61739" y="49509"/>
                  </a:cubicBezTo>
                  <a:cubicBezTo>
                    <a:pt x="61630" y="48304"/>
                    <a:pt x="61254" y="47217"/>
                    <a:pt x="60630" y="46279"/>
                  </a:cubicBezTo>
                  <a:lnTo>
                    <a:pt x="29356" y="0"/>
                  </a:lnTo>
                  <a:close/>
                </a:path>
              </a:pathLst>
            </a:custGeom>
            <a:solidFill>
              <a:srgbClr val="3E5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9"/>
            <p:cNvSpPr/>
            <p:nvPr/>
          </p:nvSpPr>
          <p:spPr>
            <a:xfrm>
              <a:off x="3911925" y="2353225"/>
              <a:ext cx="543400" cy="443050"/>
            </a:xfrm>
            <a:custGeom>
              <a:avLst/>
              <a:gdLst/>
              <a:ahLst/>
              <a:cxnLst/>
              <a:rect l="l" t="t" r="r" b="b"/>
              <a:pathLst>
                <a:path w="21736" h="17722" extrusionOk="0">
                  <a:moveTo>
                    <a:pt x="18462" y="0"/>
                  </a:moveTo>
                  <a:cubicBezTo>
                    <a:pt x="14155" y="5543"/>
                    <a:pt x="6879" y="10000"/>
                    <a:pt x="0" y="11347"/>
                  </a:cubicBezTo>
                  <a:lnTo>
                    <a:pt x="2627" y="15609"/>
                  </a:lnTo>
                  <a:cubicBezTo>
                    <a:pt x="3089" y="16373"/>
                    <a:pt x="3832" y="16966"/>
                    <a:pt x="4822" y="17321"/>
                  </a:cubicBezTo>
                  <a:cubicBezTo>
                    <a:pt x="5557" y="17582"/>
                    <a:pt x="6430" y="17722"/>
                    <a:pt x="7419" y="17722"/>
                  </a:cubicBezTo>
                  <a:cubicBezTo>
                    <a:pt x="7490" y="17722"/>
                    <a:pt x="7561" y="17721"/>
                    <a:pt x="7632" y="17720"/>
                  </a:cubicBezTo>
                  <a:cubicBezTo>
                    <a:pt x="8275" y="17700"/>
                    <a:pt x="8917" y="17628"/>
                    <a:pt x="9548" y="17504"/>
                  </a:cubicBezTo>
                  <a:cubicBezTo>
                    <a:pt x="13305" y="16782"/>
                    <a:pt x="17267" y="14350"/>
                    <a:pt x="19614" y="11325"/>
                  </a:cubicBezTo>
                  <a:cubicBezTo>
                    <a:pt x="20020" y="10817"/>
                    <a:pt x="20381" y="10271"/>
                    <a:pt x="20691" y="9699"/>
                  </a:cubicBezTo>
                  <a:cubicBezTo>
                    <a:pt x="21217" y="8752"/>
                    <a:pt x="21508" y="7848"/>
                    <a:pt x="21616" y="7018"/>
                  </a:cubicBezTo>
                  <a:cubicBezTo>
                    <a:pt x="21735" y="6038"/>
                    <a:pt x="21584" y="5167"/>
                    <a:pt x="21185" y="4445"/>
                  </a:cubicBezTo>
                  <a:lnTo>
                    <a:pt x="21164" y="4413"/>
                  </a:lnTo>
                  <a:lnTo>
                    <a:pt x="21121" y="4338"/>
                  </a:lnTo>
                  <a:lnTo>
                    <a:pt x="21089" y="4274"/>
                  </a:lnTo>
                  <a:lnTo>
                    <a:pt x="18462" y="0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9"/>
            <p:cNvSpPr/>
            <p:nvPr/>
          </p:nvSpPr>
          <p:spPr>
            <a:xfrm>
              <a:off x="3023500" y="3776125"/>
              <a:ext cx="546625" cy="826475"/>
            </a:xfrm>
            <a:custGeom>
              <a:avLst/>
              <a:gdLst/>
              <a:ahLst/>
              <a:cxnLst/>
              <a:rect l="l" t="t" r="r" b="b"/>
              <a:pathLst>
                <a:path w="21865" h="33059" extrusionOk="0">
                  <a:moveTo>
                    <a:pt x="15817" y="0"/>
                  </a:moveTo>
                  <a:cubicBezTo>
                    <a:pt x="14350" y="0"/>
                    <a:pt x="12694" y="482"/>
                    <a:pt x="10938" y="1495"/>
                  </a:cubicBezTo>
                  <a:cubicBezTo>
                    <a:pt x="4899" y="4983"/>
                    <a:pt x="1" y="13466"/>
                    <a:pt x="1" y="20431"/>
                  </a:cubicBezTo>
                  <a:lnTo>
                    <a:pt x="1" y="33059"/>
                  </a:lnTo>
                  <a:lnTo>
                    <a:pt x="21864" y="20431"/>
                  </a:lnTo>
                  <a:lnTo>
                    <a:pt x="21864" y="7815"/>
                  </a:lnTo>
                  <a:cubicBezTo>
                    <a:pt x="21864" y="4370"/>
                    <a:pt x="20670" y="1926"/>
                    <a:pt x="18732" y="774"/>
                  </a:cubicBezTo>
                  <a:cubicBezTo>
                    <a:pt x="17889" y="265"/>
                    <a:pt x="16905" y="0"/>
                    <a:pt x="15817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9"/>
            <p:cNvSpPr/>
            <p:nvPr/>
          </p:nvSpPr>
          <p:spPr>
            <a:xfrm>
              <a:off x="2367675" y="3397500"/>
              <a:ext cx="1116075" cy="1205100"/>
            </a:xfrm>
            <a:custGeom>
              <a:avLst/>
              <a:gdLst/>
              <a:ahLst/>
              <a:cxnLst/>
              <a:rect l="l" t="t" r="r" b="b"/>
              <a:pathLst>
                <a:path w="44643" h="48204" extrusionOk="0">
                  <a:moveTo>
                    <a:pt x="15824" y="1"/>
                  </a:moveTo>
                  <a:cubicBezTo>
                    <a:pt x="14354" y="1"/>
                    <a:pt x="12693" y="481"/>
                    <a:pt x="10938" y="1494"/>
                  </a:cubicBezTo>
                  <a:cubicBezTo>
                    <a:pt x="4899" y="4982"/>
                    <a:pt x="0" y="13455"/>
                    <a:pt x="0" y="20430"/>
                  </a:cubicBezTo>
                  <a:lnTo>
                    <a:pt x="0" y="33058"/>
                  </a:lnTo>
                  <a:lnTo>
                    <a:pt x="26235" y="48204"/>
                  </a:lnTo>
                  <a:lnTo>
                    <a:pt x="26235" y="35576"/>
                  </a:lnTo>
                  <a:cubicBezTo>
                    <a:pt x="26235" y="28611"/>
                    <a:pt x="31133" y="20128"/>
                    <a:pt x="37173" y="16640"/>
                  </a:cubicBezTo>
                  <a:cubicBezTo>
                    <a:pt x="38931" y="15627"/>
                    <a:pt x="40590" y="15145"/>
                    <a:pt x="42058" y="15145"/>
                  </a:cubicBezTo>
                  <a:cubicBezTo>
                    <a:pt x="43008" y="15145"/>
                    <a:pt x="43877" y="15346"/>
                    <a:pt x="44642" y="15735"/>
                  </a:cubicBezTo>
                  <a:lnTo>
                    <a:pt x="18806" y="816"/>
                  </a:lnTo>
                  <a:lnTo>
                    <a:pt x="18634" y="707"/>
                  </a:lnTo>
                  <a:cubicBezTo>
                    <a:pt x="17816" y="243"/>
                    <a:pt x="16868" y="1"/>
                    <a:pt x="15824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9"/>
            <p:cNvSpPr/>
            <p:nvPr/>
          </p:nvSpPr>
          <p:spPr>
            <a:xfrm>
              <a:off x="3187500" y="4004575"/>
              <a:ext cx="218675" cy="282350"/>
            </a:xfrm>
            <a:custGeom>
              <a:avLst/>
              <a:gdLst/>
              <a:ahLst/>
              <a:cxnLst/>
              <a:rect l="l" t="t" r="r" b="b"/>
              <a:pathLst>
                <a:path w="8747" h="11294" extrusionOk="0">
                  <a:moveTo>
                    <a:pt x="6326" y="1"/>
                  </a:moveTo>
                  <a:cubicBezTo>
                    <a:pt x="5738" y="1"/>
                    <a:pt x="5075" y="193"/>
                    <a:pt x="4373" y="597"/>
                  </a:cubicBezTo>
                  <a:cubicBezTo>
                    <a:pt x="1958" y="1993"/>
                    <a:pt x="1" y="5384"/>
                    <a:pt x="1" y="8171"/>
                  </a:cubicBezTo>
                  <a:cubicBezTo>
                    <a:pt x="1" y="10150"/>
                    <a:pt x="986" y="11294"/>
                    <a:pt x="2421" y="11294"/>
                  </a:cubicBezTo>
                  <a:cubicBezTo>
                    <a:pt x="3008" y="11294"/>
                    <a:pt x="3672" y="11102"/>
                    <a:pt x="4373" y="10697"/>
                  </a:cubicBezTo>
                  <a:cubicBezTo>
                    <a:pt x="6789" y="9303"/>
                    <a:pt x="8746" y="5912"/>
                    <a:pt x="8746" y="3123"/>
                  </a:cubicBezTo>
                  <a:cubicBezTo>
                    <a:pt x="8746" y="1144"/>
                    <a:pt x="7761" y="1"/>
                    <a:pt x="6326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9"/>
            <p:cNvSpPr/>
            <p:nvPr/>
          </p:nvSpPr>
          <p:spPr>
            <a:xfrm>
              <a:off x="2586475" y="1602900"/>
              <a:ext cx="788025" cy="2620825"/>
            </a:xfrm>
            <a:custGeom>
              <a:avLst/>
              <a:gdLst/>
              <a:ahLst/>
              <a:cxnLst/>
              <a:rect l="l" t="t" r="r" b="b"/>
              <a:pathLst>
                <a:path w="31521" h="104833" extrusionOk="0">
                  <a:moveTo>
                    <a:pt x="19334" y="0"/>
                  </a:moveTo>
                  <a:cubicBezTo>
                    <a:pt x="18764" y="636"/>
                    <a:pt x="14887" y="5048"/>
                    <a:pt x="10764" y="12585"/>
                  </a:cubicBezTo>
                  <a:lnTo>
                    <a:pt x="10764" y="12596"/>
                  </a:lnTo>
                  <a:cubicBezTo>
                    <a:pt x="9635" y="14651"/>
                    <a:pt x="8493" y="16934"/>
                    <a:pt x="7384" y="19442"/>
                  </a:cubicBezTo>
                  <a:cubicBezTo>
                    <a:pt x="3423" y="28453"/>
                    <a:pt x="0" y="40294"/>
                    <a:pt x="0" y="54343"/>
                  </a:cubicBezTo>
                  <a:cubicBezTo>
                    <a:pt x="0" y="63882"/>
                    <a:pt x="1066" y="72084"/>
                    <a:pt x="2595" y="78942"/>
                  </a:cubicBezTo>
                  <a:cubicBezTo>
                    <a:pt x="6330" y="95756"/>
                    <a:pt x="12821" y="104444"/>
                    <a:pt x="13101" y="104822"/>
                  </a:cubicBezTo>
                  <a:lnTo>
                    <a:pt x="13112" y="104833"/>
                  </a:lnTo>
                  <a:cubicBezTo>
                    <a:pt x="13112" y="97867"/>
                    <a:pt x="18010" y="89383"/>
                    <a:pt x="24049" y="85896"/>
                  </a:cubicBezTo>
                  <a:cubicBezTo>
                    <a:pt x="25807" y="84883"/>
                    <a:pt x="27466" y="84402"/>
                    <a:pt x="28935" y="84402"/>
                  </a:cubicBezTo>
                  <a:cubicBezTo>
                    <a:pt x="29885" y="84402"/>
                    <a:pt x="30755" y="84603"/>
                    <a:pt x="31521" y="84992"/>
                  </a:cubicBezTo>
                  <a:cubicBezTo>
                    <a:pt x="31519" y="84991"/>
                    <a:pt x="18398" y="73439"/>
                    <a:pt x="18398" y="50736"/>
                  </a:cubicBezTo>
                  <a:cubicBezTo>
                    <a:pt x="18398" y="41876"/>
                    <a:pt x="21358" y="34297"/>
                    <a:pt x="24974" y="28355"/>
                  </a:cubicBezTo>
                  <a:lnTo>
                    <a:pt x="24974" y="28355"/>
                  </a:lnTo>
                  <a:cubicBezTo>
                    <a:pt x="24888" y="28358"/>
                    <a:pt x="24801" y="28359"/>
                    <a:pt x="24715" y="28359"/>
                  </a:cubicBezTo>
                  <a:cubicBezTo>
                    <a:pt x="23473" y="28359"/>
                    <a:pt x="22345" y="28069"/>
                    <a:pt x="21369" y="27505"/>
                  </a:cubicBezTo>
                  <a:lnTo>
                    <a:pt x="21369" y="27515"/>
                  </a:lnTo>
                  <a:lnTo>
                    <a:pt x="21153" y="27387"/>
                  </a:lnTo>
                  <a:lnTo>
                    <a:pt x="16782" y="24857"/>
                  </a:lnTo>
                  <a:cubicBezTo>
                    <a:pt x="14511" y="23446"/>
                    <a:pt x="13112" y="20551"/>
                    <a:pt x="13112" y="16471"/>
                  </a:cubicBezTo>
                  <a:cubicBezTo>
                    <a:pt x="13112" y="14135"/>
                    <a:pt x="13564" y="11659"/>
                    <a:pt x="14382" y="9214"/>
                  </a:cubicBezTo>
                  <a:cubicBezTo>
                    <a:pt x="15469" y="5964"/>
                    <a:pt x="17202" y="2755"/>
                    <a:pt x="19334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9"/>
            <p:cNvSpPr/>
            <p:nvPr/>
          </p:nvSpPr>
          <p:spPr>
            <a:xfrm>
              <a:off x="2376579" y="1086225"/>
              <a:ext cx="673675" cy="669000"/>
            </a:xfrm>
            <a:custGeom>
              <a:avLst/>
              <a:gdLst/>
              <a:ahLst/>
              <a:cxnLst/>
              <a:rect l="l" t="t" r="r" b="b"/>
              <a:pathLst>
                <a:path w="26947" h="26760" extrusionOk="0">
                  <a:moveTo>
                    <a:pt x="26596" y="3304"/>
                  </a:moveTo>
                  <a:lnTo>
                    <a:pt x="26946" y="3507"/>
                  </a:lnTo>
                  <a:cubicBezTo>
                    <a:pt x="26832" y="3435"/>
                    <a:pt x="26714" y="3368"/>
                    <a:pt x="26596" y="3304"/>
                  </a:cubicBezTo>
                  <a:close/>
                  <a:moveTo>
                    <a:pt x="18988" y="0"/>
                  </a:moveTo>
                  <a:cubicBezTo>
                    <a:pt x="17223" y="0"/>
                    <a:pt x="15229" y="577"/>
                    <a:pt x="13124" y="1795"/>
                  </a:cubicBezTo>
                  <a:cubicBezTo>
                    <a:pt x="5879" y="5984"/>
                    <a:pt x="1" y="16157"/>
                    <a:pt x="1" y="24521"/>
                  </a:cubicBezTo>
                  <a:cubicBezTo>
                    <a:pt x="1" y="25317"/>
                    <a:pt x="56" y="26060"/>
                    <a:pt x="163" y="26760"/>
                  </a:cubicBezTo>
                  <a:cubicBezTo>
                    <a:pt x="4922" y="17028"/>
                    <a:pt x="9938" y="11291"/>
                    <a:pt x="10595" y="10569"/>
                  </a:cubicBezTo>
                  <a:cubicBezTo>
                    <a:pt x="10620" y="10548"/>
                    <a:pt x="10641" y="10522"/>
                    <a:pt x="10659" y="10494"/>
                  </a:cubicBezTo>
                  <a:cubicBezTo>
                    <a:pt x="12650" y="7932"/>
                    <a:pt x="14986" y="5768"/>
                    <a:pt x="17495" y="4325"/>
                  </a:cubicBezTo>
                  <a:cubicBezTo>
                    <a:pt x="18829" y="3561"/>
                    <a:pt x="20111" y="3044"/>
                    <a:pt x="21316" y="2764"/>
                  </a:cubicBezTo>
                  <a:cubicBezTo>
                    <a:pt x="22005" y="2611"/>
                    <a:pt x="22671" y="2534"/>
                    <a:pt x="23308" y="2534"/>
                  </a:cubicBezTo>
                  <a:cubicBezTo>
                    <a:pt x="23658" y="2534"/>
                    <a:pt x="23999" y="2557"/>
                    <a:pt x="24331" y="2603"/>
                  </a:cubicBezTo>
                  <a:cubicBezTo>
                    <a:pt x="25125" y="2690"/>
                    <a:pt x="25894" y="2927"/>
                    <a:pt x="26596" y="3304"/>
                  </a:cubicBezTo>
                  <a:lnTo>
                    <a:pt x="26596" y="3304"/>
                  </a:lnTo>
                  <a:lnTo>
                    <a:pt x="22577" y="977"/>
                  </a:lnTo>
                  <a:lnTo>
                    <a:pt x="22414" y="880"/>
                  </a:lnTo>
                  <a:cubicBezTo>
                    <a:pt x="21421" y="302"/>
                    <a:pt x="20264" y="0"/>
                    <a:pt x="18988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9"/>
            <p:cNvSpPr/>
            <p:nvPr/>
          </p:nvSpPr>
          <p:spPr>
            <a:xfrm>
              <a:off x="2158079" y="1149575"/>
              <a:ext cx="1329525" cy="3073850"/>
            </a:xfrm>
            <a:custGeom>
              <a:avLst/>
              <a:gdLst/>
              <a:ahLst/>
              <a:cxnLst/>
              <a:rect l="l" t="t" r="r" b="b"/>
              <a:pathLst>
                <a:path w="53181" h="122954" extrusionOk="0">
                  <a:moveTo>
                    <a:pt x="52834" y="10871"/>
                  </a:moveTo>
                  <a:lnTo>
                    <a:pt x="53180" y="11071"/>
                  </a:lnTo>
                  <a:cubicBezTo>
                    <a:pt x="53067" y="11001"/>
                    <a:pt x="52952" y="10934"/>
                    <a:pt x="52834" y="10871"/>
                  </a:cubicBezTo>
                  <a:close/>
                  <a:moveTo>
                    <a:pt x="32053" y="1"/>
                  </a:moveTo>
                  <a:cubicBezTo>
                    <a:pt x="31414" y="1"/>
                    <a:pt x="30746" y="77"/>
                    <a:pt x="30056" y="230"/>
                  </a:cubicBezTo>
                  <a:cubicBezTo>
                    <a:pt x="28851" y="510"/>
                    <a:pt x="27569" y="1027"/>
                    <a:pt x="26235" y="1791"/>
                  </a:cubicBezTo>
                  <a:cubicBezTo>
                    <a:pt x="23726" y="3234"/>
                    <a:pt x="21390" y="5398"/>
                    <a:pt x="19399" y="7960"/>
                  </a:cubicBezTo>
                  <a:cubicBezTo>
                    <a:pt x="19381" y="7988"/>
                    <a:pt x="19360" y="8014"/>
                    <a:pt x="19335" y="8035"/>
                  </a:cubicBezTo>
                  <a:cubicBezTo>
                    <a:pt x="18678" y="8757"/>
                    <a:pt x="13660" y="14494"/>
                    <a:pt x="8903" y="24226"/>
                  </a:cubicBezTo>
                  <a:cubicBezTo>
                    <a:pt x="4339" y="33559"/>
                    <a:pt x="0" y="46574"/>
                    <a:pt x="0" y="62377"/>
                  </a:cubicBezTo>
                  <a:cubicBezTo>
                    <a:pt x="0" y="95845"/>
                    <a:pt x="13112" y="112877"/>
                    <a:pt x="13112" y="112877"/>
                  </a:cubicBezTo>
                  <a:lnTo>
                    <a:pt x="30595" y="122953"/>
                  </a:lnTo>
                  <a:cubicBezTo>
                    <a:pt x="30315" y="122577"/>
                    <a:pt x="23823" y="113889"/>
                    <a:pt x="20089" y="97074"/>
                  </a:cubicBezTo>
                  <a:cubicBezTo>
                    <a:pt x="18559" y="90217"/>
                    <a:pt x="17494" y="82013"/>
                    <a:pt x="17494" y="72476"/>
                  </a:cubicBezTo>
                  <a:cubicBezTo>
                    <a:pt x="17494" y="58428"/>
                    <a:pt x="20917" y="46586"/>
                    <a:pt x="24878" y="37575"/>
                  </a:cubicBezTo>
                  <a:cubicBezTo>
                    <a:pt x="25987" y="35068"/>
                    <a:pt x="27128" y="32784"/>
                    <a:pt x="28258" y="30729"/>
                  </a:cubicBezTo>
                  <a:lnTo>
                    <a:pt x="28258" y="30718"/>
                  </a:lnTo>
                  <a:cubicBezTo>
                    <a:pt x="32381" y="23183"/>
                    <a:pt x="36258" y="18769"/>
                    <a:pt x="36828" y="18133"/>
                  </a:cubicBezTo>
                  <a:cubicBezTo>
                    <a:pt x="36852" y="18112"/>
                    <a:pt x="36875" y="18086"/>
                    <a:pt x="36892" y="18058"/>
                  </a:cubicBezTo>
                  <a:cubicBezTo>
                    <a:pt x="37269" y="17563"/>
                    <a:pt x="37667" y="17078"/>
                    <a:pt x="38087" y="16615"/>
                  </a:cubicBezTo>
                  <a:cubicBezTo>
                    <a:pt x="39788" y="14689"/>
                    <a:pt x="41704" y="13053"/>
                    <a:pt x="43729" y="11890"/>
                  </a:cubicBezTo>
                  <a:cubicBezTo>
                    <a:pt x="45839" y="10673"/>
                    <a:pt x="47830" y="10096"/>
                    <a:pt x="49594" y="10096"/>
                  </a:cubicBezTo>
                  <a:cubicBezTo>
                    <a:pt x="50789" y="10096"/>
                    <a:pt x="51880" y="10360"/>
                    <a:pt x="52834" y="10871"/>
                  </a:cubicBezTo>
                  <a:lnTo>
                    <a:pt x="52834" y="10871"/>
                  </a:lnTo>
                  <a:lnTo>
                    <a:pt x="35686" y="973"/>
                  </a:lnTo>
                  <a:cubicBezTo>
                    <a:pt x="34893" y="478"/>
                    <a:pt x="34000" y="170"/>
                    <a:pt x="33071" y="69"/>
                  </a:cubicBezTo>
                  <a:cubicBezTo>
                    <a:pt x="32740" y="23"/>
                    <a:pt x="32401" y="1"/>
                    <a:pt x="32053" y="1"/>
                  </a:cubicBez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9"/>
            <p:cNvSpPr/>
            <p:nvPr/>
          </p:nvSpPr>
          <p:spPr>
            <a:xfrm>
              <a:off x="2914275" y="1401925"/>
              <a:ext cx="671750" cy="885625"/>
            </a:xfrm>
            <a:custGeom>
              <a:avLst/>
              <a:gdLst/>
              <a:ahLst/>
              <a:cxnLst/>
              <a:rect l="l" t="t" r="r" b="b"/>
              <a:pathLst>
                <a:path w="26870" h="35425" extrusionOk="0">
                  <a:moveTo>
                    <a:pt x="18987" y="0"/>
                  </a:moveTo>
                  <a:cubicBezTo>
                    <a:pt x="17222" y="0"/>
                    <a:pt x="15231" y="578"/>
                    <a:pt x="13123" y="1795"/>
                  </a:cubicBezTo>
                  <a:cubicBezTo>
                    <a:pt x="11098" y="2957"/>
                    <a:pt x="9182" y="4595"/>
                    <a:pt x="7482" y="6521"/>
                  </a:cubicBezTo>
                  <a:cubicBezTo>
                    <a:pt x="7061" y="6984"/>
                    <a:pt x="6663" y="7468"/>
                    <a:pt x="6286" y="7964"/>
                  </a:cubicBezTo>
                  <a:cubicBezTo>
                    <a:pt x="6269" y="7992"/>
                    <a:pt x="6246" y="8016"/>
                    <a:pt x="6222" y="8039"/>
                  </a:cubicBezTo>
                  <a:cubicBezTo>
                    <a:pt x="4090" y="10794"/>
                    <a:pt x="2357" y="14003"/>
                    <a:pt x="1270" y="17253"/>
                  </a:cubicBezTo>
                  <a:cubicBezTo>
                    <a:pt x="452" y="19698"/>
                    <a:pt x="0" y="22174"/>
                    <a:pt x="0" y="24510"/>
                  </a:cubicBezTo>
                  <a:cubicBezTo>
                    <a:pt x="0" y="28590"/>
                    <a:pt x="1399" y="31485"/>
                    <a:pt x="3670" y="32896"/>
                  </a:cubicBezTo>
                  <a:lnTo>
                    <a:pt x="8041" y="35424"/>
                  </a:lnTo>
                  <a:cubicBezTo>
                    <a:pt x="7373" y="35015"/>
                    <a:pt x="6782" y="34467"/>
                    <a:pt x="6275" y="33799"/>
                  </a:cubicBezTo>
                  <a:cubicBezTo>
                    <a:pt x="5070" y="32206"/>
                    <a:pt x="4370" y="29914"/>
                    <a:pt x="4370" y="27039"/>
                  </a:cubicBezTo>
                  <a:cubicBezTo>
                    <a:pt x="4370" y="18675"/>
                    <a:pt x="10248" y="8502"/>
                    <a:pt x="17493" y="4314"/>
                  </a:cubicBezTo>
                  <a:cubicBezTo>
                    <a:pt x="19587" y="3110"/>
                    <a:pt x="21569" y="2535"/>
                    <a:pt x="23325" y="2535"/>
                  </a:cubicBezTo>
                  <a:cubicBezTo>
                    <a:pt x="23672" y="2535"/>
                    <a:pt x="24010" y="2557"/>
                    <a:pt x="24339" y="2602"/>
                  </a:cubicBezTo>
                  <a:cubicBezTo>
                    <a:pt x="25266" y="2709"/>
                    <a:pt x="26105" y="3000"/>
                    <a:pt x="26858" y="3464"/>
                  </a:cubicBezTo>
                  <a:lnTo>
                    <a:pt x="26869" y="3453"/>
                  </a:lnTo>
                  <a:lnTo>
                    <a:pt x="22574" y="977"/>
                  </a:lnTo>
                  <a:cubicBezTo>
                    <a:pt x="21541" y="335"/>
                    <a:pt x="20329" y="0"/>
                    <a:pt x="18987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9"/>
            <p:cNvSpPr/>
            <p:nvPr/>
          </p:nvSpPr>
          <p:spPr>
            <a:xfrm>
              <a:off x="3023500" y="1465275"/>
              <a:ext cx="656175" cy="846600"/>
            </a:xfrm>
            <a:custGeom>
              <a:avLst/>
              <a:gdLst/>
              <a:ahLst/>
              <a:cxnLst/>
              <a:rect l="l" t="t" r="r" b="b"/>
              <a:pathLst>
                <a:path w="26247" h="33864" extrusionOk="0">
                  <a:moveTo>
                    <a:pt x="18956" y="1"/>
                  </a:moveTo>
                  <a:cubicBezTo>
                    <a:pt x="17200" y="1"/>
                    <a:pt x="15218" y="575"/>
                    <a:pt x="13124" y="1779"/>
                  </a:cubicBezTo>
                  <a:cubicBezTo>
                    <a:pt x="5879" y="5968"/>
                    <a:pt x="1" y="16141"/>
                    <a:pt x="1" y="24505"/>
                  </a:cubicBezTo>
                  <a:cubicBezTo>
                    <a:pt x="1" y="27380"/>
                    <a:pt x="701" y="29672"/>
                    <a:pt x="1906" y="31265"/>
                  </a:cubicBezTo>
                  <a:cubicBezTo>
                    <a:pt x="2413" y="31933"/>
                    <a:pt x="3004" y="32481"/>
                    <a:pt x="3672" y="32890"/>
                  </a:cubicBezTo>
                  <a:cubicBezTo>
                    <a:pt x="3739" y="32936"/>
                    <a:pt x="3811" y="32976"/>
                    <a:pt x="3888" y="33010"/>
                  </a:cubicBezTo>
                  <a:cubicBezTo>
                    <a:pt x="4864" y="33573"/>
                    <a:pt x="5993" y="33864"/>
                    <a:pt x="7235" y="33864"/>
                  </a:cubicBezTo>
                  <a:cubicBezTo>
                    <a:pt x="7321" y="33864"/>
                    <a:pt x="7407" y="33863"/>
                    <a:pt x="7493" y="33860"/>
                  </a:cubicBezTo>
                  <a:cubicBezTo>
                    <a:pt x="9195" y="33817"/>
                    <a:pt x="11111" y="33235"/>
                    <a:pt x="13124" y="32072"/>
                  </a:cubicBezTo>
                  <a:cubicBezTo>
                    <a:pt x="20368" y="27896"/>
                    <a:pt x="26246" y="17723"/>
                    <a:pt x="26246" y="9359"/>
                  </a:cubicBezTo>
                  <a:cubicBezTo>
                    <a:pt x="26246" y="5236"/>
                    <a:pt x="24814" y="2318"/>
                    <a:pt x="22489" y="929"/>
                  </a:cubicBezTo>
                  <a:cubicBezTo>
                    <a:pt x="21736" y="466"/>
                    <a:pt x="20897" y="177"/>
                    <a:pt x="19970" y="68"/>
                  </a:cubicBezTo>
                  <a:cubicBezTo>
                    <a:pt x="19641" y="23"/>
                    <a:pt x="19303" y="1"/>
                    <a:pt x="18956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9"/>
            <p:cNvSpPr/>
            <p:nvPr/>
          </p:nvSpPr>
          <p:spPr>
            <a:xfrm>
              <a:off x="3219450" y="1717950"/>
              <a:ext cx="264300" cy="341275"/>
            </a:xfrm>
            <a:custGeom>
              <a:avLst/>
              <a:gdLst/>
              <a:ahLst/>
              <a:cxnLst/>
              <a:rect l="l" t="t" r="r" b="b"/>
              <a:pathLst>
                <a:path w="10572" h="13651" extrusionOk="0">
                  <a:moveTo>
                    <a:pt x="7647" y="0"/>
                  </a:moveTo>
                  <a:cubicBezTo>
                    <a:pt x="6936" y="0"/>
                    <a:pt x="6134" y="232"/>
                    <a:pt x="5286" y="722"/>
                  </a:cubicBezTo>
                  <a:cubicBezTo>
                    <a:pt x="2366" y="2408"/>
                    <a:pt x="0" y="6505"/>
                    <a:pt x="0" y="9876"/>
                  </a:cubicBezTo>
                  <a:cubicBezTo>
                    <a:pt x="0" y="12268"/>
                    <a:pt x="1191" y="13650"/>
                    <a:pt x="2925" y="13650"/>
                  </a:cubicBezTo>
                  <a:cubicBezTo>
                    <a:pt x="3636" y="13650"/>
                    <a:pt x="4437" y="13418"/>
                    <a:pt x="5286" y="12929"/>
                  </a:cubicBezTo>
                  <a:cubicBezTo>
                    <a:pt x="8205" y="11243"/>
                    <a:pt x="10571" y="7144"/>
                    <a:pt x="10571" y="3773"/>
                  </a:cubicBezTo>
                  <a:cubicBezTo>
                    <a:pt x="10571" y="1382"/>
                    <a:pt x="9381" y="0"/>
                    <a:pt x="7647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9"/>
            <p:cNvSpPr/>
            <p:nvPr/>
          </p:nvSpPr>
          <p:spPr>
            <a:xfrm>
              <a:off x="2763375" y="520050"/>
              <a:ext cx="861400" cy="861400"/>
            </a:xfrm>
            <a:custGeom>
              <a:avLst/>
              <a:gdLst/>
              <a:ahLst/>
              <a:cxnLst/>
              <a:rect l="l" t="t" r="r" b="b"/>
              <a:pathLst>
                <a:path w="34456" h="34456" extrusionOk="0">
                  <a:moveTo>
                    <a:pt x="17228" y="0"/>
                  </a:moveTo>
                  <a:cubicBezTo>
                    <a:pt x="12659" y="0"/>
                    <a:pt x="8277" y="1815"/>
                    <a:pt x="5047" y="5047"/>
                  </a:cubicBezTo>
                  <a:cubicBezTo>
                    <a:pt x="1817" y="8277"/>
                    <a:pt x="0" y="12659"/>
                    <a:pt x="0" y="17228"/>
                  </a:cubicBezTo>
                  <a:cubicBezTo>
                    <a:pt x="0" y="21797"/>
                    <a:pt x="1817" y="26178"/>
                    <a:pt x="5047" y="29410"/>
                  </a:cubicBezTo>
                  <a:cubicBezTo>
                    <a:pt x="8277" y="32640"/>
                    <a:pt x="12659" y="34455"/>
                    <a:pt x="17228" y="34455"/>
                  </a:cubicBezTo>
                  <a:cubicBezTo>
                    <a:pt x="21798" y="34455"/>
                    <a:pt x="26180" y="32640"/>
                    <a:pt x="29410" y="29410"/>
                  </a:cubicBezTo>
                  <a:cubicBezTo>
                    <a:pt x="32640" y="26178"/>
                    <a:pt x="34455" y="21797"/>
                    <a:pt x="34455" y="17228"/>
                  </a:cubicBezTo>
                  <a:cubicBezTo>
                    <a:pt x="34455" y="12659"/>
                    <a:pt x="32640" y="8277"/>
                    <a:pt x="29410" y="5047"/>
                  </a:cubicBezTo>
                  <a:cubicBezTo>
                    <a:pt x="26180" y="1815"/>
                    <a:pt x="21798" y="0"/>
                    <a:pt x="17228" y="0"/>
                  </a:cubicBezTo>
                  <a:close/>
                </a:path>
              </a:pathLst>
            </a:custGeom>
            <a:solidFill>
              <a:srgbClr val="3E5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9"/>
            <p:cNvSpPr/>
            <p:nvPr/>
          </p:nvSpPr>
          <p:spPr>
            <a:xfrm>
              <a:off x="2677250" y="275600"/>
              <a:ext cx="568975" cy="607225"/>
            </a:xfrm>
            <a:custGeom>
              <a:avLst/>
              <a:gdLst/>
              <a:ahLst/>
              <a:cxnLst/>
              <a:rect l="l" t="t" r="r" b="b"/>
              <a:pathLst>
                <a:path w="22759" h="24289" extrusionOk="0">
                  <a:moveTo>
                    <a:pt x="13113" y="0"/>
                  </a:moveTo>
                  <a:lnTo>
                    <a:pt x="1" y="8055"/>
                  </a:lnTo>
                  <a:lnTo>
                    <a:pt x="9051" y="22788"/>
                  </a:lnTo>
                  <a:cubicBezTo>
                    <a:pt x="9624" y="23721"/>
                    <a:pt x="10790" y="24288"/>
                    <a:pt x="12423" y="24288"/>
                  </a:cubicBezTo>
                  <a:cubicBezTo>
                    <a:pt x="12486" y="24288"/>
                    <a:pt x="12550" y="24287"/>
                    <a:pt x="12615" y="24286"/>
                  </a:cubicBezTo>
                  <a:cubicBezTo>
                    <a:pt x="16084" y="24191"/>
                    <a:pt x="20235" y="21641"/>
                    <a:pt x="21886" y="18590"/>
                  </a:cubicBezTo>
                  <a:cubicBezTo>
                    <a:pt x="22714" y="17064"/>
                    <a:pt x="22759" y="15702"/>
                    <a:pt x="22163" y="14735"/>
                  </a:cubicBezTo>
                  <a:lnTo>
                    <a:pt x="13113" y="0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9"/>
            <p:cNvSpPr/>
            <p:nvPr/>
          </p:nvSpPr>
          <p:spPr>
            <a:xfrm>
              <a:off x="2677250" y="275600"/>
              <a:ext cx="385100" cy="307875"/>
            </a:xfrm>
            <a:custGeom>
              <a:avLst/>
              <a:gdLst/>
              <a:ahLst/>
              <a:cxnLst/>
              <a:rect l="l" t="t" r="r" b="b"/>
              <a:pathLst>
                <a:path w="15404" h="12315" extrusionOk="0">
                  <a:moveTo>
                    <a:pt x="13113" y="0"/>
                  </a:moveTo>
                  <a:lnTo>
                    <a:pt x="1" y="8055"/>
                  </a:lnTo>
                  <a:cubicBezTo>
                    <a:pt x="1" y="8055"/>
                    <a:pt x="1102" y="9847"/>
                    <a:pt x="1698" y="10815"/>
                  </a:cubicBezTo>
                  <a:cubicBezTo>
                    <a:pt x="2269" y="11746"/>
                    <a:pt x="3434" y="12314"/>
                    <a:pt x="5064" y="12314"/>
                  </a:cubicBezTo>
                  <a:cubicBezTo>
                    <a:pt x="5129" y="12314"/>
                    <a:pt x="5195" y="12313"/>
                    <a:pt x="5262" y="12312"/>
                  </a:cubicBezTo>
                  <a:cubicBezTo>
                    <a:pt x="8729" y="12217"/>
                    <a:pt x="12880" y="9668"/>
                    <a:pt x="14532" y="6617"/>
                  </a:cubicBezTo>
                  <a:cubicBezTo>
                    <a:pt x="15358" y="5092"/>
                    <a:pt x="15404" y="3728"/>
                    <a:pt x="14808" y="2760"/>
                  </a:cubicBezTo>
                  <a:cubicBezTo>
                    <a:pt x="14212" y="1792"/>
                    <a:pt x="13113" y="0"/>
                    <a:pt x="13113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9"/>
            <p:cNvSpPr/>
            <p:nvPr/>
          </p:nvSpPr>
          <p:spPr>
            <a:xfrm>
              <a:off x="2643650" y="238125"/>
              <a:ext cx="395025" cy="276350"/>
            </a:xfrm>
            <a:custGeom>
              <a:avLst/>
              <a:gdLst/>
              <a:ahLst/>
              <a:cxnLst/>
              <a:rect l="l" t="t" r="r" b="b"/>
              <a:pathLst>
                <a:path w="15801" h="11054" extrusionOk="0">
                  <a:moveTo>
                    <a:pt x="11090" y="0"/>
                  </a:moveTo>
                  <a:cubicBezTo>
                    <a:pt x="11025" y="0"/>
                    <a:pt x="10959" y="1"/>
                    <a:pt x="10893" y="3"/>
                  </a:cubicBezTo>
                  <a:cubicBezTo>
                    <a:pt x="7425" y="96"/>
                    <a:pt x="3274" y="2647"/>
                    <a:pt x="1622" y="5698"/>
                  </a:cubicBezTo>
                  <a:cubicBezTo>
                    <a:pt x="0" y="8691"/>
                    <a:pt x="1388" y="11053"/>
                    <a:pt x="4716" y="11053"/>
                  </a:cubicBezTo>
                  <a:cubicBezTo>
                    <a:pt x="4780" y="11053"/>
                    <a:pt x="4845" y="11052"/>
                    <a:pt x="4910" y="11051"/>
                  </a:cubicBezTo>
                  <a:cubicBezTo>
                    <a:pt x="8378" y="10956"/>
                    <a:pt x="12530" y="8405"/>
                    <a:pt x="14181" y="5355"/>
                  </a:cubicBezTo>
                  <a:cubicBezTo>
                    <a:pt x="15800" y="2364"/>
                    <a:pt x="14417" y="0"/>
                    <a:pt x="11090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9"/>
            <p:cNvSpPr/>
            <p:nvPr/>
          </p:nvSpPr>
          <p:spPr>
            <a:xfrm>
              <a:off x="2742900" y="307550"/>
              <a:ext cx="196575" cy="137500"/>
            </a:xfrm>
            <a:custGeom>
              <a:avLst/>
              <a:gdLst/>
              <a:ahLst/>
              <a:cxnLst/>
              <a:rect l="l" t="t" r="r" b="b"/>
              <a:pathLst>
                <a:path w="7863" h="5500" extrusionOk="0">
                  <a:moveTo>
                    <a:pt x="5516" y="0"/>
                  </a:moveTo>
                  <a:cubicBezTo>
                    <a:pt x="5484" y="0"/>
                    <a:pt x="5452" y="0"/>
                    <a:pt x="5420" y="1"/>
                  </a:cubicBezTo>
                  <a:cubicBezTo>
                    <a:pt x="3694" y="47"/>
                    <a:pt x="1629" y="1317"/>
                    <a:pt x="807" y="2835"/>
                  </a:cubicBezTo>
                  <a:cubicBezTo>
                    <a:pt x="0" y="4323"/>
                    <a:pt x="689" y="5500"/>
                    <a:pt x="2344" y="5500"/>
                  </a:cubicBezTo>
                  <a:cubicBezTo>
                    <a:pt x="2376" y="5500"/>
                    <a:pt x="2409" y="5499"/>
                    <a:pt x="2443" y="5498"/>
                  </a:cubicBezTo>
                  <a:cubicBezTo>
                    <a:pt x="4169" y="5452"/>
                    <a:pt x="6235" y="4183"/>
                    <a:pt x="7057" y="2665"/>
                  </a:cubicBezTo>
                  <a:cubicBezTo>
                    <a:pt x="7863" y="1175"/>
                    <a:pt x="7174" y="0"/>
                    <a:pt x="5516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40"/>
          <p:cNvSpPr/>
          <p:nvPr/>
        </p:nvSpPr>
        <p:spPr>
          <a:xfrm>
            <a:off x="865550" y="-1134700"/>
            <a:ext cx="7413000" cy="7413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40"/>
          <p:cNvSpPr txBox="1">
            <a:spLocks noGrp="1"/>
          </p:cNvSpPr>
          <p:nvPr>
            <p:ph type="ctrTitle"/>
          </p:nvPr>
        </p:nvSpPr>
        <p:spPr>
          <a:xfrm>
            <a:off x="3801000" y="2347819"/>
            <a:ext cx="36903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IN BRIEF</a:t>
            </a:r>
            <a:endParaRPr/>
          </a:p>
        </p:txBody>
      </p:sp>
      <p:sp>
        <p:nvSpPr>
          <p:cNvPr id="1006" name="Google Shape;1006;p40"/>
          <p:cNvSpPr txBox="1">
            <a:spLocks noGrp="1"/>
          </p:cNvSpPr>
          <p:nvPr>
            <p:ph type="subTitle" idx="1"/>
          </p:nvPr>
        </p:nvSpPr>
        <p:spPr>
          <a:xfrm>
            <a:off x="4931350" y="2767490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You could enter a subtitle here if you need it</a:t>
            </a:r>
            <a:endParaRPr/>
          </a:p>
        </p:txBody>
      </p:sp>
      <p:sp>
        <p:nvSpPr>
          <p:cNvPr id="1007" name="Google Shape;1007;p40"/>
          <p:cNvSpPr txBox="1">
            <a:spLocks noGrp="1"/>
          </p:cNvSpPr>
          <p:nvPr>
            <p:ph type="title" idx="2"/>
          </p:nvPr>
        </p:nvSpPr>
        <p:spPr>
          <a:xfrm>
            <a:off x="5250550" y="3770263"/>
            <a:ext cx="224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1008" name="Google Shape;1008;p40"/>
          <p:cNvGrpSpPr/>
          <p:nvPr/>
        </p:nvGrpSpPr>
        <p:grpSpPr>
          <a:xfrm>
            <a:off x="865539" y="673518"/>
            <a:ext cx="2627434" cy="3929979"/>
            <a:chOff x="2641525" y="539700"/>
            <a:chExt cx="796675" cy="1191625"/>
          </a:xfrm>
        </p:grpSpPr>
        <p:sp>
          <p:nvSpPr>
            <p:cNvPr id="1009" name="Google Shape;1009;p40"/>
            <p:cNvSpPr/>
            <p:nvPr/>
          </p:nvSpPr>
          <p:spPr>
            <a:xfrm>
              <a:off x="2641525" y="1272700"/>
              <a:ext cx="796675" cy="458625"/>
            </a:xfrm>
            <a:custGeom>
              <a:avLst/>
              <a:gdLst/>
              <a:ahLst/>
              <a:cxnLst/>
              <a:rect l="l" t="t" r="r" b="b"/>
              <a:pathLst>
                <a:path w="31867" h="18345" extrusionOk="0">
                  <a:moveTo>
                    <a:pt x="18040" y="0"/>
                  </a:moveTo>
                  <a:cubicBezTo>
                    <a:pt x="17920" y="0"/>
                    <a:pt x="17800" y="26"/>
                    <a:pt x="17708" y="79"/>
                  </a:cubicBezTo>
                  <a:lnTo>
                    <a:pt x="182" y="10196"/>
                  </a:lnTo>
                  <a:cubicBezTo>
                    <a:pt x="0" y="10303"/>
                    <a:pt x="0" y="10474"/>
                    <a:pt x="182" y="10579"/>
                  </a:cubicBezTo>
                  <a:lnTo>
                    <a:pt x="13496" y="18266"/>
                  </a:lnTo>
                  <a:cubicBezTo>
                    <a:pt x="13588" y="18319"/>
                    <a:pt x="13708" y="18345"/>
                    <a:pt x="13827" y="18345"/>
                  </a:cubicBezTo>
                  <a:cubicBezTo>
                    <a:pt x="13947" y="18345"/>
                    <a:pt x="14067" y="18319"/>
                    <a:pt x="14159" y="18266"/>
                  </a:cubicBezTo>
                  <a:lnTo>
                    <a:pt x="31685" y="8149"/>
                  </a:lnTo>
                  <a:cubicBezTo>
                    <a:pt x="31867" y="8043"/>
                    <a:pt x="31867" y="7871"/>
                    <a:pt x="31685" y="7766"/>
                  </a:cubicBezTo>
                  <a:lnTo>
                    <a:pt x="18371" y="79"/>
                  </a:lnTo>
                  <a:cubicBezTo>
                    <a:pt x="18280" y="26"/>
                    <a:pt x="18160" y="0"/>
                    <a:pt x="18040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0"/>
            <p:cNvSpPr/>
            <p:nvPr/>
          </p:nvSpPr>
          <p:spPr>
            <a:xfrm>
              <a:off x="2986425" y="1435375"/>
              <a:ext cx="433475" cy="270850"/>
            </a:xfrm>
            <a:custGeom>
              <a:avLst/>
              <a:gdLst/>
              <a:ahLst/>
              <a:cxnLst/>
              <a:rect l="l" t="t" r="r" b="b"/>
              <a:pathLst>
                <a:path w="17339" h="10834" extrusionOk="0">
                  <a:moveTo>
                    <a:pt x="17338" y="1"/>
                  </a:moveTo>
                  <a:cubicBezTo>
                    <a:pt x="17338" y="251"/>
                    <a:pt x="17081" y="401"/>
                    <a:pt x="16964" y="469"/>
                  </a:cubicBezTo>
                  <a:lnTo>
                    <a:pt x="1403" y="9455"/>
                  </a:lnTo>
                  <a:cubicBezTo>
                    <a:pt x="1403" y="9456"/>
                    <a:pt x="747" y="9833"/>
                    <a:pt x="747" y="9833"/>
                  </a:cubicBezTo>
                  <a:cubicBezTo>
                    <a:pt x="540" y="9953"/>
                    <a:pt x="271" y="10013"/>
                    <a:pt x="1" y="10013"/>
                  </a:cubicBezTo>
                  <a:lnTo>
                    <a:pt x="1" y="10834"/>
                  </a:lnTo>
                  <a:cubicBezTo>
                    <a:pt x="6" y="10834"/>
                    <a:pt x="11" y="10834"/>
                    <a:pt x="16" y="10834"/>
                  </a:cubicBezTo>
                  <a:cubicBezTo>
                    <a:pt x="264" y="10834"/>
                    <a:pt x="511" y="10777"/>
                    <a:pt x="702" y="10667"/>
                  </a:cubicBezTo>
                  <a:cubicBezTo>
                    <a:pt x="798" y="10612"/>
                    <a:pt x="890" y="10559"/>
                    <a:pt x="974" y="10510"/>
                  </a:cubicBezTo>
                  <a:lnTo>
                    <a:pt x="1094" y="10440"/>
                  </a:lnTo>
                  <a:cubicBezTo>
                    <a:pt x="1149" y="10410"/>
                    <a:pt x="1199" y="10380"/>
                    <a:pt x="1242" y="10356"/>
                  </a:cubicBezTo>
                  <a:cubicBezTo>
                    <a:pt x="1264" y="10343"/>
                    <a:pt x="1283" y="10332"/>
                    <a:pt x="1301" y="10322"/>
                  </a:cubicBezTo>
                  <a:cubicBezTo>
                    <a:pt x="1318" y="10311"/>
                    <a:pt x="1334" y="10303"/>
                    <a:pt x="1347" y="10294"/>
                  </a:cubicBezTo>
                  <a:cubicBezTo>
                    <a:pt x="1364" y="10284"/>
                    <a:pt x="1378" y="10276"/>
                    <a:pt x="1389" y="10271"/>
                  </a:cubicBezTo>
                  <a:lnTo>
                    <a:pt x="1403" y="10263"/>
                  </a:lnTo>
                  <a:lnTo>
                    <a:pt x="16964" y="1279"/>
                  </a:lnTo>
                  <a:cubicBezTo>
                    <a:pt x="17171" y="1159"/>
                    <a:pt x="17338" y="882"/>
                    <a:pt x="17338" y="658"/>
                  </a:cubicBezTo>
                  <a:lnTo>
                    <a:pt x="17338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0"/>
            <p:cNvSpPr/>
            <p:nvPr/>
          </p:nvSpPr>
          <p:spPr>
            <a:xfrm>
              <a:off x="2666275" y="1242625"/>
              <a:ext cx="756175" cy="443100"/>
            </a:xfrm>
            <a:custGeom>
              <a:avLst/>
              <a:gdLst/>
              <a:ahLst/>
              <a:cxnLst/>
              <a:rect l="l" t="t" r="r" b="b"/>
              <a:pathLst>
                <a:path w="30247" h="17724" extrusionOk="0">
                  <a:moveTo>
                    <a:pt x="17506" y="0"/>
                  </a:moveTo>
                  <a:cubicBezTo>
                    <a:pt x="17237" y="0"/>
                    <a:pt x="16970" y="59"/>
                    <a:pt x="16765" y="175"/>
                  </a:cubicBezTo>
                  <a:lnTo>
                    <a:pt x="2547" y="8408"/>
                  </a:lnTo>
                  <a:lnTo>
                    <a:pt x="2547" y="9217"/>
                  </a:lnTo>
                  <a:lnTo>
                    <a:pt x="3" y="10270"/>
                  </a:lnTo>
                  <a:lnTo>
                    <a:pt x="1" y="10272"/>
                  </a:lnTo>
                  <a:cubicBezTo>
                    <a:pt x="2" y="10281"/>
                    <a:pt x="3" y="10289"/>
                    <a:pt x="7" y="10298"/>
                  </a:cubicBezTo>
                  <a:cubicBezTo>
                    <a:pt x="4" y="10304"/>
                    <a:pt x="6" y="10310"/>
                    <a:pt x="8" y="10315"/>
                  </a:cubicBezTo>
                  <a:cubicBezTo>
                    <a:pt x="12" y="10338"/>
                    <a:pt x="16" y="10359"/>
                    <a:pt x="22" y="10381"/>
                  </a:cubicBezTo>
                  <a:cubicBezTo>
                    <a:pt x="30" y="10406"/>
                    <a:pt x="39" y="10430"/>
                    <a:pt x="50" y="10455"/>
                  </a:cubicBezTo>
                  <a:cubicBezTo>
                    <a:pt x="61" y="10480"/>
                    <a:pt x="73" y="10504"/>
                    <a:pt x="86" y="10527"/>
                  </a:cubicBezTo>
                  <a:cubicBezTo>
                    <a:pt x="100" y="10551"/>
                    <a:pt x="115" y="10574"/>
                    <a:pt x="132" y="10595"/>
                  </a:cubicBezTo>
                  <a:cubicBezTo>
                    <a:pt x="144" y="10611"/>
                    <a:pt x="156" y="10627"/>
                    <a:pt x="170" y="10643"/>
                  </a:cubicBezTo>
                  <a:lnTo>
                    <a:pt x="200" y="10673"/>
                  </a:lnTo>
                  <a:cubicBezTo>
                    <a:pt x="215" y="10689"/>
                    <a:pt x="232" y="10703"/>
                    <a:pt x="249" y="10716"/>
                  </a:cubicBezTo>
                  <a:cubicBezTo>
                    <a:pt x="265" y="10728"/>
                    <a:pt x="282" y="10741"/>
                    <a:pt x="298" y="10750"/>
                  </a:cubicBezTo>
                  <a:lnTo>
                    <a:pt x="11404" y="17165"/>
                  </a:lnTo>
                  <a:lnTo>
                    <a:pt x="11406" y="17165"/>
                  </a:lnTo>
                  <a:lnTo>
                    <a:pt x="12060" y="17542"/>
                  </a:lnTo>
                  <a:cubicBezTo>
                    <a:pt x="12278" y="17664"/>
                    <a:pt x="12528" y="17723"/>
                    <a:pt x="12807" y="17723"/>
                  </a:cubicBezTo>
                  <a:cubicBezTo>
                    <a:pt x="13076" y="17723"/>
                    <a:pt x="13346" y="17663"/>
                    <a:pt x="13553" y="17543"/>
                  </a:cubicBezTo>
                  <a:lnTo>
                    <a:pt x="14207" y="17166"/>
                  </a:lnTo>
                  <a:lnTo>
                    <a:pt x="29834" y="8145"/>
                  </a:lnTo>
                  <a:cubicBezTo>
                    <a:pt x="30247" y="7906"/>
                    <a:pt x="30247" y="7519"/>
                    <a:pt x="29836" y="7279"/>
                  </a:cubicBezTo>
                  <a:lnTo>
                    <a:pt x="28144" y="6287"/>
                  </a:lnTo>
                  <a:lnTo>
                    <a:pt x="18258" y="181"/>
                  </a:lnTo>
                  <a:cubicBezTo>
                    <a:pt x="18051" y="60"/>
                    <a:pt x="17778" y="0"/>
                    <a:pt x="17506" y="0"/>
                  </a:cubicBezTo>
                  <a:close/>
                </a:path>
              </a:pathLst>
            </a:custGeom>
            <a:solidFill>
              <a:srgbClr val="AF2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0"/>
            <p:cNvSpPr/>
            <p:nvPr/>
          </p:nvSpPr>
          <p:spPr>
            <a:xfrm>
              <a:off x="2677150" y="1366975"/>
              <a:ext cx="730700" cy="308400"/>
            </a:xfrm>
            <a:custGeom>
              <a:avLst/>
              <a:gdLst/>
              <a:ahLst/>
              <a:cxnLst/>
              <a:rect l="l" t="t" r="r" b="b"/>
              <a:pathLst>
                <a:path w="29228" h="12336" extrusionOk="0">
                  <a:moveTo>
                    <a:pt x="29228" y="0"/>
                  </a:moveTo>
                  <a:lnTo>
                    <a:pt x="12372" y="9762"/>
                  </a:lnTo>
                  <a:lnTo>
                    <a:pt x="0" y="2620"/>
                  </a:lnTo>
                  <a:lnTo>
                    <a:pt x="2" y="5327"/>
                  </a:lnTo>
                  <a:lnTo>
                    <a:pt x="11940" y="12220"/>
                  </a:lnTo>
                  <a:cubicBezTo>
                    <a:pt x="12073" y="12297"/>
                    <a:pt x="12222" y="12335"/>
                    <a:pt x="12371" y="12335"/>
                  </a:cubicBezTo>
                  <a:cubicBezTo>
                    <a:pt x="12520" y="12335"/>
                    <a:pt x="12669" y="12297"/>
                    <a:pt x="12802" y="12220"/>
                  </a:cubicBezTo>
                  <a:lnTo>
                    <a:pt x="29012" y="2861"/>
                  </a:lnTo>
                  <a:cubicBezTo>
                    <a:pt x="29146" y="2784"/>
                    <a:pt x="29228" y="2641"/>
                    <a:pt x="29228" y="2488"/>
                  </a:cubicBezTo>
                  <a:lnTo>
                    <a:pt x="292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0"/>
            <p:cNvSpPr/>
            <p:nvPr/>
          </p:nvSpPr>
          <p:spPr>
            <a:xfrm>
              <a:off x="2986425" y="1366975"/>
              <a:ext cx="421475" cy="308400"/>
            </a:xfrm>
            <a:custGeom>
              <a:avLst/>
              <a:gdLst/>
              <a:ahLst/>
              <a:cxnLst/>
              <a:rect l="l" t="t" r="r" b="b"/>
              <a:pathLst>
                <a:path w="16859" h="12336" extrusionOk="0">
                  <a:moveTo>
                    <a:pt x="16858" y="0"/>
                  </a:moveTo>
                  <a:lnTo>
                    <a:pt x="1" y="9762"/>
                  </a:lnTo>
                  <a:lnTo>
                    <a:pt x="1" y="12335"/>
                  </a:lnTo>
                  <a:cubicBezTo>
                    <a:pt x="153" y="12335"/>
                    <a:pt x="301" y="12296"/>
                    <a:pt x="432" y="12220"/>
                  </a:cubicBezTo>
                  <a:lnTo>
                    <a:pt x="16642" y="2861"/>
                  </a:lnTo>
                  <a:cubicBezTo>
                    <a:pt x="16775" y="2785"/>
                    <a:pt x="16857" y="2643"/>
                    <a:pt x="16858" y="2488"/>
                  </a:cubicBezTo>
                  <a:lnTo>
                    <a:pt x="16858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0"/>
            <p:cNvSpPr/>
            <p:nvPr/>
          </p:nvSpPr>
          <p:spPr>
            <a:xfrm>
              <a:off x="2986425" y="1344375"/>
              <a:ext cx="433475" cy="270850"/>
            </a:xfrm>
            <a:custGeom>
              <a:avLst/>
              <a:gdLst/>
              <a:ahLst/>
              <a:cxnLst/>
              <a:rect l="l" t="t" r="r" b="b"/>
              <a:pathLst>
                <a:path w="17339" h="10834" extrusionOk="0">
                  <a:moveTo>
                    <a:pt x="17338" y="0"/>
                  </a:moveTo>
                  <a:cubicBezTo>
                    <a:pt x="17338" y="259"/>
                    <a:pt x="17074" y="405"/>
                    <a:pt x="16966" y="469"/>
                  </a:cubicBezTo>
                  <a:lnTo>
                    <a:pt x="12053" y="3306"/>
                  </a:lnTo>
                  <a:lnTo>
                    <a:pt x="1404" y="9453"/>
                  </a:lnTo>
                  <a:cubicBezTo>
                    <a:pt x="1401" y="9453"/>
                    <a:pt x="750" y="9829"/>
                    <a:pt x="750" y="9829"/>
                  </a:cubicBezTo>
                  <a:cubicBezTo>
                    <a:pt x="541" y="9950"/>
                    <a:pt x="272" y="10008"/>
                    <a:pt x="1" y="10008"/>
                  </a:cubicBezTo>
                  <a:lnTo>
                    <a:pt x="1" y="10833"/>
                  </a:lnTo>
                  <a:cubicBezTo>
                    <a:pt x="3" y="10833"/>
                    <a:pt x="6" y="10833"/>
                    <a:pt x="8" y="10833"/>
                  </a:cubicBezTo>
                  <a:cubicBezTo>
                    <a:pt x="259" y="10833"/>
                    <a:pt x="509" y="10777"/>
                    <a:pt x="703" y="10666"/>
                  </a:cubicBezTo>
                  <a:cubicBezTo>
                    <a:pt x="799" y="10610"/>
                    <a:pt x="891" y="10557"/>
                    <a:pt x="975" y="10509"/>
                  </a:cubicBezTo>
                  <a:lnTo>
                    <a:pt x="1094" y="10440"/>
                  </a:lnTo>
                  <a:cubicBezTo>
                    <a:pt x="1225" y="10365"/>
                    <a:pt x="1323" y="10309"/>
                    <a:pt x="1371" y="10280"/>
                  </a:cubicBezTo>
                  <a:lnTo>
                    <a:pt x="1399" y="10264"/>
                  </a:lnTo>
                  <a:cubicBezTo>
                    <a:pt x="1403" y="10263"/>
                    <a:pt x="12754" y="3710"/>
                    <a:pt x="12754" y="3710"/>
                  </a:cubicBezTo>
                  <a:lnTo>
                    <a:pt x="16964" y="1277"/>
                  </a:lnTo>
                  <a:cubicBezTo>
                    <a:pt x="17171" y="1159"/>
                    <a:pt x="17338" y="880"/>
                    <a:pt x="17338" y="657"/>
                  </a:cubicBezTo>
                  <a:lnTo>
                    <a:pt x="17338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0"/>
            <p:cNvSpPr/>
            <p:nvPr/>
          </p:nvSpPr>
          <p:spPr>
            <a:xfrm>
              <a:off x="2653950" y="1161650"/>
              <a:ext cx="768475" cy="432950"/>
            </a:xfrm>
            <a:custGeom>
              <a:avLst/>
              <a:gdLst/>
              <a:ahLst/>
              <a:cxnLst/>
              <a:rect l="l" t="t" r="r" b="b"/>
              <a:pathLst>
                <a:path w="30739" h="17318" extrusionOk="0">
                  <a:moveTo>
                    <a:pt x="28" y="10141"/>
                  </a:moveTo>
                  <a:cubicBezTo>
                    <a:pt x="18" y="10145"/>
                    <a:pt x="8" y="10151"/>
                    <a:pt x="0" y="10157"/>
                  </a:cubicBezTo>
                  <a:lnTo>
                    <a:pt x="28" y="10141"/>
                  </a:lnTo>
                  <a:close/>
                  <a:moveTo>
                    <a:pt x="17997" y="1"/>
                  </a:moveTo>
                  <a:cubicBezTo>
                    <a:pt x="17729" y="1"/>
                    <a:pt x="17462" y="59"/>
                    <a:pt x="17257" y="177"/>
                  </a:cubicBezTo>
                  <a:lnTo>
                    <a:pt x="28" y="10141"/>
                  </a:lnTo>
                  <a:lnTo>
                    <a:pt x="28" y="10141"/>
                  </a:lnTo>
                  <a:cubicBezTo>
                    <a:pt x="31" y="10140"/>
                    <a:pt x="34" y="10139"/>
                    <a:pt x="38" y="10138"/>
                  </a:cubicBezTo>
                  <a:cubicBezTo>
                    <a:pt x="47" y="10132"/>
                    <a:pt x="58" y="10127"/>
                    <a:pt x="69" y="10126"/>
                  </a:cubicBezTo>
                  <a:cubicBezTo>
                    <a:pt x="79" y="10121"/>
                    <a:pt x="91" y="10117"/>
                    <a:pt x="102" y="10115"/>
                  </a:cubicBezTo>
                  <a:cubicBezTo>
                    <a:pt x="117" y="10110"/>
                    <a:pt x="133" y="10106"/>
                    <a:pt x="150" y="10105"/>
                  </a:cubicBezTo>
                  <a:cubicBezTo>
                    <a:pt x="167" y="10103"/>
                    <a:pt x="185" y="10101"/>
                    <a:pt x="202" y="10101"/>
                  </a:cubicBezTo>
                  <a:cubicBezTo>
                    <a:pt x="229" y="10101"/>
                    <a:pt x="256" y="10104"/>
                    <a:pt x="283" y="10109"/>
                  </a:cubicBezTo>
                  <a:cubicBezTo>
                    <a:pt x="310" y="10112"/>
                    <a:pt x="338" y="10118"/>
                    <a:pt x="366" y="10127"/>
                  </a:cubicBezTo>
                  <a:cubicBezTo>
                    <a:pt x="425" y="10147"/>
                    <a:pt x="483" y="10171"/>
                    <a:pt x="538" y="10203"/>
                  </a:cubicBezTo>
                  <a:lnTo>
                    <a:pt x="975" y="10455"/>
                  </a:lnTo>
                  <a:lnTo>
                    <a:pt x="3040" y="11646"/>
                  </a:lnTo>
                  <a:lnTo>
                    <a:pt x="11896" y="16762"/>
                  </a:lnTo>
                  <a:lnTo>
                    <a:pt x="11899" y="16762"/>
                  </a:lnTo>
                  <a:lnTo>
                    <a:pt x="12550" y="17137"/>
                  </a:lnTo>
                  <a:cubicBezTo>
                    <a:pt x="12772" y="17256"/>
                    <a:pt x="13019" y="17317"/>
                    <a:pt x="13271" y="17317"/>
                  </a:cubicBezTo>
                  <a:cubicBezTo>
                    <a:pt x="13280" y="17317"/>
                    <a:pt x="13290" y="17317"/>
                    <a:pt x="13300" y="17317"/>
                  </a:cubicBezTo>
                  <a:cubicBezTo>
                    <a:pt x="13569" y="17317"/>
                    <a:pt x="13839" y="17258"/>
                    <a:pt x="14046" y="17140"/>
                  </a:cubicBezTo>
                  <a:lnTo>
                    <a:pt x="14700" y="16762"/>
                  </a:lnTo>
                  <a:lnTo>
                    <a:pt x="28285" y="8920"/>
                  </a:lnTo>
                  <a:lnTo>
                    <a:pt x="30327" y="7741"/>
                  </a:lnTo>
                  <a:lnTo>
                    <a:pt x="30326" y="7741"/>
                  </a:lnTo>
                  <a:cubicBezTo>
                    <a:pt x="30739" y="7501"/>
                    <a:pt x="30739" y="7115"/>
                    <a:pt x="30329" y="6875"/>
                  </a:cubicBezTo>
                  <a:lnTo>
                    <a:pt x="18751" y="182"/>
                  </a:lnTo>
                  <a:cubicBezTo>
                    <a:pt x="18543" y="61"/>
                    <a:pt x="18270" y="1"/>
                    <a:pt x="17997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0"/>
            <p:cNvSpPr/>
            <p:nvPr/>
          </p:nvSpPr>
          <p:spPr>
            <a:xfrm>
              <a:off x="2824500" y="1276325"/>
              <a:ext cx="419600" cy="220750"/>
            </a:xfrm>
            <a:custGeom>
              <a:avLst/>
              <a:gdLst/>
              <a:ahLst/>
              <a:cxnLst/>
              <a:rect l="l" t="t" r="r" b="b"/>
              <a:pathLst>
                <a:path w="16784" h="8830" extrusionOk="0">
                  <a:moveTo>
                    <a:pt x="8392" y="0"/>
                  </a:moveTo>
                  <a:lnTo>
                    <a:pt x="8392" y="1"/>
                  </a:lnTo>
                  <a:cubicBezTo>
                    <a:pt x="6435" y="1"/>
                    <a:pt x="4479" y="432"/>
                    <a:pt x="2987" y="1294"/>
                  </a:cubicBezTo>
                  <a:cubicBezTo>
                    <a:pt x="0" y="3018"/>
                    <a:pt x="0" y="5813"/>
                    <a:pt x="2987" y="7536"/>
                  </a:cubicBezTo>
                  <a:cubicBezTo>
                    <a:pt x="4479" y="8397"/>
                    <a:pt x="6435" y="8829"/>
                    <a:pt x="8392" y="8829"/>
                  </a:cubicBezTo>
                  <a:cubicBezTo>
                    <a:pt x="10348" y="8829"/>
                    <a:pt x="12305" y="8397"/>
                    <a:pt x="13798" y="7536"/>
                  </a:cubicBezTo>
                  <a:cubicBezTo>
                    <a:pt x="16783" y="5813"/>
                    <a:pt x="16783" y="3017"/>
                    <a:pt x="13798" y="1294"/>
                  </a:cubicBezTo>
                  <a:cubicBezTo>
                    <a:pt x="12304" y="432"/>
                    <a:pt x="10348" y="0"/>
                    <a:pt x="8392" y="0"/>
                  </a:cubicBezTo>
                  <a:close/>
                </a:path>
              </a:pathLst>
            </a:custGeom>
            <a:solidFill>
              <a:srgbClr val="E05C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0"/>
            <p:cNvSpPr/>
            <p:nvPr/>
          </p:nvSpPr>
          <p:spPr>
            <a:xfrm>
              <a:off x="2648725" y="1414175"/>
              <a:ext cx="337725" cy="292075"/>
            </a:xfrm>
            <a:custGeom>
              <a:avLst/>
              <a:gdLst/>
              <a:ahLst/>
              <a:cxnLst/>
              <a:rect l="l" t="t" r="r" b="b"/>
              <a:pathLst>
                <a:path w="13509" h="11683" extrusionOk="0">
                  <a:moveTo>
                    <a:pt x="425" y="0"/>
                  </a:moveTo>
                  <a:cubicBezTo>
                    <a:pt x="420" y="0"/>
                    <a:pt x="415" y="0"/>
                    <a:pt x="411" y="0"/>
                  </a:cubicBezTo>
                  <a:cubicBezTo>
                    <a:pt x="394" y="0"/>
                    <a:pt x="376" y="2"/>
                    <a:pt x="359" y="4"/>
                  </a:cubicBezTo>
                  <a:cubicBezTo>
                    <a:pt x="342" y="5"/>
                    <a:pt x="326" y="9"/>
                    <a:pt x="311" y="14"/>
                  </a:cubicBezTo>
                  <a:cubicBezTo>
                    <a:pt x="300" y="15"/>
                    <a:pt x="288" y="19"/>
                    <a:pt x="278" y="25"/>
                  </a:cubicBezTo>
                  <a:cubicBezTo>
                    <a:pt x="267" y="27"/>
                    <a:pt x="256" y="31"/>
                    <a:pt x="247" y="37"/>
                  </a:cubicBezTo>
                  <a:cubicBezTo>
                    <a:pt x="242" y="38"/>
                    <a:pt x="238" y="40"/>
                    <a:pt x="233" y="42"/>
                  </a:cubicBezTo>
                  <a:lnTo>
                    <a:pt x="209" y="55"/>
                  </a:lnTo>
                  <a:lnTo>
                    <a:pt x="207" y="55"/>
                  </a:lnTo>
                  <a:cubicBezTo>
                    <a:pt x="79" y="138"/>
                    <a:pt x="0" y="302"/>
                    <a:pt x="0" y="533"/>
                  </a:cubicBezTo>
                  <a:lnTo>
                    <a:pt x="0" y="3258"/>
                  </a:lnTo>
                  <a:cubicBezTo>
                    <a:pt x="0" y="3735"/>
                    <a:pt x="335" y="4314"/>
                    <a:pt x="747" y="4553"/>
                  </a:cubicBezTo>
                  <a:lnTo>
                    <a:pt x="12105" y="11112"/>
                  </a:lnTo>
                  <a:lnTo>
                    <a:pt x="12120" y="11121"/>
                  </a:lnTo>
                  <a:cubicBezTo>
                    <a:pt x="12129" y="11126"/>
                    <a:pt x="12144" y="11133"/>
                    <a:pt x="12161" y="11142"/>
                  </a:cubicBezTo>
                  <a:cubicBezTo>
                    <a:pt x="12174" y="11151"/>
                    <a:pt x="12190" y="11161"/>
                    <a:pt x="12208" y="11170"/>
                  </a:cubicBezTo>
                  <a:cubicBezTo>
                    <a:pt x="12225" y="11181"/>
                    <a:pt x="12244" y="11191"/>
                    <a:pt x="12266" y="11205"/>
                  </a:cubicBezTo>
                  <a:cubicBezTo>
                    <a:pt x="12309" y="11229"/>
                    <a:pt x="12359" y="11258"/>
                    <a:pt x="12414" y="11290"/>
                  </a:cubicBezTo>
                  <a:lnTo>
                    <a:pt x="12534" y="11358"/>
                  </a:lnTo>
                  <a:cubicBezTo>
                    <a:pt x="12618" y="11407"/>
                    <a:pt x="12710" y="11460"/>
                    <a:pt x="12806" y="11515"/>
                  </a:cubicBezTo>
                  <a:cubicBezTo>
                    <a:pt x="12999" y="11626"/>
                    <a:pt x="13249" y="11683"/>
                    <a:pt x="13501" y="11683"/>
                  </a:cubicBezTo>
                  <a:cubicBezTo>
                    <a:pt x="13503" y="11683"/>
                    <a:pt x="13506" y="11683"/>
                    <a:pt x="13509" y="11683"/>
                  </a:cubicBezTo>
                  <a:lnTo>
                    <a:pt x="13509" y="10861"/>
                  </a:lnTo>
                  <a:cubicBezTo>
                    <a:pt x="13237" y="10861"/>
                    <a:pt x="12968" y="10801"/>
                    <a:pt x="12760" y="10683"/>
                  </a:cubicBezTo>
                  <a:lnTo>
                    <a:pt x="12105" y="10305"/>
                  </a:lnTo>
                  <a:lnTo>
                    <a:pt x="12105" y="10303"/>
                  </a:lnTo>
                  <a:lnTo>
                    <a:pt x="998" y="3888"/>
                  </a:lnTo>
                  <a:cubicBezTo>
                    <a:pt x="984" y="3879"/>
                    <a:pt x="966" y="3866"/>
                    <a:pt x="950" y="3854"/>
                  </a:cubicBezTo>
                  <a:cubicBezTo>
                    <a:pt x="932" y="3841"/>
                    <a:pt x="915" y="3827"/>
                    <a:pt x="901" y="3811"/>
                  </a:cubicBezTo>
                  <a:lnTo>
                    <a:pt x="872" y="3781"/>
                  </a:lnTo>
                  <a:cubicBezTo>
                    <a:pt x="857" y="3765"/>
                    <a:pt x="845" y="3749"/>
                    <a:pt x="833" y="3733"/>
                  </a:cubicBezTo>
                  <a:cubicBezTo>
                    <a:pt x="816" y="3711"/>
                    <a:pt x="802" y="3689"/>
                    <a:pt x="788" y="3665"/>
                  </a:cubicBezTo>
                  <a:cubicBezTo>
                    <a:pt x="775" y="3642"/>
                    <a:pt x="763" y="3618"/>
                    <a:pt x="752" y="3593"/>
                  </a:cubicBezTo>
                  <a:cubicBezTo>
                    <a:pt x="740" y="3568"/>
                    <a:pt x="730" y="3544"/>
                    <a:pt x="724" y="3519"/>
                  </a:cubicBezTo>
                  <a:cubicBezTo>
                    <a:pt x="717" y="3497"/>
                    <a:pt x="712" y="3476"/>
                    <a:pt x="709" y="3453"/>
                  </a:cubicBezTo>
                  <a:cubicBezTo>
                    <a:pt x="706" y="3448"/>
                    <a:pt x="706" y="3442"/>
                    <a:pt x="708" y="3436"/>
                  </a:cubicBezTo>
                  <a:cubicBezTo>
                    <a:pt x="704" y="3427"/>
                    <a:pt x="703" y="3418"/>
                    <a:pt x="704" y="3408"/>
                  </a:cubicBezTo>
                  <a:cubicBezTo>
                    <a:pt x="701" y="3396"/>
                    <a:pt x="700" y="3383"/>
                    <a:pt x="700" y="3371"/>
                  </a:cubicBezTo>
                  <a:lnTo>
                    <a:pt x="700" y="1229"/>
                  </a:lnTo>
                  <a:cubicBezTo>
                    <a:pt x="700" y="1094"/>
                    <a:pt x="768" y="1015"/>
                    <a:pt x="866" y="1015"/>
                  </a:cubicBezTo>
                  <a:cubicBezTo>
                    <a:pt x="907" y="1015"/>
                    <a:pt x="952" y="1029"/>
                    <a:pt x="1000" y="1056"/>
                  </a:cubicBezTo>
                  <a:lnTo>
                    <a:pt x="2546" y="1949"/>
                  </a:lnTo>
                  <a:lnTo>
                    <a:pt x="12105" y="7469"/>
                  </a:lnTo>
                  <a:cubicBezTo>
                    <a:pt x="12106" y="7469"/>
                    <a:pt x="12108" y="7471"/>
                    <a:pt x="12109" y="7472"/>
                  </a:cubicBezTo>
                  <a:lnTo>
                    <a:pt x="12137" y="7486"/>
                  </a:lnTo>
                  <a:cubicBezTo>
                    <a:pt x="12185" y="7515"/>
                    <a:pt x="12283" y="7573"/>
                    <a:pt x="12414" y="7647"/>
                  </a:cubicBezTo>
                  <a:lnTo>
                    <a:pt x="12534" y="7716"/>
                  </a:lnTo>
                  <a:cubicBezTo>
                    <a:pt x="12618" y="7764"/>
                    <a:pt x="12710" y="7818"/>
                    <a:pt x="12806" y="7872"/>
                  </a:cubicBezTo>
                  <a:cubicBezTo>
                    <a:pt x="12999" y="7984"/>
                    <a:pt x="13249" y="8040"/>
                    <a:pt x="13501" y="8040"/>
                  </a:cubicBezTo>
                  <a:cubicBezTo>
                    <a:pt x="13503" y="8040"/>
                    <a:pt x="13506" y="8040"/>
                    <a:pt x="13509" y="8040"/>
                  </a:cubicBezTo>
                  <a:lnTo>
                    <a:pt x="13509" y="7216"/>
                  </a:lnTo>
                  <a:cubicBezTo>
                    <a:pt x="13237" y="7216"/>
                    <a:pt x="12968" y="7157"/>
                    <a:pt x="12760" y="7037"/>
                  </a:cubicBezTo>
                  <a:lnTo>
                    <a:pt x="12759" y="7036"/>
                  </a:lnTo>
                  <a:lnTo>
                    <a:pt x="12108" y="6660"/>
                  </a:lnTo>
                  <a:lnTo>
                    <a:pt x="12105" y="6660"/>
                  </a:lnTo>
                  <a:lnTo>
                    <a:pt x="3249" y="1545"/>
                  </a:lnTo>
                  <a:lnTo>
                    <a:pt x="1183" y="353"/>
                  </a:lnTo>
                  <a:lnTo>
                    <a:pt x="747" y="102"/>
                  </a:lnTo>
                  <a:cubicBezTo>
                    <a:pt x="692" y="70"/>
                    <a:pt x="634" y="45"/>
                    <a:pt x="575" y="26"/>
                  </a:cubicBezTo>
                  <a:cubicBezTo>
                    <a:pt x="547" y="17"/>
                    <a:pt x="519" y="11"/>
                    <a:pt x="492" y="7"/>
                  </a:cubicBezTo>
                  <a:cubicBezTo>
                    <a:pt x="470" y="3"/>
                    <a:pt x="448" y="0"/>
                    <a:pt x="425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0"/>
            <p:cNvSpPr/>
            <p:nvPr/>
          </p:nvSpPr>
          <p:spPr>
            <a:xfrm>
              <a:off x="2966300" y="1289175"/>
              <a:ext cx="135975" cy="123925"/>
            </a:xfrm>
            <a:custGeom>
              <a:avLst/>
              <a:gdLst/>
              <a:ahLst/>
              <a:cxnLst/>
              <a:rect l="l" t="t" r="r" b="b"/>
              <a:pathLst>
                <a:path w="5439" h="4957" extrusionOk="0">
                  <a:moveTo>
                    <a:pt x="2720" y="1"/>
                  </a:moveTo>
                  <a:cubicBezTo>
                    <a:pt x="2086" y="1"/>
                    <a:pt x="1452" y="243"/>
                    <a:pt x="968" y="727"/>
                  </a:cubicBezTo>
                  <a:cubicBezTo>
                    <a:pt x="1" y="1694"/>
                    <a:pt x="1" y="3263"/>
                    <a:pt x="968" y="4231"/>
                  </a:cubicBezTo>
                  <a:cubicBezTo>
                    <a:pt x="1452" y="4715"/>
                    <a:pt x="2086" y="4956"/>
                    <a:pt x="2720" y="4956"/>
                  </a:cubicBezTo>
                  <a:cubicBezTo>
                    <a:pt x="3354" y="4956"/>
                    <a:pt x="3989" y="4715"/>
                    <a:pt x="4472" y="4231"/>
                  </a:cubicBezTo>
                  <a:cubicBezTo>
                    <a:pt x="5439" y="3263"/>
                    <a:pt x="5439" y="1694"/>
                    <a:pt x="4472" y="727"/>
                  </a:cubicBezTo>
                  <a:cubicBezTo>
                    <a:pt x="3989" y="243"/>
                    <a:pt x="3354" y="1"/>
                    <a:pt x="272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0"/>
            <p:cNvSpPr/>
            <p:nvPr/>
          </p:nvSpPr>
          <p:spPr>
            <a:xfrm>
              <a:off x="2919000" y="1251675"/>
              <a:ext cx="230575" cy="121300"/>
            </a:xfrm>
            <a:custGeom>
              <a:avLst/>
              <a:gdLst/>
              <a:ahLst/>
              <a:cxnLst/>
              <a:rect l="l" t="t" r="r" b="b"/>
              <a:pathLst>
                <a:path w="9223" h="4852" extrusionOk="0">
                  <a:moveTo>
                    <a:pt x="4612" y="1"/>
                  </a:moveTo>
                  <a:cubicBezTo>
                    <a:pt x="3537" y="1"/>
                    <a:pt x="2462" y="238"/>
                    <a:pt x="1642" y="711"/>
                  </a:cubicBezTo>
                  <a:cubicBezTo>
                    <a:pt x="1" y="1658"/>
                    <a:pt x="1" y="3194"/>
                    <a:pt x="1642" y="4142"/>
                  </a:cubicBezTo>
                  <a:cubicBezTo>
                    <a:pt x="2462" y="4615"/>
                    <a:pt x="3537" y="4852"/>
                    <a:pt x="4612" y="4852"/>
                  </a:cubicBezTo>
                  <a:cubicBezTo>
                    <a:pt x="5687" y="4852"/>
                    <a:pt x="6762" y="4615"/>
                    <a:pt x="7582" y="4142"/>
                  </a:cubicBezTo>
                  <a:cubicBezTo>
                    <a:pt x="9223" y="3194"/>
                    <a:pt x="9223" y="1658"/>
                    <a:pt x="7582" y="711"/>
                  </a:cubicBezTo>
                  <a:cubicBezTo>
                    <a:pt x="6762" y="238"/>
                    <a:pt x="5687" y="1"/>
                    <a:pt x="4612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0"/>
            <p:cNvSpPr/>
            <p:nvPr/>
          </p:nvSpPr>
          <p:spPr>
            <a:xfrm>
              <a:off x="2926025" y="1226125"/>
              <a:ext cx="216525" cy="125025"/>
            </a:xfrm>
            <a:custGeom>
              <a:avLst/>
              <a:gdLst/>
              <a:ahLst/>
              <a:cxnLst/>
              <a:rect l="l" t="t" r="r" b="b"/>
              <a:pathLst>
                <a:path w="8661" h="5001" extrusionOk="0">
                  <a:moveTo>
                    <a:pt x="4331" y="0"/>
                  </a:moveTo>
                  <a:cubicBezTo>
                    <a:pt x="1940" y="0"/>
                    <a:pt x="1" y="1120"/>
                    <a:pt x="1" y="2501"/>
                  </a:cubicBezTo>
                  <a:cubicBezTo>
                    <a:pt x="1" y="3881"/>
                    <a:pt x="1940" y="5001"/>
                    <a:pt x="4331" y="5001"/>
                  </a:cubicBezTo>
                  <a:cubicBezTo>
                    <a:pt x="6723" y="5001"/>
                    <a:pt x="8661" y="3881"/>
                    <a:pt x="8661" y="2501"/>
                  </a:cubicBezTo>
                  <a:cubicBezTo>
                    <a:pt x="8661" y="1120"/>
                    <a:pt x="6723" y="0"/>
                    <a:pt x="4331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0"/>
            <p:cNvSpPr/>
            <p:nvPr/>
          </p:nvSpPr>
          <p:spPr>
            <a:xfrm>
              <a:off x="2911800" y="1199800"/>
              <a:ext cx="245000" cy="128875"/>
            </a:xfrm>
            <a:custGeom>
              <a:avLst/>
              <a:gdLst/>
              <a:ahLst/>
              <a:cxnLst/>
              <a:rect l="l" t="t" r="r" b="b"/>
              <a:pathLst>
                <a:path w="9800" h="5155" extrusionOk="0">
                  <a:moveTo>
                    <a:pt x="4900" y="1"/>
                  </a:moveTo>
                  <a:cubicBezTo>
                    <a:pt x="3758" y="1"/>
                    <a:pt x="2616" y="252"/>
                    <a:pt x="1744" y="755"/>
                  </a:cubicBezTo>
                  <a:cubicBezTo>
                    <a:pt x="0" y="1762"/>
                    <a:pt x="0" y="3393"/>
                    <a:pt x="1744" y="4399"/>
                  </a:cubicBezTo>
                  <a:cubicBezTo>
                    <a:pt x="2616" y="4903"/>
                    <a:pt x="3758" y="5154"/>
                    <a:pt x="4900" y="5154"/>
                  </a:cubicBezTo>
                  <a:cubicBezTo>
                    <a:pt x="6042" y="5154"/>
                    <a:pt x="7185" y="4903"/>
                    <a:pt x="8056" y="4399"/>
                  </a:cubicBezTo>
                  <a:cubicBezTo>
                    <a:pt x="9799" y="3393"/>
                    <a:pt x="9799" y="1762"/>
                    <a:pt x="8056" y="755"/>
                  </a:cubicBezTo>
                  <a:cubicBezTo>
                    <a:pt x="7184" y="252"/>
                    <a:pt x="6042" y="1"/>
                    <a:pt x="4900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0"/>
            <p:cNvSpPr/>
            <p:nvPr/>
          </p:nvSpPr>
          <p:spPr>
            <a:xfrm>
              <a:off x="2919275" y="1172675"/>
              <a:ext cx="230050" cy="132800"/>
            </a:xfrm>
            <a:custGeom>
              <a:avLst/>
              <a:gdLst/>
              <a:ahLst/>
              <a:cxnLst/>
              <a:rect l="l" t="t" r="r" b="b"/>
              <a:pathLst>
                <a:path w="9202" h="5312" extrusionOk="0">
                  <a:moveTo>
                    <a:pt x="4601" y="0"/>
                  </a:moveTo>
                  <a:cubicBezTo>
                    <a:pt x="2060" y="0"/>
                    <a:pt x="1" y="1190"/>
                    <a:pt x="1" y="2656"/>
                  </a:cubicBezTo>
                  <a:cubicBezTo>
                    <a:pt x="1" y="4123"/>
                    <a:pt x="2060" y="5312"/>
                    <a:pt x="4601" y="5312"/>
                  </a:cubicBezTo>
                  <a:cubicBezTo>
                    <a:pt x="7141" y="5312"/>
                    <a:pt x="9201" y="4123"/>
                    <a:pt x="9201" y="2656"/>
                  </a:cubicBezTo>
                  <a:cubicBezTo>
                    <a:pt x="9201" y="1190"/>
                    <a:pt x="7141" y="0"/>
                    <a:pt x="4601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0"/>
            <p:cNvSpPr/>
            <p:nvPr/>
          </p:nvSpPr>
          <p:spPr>
            <a:xfrm>
              <a:off x="2916925" y="1145400"/>
              <a:ext cx="234750" cy="135550"/>
            </a:xfrm>
            <a:custGeom>
              <a:avLst/>
              <a:gdLst/>
              <a:ahLst/>
              <a:cxnLst/>
              <a:rect l="l" t="t" r="r" b="b"/>
              <a:pathLst>
                <a:path w="9390" h="5422" extrusionOk="0">
                  <a:moveTo>
                    <a:pt x="4695" y="0"/>
                  </a:moveTo>
                  <a:cubicBezTo>
                    <a:pt x="2102" y="0"/>
                    <a:pt x="0" y="1214"/>
                    <a:pt x="0" y="2712"/>
                  </a:cubicBezTo>
                  <a:cubicBezTo>
                    <a:pt x="0" y="4208"/>
                    <a:pt x="2102" y="5422"/>
                    <a:pt x="4695" y="5422"/>
                  </a:cubicBezTo>
                  <a:cubicBezTo>
                    <a:pt x="7287" y="5422"/>
                    <a:pt x="9389" y="4208"/>
                    <a:pt x="9389" y="2712"/>
                  </a:cubicBezTo>
                  <a:cubicBezTo>
                    <a:pt x="9389" y="1214"/>
                    <a:pt x="7287" y="0"/>
                    <a:pt x="4695" y="0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0"/>
            <p:cNvSpPr/>
            <p:nvPr/>
          </p:nvSpPr>
          <p:spPr>
            <a:xfrm>
              <a:off x="2739250" y="539700"/>
              <a:ext cx="590100" cy="721350"/>
            </a:xfrm>
            <a:custGeom>
              <a:avLst/>
              <a:gdLst/>
              <a:ahLst/>
              <a:cxnLst/>
              <a:rect l="l" t="t" r="r" b="b"/>
              <a:pathLst>
                <a:path w="23604" h="28854" extrusionOk="0">
                  <a:moveTo>
                    <a:pt x="11801" y="1"/>
                  </a:moveTo>
                  <a:cubicBezTo>
                    <a:pt x="11801" y="1"/>
                    <a:pt x="11802" y="1"/>
                    <a:pt x="11802" y="1"/>
                  </a:cubicBezTo>
                  <a:lnTo>
                    <a:pt x="11802" y="1"/>
                  </a:lnTo>
                  <a:cubicBezTo>
                    <a:pt x="11802" y="1"/>
                    <a:pt x="11802" y="1"/>
                    <a:pt x="11802" y="1"/>
                  </a:cubicBezTo>
                  <a:close/>
                  <a:moveTo>
                    <a:pt x="11802" y="1"/>
                  </a:moveTo>
                  <a:cubicBezTo>
                    <a:pt x="5284" y="1"/>
                    <a:pt x="0" y="5285"/>
                    <a:pt x="0" y="11803"/>
                  </a:cubicBezTo>
                  <a:cubicBezTo>
                    <a:pt x="0" y="21171"/>
                    <a:pt x="7730" y="22727"/>
                    <a:pt x="7730" y="26503"/>
                  </a:cubicBezTo>
                  <a:cubicBezTo>
                    <a:pt x="7730" y="27105"/>
                    <a:pt x="8128" y="27706"/>
                    <a:pt x="8922" y="28166"/>
                  </a:cubicBezTo>
                  <a:cubicBezTo>
                    <a:pt x="9717" y="28624"/>
                    <a:pt x="10760" y="28853"/>
                    <a:pt x="11802" y="28853"/>
                  </a:cubicBezTo>
                  <a:cubicBezTo>
                    <a:pt x="12844" y="28853"/>
                    <a:pt x="13886" y="28624"/>
                    <a:pt x="14681" y="28166"/>
                  </a:cubicBezTo>
                  <a:cubicBezTo>
                    <a:pt x="15475" y="27706"/>
                    <a:pt x="15874" y="27105"/>
                    <a:pt x="15874" y="26503"/>
                  </a:cubicBezTo>
                  <a:cubicBezTo>
                    <a:pt x="15874" y="22727"/>
                    <a:pt x="23603" y="21171"/>
                    <a:pt x="23603" y="11803"/>
                  </a:cubicBezTo>
                  <a:cubicBezTo>
                    <a:pt x="23603" y="5285"/>
                    <a:pt x="18320" y="1"/>
                    <a:pt x="11802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0"/>
            <p:cNvSpPr/>
            <p:nvPr/>
          </p:nvSpPr>
          <p:spPr>
            <a:xfrm>
              <a:off x="2942800" y="1154150"/>
              <a:ext cx="182975" cy="96250"/>
            </a:xfrm>
            <a:custGeom>
              <a:avLst/>
              <a:gdLst/>
              <a:ahLst/>
              <a:cxnLst/>
              <a:rect l="l" t="t" r="r" b="b"/>
              <a:pathLst>
                <a:path w="7319" h="3850" extrusionOk="0">
                  <a:moveTo>
                    <a:pt x="3660" y="0"/>
                  </a:moveTo>
                  <a:cubicBezTo>
                    <a:pt x="2807" y="0"/>
                    <a:pt x="1954" y="188"/>
                    <a:pt x="1303" y="564"/>
                  </a:cubicBezTo>
                  <a:cubicBezTo>
                    <a:pt x="1" y="1316"/>
                    <a:pt x="1" y="2534"/>
                    <a:pt x="1303" y="3286"/>
                  </a:cubicBezTo>
                  <a:cubicBezTo>
                    <a:pt x="1954" y="3662"/>
                    <a:pt x="2807" y="3850"/>
                    <a:pt x="3660" y="3850"/>
                  </a:cubicBezTo>
                  <a:cubicBezTo>
                    <a:pt x="4513" y="3850"/>
                    <a:pt x="5366" y="3662"/>
                    <a:pt x="6017" y="3286"/>
                  </a:cubicBezTo>
                  <a:cubicBezTo>
                    <a:pt x="7319" y="2534"/>
                    <a:pt x="7319" y="1316"/>
                    <a:pt x="6017" y="564"/>
                  </a:cubicBezTo>
                  <a:cubicBezTo>
                    <a:pt x="5366" y="188"/>
                    <a:pt x="4513" y="0"/>
                    <a:pt x="3660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0"/>
            <p:cNvSpPr/>
            <p:nvPr/>
          </p:nvSpPr>
          <p:spPr>
            <a:xfrm>
              <a:off x="2919500" y="947275"/>
              <a:ext cx="223275" cy="280000"/>
            </a:xfrm>
            <a:custGeom>
              <a:avLst/>
              <a:gdLst/>
              <a:ahLst/>
              <a:cxnLst/>
              <a:rect l="l" t="t" r="r" b="b"/>
              <a:pathLst>
                <a:path w="8931" h="11200" extrusionOk="0">
                  <a:moveTo>
                    <a:pt x="4005" y="18"/>
                  </a:moveTo>
                  <a:cubicBezTo>
                    <a:pt x="4007" y="18"/>
                    <a:pt x="4009" y="18"/>
                    <a:pt x="4011" y="19"/>
                  </a:cubicBezTo>
                  <a:cubicBezTo>
                    <a:pt x="4101" y="19"/>
                    <a:pt x="4206" y="51"/>
                    <a:pt x="4323" y="123"/>
                  </a:cubicBezTo>
                  <a:cubicBezTo>
                    <a:pt x="4718" y="366"/>
                    <a:pt x="4912" y="734"/>
                    <a:pt x="4912" y="1114"/>
                  </a:cubicBezTo>
                  <a:cubicBezTo>
                    <a:pt x="4912" y="1464"/>
                    <a:pt x="4748" y="1822"/>
                    <a:pt x="4422" y="2101"/>
                  </a:cubicBezTo>
                  <a:cubicBezTo>
                    <a:pt x="4314" y="2194"/>
                    <a:pt x="4188" y="2278"/>
                    <a:pt x="4044" y="2349"/>
                  </a:cubicBezTo>
                  <a:lnTo>
                    <a:pt x="4044" y="2349"/>
                  </a:lnTo>
                  <a:cubicBezTo>
                    <a:pt x="4037" y="2336"/>
                    <a:pt x="4031" y="2324"/>
                    <a:pt x="4024" y="2311"/>
                  </a:cubicBezTo>
                  <a:cubicBezTo>
                    <a:pt x="3728" y="1731"/>
                    <a:pt x="3595" y="1173"/>
                    <a:pt x="3595" y="753"/>
                  </a:cubicBezTo>
                  <a:cubicBezTo>
                    <a:pt x="3595" y="529"/>
                    <a:pt x="3632" y="344"/>
                    <a:pt x="3704" y="216"/>
                  </a:cubicBezTo>
                  <a:cubicBezTo>
                    <a:pt x="3735" y="158"/>
                    <a:pt x="3779" y="108"/>
                    <a:pt x="3835" y="69"/>
                  </a:cubicBezTo>
                  <a:cubicBezTo>
                    <a:pt x="3885" y="36"/>
                    <a:pt x="3944" y="18"/>
                    <a:pt x="4005" y="18"/>
                  </a:cubicBezTo>
                  <a:close/>
                  <a:moveTo>
                    <a:pt x="319" y="125"/>
                  </a:moveTo>
                  <a:cubicBezTo>
                    <a:pt x="390" y="125"/>
                    <a:pt x="468" y="149"/>
                    <a:pt x="551" y="197"/>
                  </a:cubicBezTo>
                  <a:cubicBezTo>
                    <a:pt x="696" y="282"/>
                    <a:pt x="857" y="440"/>
                    <a:pt x="1024" y="668"/>
                  </a:cubicBezTo>
                  <a:cubicBezTo>
                    <a:pt x="1312" y="1060"/>
                    <a:pt x="1617" y="1659"/>
                    <a:pt x="1901" y="2447"/>
                  </a:cubicBezTo>
                  <a:lnTo>
                    <a:pt x="1901" y="2447"/>
                  </a:lnTo>
                  <a:cubicBezTo>
                    <a:pt x="1480" y="2299"/>
                    <a:pt x="1111" y="2064"/>
                    <a:pt x="814" y="1798"/>
                  </a:cubicBezTo>
                  <a:cubicBezTo>
                    <a:pt x="565" y="1575"/>
                    <a:pt x="366" y="1329"/>
                    <a:pt x="229" y="1096"/>
                  </a:cubicBezTo>
                  <a:cubicBezTo>
                    <a:pt x="93" y="863"/>
                    <a:pt x="19" y="644"/>
                    <a:pt x="19" y="472"/>
                  </a:cubicBezTo>
                  <a:cubicBezTo>
                    <a:pt x="18" y="415"/>
                    <a:pt x="28" y="360"/>
                    <a:pt x="47" y="308"/>
                  </a:cubicBezTo>
                  <a:cubicBezTo>
                    <a:pt x="65" y="262"/>
                    <a:pt x="95" y="221"/>
                    <a:pt x="134" y="191"/>
                  </a:cubicBezTo>
                  <a:cubicBezTo>
                    <a:pt x="186" y="148"/>
                    <a:pt x="251" y="125"/>
                    <a:pt x="319" y="125"/>
                  </a:cubicBezTo>
                  <a:close/>
                  <a:moveTo>
                    <a:pt x="8053" y="4045"/>
                  </a:moveTo>
                  <a:cubicBezTo>
                    <a:pt x="8351" y="4045"/>
                    <a:pt x="8613" y="4140"/>
                    <a:pt x="8787" y="4321"/>
                  </a:cubicBezTo>
                  <a:cubicBezTo>
                    <a:pt x="8874" y="4412"/>
                    <a:pt x="8913" y="4504"/>
                    <a:pt x="8913" y="4590"/>
                  </a:cubicBezTo>
                  <a:cubicBezTo>
                    <a:pt x="8912" y="4657"/>
                    <a:pt x="8890" y="4722"/>
                    <a:pt x="8849" y="4774"/>
                  </a:cubicBezTo>
                  <a:cubicBezTo>
                    <a:pt x="8787" y="4861"/>
                    <a:pt x="8677" y="4935"/>
                    <a:pt x="8530" y="4989"/>
                  </a:cubicBezTo>
                  <a:cubicBezTo>
                    <a:pt x="8382" y="5043"/>
                    <a:pt x="8194" y="5074"/>
                    <a:pt x="7976" y="5074"/>
                  </a:cubicBezTo>
                  <a:cubicBezTo>
                    <a:pt x="7604" y="5074"/>
                    <a:pt x="7141" y="4982"/>
                    <a:pt x="6622" y="4749"/>
                  </a:cubicBezTo>
                  <a:lnTo>
                    <a:pt x="6622" y="4749"/>
                  </a:lnTo>
                  <a:cubicBezTo>
                    <a:pt x="7059" y="4268"/>
                    <a:pt x="7598" y="4045"/>
                    <a:pt x="8053" y="4045"/>
                  </a:cubicBezTo>
                  <a:close/>
                  <a:moveTo>
                    <a:pt x="4006" y="0"/>
                  </a:moveTo>
                  <a:cubicBezTo>
                    <a:pt x="3942" y="0"/>
                    <a:pt x="3879" y="20"/>
                    <a:pt x="3825" y="55"/>
                  </a:cubicBezTo>
                  <a:cubicBezTo>
                    <a:pt x="3744" y="108"/>
                    <a:pt x="3681" y="198"/>
                    <a:pt x="3640" y="318"/>
                  </a:cubicBezTo>
                  <a:cubicBezTo>
                    <a:pt x="3598" y="436"/>
                    <a:pt x="3576" y="584"/>
                    <a:pt x="3576" y="753"/>
                  </a:cubicBezTo>
                  <a:cubicBezTo>
                    <a:pt x="3576" y="1177"/>
                    <a:pt x="3712" y="1737"/>
                    <a:pt x="4008" y="2320"/>
                  </a:cubicBezTo>
                  <a:cubicBezTo>
                    <a:pt x="4015" y="2332"/>
                    <a:pt x="4021" y="2345"/>
                    <a:pt x="4028" y="2357"/>
                  </a:cubicBezTo>
                  <a:lnTo>
                    <a:pt x="4028" y="2357"/>
                  </a:lnTo>
                  <a:cubicBezTo>
                    <a:pt x="3741" y="2497"/>
                    <a:pt x="3385" y="2588"/>
                    <a:pt x="2961" y="2606"/>
                  </a:cubicBezTo>
                  <a:cubicBezTo>
                    <a:pt x="2921" y="2608"/>
                    <a:pt x="2881" y="2609"/>
                    <a:pt x="2843" y="2609"/>
                  </a:cubicBezTo>
                  <a:cubicBezTo>
                    <a:pt x="2516" y="2609"/>
                    <a:pt x="2207" y="2552"/>
                    <a:pt x="1923" y="2454"/>
                  </a:cubicBezTo>
                  <a:lnTo>
                    <a:pt x="1923" y="2454"/>
                  </a:lnTo>
                  <a:cubicBezTo>
                    <a:pt x="1755" y="1987"/>
                    <a:pt x="1579" y="1586"/>
                    <a:pt x="1405" y="1254"/>
                  </a:cubicBezTo>
                  <a:cubicBezTo>
                    <a:pt x="1207" y="880"/>
                    <a:pt x="1011" y="594"/>
                    <a:pt x="827" y="401"/>
                  </a:cubicBezTo>
                  <a:cubicBezTo>
                    <a:pt x="748" y="317"/>
                    <a:pt x="659" y="243"/>
                    <a:pt x="560" y="183"/>
                  </a:cubicBezTo>
                  <a:cubicBezTo>
                    <a:pt x="475" y="133"/>
                    <a:pt x="395" y="108"/>
                    <a:pt x="319" y="108"/>
                  </a:cubicBezTo>
                  <a:cubicBezTo>
                    <a:pt x="247" y="108"/>
                    <a:pt x="177" y="132"/>
                    <a:pt x="123" y="178"/>
                  </a:cubicBezTo>
                  <a:cubicBezTo>
                    <a:pt x="82" y="210"/>
                    <a:pt x="50" y="254"/>
                    <a:pt x="31" y="302"/>
                  </a:cubicBezTo>
                  <a:cubicBezTo>
                    <a:pt x="10" y="356"/>
                    <a:pt x="0" y="414"/>
                    <a:pt x="1" y="472"/>
                  </a:cubicBezTo>
                  <a:cubicBezTo>
                    <a:pt x="1" y="648"/>
                    <a:pt x="76" y="870"/>
                    <a:pt x="212" y="1106"/>
                  </a:cubicBezTo>
                  <a:cubicBezTo>
                    <a:pt x="419" y="1458"/>
                    <a:pt x="766" y="1838"/>
                    <a:pt x="1218" y="2130"/>
                  </a:cubicBezTo>
                  <a:cubicBezTo>
                    <a:pt x="1427" y="2266"/>
                    <a:pt x="1659" y="2383"/>
                    <a:pt x="1909" y="2469"/>
                  </a:cubicBezTo>
                  <a:lnTo>
                    <a:pt x="1909" y="2469"/>
                  </a:lnTo>
                  <a:cubicBezTo>
                    <a:pt x="2117" y="3049"/>
                    <a:pt x="2312" y="3732"/>
                    <a:pt x="2480" y="4507"/>
                  </a:cubicBezTo>
                  <a:cubicBezTo>
                    <a:pt x="3071" y="7251"/>
                    <a:pt x="3108" y="9375"/>
                    <a:pt x="3108" y="9869"/>
                  </a:cubicBezTo>
                  <a:lnTo>
                    <a:pt x="3108" y="9950"/>
                  </a:lnTo>
                  <a:lnTo>
                    <a:pt x="3108" y="9978"/>
                  </a:lnTo>
                  <a:cubicBezTo>
                    <a:pt x="3108" y="9983"/>
                    <a:pt x="3112" y="9988"/>
                    <a:pt x="3117" y="9988"/>
                  </a:cubicBezTo>
                  <a:cubicBezTo>
                    <a:pt x="3122" y="9988"/>
                    <a:pt x="3126" y="9984"/>
                    <a:pt x="3126" y="9979"/>
                  </a:cubicBezTo>
                  <a:lnTo>
                    <a:pt x="3125" y="9979"/>
                  </a:lnTo>
                  <a:lnTo>
                    <a:pt x="3125" y="9869"/>
                  </a:lnTo>
                  <a:cubicBezTo>
                    <a:pt x="3125" y="9375"/>
                    <a:pt x="3088" y="7250"/>
                    <a:pt x="2497" y="4504"/>
                  </a:cubicBezTo>
                  <a:cubicBezTo>
                    <a:pt x="2331" y="3733"/>
                    <a:pt x="2137" y="3055"/>
                    <a:pt x="1930" y="2476"/>
                  </a:cubicBezTo>
                  <a:lnTo>
                    <a:pt x="1930" y="2476"/>
                  </a:lnTo>
                  <a:cubicBezTo>
                    <a:pt x="2213" y="2571"/>
                    <a:pt x="2519" y="2626"/>
                    <a:pt x="2843" y="2626"/>
                  </a:cubicBezTo>
                  <a:cubicBezTo>
                    <a:pt x="2883" y="2626"/>
                    <a:pt x="2922" y="2625"/>
                    <a:pt x="2962" y="2624"/>
                  </a:cubicBezTo>
                  <a:cubicBezTo>
                    <a:pt x="3389" y="2605"/>
                    <a:pt x="3747" y="2513"/>
                    <a:pt x="4036" y="2373"/>
                  </a:cubicBezTo>
                  <a:lnTo>
                    <a:pt x="4036" y="2373"/>
                  </a:lnTo>
                  <a:cubicBezTo>
                    <a:pt x="4334" y="2939"/>
                    <a:pt x="4786" y="3524"/>
                    <a:pt x="5417" y="4023"/>
                  </a:cubicBezTo>
                  <a:cubicBezTo>
                    <a:pt x="5828" y="4349"/>
                    <a:pt x="6224" y="4588"/>
                    <a:pt x="6592" y="4756"/>
                  </a:cubicBezTo>
                  <a:lnTo>
                    <a:pt x="6592" y="4756"/>
                  </a:lnTo>
                  <a:cubicBezTo>
                    <a:pt x="6292" y="5092"/>
                    <a:pt x="6041" y="5551"/>
                    <a:pt x="5899" y="6143"/>
                  </a:cubicBezTo>
                  <a:cubicBezTo>
                    <a:pt x="5413" y="8172"/>
                    <a:pt x="5320" y="11191"/>
                    <a:pt x="5320" y="11191"/>
                  </a:cubicBezTo>
                  <a:cubicBezTo>
                    <a:pt x="5320" y="11197"/>
                    <a:pt x="5325" y="11200"/>
                    <a:pt x="5329" y="11200"/>
                  </a:cubicBezTo>
                  <a:cubicBezTo>
                    <a:pt x="5334" y="11200"/>
                    <a:pt x="5338" y="11197"/>
                    <a:pt x="5338" y="11191"/>
                  </a:cubicBezTo>
                  <a:cubicBezTo>
                    <a:pt x="5338" y="11191"/>
                    <a:pt x="5338" y="11179"/>
                    <a:pt x="5339" y="11157"/>
                  </a:cubicBezTo>
                  <a:cubicBezTo>
                    <a:pt x="5351" y="10818"/>
                    <a:pt x="5461" y="8046"/>
                    <a:pt x="5916" y="6147"/>
                  </a:cubicBezTo>
                  <a:cubicBezTo>
                    <a:pt x="6058" y="5555"/>
                    <a:pt x="6309" y="5098"/>
                    <a:pt x="6609" y="4763"/>
                  </a:cubicBezTo>
                  <a:lnTo>
                    <a:pt x="6609" y="4763"/>
                  </a:lnTo>
                  <a:cubicBezTo>
                    <a:pt x="7132" y="4999"/>
                    <a:pt x="7600" y="5092"/>
                    <a:pt x="7976" y="5092"/>
                  </a:cubicBezTo>
                  <a:cubicBezTo>
                    <a:pt x="8270" y="5092"/>
                    <a:pt x="8508" y="5036"/>
                    <a:pt x="8673" y="4945"/>
                  </a:cubicBezTo>
                  <a:cubicBezTo>
                    <a:pt x="8747" y="4907"/>
                    <a:pt x="8812" y="4851"/>
                    <a:pt x="8864" y="4785"/>
                  </a:cubicBezTo>
                  <a:cubicBezTo>
                    <a:pt x="8906" y="4729"/>
                    <a:pt x="8930" y="4662"/>
                    <a:pt x="8930" y="4590"/>
                  </a:cubicBezTo>
                  <a:cubicBezTo>
                    <a:pt x="8930" y="4499"/>
                    <a:pt x="8888" y="4402"/>
                    <a:pt x="8800" y="4309"/>
                  </a:cubicBezTo>
                  <a:cubicBezTo>
                    <a:pt x="8621" y="4125"/>
                    <a:pt x="8355" y="4027"/>
                    <a:pt x="8053" y="4027"/>
                  </a:cubicBezTo>
                  <a:cubicBezTo>
                    <a:pt x="7591" y="4027"/>
                    <a:pt x="7046" y="4254"/>
                    <a:pt x="6605" y="4742"/>
                  </a:cubicBezTo>
                  <a:lnTo>
                    <a:pt x="6605" y="4742"/>
                  </a:lnTo>
                  <a:cubicBezTo>
                    <a:pt x="6236" y="4574"/>
                    <a:pt x="5839" y="4336"/>
                    <a:pt x="5427" y="4009"/>
                  </a:cubicBezTo>
                  <a:cubicBezTo>
                    <a:pt x="4798" y="3512"/>
                    <a:pt x="4349" y="2929"/>
                    <a:pt x="4052" y="2365"/>
                  </a:cubicBezTo>
                  <a:lnTo>
                    <a:pt x="4052" y="2365"/>
                  </a:lnTo>
                  <a:cubicBezTo>
                    <a:pt x="4197" y="2292"/>
                    <a:pt x="4325" y="2208"/>
                    <a:pt x="4434" y="2114"/>
                  </a:cubicBezTo>
                  <a:cubicBezTo>
                    <a:pt x="4764" y="1832"/>
                    <a:pt x="4930" y="1469"/>
                    <a:pt x="4930" y="1114"/>
                  </a:cubicBezTo>
                  <a:cubicBezTo>
                    <a:pt x="4930" y="728"/>
                    <a:pt x="4732" y="353"/>
                    <a:pt x="4333" y="108"/>
                  </a:cubicBezTo>
                  <a:cubicBezTo>
                    <a:pt x="4214" y="34"/>
                    <a:pt x="4107" y="0"/>
                    <a:pt x="4012" y="0"/>
                  </a:cubicBezTo>
                  <a:cubicBezTo>
                    <a:pt x="4010" y="0"/>
                    <a:pt x="4008" y="0"/>
                    <a:pt x="40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0"/>
            <p:cNvSpPr/>
            <p:nvPr/>
          </p:nvSpPr>
          <p:spPr>
            <a:xfrm>
              <a:off x="2749225" y="733225"/>
              <a:ext cx="240750" cy="343900"/>
            </a:xfrm>
            <a:custGeom>
              <a:avLst/>
              <a:gdLst/>
              <a:ahLst/>
              <a:cxnLst/>
              <a:rect l="l" t="t" r="r" b="b"/>
              <a:pathLst>
                <a:path w="9630" h="13756" extrusionOk="0">
                  <a:moveTo>
                    <a:pt x="7131" y="8687"/>
                  </a:moveTo>
                  <a:cubicBezTo>
                    <a:pt x="7063" y="8687"/>
                    <a:pt x="6998" y="8710"/>
                    <a:pt x="6945" y="8753"/>
                  </a:cubicBezTo>
                  <a:cubicBezTo>
                    <a:pt x="6906" y="8783"/>
                    <a:pt x="6877" y="8824"/>
                    <a:pt x="6859" y="8870"/>
                  </a:cubicBezTo>
                  <a:cubicBezTo>
                    <a:pt x="6840" y="8922"/>
                    <a:pt x="6830" y="8977"/>
                    <a:pt x="6830" y="9033"/>
                  </a:cubicBezTo>
                  <a:cubicBezTo>
                    <a:pt x="6830" y="9204"/>
                    <a:pt x="6904" y="9425"/>
                    <a:pt x="7040" y="9658"/>
                  </a:cubicBezTo>
                  <a:cubicBezTo>
                    <a:pt x="7177" y="9890"/>
                    <a:pt x="7376" y="10136"/>
                    <a:pt x="7627" y="10360"/>
                  </a:cubicBezTo>
                  <a:cubicBezTo>
                    <a:pt x="7943" y="10645"/>
                    <a:pt x="8312" y="10866"/>
                    <a:pt x="8713" y="11009"/>
                  </a:cubicBezTo>
                  <a:cubicBezTo>
                    <a:pt x="8429" y="10222"/>
                    <a:pt x="8123" y="9622"/>
                    <a:pt x="7835" y="9230"/>
                  </a:cubicBezTo>
                  <a:cubicBezTo>
                    <a:pt x="7669" y="9002"/>
                    <a:pt x="7508" y="8844"/>
                    <a:pt x="7362" y="8759"/>
                  </a:cubicBezTo>
                  <a:cubicBezTo>
                    <a:pt x="7280" y="8711"/>
                    <a:pt x="7202" y="8687"/>
                    <a:pt x="7131" y="8687"/>
                  </a:cubicBezTo>
                  <a:close/>
                  <a:moveTo>
                    <a:pt x="8742" y="11037"/>
                  </a:moveTo>
                  <a:lnTo>
                    <a:pt x="8742" y="11037"/>
                  </a:lnTo>
                  <a:cubicBezTo>
                    <a:pt x="8853" y="11349"/>
                    <a:pt x="8960" y="11689"/>
                    <a:pt x="9061" y="12057"/>
                  </a:cubicBezTo>
                  <a:cubicBezTo>
                    <a:pt x="9162" y="11766"/>
                    <a:pt x="9240" y="11468"/>
                    <a:pt x="9295" y="11165"/>
                  </a:cubicBezTo>
                  <a:cubicBezTo>
                    <a:pt x="9107" y="11141"/>
                    <a:pt x="8921" y="11098"/>
                    <a:pt x="8742" y="11037"/>
                  </a:cubicBezTo>
                  <a:close/>
                  <a:moveTo>
                    <a:pt x="3346" y="0"/>
                  </a:moveTo>
                  <a:cubicBezTo>
                    <a:pt x="1433" y="4"/>
                    <a:pt x="1" y="3878"/>
                    <a:pt x="1642" y="8385"/>
                  </a:cubicBezTo>
                  <a:cubicBezTo>
                    <a:pt x="3043" y="12235"/>
                    <a:pt x="5187" y="13756"/>
                    <a:pt x="6924" y="13756"/>
                  </a:cubicBezTo>
                  <a:cubicBezTo>
                    <a:pt x="7212" y="13756"/>
                    <a:pt x="7498" y="13713"/>
                    <a:pt x="7771" y="13628"/>
                  </a:cubicBezTo>
                  <a:cubicBezTo>
                    <a:pt x="8337" y="13449"/>
                    <a:pt x="8768" y="12883"/>
                    <a:pt x="9052" y="12087"/>
                  </a:cubicBezTo>
                  <a:cubicBezTo>
                    <a:pt x="8947" y="11704"/>
                    <a:pt x="8836" y="11351"/>
                    <a:pt x="8720" y="11030"/>
                  </a:cubicBezTo>
                  <a:cubicBezTo>
                    <a:pt x="8477" y="10945"/>
                    <a:pt x="8244" y="10832"/>
                    <a:pt x="8030" y="10691"/>
                  </a:cubicBezTo>
                  <a:cubicBezTo>
                    <a:pt x="7578" y="10399"/>
                    <a:pt x="7231" y="10019"/>
                    <a:pt x="7025" y="9666"/>
                  </a:cubicBezTo>
                  <a:cubicBezTo>
                    <a:pt x="6887" y="9432"/>
                    <a:pt x="6812" y="9210"/>
                    <a:pt x="6812" y="9033"/>
                  </a:cubicBezTo>
                  <a:cubicBezTo>
                    <a:pt x="6812" y="8975"/>
                    <a:pt x="6822" y="8917"/>
                    <a:pt x="6842" y="8863"/>
                  </a:cubicBezTo>
                  <a:cubicBezTo>
                    <a:pt x="6862" y="8813"/>
                    <a:pt x="6893" y="8771"/>
                    <a:pt x="6934" y="8739"/>
                  </a:cubicBezTo>
                  <a:cubicBezTo>
                    <a:pt x="6990" y="8693"/>
                    <a:pt x="7060" y="8669"/>
                    <a:pt x="7131" y="8669"/>
                  </a:cubicBezTo>
                  <a:cubicBezTo>
                    <a:pt x="7206" y="8669"/>
                    <a:pt x="7286" y="8694"/>
                    <a:pt x="7372" y="8743"/>
                  </a:cubicBezTo>
                  <a:cubicBezTo>
                    <a:pt x="7471" y="8804"/>
                    <a:pt x="7560" y="8877"/>
                    <a:pt x="7639" y="8962"/>
                  </a:cubicBezTo>
                  <a:cubicBezTo>
                    <a:pt x="7822" y="9155"/>
                    <a:pt x="8019" y="9441"/>
                    <a:pt x="8217" y="9815"/>
                  </a:cubicBezTo>
                  <a:cubicBezTo>
                    <a:pt x="8392" y="10147"/>
                    <a:pt x="8567" y="10549"/>
                    <a:pt x="8734" y="11015"/>
                  </a:cubicBezTo>
                  <a:cubicBezTo>
                    <a:pt x="8918" y="11078"/>
                    <a:pt x="9107" y="11123"/>
                    <a:pt x="9299" y="11147"/>
                  </a:cubicBezTo>
                  <a:cubicBezTo>
                    <a:pt x="9630" y="9373"/>
                    <a:pt x="9425" y="6973"/>
                    <a:pt x="8604" y="4979"/>
                  </a:cubicBezTo>
                  <a:cubicBezTo>
                    <a:pt x="6981" y="1032"/>
                    <a:pt x="5112" y="1"/>
                    <a:pt x="3354" y="1"/>
                  </a:cubicBezTo>
                  <a:lnTo>
                    <a:pt x="3354" y="0"/>
                  </a:lnTo>
                  <a:close/>
                </a:path>
              </a:pathLst>
            </a:custGeom>
            <a:solidFill>
              <a:srgbClr val="FFE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0"/>
            <p:cNvSpPr/>
            <p:nvPr/>
          </p:nvSpPr>
          <p:spPr>
            <a:xfrm>
              <a:off x="2919500" y="949925"/>
              <a:ext cx="62225" cy="85475"/>
            </a:xfrm>
            <a:custGeom>
              <a:avLst/>
              <a:gdLst/>
              <a:ahLst/>
              <a:cxnLst/>
              <a:rect l="l" t="t" r="r" b="b"/>
              <a:pathLst>
                <a:path w="2489" h="3419" extrusionOk="0">
                  <a:moveTo>
                    <a:pt x="315" y="19"/>
                  </a:moveTo>
                  <a:cubicBezTo>
                    <a:pt x="317" y="19"/>
                    <a:pt x="318" y="19"/>
                    <a:pt x="320" y="19"/>
                  </a:cubicBezTo>
                  <a:cubicBezTo>
                    <a:pt x="391" y="19"/>
                    <a:pt x="468" y="43"/>
                    <a:pt x="551" y="91"/>
                  </a:cubicBezTo>
                  <a:cubicBezTo>
                    <a:pt x="696" y="174"/>
                    <a:pt x="857" y="332"/>
                    <a:pt x="1024" y="560"/>
                  </a:cubicBezTo>
                  <a:cubicBezTo>
                    <a:pt x="1312" y="953"/>
                    <a:pt x="1617" y="1552"/>
                    <a:pt x="1902" y="2340"/>
                  </a:cubicBezTo>
                  <a:cubicBezTo>
                    <a:pt x="1501" y="2198"/>
                    <a:pt x="1132" y="1977"/>
                    <a:pt x="816" y="1692"/>
                  </a:cubicBezTo>
                  <a:cubicBezTo>
                    <a:pt x="565" y="1468"/>
                    <a:pt x="366" y="1222"/>
                    <a:pt x="229" y="989"/>
                  </a:cubicBezTo>
                  <a:cubicBezTo>
                    <a:pt x="93" y="756"/>
                    <a:pt x="19" y="536"/>
                    <a:pt x="19" y="365"/>
                  </a:cubicBezTo>
                  <a:cubicBezTo>
                    <a:pt x="18" y="309"/>
                    <a:pt x="28" y="254"/>
                    <a:pt x="48" y="202"/>
                  </a:cubicBezTo>
                  <a:cubicBezTo>
                    <a:pt x="65" y="155"/>
                    <a:pt x="95" y="115"/>
                    <a:pt x="134" y="84"/>
                  </a:cubicBezTo>
                  <a:cubicBezTo>
                    <a:pt x="185" y="43"/>
                    <a:pt x="249" y="19"/>
                    <a:pt x="315" y="19"/>
                  </a:cubicBezTo>
                  <a:close/>
                  <a:moveTo>
                    <a:pt x="320" y="1"/>
                  </a:moveTo>
                  <a:cubicBezTo>
                    <a:pt x="249" y="1"/>
                    <a:pt x="179" y="26"/>
                    <a:pt x="123" y="71"/>
                  </a:cubicBezTo>
                  <a:cubicBezTo>
                    <a:pt x="82" y="103"/>
                    <a:pt x="51" y="147"/>
                    <a:pt x="31" y="195"/>
                  </a:cubicBezTo>
                  <a:cubicBezTo>
                    <a:pt x="11" y="249"/>
                    <a:pt x="0" y="307"/>
                    <a:pt x="1" y="366"/>
                  </a:cubicBezTo>
                  <a:cubicBezTo>
                    <a:pt x="1" y="542"/>
                    <a:pt x="77" y="764"/>
                    <a:pt x="214" y="1000"/>
                  </a:cubicBezTo>
                  <a:cubicBezTo>
                    <a:pt x="420" y="1351"/>
                    <a:pt x="767" y="1731"/>
                    <a:pt x="1219" y="2024"/>
                  </a:cubicBezTo>
                  <a:cubicBezTo>
                    <a:pt x="1433" y="2164"/>
                    <a:pt x="1665" y="2277"/>
                    <a:pt x="1909" y="2362"/>
                  </a:cubicBezTo>
                  <a:cubicBezTo>
                    <a:pt x="2024" y="2684"/>
                    <a:pt x="2135" y="3036"/>
                    <a:pt x="2241" y="3419"/>
                  </a:cubicBezTo>
                  <a:lnTo>
                    <a:pt x="2250" y="3389"/>
                  </a:lnTo>
                  <a:cubicBezTo>
                    <a:pt x="2149" y="3021"/>
                    <a:pt x="2042" y="2679"/>
                    <a:pt x="1931" y="2369"/>
                  </a:cubicBezTo>
                  <a:lnTo>
                    <a:pt x="1931" y="2369"/>
                  </a:lnTo>
                  <a:cubicBezTo>
                    <a:pt x="2110" y="2430"/>
                    <a:pt x="2296" y="2473"/>
                    <a:pt x="2484" y="2497"/>
                  </a:cubicBezTo>
                  <a:cubicBezTo>
                    <a:pt x="2486" y="2491"/>
                    <a:pt x="2487" y="2485"/>
                    <a:pt x="2488" y="2479"/>
                  </a:cubicBezTo>
                  <a:cubicBezTo>
                    <a:pt x="2295" y="2455"/>
                    <a:pt x="2107" y="2410"/>
                    <a:pt x="1923" y="2347"/>
                  </a:cubicBezTo>
                  <a:cubicBezTo>
                    <a:pt x="1756" y="1881"/>
                    <a:pt x="1579" y="1479"/>
                    <a:pt x="1405" y="1147"/>
                  </a:cubicBezTo>
                  <a:cubicBezTo>
                    <a:pt x="1208" y="773"/>
                    <a:pt x="1011" y="487"/>
                    <a:pt x="827" y="294"/>
                  </a:cubicBezTo>
                  <a:cubicBezTo>
                    <a:pt x="748" y="209"/>
                    <a:pt x="659" y="136"/>
                    <a:pt x="560" y="77"/>
                  </a:cubicBezTo>
                  <a:cubicBezTo>
                    <a:pt x="475" y="27"/>
                    <a:pt x="395" y="2"/>
                    <a:pt x="319" y="2"/>
                  </a:cubicBezTo>
                  <a:lnTo>
                    <a:pt x="320" y="1"/>
                  </a:lnTo>
                  <a:close/>
                </a:path>
              </a:pathLst>
            </a:custGeom>
            <a:solidFill>
              <a:srgbClr val="F0B228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0"/>
            <p:cNvSpPr/>
            <p:nvPr/>
          </p:nvSpPr>
          <p:spPr>
            <a:xfrm>
              <a:off x="2830600" y="556125"/>
              <a:ext cx="375" cy="250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0"/>
                  </a:moveTo>
                  <a:lnTo>
                    <a:pt x="15" y="10"/>
                  </a:lnTo>
                  <a:lnTo>
                    <a:pt x="1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0"/>
            <p:cNvSpPr/>
            <p:nvPr/>
          </p:nvSpPr>
          <p:spPr>
            <a:xfrm>
              <a:off x="3034300" y="556425"/>
              <a:ext cx="203175" cy="117325"/>
            </a:xfrm>
            <a:custGeom>
              <a:avLst/>
              <a:gdLst/>
              <a:ahLst/>
              <a:cxnLst/>
              <a:rect l="l" t="t" r="r" b="b"/>
              <a:pathLst>
                <a:path w="8127" h="4693" extrusionOk="0">
                  <a:moveTo>
                    <a:pt x="8127" y="0"/>
                  </a:moveTo>
                  <a:lnTo>
                    <a:pt x="0" y="4693"/>
                  </a:lnTo>
                  <a:lnTo>
                    <a:pt x="8127" y="0"/>
                  </a:lnTo>
                  <a:lnTo>
                    <a:pt x="8127" y="0"/>
                  </a:lnTo>
                  <a:close/>
                </a:path>
              </a:pathLst>
            </a:custGeom>
            <a:solidFill>
              <a:srgbClr val="183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" name="Google Shape;1035;p41"/>
          <p:cNvSpPr/>
          <p:nvPr/>
        </p:nvSpPr>
        <p:spPr>
          <a:xfrm rot="-5400000" flipH="1">
            <a:off x="4414350" y="-988037"/>
            <a:ext cx="721800" cy="8737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6" name="Google Shape;1036;p41"/>
          <p:cNvSpPr/>
          <p:nvPr/>
        </p:nvSpPr>
        <p:spPr>
          <a:xfrm rot="5400000">
            <a:off x="4007850" y="-2764762"/>
            <a:ext cx="721800" cy="8737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7" name="Google Shape;1037;p41"/>
          <p:cNvSpPr txBox="1">
            <a:spLocks noGrp="1"/>
          </p:cNvSpPr>
          <p:nvPr>
            <p:ph type="title" idx="15"/>
          </p:nvPr>
        </p:nvSpPr>
        <p:spPr>
          <a:xfrm>
            <a:off x="5709699" y="341175"/>
            <a:ext cx="2796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>
                <a:solidFill>
                  <a:schemeClr val="accent2"/>
                </a:solidFill>
              </a:rPr>
              <a:t>IN BRIEF</a:t>
            </a:r>
            <a:endParaRPr sz="3600">
              <a:solidFill>
                <a:schemeClr val="accent2"/>
              </a:solidFill>
            </a:endParaRPr>
          </a:p>
        </p:txBody>
      </p:sp>
      <p:sp>
        <p:nvSpPr>
          <p:cNvPr id="1038" name="Google Shape;1038;p41"/>
          <p:cNvSpPr txBox="1">
            <a:spLocks noGrp="1"/>
          </p:cNvSpPr>
          <p:nvPr>
            <p:ph type="ctrTitle"/>
          </p:nvPr>
        </p:nvSpPr>
        <p:spPr>
          <a:xfrm flipH="1">
            <a:off x="991242" y="1934097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MERCURY</a:t>
            </a:r>
            <a:endParaRPr/>
          </a:p>
        </p:txBody>
      </p:sp>
      <p:sp>
        <p:nvSpPr>
          <p:cNvPr id="1039" name="Google Shape;1039;p41"/>
          <p:cNvSpPr txBox="1">
            <a:spLocks noGrp="1"/>
          </p:cNvSpPr>
          <p:nvPr>
            <p:ph type="subTitle" idx="1"/>
          </p:nvPr>
        </p:nvSpPr>
        <p:spPr>
          <a:xfrm flipH="1">
            <a:off x="714192" y="2315926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Mercury is the closest planet to the Sun</a:t>
            </a:r>
            <a:endParaRPr/>
          </a:p>
        </p:txBody>
      </p:sp>
      <p:sp>
        <p:nvSpPr>
          <p:cNvPr id="1040" name="Google Shape;1040;p41"/>
          <p:cNvSpPr txBox="1">
            <a:spLocks noGrp="1"/>
          </p:cNvSpPr>
          <p:nvPr>
            <p:ph type="ctrTitle" idx="2"/>
          </p:nvPr>
        </p:nvSpPr>
        <p:spPr>
          <a:xfrm flipH="1">
            <a:off x="991242" y="371892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VENUS</a:t>
            </a:r>
            <a:endParaRPr/>
          </a:p>
        </p:txBody>
      </p:sp>
      <p:sp>
        <p:nvSpPr>
          <p:cNvPr id="1041" name="Google Shape;1041;p41"/>
          <p:cNvSpPr txBox="1">
            <a:spLocks noGrp="1"/>
          </p:cNvSpPr>
          <p:nvPr>
            <p:ph type="subTitle" idx="3"/>
          </p:nvPr>
        </p:nvSpPr>
        <p:spPr>
          <a:xfrm flipH="1">
            <a:off x="588342" y="4101931"/>
            <a:ext cx="2366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Venus has a beautiful name, but it’s terribly hot</a:t>
            </a:r>
            <a:endParaRPr/>
          </a:p>
        </p:txBody>
      </p:sp>
      <p:sp>
        <p:nvSpPr>
          <p:cNvPr id="1042" name="Google Shape;1042;p41"/>
          <p:cNvSpPr txBox="1">
            <a:spLocks noGrp="1"/>
          </p:cNvSpPr>
          <p:nvPr>
            <p:ph type="ctrTitle" idx="6"/>
          </p:nvPr>
        </p:nvSpPr>
        <p:spPr>
          <a:xfrm flipH="1">
            <a:off x="6686548" y="371892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JUPITER</a:t>
            </a:r>
            <a:endParaRPr/>
          </a:p>
        </p:txBody>
      </p:sp>
      <p:sp>
        <p:nvSpPr>
          <p:cNvPr id="1043" name="Google Shape;1043;p41"/>
          <p:cNvSpPr txBox="1">
            <a:spLocks noGrp="1"/>
          </p:cNvSpPr>
          <p:nvPr>
            <p:ph type="subTitle" idx="7"/>
          </p:nvPr>
        </p:nvSpPr>
        <p:spPr>
          <a:xfrm flipH="1">
            <a:off x="6409498" y="4101931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It’s the biggest planet in our Solar System</a:t>
            </a:r>
            <a:endParaRPr/>
          </a:p>
        </p:txBody>
      </p:sp>
      <p:sp>
        <p:nvSpPr>
          <p:cNvPr id="1044" name="Google Shape;1044;p41"/>
          <p:cNvSpPr txBox="1">
            <a:spLocks noGrp="1"/>
          </p:cNvSpPr>
          <p:nvPr>
            <p:ph type="ctrTitle" idx="4"/>
          </p:nvPr>
        </p:nvSpPr>
        <p:spPr>
          <a:xfrm flipH="1">
            <a:off x="3793781" y="1934097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MARS</a:t>
            </a:r>
            <a:endParaRPr/>
          </a:p>
        </p:txBody>
      </p:sp>
      <p:sp>
        <p:nvSpPr>
          <p:cNvPr id="1045" name="Google Shape;1045;p41"/>
          <p:cNvSpPr txBox="1">
            <a:spLocks noGrp="1"/>
          </p:cNvSpPr>
          <p:nvPr>
            <p:ph type="subTitle" idx="5"/>
          </p:nvPr>
        </p:nvSpPr>
        <p:spPr>
          <a:xfrm flipH="1">
            <a:off x="3516731" y="2315926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Despite being red, Mars is actually a cold place</a:t>
            </a:r>
            <a:endParaRPr/>
          </a:p>
        </p:txBody>
      </p:sp>
      <p:sp>
        <p:nvSpPr>
          <p:cNvPr id="1046" name="Google Shape;1046;p41"/>
          <p:cNvSpPr txBox="1">
            <a:spLocks noGrp="1"/>
          </p:cNvSpPr>
          <p:nvPr>
            <p:ph type="ctrTitle" idx="8"/>
          </p:nvPr>
        </p:nvSpPr>
        <p:spPr>
          <a:xfrm flipH="1">
            <a:off x="3793781" y="371892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SATURN</a:t>
            </a:r>
            <a:endParaRPr/>
          </a:p>
        </p:txBody>
      </p:sp>
      <p:sp>
        <p:nvSpPr>
          <p:cNvPr id="1047" name="Google Shape;1047;p41"/>
          <p:cNvSpPr txBox="1">
            <a:spLocks noGrp="1"/>
          </p:cNvSpPr>
          <p:nvPr>
            <p:ph type="subTitle" idx="9"/>
          </p:nvPr>
        </p:nvSpPr>
        <p:spPr>
          <a:xfrm flipH="1">
            <a:off x="3516731" y="4101931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Saturn is the ringed planet and a gas giant</a:t>
            </a:r>
            <a:endParaRPr/>
          </a:p>
        </p:txBody>
      </p:sp>
      <p:sp>
        <p:nvSpPr>
          <p:cNvPr id="1048" name="Google Shape;1048;p41"/>
          <p:cNvSpPr txBox="1">
            <a:spLocks noGrp="1"/>
          </p:cNvSpPr>
          <p:nvPr>
            <p:ph type="ctrTitle" idx="13"/>
          </p:nvPr>
        </p:nvSpPr>
        <p:spPr>
          <a:xfrm flipH="1">
            <a:off x="6686548" y="1934097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NEPTUNE</a:t>
            </a:r>
            <a:endParaRPr/>
          </a:p>
        </p:txBody>
      </p:sp>
      <p:sp>
        <p:nvSpPr>
          <p:cNvPr id="1049" name="Google Shape;1049;p41"/>
          <p:cNvSpPr txBox="1">
            <a:spLocks noGrp="1"/>
          </p:cNvSpPr>
          <p:nvPr>
            <p:ph type="subTitle" idx="14"/>
          </p:nvPr>
        </p:nvSpPr>
        <p:spPr>
          <a:xfrm flipH="1">
            <a:off x="6409498" y="2315926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Neptune is the farthest planet from the Sun</a:t>
            </a:r>
            <a:endParaRPr/>
          </a:p>
        </p:txBody>
      </p:sp>
      <p:grpSp>
        <p:nvGrpSpPr>
          <p:cNvPr id="1050" name="Google Shape;1050;p41"/>
          <p:cNvGrpSpPr/>
          <p:nvPr/>
        </p:nvGrpSpPr>
        <p:grpSpPr>
          <a:xfrm>
            <a:off x="1465947" y="3194875"/>
            <a:ext cx="611191" cy="362363"/>
            <a:chOff x="5760275" y="2725250"/>
            <a:chExt cx="374275" cy="221900"/>
          </a:xfrm>
        </p:grpSpPr>
        <p:sp>
          <p:nvSpPr>
            <p:cNvPr id="1051" name="Google Shape;1051;p41"/>
            <p:cNvSpPr/>
            <p:nvPr/>
          </p:nvSpPr>
          <p:spPr>
            <a:xfrm>
              <a:off x="5763800" y="2725250"/>
              <a:ext cx="367425" cy="221900"/>
            </a:xfrm>
            <a:custGeom>
              <a:avLst/>
              <a:gdLst/>
              <a:ahLst/>
              <a:cxnLst/>
              <a:rect l="l" t="t" r="r" b="b"/>
              <a:pathLst>
                <a:path w="14697" h="8876" extrusionOk="0">
                  <a:moveTo>
                    <a:pt x="9825" y="1"/>
                  </a:moveTo>
                  <a:cubicBezTo>
                    <a:pt x="9458" y="1"/>
                    <a:pt x="9091" y="82"/>
                    <a:pt x="8812" y="245"/>
                  </a:cubicBezTo>
                  <a:lnTo>
                    <a:pt x="418" y="5123"/>
                  </a:lnTo>
                  <a:cubicBezTo>
                    <a:pt x="141" y="5284"/>
                    <a:pt x="1" y="5495"/>
                    <a:pt x="2" y="5707"/>
                  </a:cubicBezTo>
                  <a:lnTo>
                    <a:pt x="2" y="5707"/>
                  </a:lnTo>
                  <a:lnTo>
                    <a:pt x="0" y="6063"/>
                  </a:lnTo>
                  <a:cubicBezTo>
                    <a:pt x="0" y="6276"/>
                    <a:pt x="140" y="6491"/>
                    <a:pt x="423" y="6654"/>
                  </a:cubicBezTo>
                  <a:lnTo>
                    <a:pt x="3849" y="8633"/>
                  </a:lnTo>
                  <a:cubicBezTo>
                    <a:pt x="4129" y="8795"/>
                    <a:pt x="4496" y="8876"/>
                    <a:pt x="4863" y="8876"/>
                  </a:cubicBezTo>
                  <a:cubicBezTo>
                    <a:pt x="5230" y="8876"/>
                    <a:pt x="5597" y="8795"/>
                    <a:pt x="5877" y="8633"/>
                  </a:cubicBezTo>
                  <a:lnTo>
                    <a:pt x="14271" y="3755"/>
                  </a:lnTo>
                  <a:cubicBezTo>
                    <a:pt x="14547" y="3594"/>
                    <a:pt x="14686" y="3382"/>
                    <a:pt x="14687" y="3172"/>
                  </a:cubicBezTo>
                  <a:lnTo>
                    <a:pt x="14689" y="2814"/>
                  </a:lnTo>
                  <a:cubicBezTo>
                    <a:pt x="14689" y="2820"/>
                    <a:pt x="14689" y="2826"/>
                    <a:pt x="14689" y="2832"/>
                  </a:cubicBezTo>
                  <a:cubicBezTo>
                    <a:pt x="14696" y="2612"/>
                    <a:pt x="14557" y="2390"/>
                    <a:pt x="14266" y="2222"/>
                  </a:cubicBezTo>
                  <a:lnTo>
                    <a:pt x="10840" y="245"/>
                  </a:lnTo>
                  <a:cubicBezTo>
                    <a:pt x="10559" y="82"/>
                    <a:pt x="10192" y="1"/>
                    <a:pt x="9825" y="1"/>
                  </a:cubicBez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1"/>
            <p:cNvSpPr/>
            <p:nvPr/>
          </p:nvSpPr>
          <p:spPr>
            <a:xfrm>
              <a:off x="6120550" y="2795575"/>
              <a:ext cx="10475" cy="23525"/>
            </a:xfrm>
            <a:custGeom>
              <a:avLst/>
              <a:gdLst/>
              <a:ahLst/>
              <a:cxnLst/>
              <a:rect l="l" t="t" r="r" b="b"/>
              <a:pathLst>
                <a:path w="419" h="941" extrusionOk="0">
                  <a:moveTo>
                    <a:pt x="419" y="1"/>
                  </a:moveTo>
                  <a:lnTo>
                    <a:pt x="419" y="5"/>
                  </a:lnTo>
                  <a:lnTo>
                    <a:pt x="419" y="5"/>
                  </a:lnTo>
                  <a:cubicBezTo>
                    <a:pt x="419" y="3"/>
                    <a:pt x="419" y="2"/>
                    <a:pt x="419" y="1"/>
                  </a:cubicBezTo>
                  <a:close/>
                  <a:moveTo>
                    <a:pt x="419" y="5"/>
                  </a:moveTo>
                  <a:lnTo>
                    <a:pt x="419" y="5"/>
                  </a:lnTo>
                  <a:cubicBezTo>
                    <a:pt x="417" y="214"/>
                    <a:pt x="277" y="424"/>
                    <a:pt x="2" y="584"/>
                  </a:cubicBezTo>
                  <a:lnTo>
                    <a:pt x="1" y="941"/>
                  </a:lnTo>
                  <a:cubicBezTo>
                    <a:pt x="279" y="781"/>
                    <a:pt x="417" y="569"/>
                    <a:pt x="417" y="359"/>
                  </a:cubicBezTo>
                  <a:lnTo>
                    <a:pt x="419" y="5"/>
                  </a:ln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1"/>
            <p:cNvSpPr/>
            <p:nvPr/>
          </p:nvSpPr>
          <p:spPr>
            <a:xfrm>
              <a:off x="5763750" y="2867900"/>
              <a:ext cx="10675" cy="23750"/>
            </a:xfrm>
            <a:custGeom>
              <a:avLst/>
              <a:gdLst/>
              <a:ahLst/>
              <a:cxnLst/>
              <a:rect l="l" t="t" r="r" b="b"/>
              <a:pathLst>
                <a:path w="427" h="950" extrusionOk="0">
                  <a:moveTo>
                    <a:pt x="4" y="0"/>
                  </a:moveTo>
                  <a:lnTo>
                    <a:pt x="2" y="358"/>
                  </a:lnTo>
                  <a:cubicBezTo>
                    <a:pt x="1" y="572"/>
                    <a:pt x="142" y="785"/>
                    <a:pt x="426" y="950"/>
                  </a:cubicBezTo>
                  <a:lnTo>
                    <a:pt x="426" y="592"/>
                  </a:lnTo>
                  <a:cubicBezTo>
                    <a:pt x="144" y="427"/>
                    <a:pt x="4" y="214"/>
                    <a:pt x="4" y="0"/>
                  </a:cubicBez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1"/>
            <p:cNvSpPr/>
            <p:nvPr/>
          </p:nvSpPr>
          <p:spPr>
            <a:xfrm>
              <a:off x="5910700" y="2810175"/>
              <a:ext cx="209925" cy="130900"/>
            </a:xfrm>
            <a:custGeom>
              <a:avLst/>
              <a:gdLst/>
              <a:ahLst/>
              <a:cxnLst/>
              <a:rect l="l" t="t" r="r" b="b"/>
              <a:pathLst>
                <a:path w="8397" h="5236" extrusionOk="0">
                  <a:moveTo>
                    <a:pt x="8396" y="0"/>
                  </a:moveTo>
                  <a:lnTo>
                    <a:pt x="2" y="4878"/>
                  </a:lnTo>
                  <a:lnTo>
                    <a:pt x="1" y="5236"/>
                  </a:lnTo>
                  <a:lnTo>
                    <a:pt x="8395" y="357"/>
                  </a:lnTo>
                  <a:lnTo>
                    <a:pt x="8396" y="0"/>
                  </a:ln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1"/>
            <p:cNvSpPr/>
            <p:nvPr/>
          </p:nvSpPr>
          <p:spPr>
            <a:xfrm>
              <a:off x="5774350" y="2882675"/>
              <a:ext cx="85725" cy="58400"/>
            </a:xfrm>
            <a:custGeom>
              <a:avLst/>
              <a:gdLst/>
              <a:ahLst/>
              <a:cxnLst/>
              <a:rect l="l" t="t" r="r" b="b"/>
              <a:pathLst>
                <a:path w="3429" h="2336" extrusionOk="0">
                  <a:moveTo>
                    <a:pt x="2" y="1"/>
                  </a:moveTo>
                  <a:lnTo>
                    <a:pt x="1" y="359"/>
                  </a:lnTo>
                  <a:lnTo>
                    <a:pt x="3427" y="2336"/>
                  </a:lnTo>
                  <a:lnTo>
                    <a:pt x="3428" y="1978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1"/>
            <p:cNvSpPr/>
            <p:nvPr/>
          </p:nvSpPr>
          <p:spPr>
            <a:xfrm>
              <a:off x="5860050" y="2932100"/>
              <a:ext cx="50725" cy="15050"/>
            </a:xfrm>
            <a:custGeom>
              <a:avLst/>
              <a:gdLst/>
              <a:ahLst/>
              <a:cxnLst/>
              <a:rect l="l" t="t" r="r" b="b"/>
              <a:pathLst>
                <a:path w="2029" h="602" extrusionOk="0">
                  <a:moveTo>
                    <a:pt x="2" y="1"/>
                  </a:moveTo>
                  <a:lnTo>
                    <a:pt x="0" y="359"/>
                  </a:lnTo>
                  <a:cubicBezTo>
                    <a:pt x="281" y="521"/>
                    <a:pt x="649" y="602"/>
                    <a:pt x="1016" y="602"/>
                  </a:cubicBezTo>
                  <a:cubicBezTo>
                    <a:pt x="1383" y="602"/>
                    <a:pt x="1749" y="521"/>
                    <a:pt x="2028" y="359"/>
                  </a:cubicBezTo>
                  <a:lnTo>
                    <a:pt x="2028" y="1"/>
                  </a:lnTo>
                  <a:cubicBezTo>
                    <a:pt x="1749" y="164"/>
                    <a:pt x="1382" y="245"/>
                    <a:pt x="1015" y="245"/>
                  </a:cubicBezTo>
                  <a:cubicBezTo>
                    <a:pt x="648" y="245"/>
                    <a:pt x="281" y="164"/>
                    <a:pt x="2" y="1"/>
                  </a:cubicBez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1"/>
            <p:cNvSpPr/>
            <p:nvPr/>
          </p:nvSpPr>
          <p:spPr>
            <a:xfrm>
              <a:off x="5760275" y="2725250"/>
              <a:ext cx="374275" cy="212975"/>
            </a:xfrm>
            <a:custGeom>
              <a:avLst/>
              <a:gdLst/>
              <a:ahLst/>
              <a:cxnLst/>
              <a:rect l="l" t="t" r="r" b="b"/>
              <a:pathLst>
                <a:path w="14971" h="8519" extrusionOk="0">
                  <a:moveTo>
                    <a:pt x="9966" y="0"/>
                  </a:moveTo>
                  <a:cubicBezTo>
                    <a:pt x="9599" y="0"/>
                    <a:pt x="9232" y="81"/>
                    <a:pt x="8953" y="243"/>
                  </a:cubicBezTo>
                  <a:lnTo>
                    <a:pt x="559" y="5121"/>
                  </a:lnTo>
                  <a:cubicBezTo>
                    <a:pt x="0" y="5447"/>
                    <a:pt x="3" y="5972"/>
                    <a:pt x="565" y="6296"/>
                  </a:cubicBezTo>
                  <a:lnTo>
                    <a:pt x="3991" y="8275"/>
                  </a:lnTo>
                  <a:cubicBezTo>
                    <a:pt x="4272" y="8437"/>
                    <a:pt x="4639" y="8518"/>
                    <a:pt x="5006" y="8518"/>
                  </a:cubicBezTo>
                  <a:cubicBezTo>
                    <a:pt x="5373" y="8518"/>
                    <a:pt x="5740" y="8437"/>
                    <a:pt x="6019" y="8275"/>
                  </a:cubicBezTo>
                  <a:lnTo>
                    <a:pt x="14413" y="3397"/>
                  </a:lnTo>
                  <a:cubicBezTo>
                    <a:pt x="14971" y="3072"/>
                    <a:pt x="14968" y="2546"/>
                    <a:pt x="14407" y="2222"/>
                  </a:cubicBezTo>
                  <a:lnTo>
                    <a:pt x="10981" y="243"/>
                  </a:lnTo>
                  <a:cubicBezTo>
                    <a:pt x="10700" y="81"/>
                    <a:pt x="10333" y="0"/>
                    <a:pt x="9966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1"/>
            <p:cNvSpPr/>
            <p:nvPr/>
          </p:nvSpPr>
          <p:spPr>
            <a:xfrm>
              <a:off x="5788850" y="2741075"/>
              <a:ext cx="313075" cy="181350"/>
            </a:xfrm>
            <a:custGeom>
              <a:avLst/>
              <a:gdLst/>
              <a:ahLst/>
              <a:cxnLst/>
              <a:rect l="l" t="t" r="r" b="b"/>
              <a:pathLst>
                <a:path w="12523" h="7254" extrusionOk="0">
                  <a:moveTo>
                    <a:pt x="8044" y="1"/>
                  </a:moveTo>
                  <a:lnTo>
                    <a:pt x="0" y="4675"/>
                  </a:lnTo>
                  <a:lnTo>
                    <a:pt x="4478" y="7253"/>
                  </a:lnTo>
                  <a:lnTo>
                    <a:pt x="12522" y="2578"/>
                  </a:lnTo>
                  <a:lnTo>
                    <a:pt x="80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1"/>
            <p:cNvSpPr/>
            <p:nvPr/>
          </p:nvSpPr>
          <p:spPr>
            <a:xfrm>
              <a:off x="5899425" y="2769400"/>
              <a:ext cx="143800" cy="82400"/>
            </a:xfrm>
            <a:custGeom>
              <a:avLst/>
              <a:gdLst/>
              <a:ahLst/>
              <a:cxnLst/>
              <a:rect l="l" t="t" r="r" b="b"/>
              <a:pathLst>
                <a:path w="5752" h="3296" extrusionOk="0">
                  <a:moveTo>
                    <a:pt x="3431" y="1"/>
                  </a:moveTo>
                  <a:cubicBezTo>
                    <a:pt x="3321" y="1"/>
                    <a:pt x="3209" y="11"/>
                    <a:pt x="3097" y="35"/>
                  </a:cubicBezTo>
                  <a:cubicBezTo>
                    <a:pt x="2861" y="84"/>
                    <a:pt x="2670" y="186"/>
                    <a:pt x="2596" y="329"/>
                  </a:cubicBezTo>
                  <a:cubicBezTo>
                    <a:pt x="2529" y="461"/>
                    <a:pt x="2578" y="604"/>
                    <a:pt x="2665" y="730"/>
                  </a:cubicBezTo>
                  <a:cubicBezTo>
                    <a:pt x="2768" y="877"/>
                    <a:pt x="2931" y="1009"/>
                    <a:pt x="3099" y="1135"/>
                  </a:cubicBezTo>
                  <a:cubicBezTo>
                    <a:pt x="3291" y="1281"/>
                    <a:pt x="3503" y="1416"/>
                    <a:pt x="3702" y="1558"/>
                  </a:cubicBezTo>
                  <a:cubicBezTo>
                    <a:pt x="4036" y="1796"/>
                    <a:pt x="4371" y="2074"/>
                    <a:pt x="4421" y="2389"/>
                  </a:cubicBezTo>
                  <a:cubicBezTo>
                    <a:pt x="4466" y="2661"/>
                    <a:pt x="4305" y="2948"/>
                    <a:pt x="3867" y="3082"/>
                  </a:cubicBezTo>
                  <a:cubicBezTo>
                    <a:pt x="3692" y="3134"/>
                    <a:pt x="3502" y="3158"/>
                    <a:pt x="3312" y="3158"/>
                  </a:cubicBezTo>
                  <a:cubicBezTo>
                    <a:pt x="3024" y="3158"/>
                    <a:pt x="2735" y="3103"/>
                    <a:pt x="2493" y="3011"/>
                  </a:cubicBezTo>
                  <a:cubicBezTo>
                    <a:pt x="2397" y="2974"/>
                    <a:pt x="2303" y="2929"/>
                    <a:pt x="2214" y="2877"/>
                  </a:cubicBezTo>
                  <a:cubicBezTo>
                    <a:pt x="1939" y="2721"/>
                    <a:pt x="1713" y="2492"/>
                    <a:pt x="1561" y="2215"/>
                  </a:cubicBezTo>
                  <a:cubicBezTo>
                    <a:pt x="1476" y="2057"/>
                    <a:pt x="1407" y="1893"/>
                    <a:pt x="1355" y="1722"/>
                  </a:cubicBezTo>
                  <a:cubicBezTo>
                    <a:pt x="1301" y="1559"/>
                    <a:pt x="1266" y="1384"/>
                    <a:pt x="1105" y="1243"/>
                  </a:cubicBezTo>
                  <a:cubicBezTo>
                    <a:pt x="1069" y="1210"/>
                    <a:pt x="1029" y="1183"/>
                    <a:pt x="988" y="1160"/>
                  </a:cubicBezTo>
                  <a:cubicBezTo>
                    <a:pt x="844" y="1078"/>
                    <a:pt x="682" y="1035"/>
                    <a:pt x="516" y="1035"/>
                  </a:cubicBezTo>
                  <a:cubicBezTo>
                    <a:pt x="513" y="1035"/>
                    <a:pt x="510" y="1035"/>
                    <a:pt x="507" y="1035"/>
                  </a:cubicBezTo>
                  <a:cubicBezTo>
                    <a:pt x="284" y="1037"/>
                    <a:pt x="83" y="1129"/>
                    <a:pt x="26" y="1253"/>
                  </a:cubicBezTo>
                  <a:cubicBezTo>
                    <a:pt x="0" y="1313"/>
                    <a:pt x="12" y="1375"/>
                    <a:pt x="63" y="1429"/>
                  </a:cubicBezTo>
                  <a:cubicBezTo>
                    <a:pt x="69" y="1435"/>
                    <a:pt x="77" y="1441"/>
                    <a:pt x="85" y="1445"/>
                  </a:cubicBezTo>
                  <a:cubicBezTo>
                    <a:pt x="106" y="1458"/>
                    <a:pt x="132" y="1464"/>
                    <a:pt x="159" y="1464"/>
                  </a:cubicBezTo>
                  <a:cubicBezTo>
                    <a:pt x="239" y="1464"/>
                    <a:pt x="321" y="1414"/>
                    <a:pt x="270" y="1361"/>
                  </a:cubicBezTo>
                  <a:cubicBezTo>
                    <a:pt x="204" y="1289"/>
                    <a:pt x="326" y="1192"/>
                    <a:pt x="461" y="1177"/>
                  </a:cubicBezTo>
                  <a:cubicBezTo>
                    <a:pt x="481" y="1175"/>
                    <a:pt x="500" y="1174"/>
                    <a:pt x="520" y="1174"/>
                  </a:cubicBezTo>
                  <a:cubicBezTo>
                    <a:pt x="623" y="1174"/>
                    <a:pt x="724" y="1201"/>
                    <a:pt x="814" y="1253"/>
                  </a:cubicBezTo>
                  <a:cubicBezTo>
                    <a:pt x="862" y="1280"/>
                    <a:pt x="905" y="1315"/>
                    <a:pt x="942" y="1355"/>
                  </a:cubicBezTo>
                  <a:cubicBezTo>
                    <a:pt x="1069" y="1495"/>
                    <a:pt x="1091" y="1665"/>
                    <a:pt x="1145" y="1817"/>
                  </a:cubicBezTo>
                  <a:cubicBezTo>
                    <a:pt x="1198" y="1983"/>
                    <a:pt x="1269" y="2143"/>
                    <a:pt x="1355" y="2295"/>
                  </a:cubicBezTo>
                  <a:cubicBezTo>
                    <a:pt x="1522" y="2579"/>
                    <a:pt x="1762" y="2813"/>
                    <a:pt x="2049" y="2976"/>
                  </a:cubicBezTo>
                  <a:cubicBezTo>
                    <a:pt x="2128" y="3020"/>
                    <a:pt x="2208" y="3060"/>
                    <a:pt x="2291" y="3095"/>
                  </a:cubicBezTo>
                  <a:cubicBezTo>
                    <a:pt x="2585" y="3223"/>
                    <a:pt x="2942" y="3296"/>
                    <a:pt x="3303" y="3296"/>
                  </a:cubicBezTo>
                  <a:cubicBezTo>
                    <a:pt x="3435" y="3296"/>
                    <a:pt x="3567" y="3286"/>
                    <a:pt x="3696" y="3266"/>
                  </a:cubicBezTo>
                  <a:cubicBezTo>
                    <a:pt x="4176" y="3192"/>
                    <a:pt x="4526" y="2972"/>
                    <a:pt x="4630" y="2691"/>
                  </a:cubicBezTo>
                  <a:cubicBezTo>
                    <a:pt x="4741" y="2395"/>
                    <a:pt x="4593" y="2094"/>
                    <a:pt x="4334" y="1836"/>
                  </a:cubicBezTo>
                  <a:cubicBezTo>
                    <a:pt x="4040" y="1545"/>
                    <a:pt x="3623" y="1306"/>
                    <a:pt x="3271" y="1040"/>
                  </a:cubicBezTo>
                  <a:cubicBezTo>
                    <a:pt x="3116" y="923"/>
                    <a:pt x="2959" y="797"/>
                    <a:pt x="2871" y="656"/>
                  </a:cubicBezTo>
                  <a:cubicBezTo>
                    <a:pt x="2802" y="545"/>
                    <a:pt x="2764" y="418"/>
                    <a:pt x="2865" y="310"/>
                  </a:cubicBezTo>
                  <a:cubicBezTo>
                    <a:pt x="2965" y="203"/>
                    <a:pt x="3180" y="147"/>
                    <a:pt x="3386" y="140"/>
                  </a:cubicBezTo>
                  <a:cubicBezTo>
                    <a:pt x="3400" y="139"/>
                    <a:pt x="3414" y="139"/>
                    <a:pt x="3429" y="139"/>
                  </a:cubicBezTo>
                  <a:cubicBezTo>
                    <a:pt x="3670" y="139"/>
                    <a:pt x="3892" y="200"/>
                    <a:pt x="4086" y="281"/>
                  </a:cubicBezTo>
                  <a:cubicBezTo>
                    <a:pt x="4199" y="327"/>
                    <a:pt x="4308" y="382"/>
                    <a:pt x="4414" y="444"/>
                  </a:cubicBezTo>
                  <a:cubicBezTo>
                    <a:pt x="4509" y="498"/>
                    <a:pt x="4598" y="556"/>
                    <a:pt x="4686" y="613"/>
                  </a:cubicBezTo>
                  <a:cubicBezTo>
                    <a:pt x="4881" y="737"/>
                    <a:pt x="5067" y="872"/>
                    <a:pt x="5245" y="1020"/>
                  </a:cubicBezTo>
                  <a:cubicBezTo>
                    <a:pt x="5329" y="1091"/>
                    <a:pt x="5411" y="1163"/>
                    <a:pt x="5488" y="1238"/>
                  </a:cubicBezTo>
                  <a:cubicBezTo>
                    <a:pt x="5494" y="1243"/>
                    <a:pt x="5500" y="1247"/>
                    <a:pt x="5507" y="1252"/>
                  </a:cubicBezTo>
                  <a:cubicBezTo>
                    <a:pt x="5530" y="1265"/>
                    <a:pt x="5558" y="1271"/>
                    <a:pt x="5586" y="1271"/>
                  </a:cubicBezTo>
                  <a:cubicBezTo>
                    <a:pt x="5669" y="1271"/>
                    <a:pt x="5751" y="1222"/>
                    <a:pt x="5696" y="1169"/>
                  </a:cubicBezTo>
                  <a:cubicBezTo>
                    <a:pt x="5366" y="859"/>
                    <a:pt x="5001" y="588"/>
                    <a:pt x="4607" y="362"/>
                  </a:cubicBezTo>
                  <a:cubicBezTo>
                    <a:pt x="4584" y="349"/>
                    <a:pt x="4561" y="336"/>
                    <a:pt x="4537" y="322"/>
                  </a:cubicBezTo>
                  <a:cubicBezTo>
                    <a:pt x="4237" y="156"/>
                    <a:pt x="3848" y="1"/>
                    <a:pt x="3431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1"/>
            <p:cNvSpPr/>
            <p:nvPr/>
          </p:nvSpPr>
          <p:spPr>
            <a:xfrm>
              <a:off x="5871425" y="2846450"/>
              <a:ext cx="43100" cy="22750"/>
            </a:xfrm>
            <a:custGeom>
              <a:avLst/>
              <a:gdLst/>
              <a:ahLst/>
              <a:cxnLst/>
              <a:rect l="l" t="t" r="r" b="b"/>
              <a:pathLst>
                <a:path w="1724" h="910" extrusionOk="0">
                  <a:moveTo>
                    <a:pt x="861" y="146"/>
                  </a:moveTo>
                  <a:cubicBezTo>
                    <a:pt x="997" y="146"/>
                    <a:pt x="1134" y="176"/>
                    <a:pt x="1238" y="236"/>
                  </a:cubicBezTo>
                  <a:cubicBezTo>
                    <a:pt x="1447" y="358"/>
                    <a:pt x="1450" y="553"/>
                    <a:pt x="1241" y="674"/>
                  </a:cubicBezTo>
                  <a:cubicBezTo>
                    <a:pt x="1137" y="735"/>
                    <a:pt x="1000" y="765"/>
                    <a:pt x="863" y="765"/>
                  </a:cubicBezTo>
                  <a:cubicBezTo>
                    <a:pt x="727" y="765"/>
                    <a:pt x="590" y="735"/>
                    <a:pt x="486" y="674"/>
                  </a:cubicBezTo>
                  <a:cubicBezTo>
                    <a:pt x="277" y="553"/>
                    <a:pt x="275" y="358"/>
                    <a:pt x="484" y="236"/>
                  </a:cubicBezTo>
                  <a:cubicBezTo>
                    <a:pt x="588" y="176"/>
                    <a:pt x="724" y="146"/>
                    <a:pt x="861" y="146"/>
                  </a:cubicBezTo>
                  <a:close/>
                  <a:moveTo>
                    <a:pt x="860" y="1"/>
                  </a:moveTo>
                  <a:cubicBezTo>
                    <a:pt x="659" y="1"/>
                    <a:pt x="459" y="45"/>
                    <a:pt x="306" y="133"/>
                  </a:cubicBezTo>
                  <a:cubicBezTo>
                    <a:pt x="0" y="311"/>
                    <a:pt x="2" y="599"/>
                    <a:pt x="309" y="777"/>
                  </a:cubicBezTo>
                  <a:cubicBezTo>
                    <a:pt x="462" y="865"/>
                    <a:pt x="664" y="909"/>
                    <a:pt x="865" y="909"/>
                  </a:cubicBezTo>
                  <a:cubicBezTo>
                    <a:pt x="1065" y="909"/>
                    <a:pt x="1266" y="865"/>
                    <a:pt x="1418" y="777"/>
                  </a:cubicBezTo>
                  <a:cubicBezTo>
                    <a:pt x="1724" y="599"/>
                    <a:pt x="1722" y="311"/>
                    <a:pt x="1415" y="135"/>
                  </a:cubicBezTo>
                  <a:lnTo>
                    <a:pt x="1415" y="133"/>
                  </a:lnTo>
                  <a:cubicBezTo>
                    <a:pt x="1261" y="45"/>
                    <a:pt x="1060" y="1"/>
                    <a:pt x="860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1"/>
            <p:cNvSpPr/>
            <p:nvPr/>
          </p:nvSpPr>
          <p:spPr>
            <a:xfrm>
              <a:off x="5906475" y="2839975"/>
              <a:ext cx="17275" cy="9975"/>
            </a:xfrm>
            <a:custGeom>
              <a:avLst/>
              <a:gdLst/>
              <a:ahLst/>
              <a:cxnLst/>
              <a:rect l="l" t="t" r="r" b="b"/>
              <a:pathLst>
                <a:path w="691" h="399" extrusionOk="0">
                  <a:moveTo>
                    <a:pt x="345" y="0"/>
                  </a:moveTo>
                  <a:lnTo>
                    <a:pt x="1" y="200"/>
                  </a:lnTo>
                  <a:lnTo>
                    <a:pt x="346" y="398"/>
                  </a:lnTo>
                  <a:lnTo>
                    <a:pt x="690" y="20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1"/>
            <p:cNvSpPr/>
            <p:nvPr/>
          </p:nvSpPr>
          <p:spPr>
            <a:xfrm>
              <a:off x="5918350" y="2853350"/>
              <a:ext cx="17275" cy="10000"/>
            </a:xfrm>
            <a:custGeom>
              <a:avLst/>
              <a:gdLst/>
              <a:ahLst/>
              <a:cxnLst/>
              <a:rect l="l" t="t" r="r" b="b"/>
              <a:pathLst>
                <a:path w="691" h="400" extrusionOk="0">
                  <a:moveTo>
                    <a:pt x="345" y="0"/>
                  </a:moveTo>
                  <a:lnTo>
                    <a:pt x="0" y="200"/>
                  </a:lnTo>
                  <a:lnTo>
                    <a:pt x="346" y="400"/>
                  </a:lnTo>
                  <a:lnTo>
                    <a:pt x="690" y="20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1"/>
            <p:cNvSpPr/>
            <p:nvPr/>
          </p:nvSpPr>
          <p:spPr>
            <a:xfrm>
              <a:off x="5884400" y="2833725"/>
              <a:ext cx="17225" cy="10000"/>
            </a:xfrm>
            <a:custGeom>
              <a:avLst/>
              <a:gdLst/>
              <a:ahLst/>
              <a:cxnLst/>
              <a:rect l="l" t="t" r="r" b="b"/>
              <a:pathLst>
                <a:path w="689" h="400" extrusionOk="0">
                  <a:moveTo>
                    <a:pt x="343" y="0"/>
                  </a:moveTo>
                  <a:lnTo>
                    <a:pt x="0" y="200"/>
                  </a:lnTo>
                  <a:lnTo>
                    <a:pt x="346" y="399"/>
                  </a:lnTo>
                  <a:lnTo>
                    <a:pt x="689" y="20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1"/>
            <p:cNvSpPr/>
            <p:nvPr/>
          </p:nvSpPr>
          <p:spPr>
            <a:xfrm>
              <a:off x="5886550" y="2871825"/>
              <a:ext cx="17275" cy="10000"/>
            </a:xfrm>
            <a:custGeom>
              <a:avLst/>
              <a:gdLst/>
              <a:ahLst/>
              <a:cxnLst/>
              <a:rect l="l" t="t" r="r" b="b"/>
              <a:pathLst>
                <a:path w="691" h="400" extrusionOk="0">
                  <a:moveTo>
                    <a:pt x="344" y="0"/>
                  </a:moveTo>
                  <a:lnTo>
                    <a:pt x="0" y="200"/>
                  </a:lnTo>
                  <a:lnTo>
                    <a:pt x="346" y="399"/>
                  </a:lnTo>
                  <a:lnTo>
                    <a:pt x="690" y="20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1"/>
            <p:cNvSpPr/>
            <p:nvPr/>
          </p:nvSpPr>
          <p:spPr>
            <a:xfrm>
              <a:off x="5852550" y="2852225"/>
              <a:ext cx="17275" cy="9975"/>
            </a:xfrm>
            <a:custGeom>
              <a:avLst/>
              <a:gdLst/>
              <a:ahLst/>
              <a:cxnLst/>
              <a:rect l="l" t="t" r="r" b="b"/>
              <a:pathLst>
                <a:path w="691" h="399" extrusionOk="0">
                  <a:moveTo>
                    <a:pt x="345" y="1"/>
                  </a:moveTo>
                  <a:lnTo>
                    <a:pt x="1" y="199"/>
                  </a:lnTo>
                  <a:lnTo>
                    <a:pt x="346" y="398"/>
                  </a:lnTo>
                  <a:lnTo>
                    <a:pt x="691" y="199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1"/>
            <p:cNvSpPr/>
            <p:nvPr/>
          </p:nvSpPr>
          <p:spPr>
            <a:xfrm>
              <a:off x="5862200" y="2865700"/>
              <a:ext cx="17275" cy="10025"/>
            </a:xfrm>
            <a:custGeom>
              <a:avLst/>
              <a:gdLst/>
              <a:ahLst/>
              <a:cxnLst/>
              <a:rect l="l" t="t" r="r" b="b"/>
              <a:pathLst>
                <a:path w="691" h="401" extrusionOk="0">
                  <a:moveTo>
                    <a:pt x="345" y="1"/>
                  </a:moveTo>
                  <a:lnTo>
                    <a:pt x="0" y="200"/>
                  </a:lnTo>
                  <a:lnTo>
                    <a:pt x="346" y="400"/>
                  </a:lnTo>
                  <a:lnTo>
                    <a:pt x="690" y="200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1"/>
            <p:cNvSpPr/>
            <p:nvPr/>
          </p:nvSpPr>
          <p:spPr>
            <a:xfrm>
              <a:off x="5906625" y="2865700"/>
              <a:ext cx="17275" cy="10025"/>
            </a:xfrm>
            <a:custGeom>
              <a:avLst/>
              <a:gdLst/>
              <a:ahLst/>
              <a:cxnLst/>
              <a:rect l="l" t="t" r="r" b="b"/>
              <a:pathLst>
                <a:path w="691" h="401" extrusionOk="0">
                  <a:moveTo>
                    <a:pt x="345" y="1"/>
                  </a:moveTo>
                  <a:lnTo>
                    <a:pt x="1" y="200"/>
                  </a:lnTo>
                  <a:lnTo>
                    <a:pt x="346" y="400"/>
                  </a:lnTo>
                  <a:lnTo>
                    <a:pt x="691" y="200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1"/>
            <p:cNvSpPr/>
            <p:nvPr/>
          </p:nvSpPr>
          <p:spPr>
            <a:xfrm>
              <a:off x="5862075" y="2839975"/>
              <a:ext cx="17225" cy="9975"/>
            </a:xfrm>
            <a:custGeom>
              <a:avLst/>
              <a:gdLst/>
              <a:ahLst/>
              <a:cxnLst/>
              <a:rect l="l" t="t" r="r" b="b"/>
              <a:pathLst>
                <a:path w="689" h="399" extrusionOk="0">
                  <a:moveTo>
                    <a:pt x="343" y="0"/>
                  </a:moveTo>
                  <a:lnTo>
                    <a:pt x="1" y="200"/>
                  </a:lnTo>
                  <a:lnTo>
                    <a:pt x="346" y="398"/>
                  </a:lnTo>
                  <a:lnTo>
                    <a:pt x="689" y="20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1"/>
            <p:cNvSpPr/>
            <p:nvPr/>
          </p:nvSpPr>
          <p:spPr>
            <a:xfrm>
              <a:off x="6038175" y="2753575"/>
              <a:ext cx="40700" cy="23125"/>
            </a:xfrm>
            <a:custGeom>
              <a:avLst/>
              <a:gdLst/>
              <a:ahLst/>
              <a:cxnLst/>
              <a:rect l="l" t="t" r="r" b="b"/>
              <a:pathLst>
                <a:path w="1628" h="925" extrusionOk="0">
                  <a:moveTo>
                    <a:pt x="154" y="0"/>
                  </a:moveTo>
                  <a:cubicBezTo>
                    <a:pt x="120" y="0"/>
                    <a:pt x="86" y="8"/>
                    <a:pt x="54" y="24"/>
                  </a:cubicBezTo>
                  <a:cubicBezTo>
                    <a:pt x="1" y="55"/>
                    <a:pt x="1" y="107"/>
                    <a:pt x="54" y="140"/>
                  </a:cubicBezTo>
                  <a:lnTo>
                    <a:pt x="1374" y="902"/>
                  </a:lnTo>
                  <a:cubicBezTo>
                    <a:pt x="1405" y="917"/>
                    <a:pt x="1440" y="925"/>
                    <a:pt x="1474" y="925"/>
                  </a:cubicBezTo>
                  <a:cubicBezTo>
                    <a:pt x="1508" y="925"/>
                    <a:pt x="1542" y="917"/>
                    <a:pt x="1574" y="902"/>
                  </a:cubicBezTo>
                  <a:cubicBezTo>
                    <a:pt x="1627" y="869"/>
                    <a:pt x="1627" y="817"/>
                    <a:pt x="1574" y="786"/>
                  </a:cubicBezTo>
                  <a:lnTo>
                    <a:pt x="254" y="24"/>
                  </a:lnTo>
                  <a:cubicBezTo>
                    <a:pt x="222" y="8"/>
                    <a:pt x="188" y="0"/>
                    <a:pt x="154" y="0"/>
                  </a:cubicBez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1"/>
            <p:cNvSpPr/>
            <p:nvPr/>
          </p:nvSpPr>
          <p:spPr>
            <a:xfrm>
              <a:off x="5808775" y="2886375"/>
              <a:ext cx="40700" cy="23125"/>
            </a:xfrm>
            <a:custGeom>
              <a:avLst/>
              <a:gdLst/>
              <a:ahLst/>
              <a:cxnLst/>
              <a:rect l="l" t="t" r="r" b="b"/>
              <a:pathLst>
                <a:path w="1628" h="925" extrusionOk="0">
                  <a:moveTo>
                    <a:pt x="154" y="0"/>
                  </a:moveTo>
                  <a:cubicBezTo>
                    <a:pt x="120" y="0"/>
                    <a:pt x="86" y="8"/>
                    <a:pt x="54" y="23"/>
                  </a:cubicBezTo>
                  <a:cubicBezTo>
                    <a:pt x="0" y="56"/>
                    <a:pt x="0" y="108"/>
                    <a:pt x="54" y="139"/>
                  </a:cubicBezTo>
                  <a:lnTo>
                    <a:pt x="1374" y="901"/>
                  </a:lnTo>
                  <a:cubicBezTo>
                    <a:pt x="1405" y="917"/>
                    <a:pt x="1440" y="925"/>
                    <a:pt x="1474" y="925"/>
                  </a:cubicBezTo>
                  <a:cubicBezTo>
                    <a:pt x="1508" y="925"/>
                    <a:pt x="1542" y="917"/>
                    <a:pt x="1574" y="901"/>
                  </a:cubicBezTo>
                  <a:cubicBezTo>
                    <a:pt x="1627" y="870"/>
                    <a:pt x="1627" y="818"/>
                    <a:pt x="1574" y="785"/>
                  </a:cubicBezTo>
                  <a:lnTo>
                    <a:pt x="254" y="23"/>
                  </a:lnTo>
                  <a:cubicBezTo>
                    <a:pt x="222" y="8"/>
                    <a:pt x="188" y="0"/>
                    <a:pt x="154" y="0"/>
                  </a:cubicBez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1"/>
            <p:cNvSpPr/>
            <p:nvPr/>
          </p:nvSpPr>
          <p:spPr>
            <a:xfrm>
              <a:off x="6068400" y="2823275"/>
              <a:ext cx="34550" cy="23325"/>
            </a:xfrm>
            <a:custGeom>
              <a:avLst/>
              <a:gdLst/>
              <a:ahLst/>
              <a:cxnLst/>
              <a:rect l="l" t="t" r="r" b="b"/>
              <a:pathLst>
                <a:path w="1382" h="933" extrusionOk="0">
                  <a:moveTo>
                    <a:pt x="1329" y="1"/>
                  </a:moveTo>
                  <a:cubicBezTo>
                    <a:pt x="1316" y="1"/>
                    <a:pt x="1302" y="5"/>
                    <a:pt x="1286" y="14"/>
                  </a:cubicBezTo>
                  <a:lnTo>
                    <a:pt x="97" y="698"/>
                  </a:lnTo>
                  <a:cubicBezTo>
                    <a:pt x="40" y="735"/>
                    <a:pt x="5" y="796"/>
                    <a:pt x="1" y="864"/>
                  </a:cubicBezTo>
                  <a:cubicBezTo>
                    <a:pt x="1" y="907"/>
                    <a:pt x="23" y="932"/>
                    <a:pt x="54" y="932"/>
                  </a:cubicBezTo>
                  <a:cubicBezTo>
                    <a:pt x="67" y="932"/>
                    <a:pt x="82" y="928"/>
                    <a:pt x="97" y="919"/>
                  </a:cubicBezTo>
                  <a:lnTo>
                    <a:pt x="1286" y="235"/>
                  </a:lnTo>
                  <a:cubicBezTo>
                    <a:pt x="1343" y="198"/>
                    <a:pt x="1379" y="137"/>
                    <a:pt x="1382" y="69"/>
                  </a:cubicBezTo>
                  <a:cubicBezTo>
                    <a:pt x="1382" y="26"/>
                    <a:pt x="1360" y="1"/>
                    <a:pt x="1329" y="1"/>
                  </a:cubicBezTo>
                  <a:close/>
                </a:path>
              </a:pathLst>
            </a:custGeom>
            <a:solidFill>
              <a:srgbClr val="D697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1"/>
            <p:cNvSpPr/>
            <p:nvPr/>
          </p:nvSpPr>
          <p:spPr>
            <a:xfrm>
              <a:off x="6079800" y="2777525"/>
              <a:ext cx="9050" cy="4800"/>
            </a:xfrm>
            <a:custGeom>
              <a:avLst/>
              <a:gdLst/>
              <a:ahLst/>
              <a:cxnLst/>
              <a:rect l="l" t="t" r="r" b="b"/>
              <a:pathLst>
                <a:path w="362" h="192" extrusionOk="0">
                  <a:moveTo>
                    <a:pt x="182" y="1"/>
                  </a:moveTo>
                  <a:cubicBezTo>
                    <a:pt x="142" y="1"/>
                    <a:pt x="102" y="11"/>
                    <a:pt x="65" y="30"/>
                  </a:cubicBezTo>
                  <a:cubicBezTo>
                    <a:pt x="1" y="67"/>
                    <a:pt x="2" y="126"/>
                    <a:pt x="65" y="163"/>
                  </a:cubicBezTo>
                  <a:cubicBezTo>
                    <a:pt x="102" y="182"/>
                    <a:pt x="142" y="191"/>
                    <a:pt x="182" y="191"/>
                  </a:cubicBezTo>
                  <a:cubicBezTo>
                    <a:pt x="222" y="191"/>
                    <a:pt x="262" y="182"/>
                    <a:pt x="299" y="163"/>
                  </a:cubicBezTo>
                  <a:cubicBezTo>
                    <a:pt x="362" y="126"/>
                    <a:pt x="362" y="67"/>
                    <a:pt x="299" y="30"/>
                  </a:cubicBezTo>
                  <a:cubicBezTo>
                    <a:pt x="262" y="11"/>
                    <a:pt x="222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" name="Google Shape;1073;p41"/>
          <p:cNvGrpSpPr/>
          <p:nvPr/>
        </p:nvGrpSpPr>
        <p:grpSpPr>
          <a:xfrm>
            <a:off x="7167009" y="1299614"/>
            <a:ext cx="599678" cy="508394"/>
            <a:chOff x="6370425" y="2092750"/>
            <a:chExt cx="367225" cy="311325"/>
          </a:xfrm>
        </p:grpSpPr>
        <p:sp>
          <p:nvSpPr>
            <p:cNvPr id="1074" name="Google Shape;1074;p41"/>
            <p:cNvSpPr/>
            <p:nvPr/>
          </p:nvSpPr>
          <p:spPr>
            <a:xfrm>
              <a:off x="6370425" y="2092750"/>
              <a:ext cx="367225" cy="311325"/>
            </a:xfrm>
            <a:custGeom>
              <a:avLst/>
              <a:gdLst/>
              <a:ahLst/>
              <a:cxnLst/>
              <a:rect l="l" t="t" r="r" b="b"/>
              <a:pathLst>
                <a:path w="14689" h="12453" extrusionOk="0">
                  <a:moveTo>
                    <a:pt x="8899" y="0"/>
                  </a:moveTo>
                  <a:lnTo>
                    <a:pt x="1" y="5171"/>
                  </a:lnTo>
                  <a:lnTo>
                    <a:pt x="1" y="9109"/>
                  </a:lnTo>
                  <a:lnTo>
                    <a:pt x="5792" y="12453"/>
                  </a:lnTo>
                  <a:lnTo>
                    <a:pt x="14689" y="7282"/>
                  </a:lnTo>
                  <a:lnTo>
                    <a:pt x="14689" y="3345"/>
                  </a:lnTo>
                  <a:lnTo>
                    <a:pt x="8899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1"/>
            <p:cNvSpPr/>
            <p:nvPr/>
          </p:nvSpPr>
          <p:spPr>
            <a:xfrm>
              <a:off x="6370425" y="2092775"/>
              <a:ext cx="367225" cy="212850"/>
            </a:xfrm>
            <a:custGeom>
              <a:avLst/>
              <a:gdLst/>
              <a:ahLst/>
              <a:cxnLst/>
              <a:rect l="l" t="t" r="r" b="b"/>
              <a:pathLst>
                <a:path w="14689" h="8514" extrusionOk="0">
                  <a:moveTo>
                    <a:pt x="8899" y="1"/>
                  </a:moveTo>
                  <a:lnTo>
                    <a:pt x="1" y="5172"/>
                  </a:lnTo>
                  <a:lnTo>
                    <a:pt x="5792" y="8513"/>
                  </a:lnTo>
                  <a:lnTo>
                    <a:pt x="14689" y="3344"/>
                  </a:lnTo>
                  <a:lnTo>
                    <a:pt x="8899" y="1"/>
                  </a:lnTo>
                  <a:close/>
                </a:path>
              </a:pathLst>
            </a:custGeom>
            <a:solidFill>
              <a:srgbClr val="E52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1"/>
            <p:cNvSpPr/>
            <p:nvPr/>
          </p:nvSpPr>
          <p:spPr>
            <a:xfrm>
              <a:off x="6463975" y="2146850"/>
              <a:ext cx="185650" cy="107875"/>
            </a:xfrm>
            <a:custGeom>
              <a:avLst/>
              <a:gdLst/>
              <a:ahLst/>
              <a:cxnLst/>
              <a:rect l="l" t="t" r="r" b="b"/>
              <a:pathLst>
                <a:path w="7426" h="4315" extrusionOk="0">
                  <a:moveTo>
                    <a:pt x="7037" y="1"/>
                  </a:moveTo>
                  <a:lnTo>
                    <a:pt x="1" y="4090"/>
                  </a:lnTo>
                  <a:lnTo>
                    <a:pt x="390" y="4315"/>
                  </a:lnTo>
                  <a:lnTo>
                    <a:pt x="7426" y="225"/>
                  </a:lnTo>
                  <a:lnTo>
                    <a:pt x="7037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1"/>
            <p:cNvSpPr/>
            <p:nvPr/>
          </p:nvSpPr>
          <p:spPr>
            <a:xfrm>
              <a:off x="6473700" y="2152475"/>
              <a:ext cx="202400" cy="117500"/>
            </a:xfrm>
            <a:custGeom>
              <a:avLst/>
              <a:gdLst/>
              <a:ahLst/>
              <a:cxnLst/>
              <a:rect l="l" t="t" r="r" b="b"/>
              <a:pathLst>
                <a:path w="8096" h="4700" extrusionOk="0">
                  <a:moveTo>
                    <a:pt x="7037" y="0"/>
                  </a:moveTo>
                  <a:lnTo>
                    <a:pt x="1" y="4090"/>
                  </a:lnTo>
                  <a:lnTo>
                    <a:pt x="1059" y="4699"/>
                  </a:lnTo>
                  <a:lnTo>
                    <a:pt x="8095" y="611"/>
                  </a:lnTo>
                  <a:lnTo>
                    <a:pt x="7037" y="0"/>
                  </a:lnTo>
                  <a:close/>
                </a:path>
              </a:pathLst>
            </a:custGeom>
            <a:solidFill>
              <a:srgbClr val="AE1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1"/>
            <p:cNvSpPr/>
            <p:nvPr/>
          </p:nvSpPr>
          <p:spPr>
            <a:xfrm>
              <a:off x="6432025" y="2128375"/>
              <a:ext cx="207900" cy="120750"/>
            </a:xfrm>
            <a:custGeom>
              <a:avLst/>
              <a:gdLst/>
              <a:ahLst/>
              <a:cxnLst/>
              <a:rect l="l" t="t" r="r" b="b"/>
              <a:pathLst>
                <a:path w="8316" h="4830" extrusionOk="0">
                  <a:moveTo>
                    <a:pt x="7037" y="1"/>
                  </a:moveTo>
                  <a:lnTo>
                    <a:pt x="1" y="4090"/>
                  </a:lnTo>
                  <a:lnTo>
                    <a:pt x="1279" y="4829"/>
                  </a:lnTo>
                  <a:lnTo>
                    <a:pt x="8315" y="740"/>
                  </a:lnTo>
                  <a:lnTo>
                    <a:pt x="7037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1"/>
            <p:cNvSpPr/>
            <p:nvPr/>
          </p:nvSpPr>
          <p:spPr>
            <a:xfrm>
              <a:off x="6515225" y="2176350"/>
              <a:ext cx="222425" cy="227725"/>
            </a:xfrm>
            <a:custGeom>
              <a:avLst/>
              <a:gdLst/>
              <a:ahLst/>
              <a:cxnLst/>
              <a:rect l="l" t="t" r="r" b="b"/>
              <a:pathLst>
                <a:path w="8897" h="9109" extrusionOk="0">
                  <a:moveTo>
                    <a:pt x="8897" y="1"/>
                  </a:moveTo>
                  <a:lnTo>
                    <a:pt x="0" y="5170"/>
                  </a:lnTo>
                  <a:lnTo>
                    <a:pt x="0" y="9109"/>
                  </a:lnTo>
                  <a:lnTo>
                    <a:pt x="8897" y="3938"/>
                  </a:lnTo>
                  <a:lnTo>
                    <a:pt x="8897" y="1"/>
                  </a:lnTo>
                  <a:close/>
                </a:path>
              </a:pathLst>
            </a:custGeom>
            <a:solidFill>
              <a:srgbClr val="C31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1"/>
            <p:cNvSpPr/>
            <p:nvPr/>
          </p:nvSpPr>
          <p:spPr>
            <a:xfrm>
              <a:off x="6370425" y="2222025"/>
              <a:ext cx="144825" cy="182050"/>
            </a:xfrm>
            <a:custGeom>
              <a:avLst/>
              <a:gdLst/>
              <a:ahLst/>
              <a:cxnLst/>
              <a:rect l="l" t="t" r="r" b="b"/>
              <a:pathLst>
                <a:path w="5793" h="7282" extrusionOk="0">
                  <a:moveTo>
                    <a:pt x="1" y="0"/>
                  </a:moveTo>
                  <a:lnTo>
                    <a:pt x="1" y="3938"/>
                  </a:lnTo>
                  <a:lnTo>
                    <a:pt x="5792" y="7282"/>
                  </a:lnTo>
                  <a:lnTo>
                    <a:pt x="5792" y="33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1"/>
            <p:cNvSpPr/>
            <p:nvPr/>
          </p:nvSpPr>
          <p:spPr>
            <a:xfrm>
              <a:off x="6515150" y="2177475"/>
              <a:ext cx="42150" cy="22200"/>
            </a:xfrm>
            <a:custGeom>
              <a:avLst/>
              <a:gdLst/>
              <a:ahLst/>
              <a:cxnLst/>
              <a:rect l="l" t="t" r="r" b="b"/>
              <a:pathLst>
                <a:path w="1686" h="888" extrusionOk="0">
                  <a:moveTo>
                    <a:pt x="840" y="0"/>
                  </a:moveTo>
                  <a:cubicBezTo>
                    <a:pt x="644" y="0"/>
                    <a:pt x="447" y="43"/>
                    <a:pt x="298" y="129"/>
                  </a:cubicBezTo>
                  <a:cubicBezTo>
                    <a:pt x="0" y="303"/>
                    <a:pt x="2" y="584"/>
                    <a:pt x="301" y="757"/>
                  </a:cubicBezTo>
                  <a:cubicBezTo>
                    <a:pt x="452" y="844"/>
                    <a:pt x="649" y="888"/>
                    <a:pt x="846" y="888"/>
                  </a:cubicBezTo>
                  <a:cubicBezTo>
                    <a:pt x="1042" y="888"/>
                    <a:pt x="1239" y="844"/>
                    <a:pt x="1388" y="757"/>
                  </a:cubicBezTo>
                  <a:cubicBezTo>
                    <a:pt x="1686" y="584"/>
                    <a:pt x="1684" y="303"/>
                    <a:pt x="1384" y="129"/>
                  </a:cubicBezTo>
                  <a:cubicBezTo>
                    <a:pt x="1234" y="43"/>
                    <a:pt x="1037" y="0"/>
                    <a:pt x="840" y="0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1"/>
            <p:cNvSpPr/>
            <p:nvPr/>
          </p:nvSpPr>
          <p:spPr>
            <a:xfrm>
              <a:off x="6408250" y="2274050"/>
              <a:ext cx="60825" cy="78025"/>
            </a:xfrm>
            <a:custGeom>
              <a:avLst/>
              <a:gdLst/>
              <a:ahLst/>
              <a:cxnLst/>
              <a:rect l="l" t="t" r="r" b="b"/>
              <a:pathLst>
                <a:path w="2433" h="3121" extrusionOk="0">
                  <a:moveTo>
                    <a:pt x="676" y="0"/>
                  </a:moveTo>
                  <a:cubicBezTo>
                    <a:pt x="279" y="0"/>
                    <a:pt x="5" y="315"/>
                    <a:pt x="4" y="861"/>
                  </a:cubicBezTo>
                  <a:cubicBezTo>
                    <a:pt x="1" y="1631"/>
                    <a:pt x="543" y="2568"/>
                    <a:pt x="1213" y="2955"/>
                  </a:cubicBezTo>
                  <a:cubicBezTo>
                    <a:pt x="1409" y="3068"/>
                    <a:pt x="1594" y="3121"/>
                    <a:pt x="1758" y="3121"/>
                  </a:cubicBezTo>
                  <a:cubicBezTo>
                    <a:pt x="2156" y="3121"/>
                    <a:pt x="2429" y="2807"/>
                    <a:pt x="2430" y="2261"/>
                  </a:cubicBezTo>
                  <a:cubicBezTo>
                    <a:pt x="2433" y="1491"/>
                    <a:pt x="1890" y="554"/>
                    <a:pt x="1221" y="167"/>
                  </a:cubicBezTo>
                  <a:cubicBezTo>
                    <a:pt x="1025" y="54"/>
                    <a:pt x="840" y="0"/>
                    <a:pt x="676" y="0"/>
                  </a:cubicBez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1"/>
            <p:cNvSpPr/>
            <p:nvPr/>
          </p:nvSpPr>
          <p:spPr>
            <a:xfrm>
              <a:off x="6408250" y="2280925"/>
              <a:ext cx="60575" cy="71125"/>
            </a:xfrm>
            <a:custGeom>
              <a:avLst/>
              <a:gdLst/>
              <a:ahLst/>
              <a:cxnLst/>
              <a:rect l="l" t="t" r="r" b="b"/>
              <a:pathLst>
                <a:path w="2423" h="2845" extrusionOk="0">
                  <a:moveTo>
                    <a:pt x="153" y="1"/>
                  </a:moveTo>
                  <a:cubicBezTo>
                    <a:pt x="58" y="145"/>
                    <a:pt x="4" y="342"/>
                    <a:pt x="2" y="585"/>
                  </a:cubicBezTo>
                  <a:cubicBezTo>
                    <a:pt x="1" y="1354"/>
                    <a:pt x="542" y="2291"/>
                    <a:pt x="1213" y="2678"/>
                  </a:cubicBezTo>
                  <a:cubicBezTo>
                    <a:pt x="1408" y="2791"/>
                    <a:pt x="1593" y="2845"/>
                    <a:pt x="1757" y="2845"/>
                  </a:cubicBezTo>
                  <a:cubicBezTo>
                    <a:pt x="2119" y="2845"/>
                    <a:pt x="2379" y="2583"/>
                    <a:pt x="2422" y="2122"/>
                  </a:cubicBezTo>
                  <a:lnTo>
                    <a:pt x="2422" y="2122"/>
                  </a:lnTo>
                  <a:cubicBezTo>
                    <a:pt x="2304" y="2302"/>
                    <a:pt x="2121" y="2400"/>
                    <a:pt x="1901" y="2400"/>
                  </a:cubicBezTo>
                  <a:cubicBezTo>
                    <a:pt x="1737" y="2400"/>
                    <a:pt x="1552" y="2346"/>
                    <a:pt x="1357" y="2233"/>
                  </a:cubicBezTo>
                  <a:cubicBezTo>
                    <a:pt x="686" y="1846"/>
                    <a:pt x="145" y="909"/>
                    <a:pt x="147" y="139"/>
                  </a:cubicBezTo>
                  <a:cubicBezTo>
                    <a:pt x="147" y="91"/>
                    <a:pt x="150" y="45"/>
                    <a:pt x="153" y="1"/>
                  </a:cubicBezTo>
                  <a:close/>
                </a:path>
              </a:pathLst>
            </a:custGeom>
            <a:solidFill>
              <a:srgbClr val="AE1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1"/>
            <p:cNvSpPr/>
            <p:nvPr/>
          </p:nvSpPr>
          <p:spPr>
            <a:xfrm>
              <a:off x="6517825" y="2178875"/>
              <a:ext cx="36750" cy="19375"/>
            </a:xfrm>
            <a:custGeom>
              <a:avLst/>
              <a:gdLst/>
              <a:ahLst/>
              <a:cxnLst/>
              <a:rect l="l" t="t" r="r" b="b"/>
              <a:pathLst>
                <a:path w="1470" h="775" extrusionOk="0">
                  <a:moveTo>
                    <a:pt x="733" y="1"/>
                  </a:moveTo>
                  <a:cubicBezTo>
                    <a:pt x="562" y="1"/>
                    <a:pt x="391" y="39"/>
                    <a:pt x="260" y="115"/>
                  </a:cubicBezTo>
                  <a:cubicBezTo>
                    <a:pt x="1" y="265"/>
                    <a:pt x="2" y="511"/>
                    <a:pt x="264" y="662"/>
                  </a:cubicBezTo>
                  <a:cubicBezTo>
                    <a:pt x="395" y="737"/>
                    <a:pt x="566" y="774"/>
                    <a:pt x="737" y="774"/>
                  </a:cubicBezTo>
                  <a:cubicBezTo>
                    <a:pt x="908" y="774"/>
                    <a:pt x="1079" y="737"/>
                    <a:pt x="1208" y="662"/>
                  </a:cubicBezTo>
                  <a:cubicBezTo>
                    <a:pt x="1469" y="511"/>
                    <a:pt x="1468" y="265"/>
                    <a:pt x="1205" y="115"/>
                  </a:cubicBezTo>
                  <a:cubicBezTo>
                    <a:pt x="1075" y="39"/>
                    <a:pt x="904" y="1"/>
                    <a:pt x="733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1"/>
            <p:cNvSpPr/>
            <p:nvPr/>
          </p:nvSpPr>
          <p:spPr>
            <a:xfrm>
              <a:off x="6523025" y="2179150"/>
              <a:ext cx="24525" cy="18350"/>
            </a:xfrm>
            <a:custGeom>
              <a:avLst/>
              <a:gdLst/>
              <a:ahLst/>
              <a:cxnLst/>
              <a:rect l="l" t="t" r="r" b="b"/>
              <a:pathLst>
                <a:path w="981" h="734" extrusionOk="0">
                  <a:moveTo>
                    <a:pt x="681" y="1"/>
                  </a:moveTo>
                  <a:lnTo>
                    <a:pt x="0" y="614"/>
                  </a:lnTo>
                  <a:cubicBezTo>
                    <a:pt x="17" y="626"/>
                    <a:pt x="37" y="640"/>
                    <a:pt x="56" y="651"/>
                  </a:cubicBezTo>
                  <a:cubicBezTo>
                    <a:pt x="123" y="687"/>
                    <a:pt x="195" y="717"/>
                    <a:pt x="271" y="734"/>
                  </a:cubicBezTo>
                  <a:lnTo>
                    <a:pt x="980" y="94"/>
                  </a:lnTo>
                  <a:cubicBezTo>
                    <a:pt x="887" y="45"/>
                    <a:pt x="785" y="13"/>
                    <a:pt x="681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1"/>
            <p:cNvSpPr/>
            <p:nvPr/>
          </p:nvSpPr>
          <p:spPr>
            <a:xfrm>
              <a:off x="6592000" y="2258500"/>
              <a:ext cx="4550" cy="100800"/>
            </a:xfrm>
            <a:custGeom>
              <a:avLst/>
              <a:gdLst/>
              <a:ahLst/>
              <a:cxnLst/>
              <a:rect l="l" t="t" r="r" b="b"/>
              <a:pathLst>
                <a:path w="182" h="4032" extrusionOk="0">
                  <a:moveTo>
                    <a:pt x="171" y="1"/>
                  </a:moveTo>
                  <a:lnTo>
                    <a:pt x="0" y="100"/>
                  </a:lnTo>
                  <a:lnTo>
                    <a:pt x="11" y="4032"/>
                  </a:lnTo>
                  <a:lnTo>
                    <a:pt x="182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1"/>
            <p:cNvSpPr/>
            <p:nvPr/>
          </p:nvSpPr>
          <p:spPr>
            <a:xfrm>
              <a:off x="6600025" y="2253825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2" y="0"/>
                  </a:moveTo>
                  <a:lnTo>
                    <a:pt x="0" y="100"/>
                  </a:lnTo>
                  <a:lnTo>
                    <a:pt x="11" y="4031"/>
                  </a:lnTo>
                  <a:lnTo>
                    <a:pt x="183" y="3931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1"/>
            <p:cNvSpPr/>
            <p:nvPr/>
          </p:nvSpPr>
          <p:spPr>
            <a:xfrm>
              <a:off x="6624150" y="2239800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2" y="0"/>
                  </a:moveTo>
                  <a:lnTo>
                    <a:pt x="0" y="100"/>
                  </a:lnTo>
                  <a:lnTo>
                    <a:pt x="12" y="4032"/>
                  </a:lnTo>
                  <a:lnTo>
                    <a:pt x="183" y="393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1"/>
            <p:cNvSpPr/>
            <p:nvPr/>
          </p:nvSpPr>
          <p:spPr>
            <a:xfrm>
              <a:off x="6616125" y="2244475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2" y="1"/>
                  </a:moveTo>
                  <a:lnTo>
                    <a:pt x="0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1"/>
            <p:cNvSpPr/>
            <p:nvPr/>
          </p:nvSpPr>
          <p:spPr>
            <a:xfrm>
              <a:off x="6608050" y="2249125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1"/>
                  </a:moveTo>
                  <a:lnTo>
                    <a:pt x="1" y="101"/>
                  </a:lnTo>
                  <a:lnTo>
                    <a:pt x="13" y="4032"/>
                  </a:lnTo>
                  <a:lnTo>
                    <a:pt x="183" y="3932"/>
                  </a:lnTo>
                  <a:lnTo>
                    <a:pt x="173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1"/>
            <p:cNvSpPr/>
            <p:nvPr/>
          </p:nvSpPr>
          <p:spPr>
            <a:xfrm>
              <a:off x="6543725" y="228655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1" y="0"/>
                  </a:moveTo>
                  <a:lnTo>
                    <a:pt x="0" y="100"/>
                  </a:lnTo>
                  <a:lnTo>
                    <a:pt x="11" y="4031"/>
                  </a:lnTo>
                  <a:lnTo>
                    <a:pt x="183" y="3931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1"/>
            <p:cNvSpPr/>
            <p:nvPr/>
          </p:nvSpPr>
          <p:spPr>
            <a:xfrm>
              <a:off x="6575900" y="2267825"/>
              <a:ext cx="4600" cy="100825"/>
            </a:xfrm>
            <a:custGeom>
              <a:avLst/>
              <a:gdLst/>
              <a:ahLst/>
              <a:cxnLst/>
              <a:rect l="l" t="t" r="r" b="b"/>
              <a:pathLst>
                <a:path w="184" h="4033" extrusionOk="0">
                  <a:moveTo>
                    <a:pt x="171" y="1"/>
                  </a:moveTo>
                  <a:lnTo>
                    <a:pt x="1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1"/>
            <p:cNvSpPr/>
            <p:nvPr/>
          </p:nvSpPr>
          <p:spPr>
            <a:xfrm>
              <a:off x="6559800" y="227720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1" y="1"/>
                  </a:moveTo>
                  <a:lnTo>
                    <a:pt x="1" y="101"/>
                  </a:lnTo>
                  <a:lnTo>
                    <a:pt x="12" y="4032"/>
                  </a:lnTo>
                  <a:lnTo>
                    <a:pt x="184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1"/>
            <p:cNvSpPr/>
            <p:nvPr/>
          </p:nvSpPr>
          <p:spPr>
            <a:xfrm>
              <a:off x="6551750" y="228185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2" y="1"/>
                  </a:moveTo>
                  <a:lnTo>
                    <a:pt x="0" y="101"/>
                  </a:lnTo>
                  <a:lnTo>
                    <a:pt x="11" y="4032"/>
                  </a:lnTo>
                  <a:lnTo>
                    <a:pt x="183" y="3933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1"/>
            <p:cNvSpPr/>
            <p:nvPr/>
          </p:nvSpPr>
          <p:spPr>
            <a:xfrm>
              <a:off x="6567850" y="2272525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2" y="0"/>
                  </a:moveTo>
                  <a:lnTo>
                    <a:pt x="0" y="100"/>
                  </a:lnTo>
                  <a:lnTo>
                    <a:pt x="11" y="4031"/>
                  </a:lnTo>
                  <a:lnTo>
                    <a:pt x="183" y="393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1"/>
            <p:cNvSpPr/>
            <p:nvPr/>
          </p:nvSpPr>
          <p:spPr>
            <a:xfrm>
              <a:off x="6583925" y="226320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0"/>
                  </a:moveTo>
                  <a:lnTo>
                    <a:pt x="1" y="100"/>
                  </a:lnTo>
                  <a:lnTo>
                    <a:pt x="11" y="4031"/>
                  </a:lnTo>
                  <a:lnTo>
                    <a:pt x="184" y="3931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1"/>
            <p:cNvSpPr/>
            <p:nvPr/>
          </p:nvSpPr>
          <p:spPr>
            <a:xfrm>
              <a:off x="6672425" y="2211750"/>
              <a:ext cx="4600" cy="100825"/>
            </a:xfrm>
            <a:custGeom>
              <a:avLst/>
              <a:gdLst/>
              <a:ahLst/>
              <a:cxnLst/>
              <a:rect l="l" t="t" r="r" b="b"/>
              <a:pathLst>
                <a:path w="184" h="4033" extrusionOk="0">
                  <a:moveTo>
                    <a:pt x="172" y="1"/>
                  </a:moveTo>
                  <a:lnTo>
                    <a:pt x="0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1"/>
            <p:cNvSpPr/>
            <p:nvPr/>
          </p:nvSpPr>
          <p:spPr>
            <a:xfrm>
              <a:off x="6680475" y="2207075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1" y="1"/>
                  </a:moveTo>
                  <a:lnTo>
                    <a:pt x="1" y="100"/>
                  </a:lnTo>
                  <a:lnTo>
                    <a:pt x="12" y="4032"/>
                  </a:lnTo>
                  <a:lnTo>
                    <a:pt x="182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1"/>
            <p:cNvSpPr/>
            <p:nvPr/>
          </p:nvSpPr>
          <p:spPr>
            <a:xfrm>
              <a:off x="6632200" y="2235125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1" y="0"/>
                  </a:moveTo>
                  <a:lnTo>
                    <a:pt x="1" y="100"/>
                  </a:lnTo>
                  <a:lnTo>
                    <a:pt x="12" y="4031"/>
                  </a:lnTo>
                  <a:lnTo>
                    <a:pt x="184" y="3931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1"/>
            <p:cNvSpPr/>
            <p:nvPr/>
          </p:nvSpPr>
          <p:spPr>
            <a:xfrm>
              <a:off x="6704600" y="219305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1"/>
                  </a:moveTo>
                  <a:lnTo>
                    <a:pt x="1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3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1"/>
            <p:cNvSpPr/>
            <p:nvPr/>
          </p:nvSpPr>
          <p:spPr>
            <a:xfrm>
              <a:off x="6696550" y="2197700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2" y="1"/>
                  </a:moveTo>
                  <a:lnTo>
                    <a:pt x="0" y="101"/>
                  </a:lnTo>
                  <a:lnTo>
                    <a:pt x="12" y="4032"/>
                  </a:lnTo>
                  <a:lnTo>
                    <a:pt x="183" y="3932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1"/>
            <p:cNvSpPr/>
            <p:nvPr/>
          </p:nvSpPr>
          <p:spPr>
            <a:xfrm>
              <a:off x="6688500" y="220240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0"/>
                  </a:moveTo>
                  <a:lnTo>
                    <a:pt x="1" y="100"/>
                  </a:lnTo>
                  <a:lnTo>
                    <a:pt x="12" y="4031"/>
                  </a:lnTo>
                  <a:lnTo>
                    <a:pt x="184" y="3931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1"/>
            <p:cNvSpPr/>
            <p:nvPr/>
          </p:nvSpPr>
          <p:spPr>
            <a:xfrm>
              <a:off x="6640225" y="2230475"/>
              <a:ext cx="4600" cy="100750"/>
            </a:xfrm>
            <a:custGeom>
              <a:avLst/>
              <a:gdLst/>
              <a:ahLst/>
              <a:cxnLst/>
              <a:rect l="l" t="t" r="r" b="b"/>
              <a:pathLst>
                <a:path w="184" h="4030" extrusionOk="0">
                  <a:moveTo>
                    <a:pt x="173" y="0"/>
                  </a:moveTo>
                  <a:lnTo>
                    <a:pt x="1" y="98"/>
                  </a:lnTo>
                  <a:lnTo>
                    <a:pt x="13" y="4030"/>
                  </a:lnTo>
                  <a:lnTo>
                    <a:pt x="184" y="3931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1"/>
            <p:cNvSpPr/>
            <p:nvPr/>
          </p:nvSpPr>
          <p:spPr>
            <a:xfrm>
              <a:off x="6648300" y="2225775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1" y="1"/>
                  </a:moveTo>
                  <a:lnTo>
                    <a:pt x="1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1"/>
            <p:cNvSpPr/>
            <p:nvPr/>
          </p:nvSpPr>
          <p:spPr>
            <a:xfrm>
              <a:off x="6656325" y="222110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0"/>
                  </a:moveTo>
                  <a:lnTo>
                    <a:pt x="1" y="100"/>
                  </a:lnTo>
                  <a:lnTo>
                    <a:pt x="11" y="4031"/>
                  </a:lnTo>
                  <a:lnTo>
                    <a:pt x="183" y="3932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1"/>
            <p:cNvSpPr/>
            <p:nvPr/>
          </p:nvSpPr>
          <p:spPr>
            <a:xfrm>
              <a:off x="6664400" y="2216400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1" y="1"/>
                  </a:moveTo>
                  <a:lnTo>
                    <a:pt x="0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" name="Google Shape;1107;p41"/>
          <p:cNvGrpSpPr/>
          <p:nvPr/>
        </p:nvGrpSpPr>
        <p:grpSpPr>
          <a:xfrm>
            <a:off x="4273221" y="1365700"/>
            <a:ext cx="601720" cy="422620"/>
            <a:chOff x="3312675" y="2145325"/>
            <a:chExt cx="368475" cy="258800"/>
          </a:xfrm>
        </p:grpSpPr>
        <p:sp>
          <p:nvSpPr>
            <p:cNvPr id="1108" name="Google Shape;1108;p41"/>
            <p:cNvSpPr/>
            <p:nvPr/>
          </p:nvSpPr>
          <p:spPr>
            <a:xfrm>
              <a:off x="3326725" y="2237150"/>
              <a:ext cx="290225" cy="166975"/>
            </a:xfrm>
            <a:custGeom>
              <a:avLst/>
              <a:gdLst/>
              <a:ahLst/>
              <a:cxnLst/>
              <a:rect l="l" t="t" r="r" b="b"/>
              <a:pathLst>
                <a:path w="11609" h="6679" extrusionOk="0">
                  <a:moveTo>
                    <a:pt x="3003" y="0"/>
                  </a:moveTo>
                  <a:cubicBezTo>
                    <a:pt x="2918" y="0"/>
                    <a:pt x="2834" y="19"/>
                    <a:pt x="2770" y="56"/>
                  </a:cubicBezTo>
                  <a:lnTo>
                    <a:pt x="2569" y="173"/>
                  </a:lnTo>
                  <a:cubicBezTo>
                    <a:pt x="2581" y="173"/>
                    <a:pt x="2593" y="176"/>
                    <a:pt x="2606" y="177"/>
                  </a:cubicBezTo>
                  <a:lnTo>
                    <a:pt x="2967" y="228"/>
                  </a:lnTo>
                  <a:lnTo>
                    <a:pt x="3400" y="151"/>
                  </a:lnTo>
                  <a:lnTo>
                    <a:pt x="3237" y="56"/>
                  </a:lnTo>
                  <a:cubicBezTo>
                    <a:pt x="3172" y="19"/>
                    <a:pt x="3087" y="0"/>
                    <a:pt x="3003" y="0"/>
                  </a:cubicBezTo>
                  <a:close/>
                  <a:moveTo>
                    <a:pt x="991" y="1090"/>
                  </a:moveTo>
                  <a:lnTo>
                    <a:pt x="992" y="1090"/>
                  </a:lnTo>
                  <a:lnTo>
                    <a:pt x="992" y="1090"/>
                  </a:lnTo>
                  <a:lnTo>
                    <a:pt x="993" y="1090"/>
                  </a:lnTo>
                  <a:close/>
                  <a:moveTo>
                    <a:pt x="992" y="1090"/>
                  </a:moveTo>
                  <a:lnTo>
                    <a:pt x="129" y="1592"/>
                  </a:lnTo>
                  <a:cubicBezTo>
                    <a:pt x="0" y="1666"/>
                    <a:pt x="2" y="1787"/>
                    <a:pt x="131" y="1862"/>
                  </a:cubicBezTo>
                  <a:lnTo>
                    <a:pt x="1417" y="2604"/>
                  </a:lnTo>
                  <a:cubicBezTo>
                    <a:pt x="1341" y="2560"/>
                    <a:pt x="1306" y="2494"/>
                    <a:pt x="1334" y="2428"/>
                  </a:cubicBezTo>
                  <a:lnTo>
                    <a:pt x="1497" y="2033"/>
                  </a:lnTo>
                  <a:lnTo>
                    <a:pt x="992" y="1090"/>
                  </a:lnTo>
                  <a:close/>
                  <a:moveTo>
                    <a:pt x="1429" y="2611"/>
                  </a:moveTo>
                  <a:lnTo>
                    <a:pt x="2029" y="2958"/>
                  </a:lnTo>
                  <a:lnTo>
                    <a:pt x="2029" y="2958"/>
                  </a:lnTo>
                  <a:cubicBezTo>
                    <a:pt x="1998" y="2940"/>
                    <a:pt x="1971" y="2914"/>
                    <a:pt x="1953" y="2882"/>
                  </a:cubicBezTo>
                  <a:lnTo>
                    <a:pt x="1855" y="2697"/>
                  </a:lnTo>
                  <a:lnTo>
                    <a:pt x="1580" y="2658"/>
                  </a:lnTo>
                  <a:cubicBezTo>
                    <a:pt x="1526" y="2652"/>
                    <a:pt x="1475" y="2635"/>
                    <a:pt x="1429" y="2611"/>
                  </a:cubicBezTo>
                  <a:close/>
                  <a:moveTo>
                    <a:pt x="2029" y="2958"/>
                  </a:moveTo>
                  <a:lnTo>
                    <a:pt x="2029" y="2958"/>
                  </a:lnTo>
                  <a:cubicBezTo>
                    <a:pt x="2030" y="2958"/>
                    <a:pt x="2030" y="2959"/>
                    <a:pt x="2031" y="2959"/>
                  </a:cubicBezTo>
                  <a:lnTo>
                    <a:pt x="2029" y="2958"/>
                  </a:lnTo>
                  <a:close/>
                  <a:moveTo>
                    <a:pt x="3117" y="2876"/>
                  </a:moveTo>
                  <a:lnTo>
                    <a:pt x="2365" y="3010"/>
                  </a:lnTo>
                  <a:cubicBezTo>
                    <a:pt x="2332" y="3016"/>
                    <a:pt x="2300" y="3019"/>
                    <a:pt x="2267" y="3019"/>
                  </a:cubicBezTo>
                  <a:cubicBezTo>
                    <a:pt x="2181" y="3019"/>
                    <a:pt x="2099" y="2999"/>
                    <a:pt x="2037" y="2965"/>
                  </a:cubicBezTo>
                  <a:lnTo>
                    <a:pt x="2037" y="2965"/>
                  </a:lnTo>
                  <a:lnTo>
                    <a:pt x="8371" y="6622"/>
                  </a:lnTo>
                  <a:cubicBezTo>
                    <a:pt x="8436" y="6659"/>
                    <a:pt x="8520" y="6678"/>
                    <a:pt x="8605" y="6678"/>
                  </a:cubicBezTo>
                  <a:cubicBezTo>
                    <a:pt x="8689" y="6678"/>
                    <a:pt x="8774" y="6659"/>
                    <a:pt x="8838" y="6622"/>
                  </a:cubicBezTo>
                  <a:lnTo>
                    <a:pt x="11481" y="5085"/>
                  </a:lnTo>
                  <a:cubicBezTo>
                    <a:pt x="11608" y="5012"/>
                    <a:pt x="11608" y="4890"/>
                    <a:pt x="11479" y="4815"/>
                  </a:cubicBezTo>
                  <a:lnTo>
                    <a:pt x="9732" y="3807"/>
                  </a:lnTo>
                  <a:lnTo>
                    <a:pt x="3117" y="2876"/>
                  </a:ln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1"/>
            <p:cNvSpPr/>
            <p:nvPr/>
          </p:nvSpPr>
          <p:spPr>
            <a:xfrm>
              <a:off x="3359400" y="2241400"/>
              <a:ext cx="321750" cy="102075"/>
            </a:xfrm>
            <a:custGeom>
              <a:avLst/>
              <a:gdLst/>
              <a:ahLst/>
              <a:cxnLst/>
              <a:rect l="l" t="t" r="r" b="b"/>
              <a:pathLst>
                <a:path w="12870" h="4083" extrusionOk="0">
                  <a:moveTo>
                    <a:pt x="1222" y="1"/>
                  </a:moveTo>
                  <a:cubicBezTo>
                    <a:pt x="1073" y="1"/>
                    <a:pt x="939" y="60"/>
                    <a:pt x="902" y="147"/>
                  </a:cubicBezTo>
                  <a:lnTo>
                    <a:pt x="882" y="196"/>
                  </a:lnTo>
                  <a:lnTo>
                    <a:pt x="1661" y="58"/>
                  </a:lnTo>
                  <a:lnTo>
                    <a:pt x="1300" y="7"/>
                  </a:lnTo>
                  <a:cubicBezTo>
                    <a:pt x="1288" y="4"/>
                    <a:pt x="1276" y="4"/>
                    <a:pt x="1263" y="3"/>
                  </a:cubicBezTo>
                  <a:cubicBezTo>
                    <a:pt x="1249" y="1"/>
                    <a:pt x="1235" y="1"/>
                    <a:pt x="1222" y="1"/>
                  </a:cubicBezTo>
                  <a:close/>
                  <a:moveTo>
                    <a:pt x="191" y="1863"/>
                  </a:moveTo>
                  <a:lnTo>
                    <a:pt x="28" y="2258"/>
                  </a:lnTo>
                  <a:cubicBezTo>
                    <a:pt x="1" y="2324"/>
                    <a:pt x="36" y="2390"/>
                    <a:pt x="111" y="2434"/>
                  </a:cubicBezTo>
                  <a:lnTo>
                    <a:pt x="116" y="2437"/>
                  </a:lnTo>
                  <a:lnTo>
                    <a:pt x="122" y="2441"/>
                  </a:lnTo>
                  <a:cubicBezTo>
                    <a:pt x="168" y="2465"/>
                    <a:pt x="219" y="2482"/>
                    <a:pt x="271" y="2488"/>
                  </a:cubicBezTo>
                  <a:lnTo>
                    <a:pt x="548" y="2527"/>
                  </a:lnTo>
                  <a:lnTo>
                    <a:pt x="191" y="1863"/>
                  </a:lnTo>
                  <a:close/>
                  <a:moveTo>
                    <a:pt x="10046" y="1238"/>
                  </a:moveTo>
                  <a:lnTo>
                    <a:pt x="1812" y="2705"/>
                  </a:lnTo>
                  <a:lnTo>
                    <a:pt x="8427" y="3636"/>
                  </a:lnTo>
                  <a:lnTo>
                    <a:pt x="11570" y="4077"/>
                  </a:lnTo>
                  <a:cubicBezTo>
                    <a:pt x="11597" y="4081"/>
                    <a:pt x="11624" y="4082"/>
                    <a:pt x="11650" y="4082"/>
                  </a:cubicBezTo>
                  <a:cubicBezTo>
                    <a:pt x="11799" y="4082"/>
                    <a:pt x="11933" y="4023"/>
                    <a:pt x="11968" y="3937"/>
                  </a:cubicBezTo>
                  <a:lnTo>
                    <a:pt x="12842" y="1828"/>
                  </a:lnTo>
                  <a:cubicBezTo>
                    <a:pt x="12870" y="1760"/>
                    <a:pt x="12833" y="1692"/>
                    <a:pt x="12755" y="1646"/>
                  </a:cubicBezTo>
                  <a:lnTo>
                    <a:pt x="12755" y="1648"/>
                  </a:lnTo>
                  <a:cubicBezTo>
                    <a:pt x="12705" y="1622"/>
                    <a:pt x="12653" y="1603"/>
                    <a:pt x="12598" y="1597"/>
                  </a:cubicBezTo>
                  <a:lnTo>
                    <a:pt x="10046" y="1238"/>
                  </a:ln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1"/>
            <p:cNvSpPr/>
            <p:nvPr/>
          </p:nvSpPr>
          <p:spPr>
            <a:xfrm>
              <a:off x="3346375" y="2201725"/>
              <a:ext cx="323725" cy="110875"/>
            </a:xfrm>
            <a:custGeom>
              <a:avLst/>
              <a:gdLst/>
              <a:ahLst/>
              <a:cxnLst/>
              <a:rect l="l" t="t" r="r" b="b"/>
              <a:pathLst>
                <a:path w="12949" h="4435" extrusionOk="0">
                  <a:moveTo>
                    <a:pt x="11464" y="0"/>
                  </a:moveTo>
                  <a:cubicBezTo>
                    <a:pt x="11433" y="0"/>
                    <a:pt x="11401" y="3"/>
                    <a:pt x="11369" y="9"/>
                  </a:cubicBezTo>
                  <a:lnTo>
                    <a:pt x="2616" y="1568"/>
                  </a:lnTo>
                  <a:lnTo>
                    <a:pt x="2182" y="1645"/>
                  </a:lnTo>
                  <a:lnTo>
                    <a:pt x="1403" y="1783"/>
                  </a:lnTo>
                  <a:lnTo>
                    <a:pt x="273" y="1984"/>
                  </a:lnTo>
                  <a:cubicBezTo>
                    <a:pt x="99" y="2015"/>
                    <a:pt x="1" y="2123"/>
                    <a:pt x="56" y="2224"/>
                  </a:cubicBezTo>
                  <a:lnTo>
                    <a:pt x="207" y="2507"/>
                  </a:lnTo>
                  <a:lnTo>
                    <a:pt x="712" y="3450"/>
                  </a:lnTo>
                  <a:lnTo>
                    <a:pt x="1069" y="4114"/>
                  </a:lnTo>
                  <a:lnTo>
                    <a:pt x="1167" y="4299"/>
                  </a:lnTo>
                  <a:cubicBezTo>
                    <a:pt x="1185" y="4330"/>
                    <a:pt x="1213" y="4358"/>
                    <a:pt x="1245" y="4376"/>
                  </a:cubicBezTo>
                  <a:lnTo>
                    <a:pt x="1250" y="4378"/>
                  </a:lnTo>
                  <a:lnTo>
                    <a:pt x="1254" y="4381"/>
                  </a:lnTo>
                  <a:cubicBezTo>
                    <a:pt x="1316" y="4414"/>
                    <a:pt x="1398" y="4434"/>
                    <a:pt x="1484" y="4434"/>
                  </a:cubicBezTo>
                  <a:cubicBezTo>
                    <a:pt x="1516" y="4434"/>
                    <a:pt x="1549" y="4431"/>
                    <a:pt x="1582" y="4425"/>
                  </a:cubicBezTo>
                  <a:lnTo>
                    <a:pt x="2333" y="4292"/>
                  </a:lnTo>
                  <a:lnTo>
                    <a:pt x="10569" y="2825"/>
                  </a:lnTo>
                  <a:lnTo>
                    <a:pt x="12678" y="2450"/>
                  </a:lnTo>
                  <a:cubicBezTo>
                    <a:pt x="12852" y="2419"/>
                    <a:pt x="12948" y="2312"/>
                    <a:pt x="12895" y="2210"/>
                  </a:cubicBezTo>
                  <a:lnTo>
                    <a:pt x="11782" y="136"/>
                  </a:lnTo>
                  <a:cubicBezTo>
                    <a:pt x="11762" y="102"/>
                    <a:pt x="11735" y="75"/>
                    <a:pt x="11699" y="56"/>
                  </a:cubicBezTo>
                  <a:cubicBezTo>
                    <a:pt x="11637" y="21"/>
                    <a:pt x="11553" y="0"/>
                    <a:pt x="11464" y="0"/>
                  </a:cubicBez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1"/>
            <p:cNvSpPr/>
            <p:nvPr/>
          </p:nvSpPr>
          <p:spPr>
            <a:xfrm>
              <a:off x="3313500" y="2145325"/>
              <a:ext cx="287800" cy="170650"/>
            </a:xfrm>
            <a:custGeom>
              <a:avLst/>
              <a:gdLst/>
              <a:ahLst/>
              <a:cxnLst/>
              <a:rect l="l" t="t" r="r" b="b"/>
              <a:pathLst>
                <a:path w="11512" h="6826" extrusionOk="0">
                  <a:moveTo>
                    <a:pt x="8518" y="0"/>
                  </a:moveTo>
                  <a:cubicBezTo>
                    <a:pt x="8434" y="0"/>
                    <a:pt x="8350" y="19"/>
                    <a:pt x="8286" y="56"/>
                  </a:cubicBezTo>
                  <a:lnTo>
                    <a:pt x="96" y="4815"/>
                  </a:lnTo>
                  <a:cubicBezTo>
                    <a:pt x="33" y="4852"/>
                    <a:pt x="1" y="4901"/>
                    <a:pt x="1" y="4949"/>
                  </a:cubicBezTo>
                  <a:lnTo>
                    <a:pt x="1" y="5102"/>
                  </a:lnTo>
                  <a:cubicBezTo>
                    <a:pt x="1" y="5151"/>
                    <a:pt x="33" y="5202"/>
                    <a:pt x="98" y="5239"/>
                  </a:cubicBezTo>
                  <a:lnTo>
                    <a:pt x="2757" y="6775"/>
                  </a:lnTo>
                  <a:cubicBezTo>
                    <a:pt x="2765" y="6780"/>
                    <a:pt x="2772" y="6784"/>
                    <a:pt x="2781" y="6787"/>
                  </a:cubicBezTo>
                  <a:lnTo>
                    <a:pt x="2789" y="6792"/>
                  </a:lnTo>
                  <a:cubicBezTo>
                    <a:pt x="2795" y="6794"/>
                    <a:pt x="2800" y="6797"/>
                    <a:pt x="2804" y="6798"/>
                  </a:cubicBezTo>
                  <a:lnTo>
                    <a:pt x="2806" y="6798"/>
                  </a:lnTo>
                  <a:cubicBezTo>
                    <a:pt x="2818" y="6803"/>
                    <a:pt x="2829" y="6806"/>
                    <a:pt x="2841" y="6810"/>
                  </a:cubicBezTo>
                  <a:lnTo>
                    <a:pt x="2844" y="6810"/>
                  </a:lnTo>
                  <a:lnTo>
                    <a:pt x="2854" y="6812"/>
                  </a:lnTo>
                  <a:cubicBezTo>
                    <a:pt x="2860" y="6814"/>
                    <a:pt x="2866" y="6815"/>
                    <a:pt x="2874" y="6817"/>
                  </a:cubicBezTo>
                  <a:lnTo>
                    <a:pt x="2878" y="6818"/>
                  </a:lnTo>
                  <a:lnTo>
                    <a:pt x="2887" y="6820"/>
                  </a:lnTo>
                  <a:cubicBezTo>
                    <a:pt x="2894" y="6821"/>
                    <a:pt x="2898" y="6821"/>
                    <a:pt x="2904" y="6823"/>
                  </a:cubicBezTo>
                  <a:lnTo>
                    <a:pt x="2912" y="6824"/>
                  </a:lnTo>
                  <a:lnTo>
                    <a:pt x="2920" y="6824"/>
                  </a:lnTo>
                  <a:lnTo>
                    <a:pt x="2935" y="6826"/>
                  </a:lnTo>
                  <a:lnTo>
                    <a:pt x="3015" y="6826"/>
                  </a:lnTo>
                  <a:lnTo>
                    <a:pt x="3038" y="6824"/>
                  </a:lnTo>
                  <a:lnTo>
                    <a:pt x="3049" y="6824"/>
                  </a:lnTo>
                  <a:cubicBezTo>
                    <a:pt x="3063" y="6823"/>
                    <a:pt x="3075" y="6821"/>
                    <a:pt x="3087" y="6820"/>
                  </a:cubicBezTo>
                  <a:lnTo>
                    <a:pt x="3089" y="6820"/>
                  </a:lnTo>
                  <a:lnTo>
                    <a:pt x="3099" y="6817"/>
                  </a:lnTo>
                  <a:cubicBezTo>
                    <a:pt x="3106" y="6815"/>
                    <a:pt x="3112" y="6815"/>
                    <a:pt x="3118" y="6814"/>
                  </a:cubicBezTo>
                  <a:cubicBezTo>
                    <a:pt x="3124" y="6812"/>
                    <a:pt x="3126" y="6810"/>
                    <a:pt x="3130" y="6809"/>
                  </a:cubicBezTo>
                  <a:lnTo>
                    <a:pt x="3147" y="6804"/>
                  </a:lnTo>
                  <a:lnTo>
                    <a:pt x="3152" y="6804"/>
                  </a:lnTo>
                  <a:lnTo>
                    <a:pt x="3158" y="6801"/>
                  </a:lnTo>
                  <a:cubicBezTo>
                    <a:pt x="3165" y="6798"/>
                    <a:pt x="3175" y="6795"/>
                    <a:pt x="3182" y="6792"/>
                  </a:cubicBezTo>
                  <a:lnTo>
                    <a:pt x="3192" y="6787"/>
                  </a:lnTo>
                  <a:cubicBezTo>
                    <a:pt x="3202" y="6783"/>
                    <a:pt x="3213" y="6778"/>
                    <a:pt x="3224" y="6772"/>
                  </a:cubicBezTo>
                  <a:lnTo>
                    <a:pt x="11412" y="2013"/>
                  </a:lnTo>
                  <a:lnTo>
                    <a:pt x="11417" y="2011"/>
                  </a:lnTo>
                  <a:cubicBezTo>
                    <a:pt x="11420" y="2008"/>
                    <a:pt x="11421" y="2007"/>
                    <a:pt x="11424" y="2005"/>
                  </a:cubicBezTo>
                  <a:cubicBezTo>
                    <a:pt x="11427" y="2004"/>
                    <a:pt x="11434" y="1999"/>
                    <a:pt x="11437" y="1997"/>
                  </a:cubicBezTo>
                  <a:cubicBezTo>
                    <a:pt x="11440" y="1994"/>
                    <a:pt x="11443" y="1993"/>
                    <a:pt x="11446" y="1990"/>
                  </a:cubicBezTo>
                  <a:cubicBezTo>
                    <a:pt x="11449" y="1987"/>
                    <a:pt x="11454" y="1984"/>
                    <a:pt x="11457" y="1982"/>
                  </a:cubicBezTo>
                  <a:lnTo>
                    <a:pt x="11458" y="1979"/>
                  </a:lnTo>
                  <a:cubicBezTo>
                    <a:pt x="11463" y="1976"/>
                    <a:pt x="11466" y="1971"/>
                    <a:pt x="11471" y="1968"/>
                  </a:cubicBezTo>
                  <a:lnTo>
                    <a:pt x="11472" y="1965"/>
                  </a:lnTo>
                  <a:cubicBezTo>
                    <a:pt x="11475" y="1962"/>
                    <a:pt x="11477" y="1961"/>
                    <a:pt x="11478" y="1957"/>
                  </a:cubicBezTo>
                  <a:cubicBezTo>
                    <a:pt x="11481" y="1954"/>
                    <a:pt x="11480" y="1956"/>
                    <a:pt x="11481" y="1954"/>
                  </a:cubicBezTo>
                  <a:cubicBezTo>
                    <a:pt x="11484" y="1950"/>
                    <a:pt x="11486" y="1947"/>
                    <a:pt x="11489" y="1942"/>
                  </a:cubicBezTo>
                  <a:cubicBezTo>
                    <a:pt x="11492" y="1939"/>
                    <a:pt x="11490" y="1939"/>
                    <a:pt x="11492" y="1937"/>
                  </a:cubicBezTo>
                  <a:cubicBezTo>
                    <a:pt x="11492" y="1937"/>
                    <a:pt x="11494" y="1936"/>
                    <a:pt x="11494" y="1936"/>
                  </a:cubicBezTo>
                  <a:cubicBezTo>
                    <a:pt x="11495" y="1931"/>
                    <a:pt x="11497" y="1928"/>
                    <a:pt x="11498" y="1925"/>
                  </a:cubicBezTo>
                  <a:cubicBezTo>
                    <a:pt x="11500" y="1922"/>
                    <a:pt x="11500" y="1921"/>
                    <a:pt x="11501" y="1919"/>
                  </a:cubicBezTo>
                  <a:cubicBezTo>
                    <a:pt x="11501" y="1918"/>
                    <a:pt x="11501" y="1918"/>
                    <a:pt x="11501" y="1918"/>
                  </a:cubicBezTo>
                  <a:cubicBezTo>
                    <a:pt x="11501" y="1914"/>
                    <a:pt x="11503" y="1911"/>
                    <a:pt x="11503" y="1907"/>
                  </a:cubicBezTo>
                  <a:cubicBezTo>
                    <a:pt x="11503" y="1905"/>
                    <a:pt x="11504" y="1902"/>
                    <a:pt x="11506" y="1901"/>
                  </a:cubicBezTo>
                  <a:cubicBezTo>
                    <a:pt x="11506" y="1901"/>
                    <a:pt x="11506" y="1899"/>
                    <a:pt x="11506" y="1899"/>
                  </a:cubicBezTo>
                  <a:cubicBezTo>
                    <a:pt x="11506" y="1896"/>
                    <a:pt x="11506" y="1891"/>
                    <a:pt x="11506" y="1888"/>
                  </a:cubicBezTo>
                  <a:lnTo>
                    <a:pt x="11506" y="1882"/>
                  </a:lnTo>
                  <a:cubicBezTo>
                    <a:pt x="11507" y="1881"/>
                    <a:pt x="11507" y="1879"/>
                    <a:pt x="11506" y="1879"/>
                  </a:cubicBezTo>
                  <a:lnTo>
                    <a:pt x="11506" y="1725"/>
                  </a:lnTo>
                  <a:cubicBezTo>
                    <a:pt x="11507" y="1730"/>
                    <a:pt x="11507" y="1733"/>
                    <a:pt x="11507" y="1736"/>
                  </a:cubicBezTo>
                  <a:cubicBezTo>
                    <a:pt x="11512" y="1684"/>
                    <a:pt x="11480" y="1630"/>
                    <a:pt x="11411" y="1592"/>
                  </a:cubicBezTo>
                  <a:lnTo>
                    <a:pt x="8751" y="56"/>
                  </a:lnTo>
                  <a:cubicBezTo>
                    <a:pt x="8687" y="19"/>
                    <a:pt x="8602" y="0"/>
                    <a:pt x="8518" y="0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1"/>
            <p:cNvSpPr/>
            <p:nvPr/>
          </p:nvSpPr>
          <p:spPr>
            <a:xfrm>
              <a:off x="3601175" y="2188500"/>
              <a:ext cx="25" cy="3925"/>
            </a:xfrm>
            <a:custGeom>
              <a:avLst/>
              <a:gdLst/>
              <a:ahLst/>
              <a:cxnLst/>
              <a:rect l="l" t="t" r="r" b="b"/>
              <a:pathLst>
                <a:path w="1" h="157" extrusionOk="0">
                  <a:moveTo>
                    <a:pt x="0" y="0"/>
                  </a:moveTo>
                  <a:lnTo>
                    <a:pt x="0" y="154"/>
                  </a:lnTo>
                  <a:lnTo>
                    <a:pt x="0" y="157"/>
                  </a:lnTo>
                  <a:lnTo>
                    <a:pt x="0" y="3"/>
                  </a:ln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687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1"/>
            <p:cNvSpPr/>
            <p:nvPr/>
          </p:nvSpPr>
          <p:spPr>
            <a:xfrm>
              <a:off x="3598800" y="2188575"/>
              <a:ext cx="2400" cy="7150"/>
            </a:xfrm>
            <a:custGeom>
              <a:avLst/>
              <a:gdLst/>
              <a:ahLst/>
              <a:cxnLst/>
              <a:rect l="l" t="t" r="r" b="b"/>
              <a:pathLst>
                <a:path w="96" h="286" extrusionOk="0">
                  <a:moveTo>
                    <a:pt x="95" y="0"/>
                  </a:moveTo>
                  <a:cubicBezTo>
                    <a:pt x="95" y="6"/>
                    <a:pt x="95" y="12"/>
                    <a:pt x="94" y="19"/>
                  </a:cubicBezTo>
                  <a:cubicBezTo>
                    <a:pt x="92" y="26"/>
                    <a:pt x="91" y="32"/>
                    <a:pt x="88" y="39"/>
                  </a:cubicBezTo>
                  <a:cubicBezTo>
                    <a:pt x="86" y="45"/>
                    <a:pt x="83" y="51"/>
                    <a:pt x="80" y="57"/>
                  </a:cubicBezTo>
                  <a:cubicBezTo>
                    <a:pt x="75" y="65"/>
                    <a:pt x="71" y="71"/>
                    <a:pt x="66" y="77"/>
                  </a:cubicBezTo>
                  <a:cubicBezTo>
                    <a:pt x="60" y="85"/>
                    <a:pt x="54" y="92"/>
                    <a:pt x="46" y="98"/>
                  </a:cubicBezTo>
                  <a:cubicBezTo>
                    <a:pt x="32" y="111"/>
                    <a:pt x="19" y="121"/>
                    <a:pt x="5" y="129"/>
                  </a:cubicBezTo>
                  <a:lnTo>
                    <a:pt x="0" y="132"/>
                  </a:lnTo>
                  <a:lnTo>
                    <a:pt x="0" y="286"/>
                  </a:lnTo>
                  <a:lnTo>
                    <a:pt x="5" y="283"/>
                  </a:lnTo>
                  <a:cubicBezTo>
                    <a:pt x="19" y="275"/>
                    <a:pt x="32" y="264"/>
                    <a:pt x="46" y="252"/>
                  </a:cubicBezTo>
                  <a:cubicBezTo>
                    <a:pt x="54" y="246"/>
                    <a:pt x="60" y="238"/>
                    <a:pt x="66" y="231"/>
                  </a:cubicBezTo>
                  <a:cubicBezTo>
                    <a:pt x="71" y="224"/>
                    <a:pt x="75" y="218"/>
                    <a:pt x="80" y="211"/>
                  </a:cubicBezTo>
                  <a:cubicBezTo>
                    <a:pt x="83" y="204"/>
                    <a:pt x="86" y="198"/>
                    <a:pt x="88" y="192"/>
                  </a:cubicBezTo>
                  <a:cubicBezTo>
                    <a:pt x="91" y="186"/>
                    <a:pt x="92" y="180"/>
                    <a:pt x="94" y="172"/>
                  </a:cubicBezTo>
                  <a:cubicBezTo>
                    <a:pt x="95" y="166"/>
                    <a:pt x="95" y="160"/>
                    <a:pt x="95" y="154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1"/>
            <p:cNvSpPr/>
            <p:nvPr/>
          </p:nvSpPr>
          <p:spPr>
            <a:xfrm>
              <a:off x="3312675" y="2145325"/>
              <a:ext cx="289375" cy="166900"/>
            </a:xfrm>
            <a:custGeom>
              <a:avLst/>
              <a:gdLst/>
              <a:ahLst/>
              <a:cxnLst/>
              <a:rect l="l" t="t" r="r" b="b"/>
              <a:pathLst>
                <a:path w="11575" h="6676" extrusionOk="0">
                  <a:moveTo>
                    <a:pt x="3019" y="5971"/>
                  </a:moveTo>
                  <a:cubicBezTo>
                    <a:pt x="3092" y="5971"/>
                    <a:pt x="3165" y="5987"/>
                    <a:pt x="3220" y="6019"/>
                  </a:cubicBezTo>
                  <a:cubicBezTo>
                    <a:pt x="3332" y="6084"/>
                    <a:pt x="3332" y="6188"/>
                    <a:pt x="3222" y="6253"/>
                  </a:cubicBezTo>
                  <a:cubicBezTo>
                    <a:pt x="3166" y="6285"/>
                    <a:pt x="3094" y="6301"/>
                    <a:pt x="3021" y="6301"/>
                  </a:cubicBezTo>
                  <a:cubicBezTo>
                    <a:pt x="2948" y="6301"/>
                    <a:pt x="2875" y="6285"/>
                    <a:pt x="2819" y="6253"/>
                  </a:cubicBezTo>
                  <a:lnTo>
                    <a:pt x="2818" y="6253"/>
                  </a:lnTo>
                  <a:cubicBezTo>
                    <a:pt x="2707" y="6188"/>
                    <a:pt x="2705" y="6084"/>
                    <a:pt x="2818" y="6019"/>
                  </a:cubicBezTo>
                  <a:cubicBezTo>
                    <a:pt x="2873" y="5987"/>
                    <a:pt x="2946" y="5971"/>
                    <a:pt x="3019" y="5971"/>
                  </a:cubicBezTo>
                  <a:close/>
                  <a:moveTo>
                    <a:pt x="8551" y="0"/>
                  </a:moveTo>
                  <a:cubicBezTo>
                    <a:pt x="8466" y="0"/>
                    <a:pt x="8382" y="19"/>
                    <a:pt x="8317" y="56"/>
                  </a:cubicBezTo>
                  <a:lnTo>
                    <a:pt x="129" y="4815"/>
                  </a:lnTo>
                  <a:cubicBezTo>
                    <a:pt x="0" y="4890"/>
                    <a:pt x="0" y="5010"/>
                    <a:pt x="131" y="5085"/>
                  </a:cubicBezTo>
                  <a:lnTo>
                    <a:pt x="2790" y="6620"/>
                  </a:lnTo>
                  <a:cubicBezTo>
                    <a:pt x="2854" y="6657"/>
                    <a:pt x="2939" y="6675"/>
                    <a:pt x="3023" y="6675"/>
                  </a:cubicBezTo>
                  <a:cubicBezTo>
                    <a:pt x="3107" y="6675"/>
                    <a:pt x="3192" y="6657"/>
                    <a:pt x="3255" y="6620"/>
                  </a:cubicBezTo>
                  <a:lnTo>
                    <a:pt x="11445" y="1861"/>
                  </a:lnTo>
                  <a:cubicBezTo>
                    <a:pt x="11574" y="1785"/>
                    <a:pt x="11573" y="1666"/>
                    <a:pt x="11444" y="1590"/>
                  </a:cubicBezTo>
                  <a:lnTo>
                    <a:pt x="8784" y="56"/>
                  </a:lnTo>
                  <a:cubicBezTo>
                    <a:pt x="8720" y="19"/>
                    <a:pt x="8635" y="0"/>
                    <a:pt x="8551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1"/>
            <p:cNvSpPr/>
            <p:nvPr/>
          </p:nvSpPr>
          <p:spPr>
            <a:xfrm>
              <a:off x="3380325" y="2294625"/>
              <a:ext cx="15675" cy="8250"/>
            </a:xfrm>
            <a:custGeom>
              <a:avLst/>
              <a:gdLst/>
              <a:ahLst/>
              <a:cxnLst/>
              <a:rect l="l" t="t" r="r" b="b"/>
              <a:pathLst>
                <a:path w="627" h="330" extrusionOk="0">
                  <a:moveTo>
                    <a:pt x="313" y="0"/>
                  </a:moveTo>
                  <a:cubicBezTo>
                    <a:pt x="240" y="0"/>
                    <a:pt x="167" y="17"/>
                    <a:pt x="112" y="49"/>
                  </a:cubicBezTo>
                  <a:cubicBezTo>
                    <a:pt x="1" y="112"/>
                    <a:pt x="2" y="216"/>
                    <a:pt x="113" y="281"/>
                  </a:cubicBezTo>
                  <a:cubicBezTo>
                    <a:pt x="169" y="313"/>
                    <a:pt x="242" y="329"/>
                    <a:pt x="315" y="329"/>
                  </a:cubicBezTo>
                  <a:cubicBezTo>
                    <a:pt x="388" y="329"/>
                    <a:pt x="460" y="313"/>
                    <a:pt x="516" y="281"/>
                  </a:cubicBezTo>
                  <a:cubicBezTo>
                    <a:pt x="626" y="216"/>
                    <a:pt x="626" y="112"/>
                    <a:pt x="514" y="49"/>
                  </a:cubicBezTo>
                  <a:cubicBezTo>
                    <a:pt x="459" y="17"/>
                    <a:pt x="386" y="0"/>
                    <a:pt x="313" y="0"/>
                  </a:cubicBezTo>
                  <a:close/>
                </a:path>
              </a:pathLst>
            </a:custGeom>
            <a:solidFill>
              <a:srgbClr val="7A8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1"/>
            <p:cNvSpPr/>
            <p:nvPr/>
          </p:nvSpPr>
          <p:spPr>
            <a:xfrm>
              <a:off x="3380675" y="2294625"/>
              <a:ext cx="15000" cy="5150"/>
            </a:xfrm>
            <a:custGeom>
              <a:avLst/>
              <a:gdLst/>
              <a:ahLst/>
              <a:cxnLst/>
              <a:rect l="l" t="t" r="r" b="b"/>
              <a:pathLst>
                <a:path w="600" h="206" extrusionOk="0">
                  <a:moveTo>
                    <a:pt x="300" y="0"/>
                  </a:moveTo>
                  <a:cubicBezTo>
                    <a:pt x="227" y="0"/>
                    <a:pt x="154" y="16"/>
                    <a:pt x="99" y="47"/>
                  </a:cubicBezTo>
                  <a:cubicBezTo>
                    <a:pt x="25" y="90"/>
                    <a:pt x="1" y="150"/>
                    <a:pt x="24" y="204"/>
                  </a:cubicBezTo>
                  <a:cubicBezTo>
                    <a:pt x="41" y="172"/>
                    <a:pt x="67" y="146"/>
                    <a:pt x="99" y="129"/>
                  </a:cubicBezTo>
                  <a:cubicBezTo>
                    <a:pt x="154" y="96"/>
                    <a:pt x="227" y="80"/>
                    <a:pt x="300" y="80"/>
                  </a:cubicBezTo>
                  <a:cubicBezTo>
                    <a:pt x="372" y="80"/>
                    <a:pt x="445" y="96"/>
                    <a:pt x="502" y="129"/>
                  </a:cubicBezTo>
                  <a:cubicBezTo>
                    <a:pt x="534" y="146"/>
                    <a:pt x="560" y="172"/>
                    <a:pt x="577" y="206"/>
                  </a:cubicBezTo>
                  <a:cubicBezTo>
                    <a:pt x="600" y="150"/>
                    <a:pt x="575" y="90"/>
                    <a:pt x="502" y="47"/>
                  </a:cubicBezTo>
                  <a:cubicBezTo>
                    <a:pt x="446" y="16"/>
                    <a:pt x="373" y="0"/>
                    <a:pt x="300" y="0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1"/>
            <p:cNvSpPr/>
            <p:nvPr/>
          </p:nvSpPr>
          <p:spPr>
            <a:xfrm>
              <a:off x="3394050" y="2191825"/>
              <a:ext cx="204775" cy="122850"/>
            </a:xfrm>
            <a:custGeom>
              <a:avLst/>
              <a:gdLst/>
              <a:ahLst/>
              <a:cxnLst/>
              <a:rect l="l" t="t" r="r" b="b"/>
              <a:pathLst>
                <a:path w="8191" h="4914" extrusionOk="0">
                  <a:moveTo>
                    <a:pt x="8190" y="1"/>
                  </a:moveTo>
                  <a:lnTo>
                    <a:pt x="0" y="4760"/>
                  </a:lnTo>
                  <a:lnTo>
                    <a:pt x="0" y="4914"/>
                  </a:lnTo>
                  <a:lnTo>
                    <a:pt x="8190" y="156"/>
                  </a:lnTo>
                  <a:lnTo>
                    <a:pt x="8190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1"/>
            <p:cNvSpPr/>
            <p:nvPr/>
          </p:nvSpPr>
          <p:spPr>
            <a:xfrm>
              <a:off x="3315925" y="2272450"/>
              <a:ext cx="66500" cy="42225"/>
            </a:xfrm>
            <a:custGeom>
              <a:avLst/>
              <a:gdLst/>
              <a:ahLst/>
              <a:cxnLst/>
              <a:rect l="l" t="t" r="r" b="b"/>
              <a:pathLst>
                <a:path w="2660" h="1689" extrusionOk="0">
                  <a:moveTo>
                    <a:pt x="1" y="0"/>
                  </a:moveTo>
                  <a:lnTo>
                    <a:pt x="1" y="154"/>
                  </a:lnTo>
                  <a:lnTo>
                    <a:pt x="2658" y="1689"/>
                  </a:lnTo>
                  <a:lnTo>
                    <a:pt x="2660" y="15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1"/>
            <p:cNvSpPr/>
            <p:nvPr/>
          </p:nvSpPr>
          <p:spPr>
            <a:xfrm>
              <a:off x="3382375" y="2310800"/>
              <a:ext cx="11700" cy="5300"/>
            </a:xfrm>
            <a:custGeom>
              <a:avLst/>
              <a:gdLst/>
              <a:ahLst/>
              <a:cxnLst/>
              <a:rect l="l" t="t" r="r" b="b"/>
              <a:pathLst>
                <a:path w="468" h="212" extrusionOk="0">
                  <a:moveTo>
                    <a:pt x="0" y="1"/>
                  </a:moveTo>
                  <a:lnTo>
                    <a:pt x="0" y="155"/>
                  </a:lnTo>
                  <a:cubicBezTo>
                    <a:pt x="16" y="164"/>
                    <a:pt x="33" y="172"/>
                    <a:pt x="48" y="178"/>
                  </a:cubicBezTo>
                  <a:cubicBezTo>
                    <a:pt x="62" y="182"/>
                    <a:pt x="76" y="187"/>
                    <a:pt x="89" y="191"/>
                  </a:cubicBezTo>
                  <a:cubicBezTo>
                    <a:pt x="103" y="195"/>
                    <a:pt x="111" y="198"/>
                    <a:pt x="123" y="199"/>
                  </a:cubicBezTo>
                  <a:cubicBezTo>
                    <a:pt x="136" y="202"/>
                    <a:pt x="145" y="204"/>
                    <a:pt x="155" y="205"/>
                  </a:cubicBezTo>
                  <a:cubicBezTo>
                    <a:pt x="168" y="207"/>
                    <a:pt x="177" y="208"/>
                    <a:pt x="188" y="208"/>
                  </a:cubicBezTo>
                  <a:cubicBezTo>
                    <a:pt x="198" y="210"/>
                    <a:pt x="209" y="210"/>
                    <a:pt x="220" y="211"/>
                  </a:cubicBezTo>
                  <a:lnTo>
                    <a:pt x="254" y="211"/>
                  </a:lnTo>
                  <a:cubicBezTo>
                    <a:pt x="266" y="211"/>
                    <a:pt x="278" y="210"/>
                    <a:pt x="291" y="208"/>
                  </a:cubicBezTo>
                  <a:cubicBezTo>
                    <a:pt x="303" y="207"/>
                    <a:pt x="320" y="205"/>
                    <a:pt x="334" y="202"/>
                  </a:cubicBezTo>
                  <a:cubicBezTo>
                    <a:pt x="354" y="199"/>
                    <a:pt x="375" y="193"/>
                    <a:pt x="395" y="187"/>
                  </a:cubicBezTo>
                  <a:cubicBezTo>
                    <a:pt x="420" y="179"/>
                    <a:pt x="444" y="168"/>
                    <a:pt x="467" y="155"/>
                  </a:cubicBezTo>
                  <a:lnTo>
                    <a:pt x="467" y="1"/>
                  </a:lnTo>
                  <a:cubicBezTo>
                    <a:pt x="444" y="15"/>
                    <a:pt x="420" y="26"/>
                    <a:pt x="395" y="33"/>
                  </a:cubicBezTo>
                  <a:cubicBezTo>
                    <a:pt x="375" y="39"/>
                    <a:pt x="354" y="46"/>
                    <a:pt x="332" y="49"/>
                  </a:cubicBezTo>
                  <a:cubicBezTo>
                    <a:pt x="318" y="52"/>
                    <a:pt x="304" y="53"/>
                    <a:pt x="291" y="55"/>
                  </a:cubicBezTo>
                  <a:cubicBezTo>
                    <a:pt x="278" y="56"/>
                    <a:pt x="266" y="56"/>
                    <a:pt x="254" y="58"/>
                  </a:cubicBezTo>
                  <a:lnTo>
                    <a:pt x="220" y="58"/>
                  </a:lnTo>
                  <a:cubicBezTo>
                    <a:pt x="209" y="58"/>
                    <a:pt x="198" y="58"/>
                    <a:pt x="188" y="55"/>
                  </a:cubicBezTo>
                  <a:cubicBezTo>
                    <a:pt x="177" y="53"/>
                    <a:pt x="166" y="53"/>
                    <a:pt x="155" y="52"/>
                  </a:cubicBezTo>
                  <a:cubicBezTo>
                    <a:pt x="145" y="50"/>
                    <a:pt x="134" y="49"/>
                    <a:pt x="123" y="46"/>
                  </a:cubicBezTo>
                  <a:cubicBezTo>
                    <a:pt x="112" y="44"/>
                    <a:pt x="100" y="41"/>
                    <a:pt x="88" y="38"/>
                  </a:cubicBezTo>
                  <a:cubicBezTo>
                    <a:pt x="77" y="35"/>
                    <a:pt x="62" y="29"/>
                    <a:pt x="48" y="24"/>
                  </a:cubicBezTo>
                  <a:cubicBezTo>
                    <a:pt x="33" y="18"/>
                    <a:pt x="16" y="10"/>
                    <a:pt x="0" y="1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" name="Google Shape;1120;p41"/>
          <p:cNvGrpSpPr/>
          <p:nvPr/>
        </p:nvGrpSpPr>
        <p:grpSpPr>
          <a:xfrm>
            <a:off x="7166968" y="3203775"/>
            <a:ext cx="599760" cy="353463"/>
            <a:chOff x="5780075" y="1612925"/>
            <a:chExt cx="367275" cy="216450"/>
          </a:xfrm>
        </p:grpSpPr>
        <p:sp>
          <p:nvSpPr>
            <p:cNvPr id="1121" name="Google Shape;1121;p41"/>
            <p:cNvSpPr/>
            <p:nvPr/>
          </p:nvSpPr>
          <p:spPr>
            <a:xfrm>
              <a:off x="5780125" y="1612925"/>
              <a:ext cx="367225" cy="216450"/>
            </a:xfrm>
            <a:custGeom>
              <a:avLst/>
              <a:gdLst/>
              <a:ahLst/>
              <a:cxnLst/>
              <a:rect l="l" t="t" r="r" b="b"/>
              <a:pathLst>
                <a:path w="14689" h="8658" extrusionOk="0">
                  <a:moveTo>
                    <a:pt x="2323" y="3365"/>
                  </a:moveTo>
                  <a:lnTo>
                    <a:pt x="8925" y="7177"/>
                  </a:lnTo>
                  <a:lnTo>
                    <a:pt x="2345" y="7177"/>
                  </a:lnTo>
                  <a:lnTo>
                    <a:pt x="2323" y="3365"/>
                  </a:lnTo>
                  <a:close/>
                  <a:moveTo>
                    <a:pt x="0" y="1"/>
                  </a:moveTo>
                  <a:lnTo>
                    <a:pt x="0" y="177"/>
                  </a:lnTo>
                  <a:lnTo>
                    <a:pt x="48" y="8658"/>
                  </a:lnTo>
                  <a:lnTo>
                    <a:pt x="14689" y="8658"/>
                  </a:lnTo>
                  <a:lnTo>
                    <a:pt x="14689" y="8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1"/>
            <p:cNvSpPr/>
            <p:nvPr/>
          </p:nvSpPr>
          <p:spPr>
            <a:xfrm>
              <a:off x="5808800" y="1640275"/>
              <a:ext cx="23225" cy="13475"/>
            </a:xfrm>
            <a:custGeom>
              <a:avLst/>
              <a:gdLst/>
              <a:ahLst/>
              <a:cxnLst/>
              <a:rect l="l" t="t" r="r" b="b"/>
              <a:pathLst>
                <a:path w="929" h="539" extrusionOk="0">
                  <a:moveTo>
                    <a:pt x="748" y="1"/>
                  </a:moveTo>
                  <a:lnTo>
                    <a:pt x="1" y="434"/>
                  </a:lnTo>
                  <a:lnTo>
                    <a:pt x="182" y="538"/>
                  </a:lnTo>
                  <a:lnTo>
                    <a:pt x="929" y="105"/>
                  </a:lnTo>
                  <a:lnTo>
                    <a:pt x="748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1"/>
            <p:cNvSpPr/>
            <p:nvPr/>
          </p:nvSpPr>
          <p:spPr>
            <a:xfrm>
              <a:off x="5827275" y="1647875"/>
              <a:ext cx="17975" cy="10450"/>
            </a:xfrm>
            <a:custGeom>
              <a:avLst/>
              <a:gdLst/>
              <a:ahLst/>
              <a:cxnLst/>
              <a:rect l="l" t="t" r="r" b="b"/>
              <a:pathLst>
                <a:path w="719" h="418" extrusionOk="0">
                  <a:moveTo>
                    <a:pt x="537" y="1"/>
                  </a:moveTo>
                  <a:lnTo>
                    <a:pt x="1" y="313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1"/>
            <p:cNvSpPr/>
            <p:nvPr/>
          </p:nvSpPr>
          <p:spPr>
            <a:xfrm>
              <a:off x="5840500" y="165552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7" y="0"/>
                  </a:moveTo>
                  <a:lnTo>
                    <a:pt x="0" y="311"/>
                  </a:lnTo>
                  <a:lnTo>
                    <a:pt x="182" y="415"/>
                  </a:lnTo>
                  <a:lnTo>
                    <a:pt x="716" y="10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1"/>
            <p:cNvSpPr/>
            <p:nvPr/>
          </p:nvSpPr>
          <p:spPr>
            <a:xfrm>
              <a:off x="5853700" y="1663125"/>
              <a:ext cx="17925" cy="10425"/>
            </a:xfrm>
            <a:custGeom>
              <a:avLst/>
              <a:gdLst/>
              <a:ahLst/>
              <a:cxnLst/>
              <a:rect l="l" t="t" r="r" b="b"/>
              <a:pathLst>
                <a:path w="717" h="417" extrusionOk="0">
                  <a:moveTo>
                    <a:pt x="535" y="1"/>
                  </a:moveTo>
                  <a:lnTo>
                    <a:pt x="1" y="312"/>
                  </a:lnTo>
                  <a:lnTo>
                    <a:pt x="181" y="417"/>
                  </a:lnTo>
                  <a:lnTo>
                    <a:pt x="717" y="105"/>
                  </a:lnTo>
                  <a:lnTo>
                    <a:pt x="535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1"/>
            <p:cNvSpPr/>
            <p:nvPr/>
          </p:nvSpPr>
          <p:spPr>
            <a:xfrm>
              <a:off x="5861625" y="1670775"/>
              <a:ext cx="23225" cy="13475"/>
            </a:xfrm>
            <a:custGeom>
              <a:avLst/>
              <a:gdLst/>
              <a:ahLst/>
              <a:cxnLst/>
              <a:rect l="l" t="t" r="r" b="b"/>
              <a:pathLst>
                <a:path w="929" h="539" extrusionOk="0">
                  <a:moveTo>
                    <a:pt x="747" y="0"/>
                  </a:moveTo>
                  <a:lnTo>
                    <a:pt x="0" y="434"/>
                  </a:lnTo>
                  <a:lnTo>
                    <a:pt x="182" y="538"/>
                  </a:lnTo>
                  <a:lnTo>
                    <a:pt x="928" y="105"/>
                  </a:lnTo>
                  <a:lnTo>
                    <a:pt x="74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1"/>
            <p:cNvSpPr/>
            <p:nvPr/>
          </p:nvSpPr>
          <p:spPr>
            <a:xfrm>
              <a:off x="5880100" y="1678375"/>
              <a:ext cx="17925" cy="10425"/>
            </a:xfrm>
            <a:custGeom>
              <a:avLst/>
              <a:gdLst/>
              <a:ahLst/>
              <a:cxnLst/>
              <a:rect l="l" t="t" r="r" b="b"/>
              <a:pathLst>
                <a:path w="717" h="417" extrusionOk="0">
                  <a:moveTo>
                    <a:pt x="536" y="1"/>
                  </a:moveTo>
                  <a:lnTo>
                    <a:pt x="0" y="312"/>
                  </a:lnTo>
                  <a:lnTo>
                    <a:pt x="182" y="417"/>
                  </a:lnTo>
                  <a:lnTo>
                    <a:pt x="716" y="105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1"/>
            <p:cNvSpPr/>
            <p:nvPr/>
          </p:nvSpPr>
          <p:spPr>
            <a:xfrm>
              <a:off x="5893300" y="1685975"/>
              <a:ext cx="17925" cy="10450"/>
            </a:xfrm>
            <a:custGeom>
              <a:avLst/>
              <a:gdLst/>
              <a:ahLst/>
              <a:cxnLst/>
              <a:rect l="l" t="t" r="r" b="b"/>
              <a:pathLst>
                <a:path w="717" h="418" extrusionOk="0">
                  <a:moveTo>
                    <a:pt x="535" y="1"/>
                  </a:moveTo>
                  <a:lnTo>
                    <a:pt x="1" y="313"/>
                  </a:lnTo>
                  <a:lnTo>
                    <a:pt x="180" y="417"/>
                  </a:lnTo>
                  <a:lnTo>
                    <a:pt x="717" y="105"/>
                  </a:lnTo>
                  <a:lnTo>
                    <a:pt x="535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1"/>
            <p:cNvSpPr/>
            <p:nvPr/>
          </p:nvSpPr>
          <p:spPr>
            <a:xfrm>
              <a:off x="5906475" y="1693625"/>
              <a:ext cx="17975" cy="10400"/>
            </a:xfrm>
            <a:custGeom>
              <a:avLst/>
              <a:gdLst/>
              <a:ahLst/>
              <a:cxnLst/>
              <a:rect l="l" t="t" r="r" b="b"/>
              <a:pathLst>
                <a:path w="719" h="416" extrusionOk="0">
                  <a:moveTo>
                    <a:pt x="537" y="0"/>
                  </a:moveTo>
                  <a:lnTo>
                    <a:pt x="1" y="311"/>
                  </a:lnTo>
                  <a:lnTo>
                    <a:pt x="182" y="415"/>
                  </a:lnTo>
                  <a:lnTo>
                    <a:pt x="718" y="10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1"/>
            <p:cNvSpPr/>
            <p:nvPr/>
          </p:nvSpPr>
          <p:spPr>
            <a:xfrm>
              <a:off x="5914425" y="1701225"/>
              <a:ext cx="23200" cy="13500"/>
            </a:xfrm>
            <a:custGeom>
              <a:avLst/>
              <a:gdLst/>
              <a:ahLst/>
              <a:cxnLst/>
              <a:rect l="l" t="t" r="r" b="b"/>
              <a:pathLst>
                <a:path w="928" h="540" extrusionOk="0">
                  <a:moveTo>
                    <a:pt x="747" y="1"/>
                  </a:moveTo>
                  <a:lnTo>
                    <a:pt x="1" y="435"/>
                  </a:lnTo>
                  <a:lnTo>
                    <a:pt x="180" y="540"/>
                  </a:lnTo>
                  <a:lnTo>
                    <a:pt x="927" y="10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1"/>
            <p:cNvSpPr/>
            <p:nvPr/>
          </p:nvSpPr>
          <p:spPr>
            <a:xfrm>
              <a:off x="5932900" y="170887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5" y="0"/>
                  </a:moveTo>
                  <a:lnTo>
                    <a:pt x="1" y="311"/>
                  </a:lnTo>
                  <a:lnTo>
                    <a:pt x="180" y="415"/>
                  </a:lnTo>
                  <a:lnTo>
                    <a:pt x="717" y="105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1"/>
            <p:cNvSpPr/>
            <p:nvPr/>
          </p:nvSpPr>
          <p:spPr>
            <a:xfrm>
              <a:off x="5946075" y="1716475"/>
              <a:ext cx="17950" cy="10425"/>
            </a:xfrm>
            <a:custGeom>
              <a:avLst/>
              <a:gdLst/>
              <a:ahLst/>
              <a:cxnLst/>
              <a:rect l="l" t="t" r="r" b="b"/>
              <a:pathLst>
                <a:path w="718" h="417" extrusionOk="0">
                  <a:moveTo>
                    <a:pt x="537" y="0"/>
                  </a:moveTo>
                  <a:lnTo>
                    <a:pt x="1" y="312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1"/>
            <p:cNvSpPr/>
            <p:nvPr/>
          </p:nvSpPr>
          <p:spPr>
            <a:xfrm>
              <a:off x="5959300" y="1724075"/>
              <a:ext cx="17900" cy="10425"/>
            </a:xfrm>
            <a:custGeom>
              <a:avLst/>
              <a:gdLst/>
              <a:ahLst/>
              <a:cxnLst/>
              <a:rect l="l" t="t" r="r" b="b"/>
              <a:pathLst>
                <a:path w="716" h="417" extrusionOk="0">
                  <a:moveTo>
                    <a:pt x="536" y="1"/>
                  </a:moveTo>
                  <a:lnTo>
                    <a:pt x="0" y="313"/>
                  </a:lnTo>
                  <a:lnTo>
                    <a:pt x="181" y="417"/>
                  </a:lnTo>
                  <a:lnTo>
                    <a:pt x="716" y="105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1"/>
            <p:cNvSpPr/>
            <p:nvPr/>
          </p:nvSpPr>
          <p:spPr>
            <a:xfrm>
              <a:off x="5967200" y="1731725"/>
              <a:ext cx="23225" cy="13475"/>
            </a:xfrm>
            <a:custGeom>
              <a:avLst/>
              <a:gdLst/>
              <a:ahLst/>
              <a:cxnLst/>
              <a:rect l="l" t="t" r="r" b="b"/>
              <a:pathLst>
                <a:path w="929" h="539" extrusionOk="0">
                  <a:moveTo>
                    <a:pt x="747" y="0"/>
                  </a:moveTo>
                  <a:lnTo>
                    <a:pt x="1" y="434"/>
                  </a:lnTo>
                  <a:lnTo>
                    <a:pt x="182" y="538"/>
                  </a:lnTo>
                  <a:lnTo>
                    <a:pt x="928" y="105"/>
                  </a:lnTo>
                  <a:lnTo>
                    <a:pt x="74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1"/>
            <p:cNvSpPr/>
            <p:nvPr/>
          </p:nvSpPr>
          <p:spPr>
            <a:xfrm>
              <a:off x="5985675" y="1739325"/>
              <a:ext cx="17950" cy="10425"/>
            </a:xfrm>
            <a:custGeom>
              <a:avLst/>
              <a:gdLst/>
              <a:ahLst/>
              <a:cxnLst/>
              <a:rect l="l" t="t" r="r" b="b"/>
              <a:pathLst>
                <a:path w="718" h="417" extrusionOk="0">
                  <a:moveTo>
                    <a:pt x="537" y="1"/>
                  </a:moveTo>
                  <a:lnTo>
                    <a:pt x="0" y="312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1"/>
            <p:cNvSpPr/>
            <p:nvPr/>
          </p:nvSpPr>
          <p:spPr>
            <a:xfrm>
              <a:off x="5998875" y="174697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6" y="0"/>
                  </a:moveTo>
                  <a:lnTo>
                    <a:pt x="1" y="311"/>
                  </a:lnTo>
                  <a:lnTo>
                    <a:pt x="182" y="415"/>
                  </a:lnTo>
                  <a:lnTo>
                    <a:pt x="717" y="105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1"/>
            <p:cNvSpPr/>
            <p:nvPr/>
          </p:nvSpPr>
          <p:spPr>
            <a:xfrm>
              <a:off x="6012050" y="1754575"/>
              <a:ext cx="17975" cy="10425"/>
            </a:xfrm>
            <a:custGeom>
              <a:avLst/>
              <a:gdLst/>
              <a:ahLst/>
              <a:cxnLst/>
              <a:rect l="l" t="t" r="r" b="b"/>
              <a:pathLst>
                <a:path w="719" h="417" extrusionOk="0">
                  <a:moveTo>
                    <a:pt x="537" y="0"/>
                  </a:moveTo>
                  <a:lnTo>
                    <a:pt x="1" y="312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1"/>
            <p:cNvSpPr/>
            <p:nvPr/>
          </p:nvSpPr>
          <p:spPr>
            <a:xfrm>
              <a:off x="6020000" y="1762175"/>
              <a:ext cx="23225" cy="13500"/>
            </a:xfrm>
            <a:custGeom>
              <a:avLst/>
              <a:gdLst/>
              <a:ahLst/>
              <a:cxnLst/>
              <a:rect l="l" t="t" r="r" b="b"/>
              <a:pathLst>
                <a:path w="929" h="540" extrusionOk="0">
                  <a:moveTo>
                    <a:pt x="747" y="1"/>
                  </a:moveTo>
                  <a:lnTo>
                    <a:pt x="1" y="435"/>
                  </a:lnTo>
                  <a:lnTo>
                    <a:pt x="182" y="540"/>
                  </a:lnTo>
                  <a:lnTo>
                    <a:pt x="929" y="10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1"/>
            <p:cNvSpPr/>
            <p:nvPr/>
          </p:nvSpPr>
          <p:spPr>
            <a:xfrm>
              <a:off x="6038475" y="176982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5" y="0"/>
                  </a:moveTo>
                  <a:lnTo>
                    <a:pt x="1" y="312"/>
                  </a:lnTo>
                  <a:lnTo>
                    <a:pt x="182" y="415"/>
                  </a:lnTo>
                  <a:lnTo>
                    <a:pt x="717" y="105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1"/>
            <p:cNvSpPr/>
            <p:nvPr/>
          </p:nvSpPr>
          <p:spPr>
            <a:xfrm>
              <a:off x="6051650" y="1777425"/>
              <a:ext cx="17975" cy="10425"/>
            </a:xfrm>
            <a:custGeom>
              <a:avLst/>
              <a:gdLst/>
              <a:ahLst/>
              <a:cxnLst/>
              <a:rect l="l" t="t" r="r" b="b"/>
              <a:pathLst>
                <a:path w="719" h="417" extrusionOk="0">
                  <a:moveTo>
                    <a:pt x="537" y="1"/>
                  </a:moveTo>
                  <a:lnTo>
                    <a:pt x="1" y="312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1"/>
            <p:cNvSpPr/>
            <p:nvPr/>
          </p:nvSpPr>
          <p:spPr>
            <a:xfrm>
              <a:off x="5838150" y="1692625"/>
              <a:ext cx="172775" cy="104150"/>
            </a:xfrm>
            <a:custGeom>
              <a:avLst/>
              <a:gdLst/>
              <a:ahLst/>
              <a:cxnLst/>
              <a:rect l="l" t="t" r="r" b="b"/>
              <a:pathLst>
                <a:path w="6911" h="4166" extrusionOk="0">
                  <a:moveTo>
                    <a:pt x="2" y="0"/>
                  </a:moveTo>
                  <a:lnTo>
                    <a:pt x="1" y="177"/>
                  </a:lnTo>
                  <a:lnTo>
                    <a:pt x="6909" y="4165"/>
                  </a:lnTo>
                  <a:lnTo>
                    <a:pt x="6911" y="39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1"/>
            <p:cNvSpPr/>
            <p:nvPr/>
          </p:nvSpPr>
          <p:spPr>
            <a:xfrm>
              <a:off x="6064875" y="178507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6" y="0"/>
                  </a:moveTo>
                  <a:lnTo>
                    <a:pt x="0" y="311"/>
                  </a:lnTo>
                  <a:lnTo>
                    <a:pt x="181" y="415"/>
                  </a:lnTo>
                  <a:lnTo>
                    <a:pt x="716" y="105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1"/>
            <p:cNvSpPr/>
            <p:nvPr/>
          </p:nvSpPr>
          <p:spPr>
            <a:xfrm>
              <a:off x="6072775" y="1792675"/>
              <a:ext cx="23225" cy="13500"/>
            </a:xfrm>
            <a:custGeom>
              <a:avLst/>
              <a:gdLst/>
              <a:ahLst/>
              <a:cxnLst/>
              <a:rect l="l" t="t" r="r" b="b"/>
              <a:pathLst>
                <a:path w="929" h="540" extrusionOk="0">
                  <a:moveTo>
                    <a:pt x="747" y="0"/>
                  </a:moveTo>
                  <a:lnTo>
                    <a:pt x="1" y="435"/>
                  </a:lnTo>
                  <a:lnTo>
                    <a:pt x="182" y="540"/>
                  </a:lnTo>
                  <a:lnTo>
                    <a:pt x="929" y="105"/>
                  </a:lnTo>
                  <a:lnTo>
                    <a:pt x="74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1"/>
            <p:cNvSpPr/>
            <p:nvPr/>
          </p:nvSpPr>
          <p:spPr>
            <a:xfrm>
              <a:off x="5781325" y="1824925"/>
              <a:ext cx="366025" cy="4450"/>
            </a:xfrm>
            <a:custGeom>
              <a:avLst/>
              <a:gdLst/>
              <a:ahLst/>
              <a:cxnLst/>
              <a:rect l="l" t="t" r="r" b="b"/>
              <a:pathLst>
                <a:path w="14641" h="178" extrusionOk="0">
                  <a:moveTo>
                    <a:pt x="0" y="1"/>
                  </a:moveTo>
                  <a:lnTo>
                    <a:pt x="0" y="178"/>
                  </a:lnTo>
                  <a:lnTo>
                    <a:pt x="14639" y="178"/>
                  </a:lnTo>
                  <a:lnTo>
                    <a:pt x="14641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1"/>
            <p:cNvSpPr/>
            <p:nvPr/>
          </p:nvSpPr>
          <p:spPr>
            <a:xfrm>
              <a:off x="5780125" y="1612925"/>
              <a:ext cx="367225" cy="212025"/>
            </a:xfrm>
            <a:custGeom>
              <a:avLst/>
              <a:gdLst/>
              <a:ahLst/>
              <a:cxnLst/>
              <a:rect l="l" t="t" r="r" b="b"/>
              <a:pathLst>
                <a:path w="14689" h="8481" extrusionOk="0">
                  <a:moveTo>
                    <a:pt x="2322" y="3188"/>
                  </a:moveTo>
                  <a:lnTo>
                    <a:pt x="9230" y="7177"/>
                  </a:lnTo>
                  <a:lnTo>
                    <a:pt x="2345" y="7177"/>
                  </a:lnTo>
                  <a:lnTo>
                    <a:pt x="2322" y="3188"/>
                  </a:lnTo>
                  <a:close/>
                  <a:moveTo>
                    <a:pt x="0" y="1"/>
                  </a:moveTo>
                  <a:lnTo>
                    <a:pt x="48" y="8481"/>
                  </a:lnTo>
                  <a:lnTo>
                    <a:pt x="14689" y="8481"/>
                  </a:lnTo>
                  <a:lnTo>
                    <a:pt x="12635" y="7295"/>
                  </a:lnTo>
                  <a:lnTo>
                    <a:pt x="11889" y="7728"/>
                  </a:lnTo>
                  <a:lnTo>
                    <a:pt x="11708" y="7624"/>
                  </a:lnTo>
                  <a:lnTo>
                    <a:pt x="12455" y="7190"/>
                  </a:lnTo>
                  <a:lnTo>
                    <a:pt x="12108" y="6989"/>
                  </a:lnTo>
                  <a:lnTo>
                    <a:pt x="11573" y="7301"/>
                  </a:lnTo>
                  <a:lnTo>
                    <a:pt x="11392" y="7197"/>
                  </a:lnTo>
                  <a:lnTo>
                    <a:pt x="11926" y="6885"/>
                  </a:lnTo>
                  <a:lnTo>
                    <a:pt x="11579" y="6685"/>
                  </a:lnTo>
                  <a:lnTo>
                    <a:pt x="11045" y="6997"/>
                  </a:lnTo>
                  <a:lnTo>
                    <a:pt x="10863" y="6892"/>
                  </a:lnTo>
                  <a:lnTo>
                    <a:pt x="11399" y="6581"/>
                  </a:lnTo>
                  <a:lnTo>
                    <a:pt x="11052" y="6381"/>
                  </a:lnTo>
                  <a:lnTo>
                    <a:pt x="10516" y="6691"/>
                  </a:lnTo>
                  <a:lnTo>
                    <a:pt x="10335" y="6587"/>
                  </a:lnTo>
                  <a:lnTo>
                    <a:pt x="10871" y="6276"/>
                  </a:lnTo>
                  <a:lnTo>
                    <a:pt x="10524" y="6077"/>
                  </a:lnTo>
                  <a:lnTo>
                    <a:pt x="9777" y="6510"/>
                  </a:lnTo>
                  <a:lnTo>
                    <a:pt x="9596" y="6405"/>
                  </a:lnTo>
                  <a:lnTo>
                    <a:pt x="10342" y="5972"/>
                  </a:lnTo>
                  <a:lnTo>
                    <a:pt x="9995" y="5771"/>
                  </a:lnTo>
                  <a:lnTo>
                    <a:pt x="9459" y="6083"/>
                  </a:lnTo>
                  <a:lnTo>
                    <a:pt x="9279" y="5978"/>
                  </a:lnTo>
                  <a:lnTo>
                    <a:pt x="9814" y="5666"/>
                  </a:lnTo>
                  <a:lnTo>
                    <a:pt x="9467" y="5467"/>
                  </a:lnTo>
                  <a:lnTo>
                    <a:pt x="8932" y="5777"/>
                  </a:lnTo>
                  <a:lnTo>
                    <a:pt x="8751" y="5673"/>
                  </a:lnTo>
                  <a:lnTo>
                    <a:pt x="9287" y="5362"/>
                  </a:lnTo>
                  <a:lnTo>
                    <a:pt x="8940" y="5161"/>
                  </a:lnTo>
                  <a:lnTo>
                    <a:pt x="8404" y="5473"/>
                  </a:lnTo>
                  <a:lnTo>
                    <a:pt x="8222" y="5368"/>
                  </a:lnTo>
                  <a:lnTo>
                    <a:pt x="8759" y="5057"/>
                  </a:lnTo>
                  <a:lnTo>
                    <a:pt x="8411" y="4857"/>
                  </a:lnTo>
                  <a:lnTo>
                    <a:pt x="7665" y="5290"/>
                  </a:lnTo>
                  <a:lnTo>
                    <a:pt x="7484" y="5186"/>
                  </a:lnTo>
                  <a:lnTo>
                    <a:pt x="8230" y="4752"/>
                  </a:lnTo>
                  <a:lnTo>
                    <a:pt x="7883" y="4553"/>
                  </a:lnTo>
                  <a:lnTo>
                    <a:pt x="7348" y="4863"/>
                  </a:lnTo>
                  <a:lnTo>
                    <a:pt x="7167" y="4759"/>
                  </a:lnTo>
                  <a:lnTo>
                    <a:pt x="7703" y="4448"/>
                  </a:lnTo>
                  <a:lnTo>
                    <a:pt x="7356" y="4247"/>
                  </a:lnTo>
                  <a:lnTo>
                    <a:pt x="6820" y="4557"/>
                  </a:lnTo>
                  <a:lnTo>
                    <a:pt x="6639" y="4453"/>
                  </a:lnTo>
                  <a:lnTo>
                    <a:pt x="7175" y="4142"/>
                  </a:lnTo>
                  <a:lnTo>
                    <a:pt x="6828" y="3941"/>
                  </a:lnTo>
                  <a:lnTo>
                    <a:pt x="6291" y="4253"/>
                  </a:lnTo>
                  <a:lnTo>
                    <a:pt x="6112" y="4149"/>
                  </a:lnTo>
                  <a:lnTo>
                    <a:pt x="6646" y="3837"/>
                  </a:lnTo>
                  <a:lnTo>
                    <a:pt x="6299" y="3637"/>
                  </a:lnTo>
                  <a:lnTo>
                    <a:pt x="5552" y="4070"/>
                  </a:lnTo>
                  <a:lnTo>
                    <a:pt x="5373" y="3966"/>
                  </a:lnTo>
                  <a:lnTo>
                    <a:pt x="6118" y="3533"/>
                  </a:lnTo>
                  <a:lnTo>
                    <a:pt x="5772" y="3333"/>
                  </a:lnTo>
                  <a:lnTo>
                    <a:pt x="5236" y="3643"/>
                  </a:lnTo>
                  <a:lnTo>
                    <a:pt x="5055" y="3539"/>
                  </a:lnTo>
                  <a:lnTo>
                    <a:pt x="5591" y="3228"/>
                  </a:lnTo>
                  <a:lnTo>
                    <a:pt x="5244" y="3027"/>
                  </a:lnTo>
                  <a:lnTo>
                    <a:pt x="4707" y="3339"/>
                  </a:lnTo>
                  <a:lnTo>
                    <a:pt x="4528" y="3235"/>
                  </a:lnTo>
                  <a:lnTo>
                    <a:pt x="5062" y="2923"/>
                  </a:lnTo>
                  <a:lnTo>
                    <a:pt x="4715" y="2723"/>
                  </a:lnTo>
                  <a:lnTo>
                    <a:pt x="4181" y="3033"/>
                  </a:lnTo>
                  <a:lnTo>
                    <a:pt x="3999" y="2929"/>
                  </a:lnTo>
                  <a:lnTo>
                    <a:pt x="4535" y="2619"/>
                  </a:lnTo>
                  <a:lnTo>
                    <a:pt x="4188" y="2417"/>
                  </a:lnTo>
                  <a:lnTo>
                    <a:pt x="3442" y="2852"/>
                  </a:lnTo>
                  <a:lnTo>
                    <a:pt x="3260" y="2748"/>
                  </a:lnTo>
                  <a:lnTo>
                    <a:pt x="4007" y="2313"/>
                  </a:lnTo>
                  <a:lnTo>
                    <a:pt x="3660" y="2113"/>
                  </a:lnTo>
                  <a:lnTo>
                    <a:pt x="3124" y="2425"/>
                  </a:lnTo>
                  <a:lnTo>
                    <a:pt x="2944" y="2320"/>
                  </a:lnTo>
                  <a:lnTo>
                    <a:pt x="3478" y="2009"/>
                  </a:lnTo>
                  <a:lnTo>
                    <a:pt x="3131" y="1809"/>
                  </a:lnTo>
                  <a:lnTo>
                    <a:pt x="2597" y="2121"/>
                  </a:lnTo>
                  <a:lnTo>
                    <a:pt x="2415" y="2016"/>
                  </a:lnTo>
                  <a:lnTo>
                    <a:pt x="2952" y="1704"/>
                  </a:lnTo>
                  <a:lnTo>
                    <a:pt x="2604" y="1505"/>
                  </a:lnTo>
                  <a:lnTo>
                    <a:pt x="2068" y="1815"/>
                  </a:lnTo>
                  <a:lnTo>
                    <a:pt x="1887" y="1711"/>
                  </a:lnTo>
                  <a:lnTo>
                    <a:pt x="2423" y="1400"/>
                  </a:lnTo>
                  <a:lnTo>
                    <a:pt x="2076" y="1199"/>
                  </a:lnTo>
                  <a:lnTo>
                    <a:pt x="1329" y="1634"/>
                  </a:lnTo>
                  <a:lnTo>
                    <a:pt x="1148" y="1529"/>
                  </a:lnTo>
                  <a:lnTo>
                    <a:pt x="1895" y="10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1"/>
            <p:cNvSpPr/>
            <p:nvPr/>
          </p:nvSpPr>
          <p:spPr>
            <a:xfrm>
              <a:off x="5780075" y="1612925"/>
              <a:ext cx="1275" cy="216450"/>
            </a:xfrm>
            <a:custGeom>
              <a:avLst/>
              <a:gdLst/>
              <a:ahLst/>
              <a:cxnLst/>
              <a:rect l="l" t="t" r="r" b="b"/>
              <a:pathLst>
                <a:path w="51" h="8658" extrusionOk="0">
                  <a:moveTo>
                    <a:pt x="2" y="1"/>
                  </a:moveTo>
                  <a:lnTo>
                    <a:pt x="1" y="177"/>
                  </a:lnTo>
                  <a:lnTo>
                    <a:pt x="50" y="8658"/>
                  </a:lnTo>
                  <a:lnTo>
                    <a:pt x="50" y="848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" name="Google Shape;1147;p41"/>
          <p:cNvGrpSpPr/>
          <p:nvPr/>
        </p:nvGrpSpPr>
        <p:grpSpPr>
          <a:xfrm>
            <a:off x="4274181" y="3191242"/>
            <a:ext cx="599801" cy="365996"/>
            <a:chOff x="3935850" y="1605250"/>
            <a:chExt cx="367300" cy="224125"/>
          </a:xfrm>
        </p:grpSpPr>
        <p:sp>
          <p:nvSpPr>
            <p:cNvPr id="1148" name="Google Shape;1148;p41"/>
            <p:cNvSpPr/>
            <p:nvPr/>
          </p:nvSpPr>
          <p:spPr>
            <a:xfrm>
              <a:off x="3935850" y="1605250"/>
              <a:ext cx="303550" cy="185025"/>
            </a:xfrm>
            <a:custGeom>
              <a:avLst/>
              <a:gdLst/>
              <a:ahLst/>
              <a:cxnLst/>
              <a:rect l="l" t="t" r="r" b="b"/>
              <a:pathLst>
                <a:path w="12142" h="7401" extrusionOk="0">
                  <a:moveTo>
                    <a:pt x="11619" y="1"/>
                  </a:moveTo>
                  <a:cubicBezTo>
                    <a:pt x="11605" y="1"/>
                    <a:pt x="11591" y="2"/>
                    <a:pt x="11578" y="5"/>
                  </a:cubicBezTo>
                  <a:lnTo>
                    <a:pt x="10339" y="724"/>
                  </a:lnTo>
                  <a:lnTo>
                    <a:pt x="871" y="6224"/>
                  </a:lnTo>
                  <a:lnTo>
                    <a:pt x="0" y="7401"/>
                  </a:lnTo>
                  <a:lnTo>
                    <a:pt x="0" y="7401"/>
                  </a:lnTo>
                  <a:lnTo>
                    <a:pt x="1248" y="7147"/>
                  </a:lnTo>
                  <a:lnTo>
                    <a:pt x="10854" y="1566"/>
                  </a:lnTo>
                  <a:lnTo>
                    <a:pt x="11467" y="1210"/>
                  </a:lnTo>
                  <a:lnTo>
                    <a:pt x="12089" y="848"/>
                  </a:lnTo>
                  <a:cubicBezTo>
                    <a:pt x="12124" y="795"/>
                    <a:pt x="12141" y="733"/>
                    <a:pt x="12138" y="670"/>
                  </a:cubicBezTo>
                  <a:cubicBezTo>
                    <a:pt x="12138" y="515"/>
                    <a:pt x="12066" y="338"/>
                    <a:pt x="11957" y="205"/>
                  </a:cubicBezTo>
                  <a:cubicBezTo>
                    <a:pt x="11908" y="143"/>
                    <a:pt x="11848" y="90"/>
                    <a:pt x="11780" y="50"/>
                  </a:cubicBezTo>
                  <a:cubicBezTo>
                    <a:pt x="11723" y="17"/>
                    <a:pt x="11667" y="1"/>
                    <a:pt x="11619" y="1"/>
                  </a:cubicBez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1"/>
            <p:cNvSpPr/>
            <p:nvPr/>
          </p:nvSpPr>
          <p:spPr>
            <a:xfrm>
              <a:off x="3955500" y="1605250"/>
              <a:ext cx="283900" cy="178700"/>
            </a:xfrm>
            <a:custGeom>
              <a:avLst/>
              <a:gdLst/>
              <a:ahLst/>
              <a:cxnLst/>
              <a:rect l="l" t="t" r="r" b="b"/>
              <a:pathLst>
                <a:path w="11356" h="7148" extrusionOk="0">
                  <a:moveTo>
                    <a:pt x="10833" y="1"/>
                  </a:moveTo>
                  <a:cubicBezTo>
                    <a:pt x="10819" y="1"/>
                    <a:pt x="10805" y="2"/>
                    <a:pt x="10792" y="5"/>
                  </a:cubicBezTo>
                  <a:lnTo>
                    <a:pt x="9553" y="724"/>
                  </a:lnTo>
                  <a:lnTo>
                    <a:pt x="85" y="6224"/>
                  </a:lnTo>
                  <a:lnTo>
                    <a:pt x="1" y="6477"/>
                  </a:lnTo>
                  <a:lnTo>
                    <a:pt x="331" y="6497"/>
                  </a:lnTo>
                  <a:lnTo>
                    <a:pt x="214" y="6880"/>
                  </a:lnTo>
                  <a:lnTo>
                    <a:pt x="489" y="6978"/>
                  </a:lnTo>
                  <a:lnTo>
                    <a:pt x="353" y="7129"/>
                  </a:lnTo>
                  <a:lnTo>
                    <a:pt x="463" y="7147"/>
                  </a:lnTo>
                  <a:lnTo>
                    <a:pt x="10068" y="1567"/>
                  </a:lnTo>
                  <a:lnTo>
                    <a:pt x="10681" y="1213"/>
                  </a:lnTo>
                  <a:lnTo>
                    <a:pt x="11305" y="850"/>
                  </a:lnTo>
                  <a:cubicBezTo>
                    <a:pt x="11338" y="796"/>
                    <a:pt x="11355" y="735"/>
                    <a:pt x="11352" y="672"/>
                  </a:cubicBezTo>
                  <a:cubicBezTo>
                    <a:pt x="11352" y="515"/>
                    <a:pt x="11280" y="338"/>
                    <a:pt x="11171" y="205"/>
                  </a:cubicBezTo>
                  <a:cubicBezTo>
                    <a:pt x="11122" y="143"/>
                    <a:pt x="11062" y="90"/>
                    <a:pt x="10994" y="50"/>
                  </a:cubicBezTo>
                  <a:cubicBezTo>
                    <a:pt x="10937" y="17"/>
                    <a:pt x="10881" y="1"/>
                    <a:pt x="10833" y="1"/>
                  </a:cubicBezTo>
                  <a:close/>
                </a:path>
              </a:pathLst>
            </a:custGeom>
            <a:solidFill>
              <a:srgbClr val="EB6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1"/>
            <p:cNvSpPr/>
            <p:nvPr/>
          </p:nvSpPr>
          <p:spPr>
            <a:xfrm>
              <a:off x="3964275" y="1622000"/>
              <a:ext cx="275125" cy="161950"/>
            </a:xfrm>
            <a:custGeom>
              <a:avLst/>
              <a:gdLst/>
              <a:ahLst/>
              <a:cxnLst/>
              <a:rect l="l" t="t" r="r" b="b"/>
              <a:pathLst>
                <a:path w="11005" h="6478" extrusionOk="0">
                  <a:moveTo>
                    <a:pt x="11001" y="0"/>
                  </a:moveTo>
                  <a:lnTo>
                    <a:pt x="9765" y="719"/>
                  </a:lnTo>
                  <a:lnTo>
                    <a:pt x="138" y="6307"/>
                  </a:lnTo>
                  <a:lnTo>
                    <a:pt x="0" y="6457"/>
                  </a:lnTo>
                  <a:lnTo>
                    <a:pt x="111" y="6477"/>
                  </a:lnTo>
                  <a:lnTo>
                    <a:pt x="9717" y="896"/>
                  </a:lnTo>
                  <a:lnTo>
                    <a:pt x="10330" y="540"/>
                  </a:lnTo>
                  <a:lnTo>
                    <a:pt x="10952" y="178"/>
                  </a:lnTo>
                  <a:cubicBezTo>
                    <a:pt x="10987" y="125"/>
                    <a:pt x="11004" y="63"/>
                    <a:pt x="11001" y="0"/>
                  </a:cubicBezTo>
                  <a:close/>
                </a:path>
              </a:pathLst>
            </a:custGeom>
            <a:solidFill>
              <a:srgbClr val="EA5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1"/>
            <p:cNvSpPr/>
            <p:nvPr/>
          </p:nvSpPr>
          <p:spPr>
            <a:xfrm>
              <a:off x="3960850" y="1610325"/>
              <a:ext cx="278475" cy="169350"/>
            </a:xfrm>
            <a:custGeom>
              <a:avLst/>
              <a:gdLst/>
              <a:ahLst/>
              <a:cxnLst/>
              <a:rect l="l" t="t" r="r" b="b"/>
              <a:pathLst>
                <a:path w="11139" h="6774" extrusionOk="0">
                  <a:moveTo>
                    <a:pt x="10957" y="0"/>
                  </a:moveTo>
                  <a:lnTo>
                    <a:pt x="9719" y="719"/>
                  </a:lnTo>
                  <a:lnTo>
                    <a:pt x="117" y="6293"/>
                  </a:lnTo>
                  <a:lnTo>
                    <a:pt x="0" y="6677"/>
                  </a:lnTo>
                  <a:lnTo>
                    <a:pt x="275" y="6774"/>
                  </a:lnTo>
                  <a:lnTo>
                    <a:pt x="9902" y="1186"/>
                  </a:lnTo>
                  <a:lnTo>
                    <a:pt x="11138" y="467"/>
                  </a:lnTo>
                  <a:cubicBezTo>
                    <a:pt x="11138" y="312"/>
                    <a:pt x="11066" y="135"/>
                    <a:pt x="10957" y="0"/>
                  </a:cubicBezTo>
                  <a:close/>
                </a:path>
              </a:pathLst>
            </a:custGeom>
            <a:solidFill>
              <a:srgbClr val="EB6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1"/>
            <p:cNvSpPr/>
            <p:nvPr/>
          </p:nvSpPr>
          <p:spPr>
            <a:xfrm>
              <a:off x="3955500" y="1605250"/>
              <a:ext cx="279275" cy="162450"/>
            </a:xfrm>
            <a:custGeom>
              <a:avLst/>
              <a:gdLst/>
              <a:ahLst/>
              <a:cxnLst/>
              <a:rect l="l" t="t" r="r" b="b"/>
              <a:pathLst>
                <a:path w="11171" h="6498" extrusionOk="0">
                  <a:moveTo>
                    <a:pt x="10832" y="1"/>
                  </a:moveTo>
                  <a:cubicBezTo>
                    <a:pt x="10818" y="1"/>
                    <a:pt x="10804" y="2"/>
                    <a:pt x="10790" y="5"/>
                  </a:cubicBezTo>
                  <a:lnTo>
                    <a:pt x="9552" y="724"/>
                  </a:lnTo>
                  <a:lnTo>
                    <a:pt x="85" y="6224"/>
                  </a:lnTo>
                  <a:lnTo>
                    <a:pt x="1" y="6477"/>
                  </a:lnTo>
                  <a:lnTo>
                    <a:pt x="331" y="6497"/>
                  </a:lnTo>
                  <a:lnTo>
                    <a:pt x="9933" y="924"/>
                  </a:lnTo>
                  <a:lnTo>
                    <a:pt x="11171" y="205"/>
                  </a:lnTo>
                  <a:cubicBezTo>
                    <a:pt x="11122" y="143"/>
                    <a:pt x="11062" y="90"/>
                    <a:pt x="10993" y="50"/>
                  </a:cubicBezTo>
                  <a:cubicBezTo>
                    <a:pt x="10935" y="17"/>
                    <a:pt x="10881" y="1"/>
                    <a:pt x="10832" y="1"/>
                  </a:cubicBezTo>
                  <a:close/>
                </a:path>
              </a:pathLst>
            </a:custGeom>
            <a:solidFill>
              <a:srgbClr val="F29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1"/>
            <p:cNvSpPr/>
            <p:nvPr/>
          </p:nvSpPr>
          <p:spPr>
            <a:xfrm>
              <a:off x="3935850" y="1780275"/>
              <a:ext cx="11275" cy="9975"/>
            </a:xfrm>
            <a:custGeom>
              <a:avLst/>
              <a:gdLst/>
              <a:ahLst/>
              <a:cxnLst/>
              <a:rect l="l" t="t" r="r" b="b"/>
              <a:pathLst>
                <a:path w="451" h="399" extrusionOk="0">
                  <a:moveTo>
                    <a:pt x="295" y="0"/>
                  </a:moveTo>
                  <a:lnTo>
                    <a:pt x="0" y="398"/>
                  </a:lnTo>
                  <a:lnTo>
                    <a:pt x="450" y="307"/>
                  </a:lnTo>
                  <a:cubicBezTo>
                    <a:pt x="432" y="192"/>
                    <a:pt x="377" y="85"/>
                    <a:pt x="295" y="0"/>
                  </a:cubicBezTo>
                  <a:close/>
                </a:path>
              </a:pathLst>
            </a:custGeom>
            <a:solidFill>
              <a:srgbClr val="F29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1"/>
            <p:cNvSpPr/>
            <p:nvPr/>
          </p:nvSpPr>
          <p:spPr>
            <a:xfrm>
              <a:off x="3943225" y="1760825"/>
              <a:ext cx="24525" cy="27150"/>
            </a:xfrm>
            <a:custGeom>
              <a:avLst/>
              <a:gdLst/>
              <a:ahLst/>
              <a:cxnLst/>
              <a:rect l="l" t="t" r="r" b="b"/>
              <a:pathLst>
                <a:path w="981" h="1086" extrusionOk="0">
                  <a:moveTo>
                    <a:pt x="576" y="1"/>
                  </a:moveTo>
                  <a:lnTo>
                    <a:pt x="0" y="778"/>
                  </a:lnTo>
                  <a:cubicBezTo>
                    <a:pt x="82" y="863"/>
                    <a:pt x="137" y="970"/>
                    <a:pt x="155" y="1085"/>
                  </a:cubicBezTo>
                  <a:lnTo>
                    <a:pt x="953" y="924"/>
                  </a:lnTo>
                  <a:lnTo>
                    <a:pt x="842" y="904"/>
                  </a:lnTo>
                  <a:lnTo>
                    <a:pt x="980" y="755"/>
                  </a:lnTo>
                  <a:lnTo>
                    <a:pt x="705" y="657"/>
                  </a:lnTo>
                  <a:lnTo>
                    <a:pt x="822" y="274"/>
                  </a:lnTo>
                  <a:lnTo>
                    <a:pt x="492" y="254"/>
                  </a:lnTo>
                  <a:lnTo>
                    <a:pt x="576" y="1"/>
                  </a:ln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1"/>
            <p:cNvSpPr/>
            <p:nvPr/>
          </p:nvSpPr>
          <p:spPr>
            <a:xfrm>
              <a:off x="3967725" y="1624775"/>
              <a:ext cx="303550" cy="185050"/>
            </a:xfrm>
            <a:custGeom>
              <a:avLst/>
              <a:gdLst/>
              <a:ahLst/>
              <a:cxnLst/>
              <a:rect l="l" t="t" r="r" b="b"/>
              <a:pathLst>
                <a:path w="12142" h="7402" extrusionOk="0">
                  <a:moveTo>
                    <a:pt x="11618" y="0"/>
                  </a:moveTo>
                  <a:cubicBezTo>
                    <a:pt x="11604" y="0"/>
                    <a:pt x="11590" y="2"/>
                    <a:pt x="11576" y="5"/>
                  </a:cubicBezTo>
                  <a:lnTo>
                    <a:pt x="10338" y="725"/>
                  </a:lnTo>
                  <a:lnTo>
                    <a:pt x="871" y="6225"/>
                  </a:lnTo>
                  <a:lnTo>
                    <a:pt x="0" y="7402"/>
                  </a:lnTo>
                  <a:lnTo>
                    <a:pt x="1248" y="7148"/>
                  </a:lnTo>
                  <a:lnTo>
                    <a:pt x="10853" y="1568"/>
                  </a:lnTo>
                  <a:lnTo>
                    <a:pt x="11466" y="1212"/>
                  </a:lnTo>
                  <a:lnTo>
                    <a:pt x="12089" y="849"/>
                  </a:lnTo>
                  <a:cubicBezTo>
                    <a:pt x="12125" y="796"/>
                    <a:pt x="12141" y="734"/>
                    <a:pt x="12138" y="671"/>
                  </a:cubicBezTo>
                  <a:cubicBezTo>
                    <a:pt x="12138" y="518"/>
                    <a:pt x="12066" y="339"/>
                    <a:pt x="11956" y="206"/>
                  </a:cubicBezTo>
                  <a:cubicBezTo>
                    <a:pt x="11908" y="143"/>
                    <a:pt x="11848" y="91"/>
                    <a:pt x="11779" y="51"/>
                  </a:cubicBezTo>
                  <a:cubicBezTo>
                    <a:pt x="11721" y="16"/>
                    <a:pt x="11667" y="0"/>
                    <a:pt x="11618" y="0"/>
                  </a:cubicBez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1"/>
            <p:cNvSpPr/>
            <p:nvPr/>
          </p:nvSpPr>
          <p:spPr>
            <a:xfrm>
              <a:off x="3987375" y="1624800"/>
              <a:ext cx="283850" cy="178700"/>
            </a:xfrm>
            <a:custGeom>
              <a:avLst/>
              <a:gdLst/>
              <a:ahLst/>
              <a:cxnLst/>
              <a:rect l="l" t="t" r="r" b="b"/>
              <a:pathLst>
                <a:path w="11354" h="7148" extrusionOk="0">
                  <a:moveTo>
                    <a:pt x="10833" y="1"/>
                  </a:moveTo>
                  <a:cubicBezTo>
                    <a:pt x="10819" y="1"/>
                    <a:pt x="10805" y="2"/>
                    <a:pt x="10792" y="5"/>
                  </a:cubicBezTo>
                  <a:lnTo>
                    <a:pt x="9553" y="724"/>
                  </a:lnTo>
                  <a:lnTo>
                    <a:pt x="85" y="6224"/>
                  </a:lnTo>
                  <a:lnTo>
                    <a:pt x="1" y="6477"/>
                  </a:lnTo>
                  <a:lnTo>
                    <a:pt x="331" y="6497"/>
                  </a:lnTo>
                  <a:lnTo>
                    <a:pt x="215" y="6880"/>
                  </a:lnTo>
                  <a:lnTo>
                    <a:pt x="490" y="6978"/>
                  </a:lnTo>
                  <a:lnTo>
                    <a:pt x="353" y="7129"/>
                  </a:lnTo>
                  <a:lnTo>
                    <a:pt x="463" y="7147"/>
                  </a:lnTo>
                  <a:lnTo>
                    <a:pt x="10068" y="1567"/>
                  </a:lnTo>
                  <a:lnTo>
                    <a:pt x="10680" y="1211"/>
                  </a:lnTo>
                  <a:lnTo>
                    <a:pt x="11303" y="848"/>
                  </a:lnTo>
                  <a:cubicBezTo>
                    <a:pt x="11337" y="796"/>
                    <a:pt x="11354" y="733"/>
                    <a:pt x="11352" y="672"/>
                  </a:cubicBezTo>
                  <a:cubicBezTo>
                    <a:pt x="11352" y="517"/>
                    <a:pt x="11280" y="338"/>
                    <a:pt x="11171" y="205"/>
                  </a:cubicBezTo>
                  <a:cubicBezTo>
                    <a:pt x="11122" y="143"/>
                    <a:pt x="11062" y="91"/>
                    <a:pt x="10994" y="50"/>
                  </a:cubicBezTo>
                  <a:cubicBezTo>
                    <a:pt x="10937" y="17"/>
                    <a:pt x="10882" y="1"/>
                    <a:pt x="10833" y="1"/>
                  </a:cubicBezTo>
                  <a:close/>
                </a:path>
              </a:pathLst>
            </a:custGeom>
            <a:solidFill>
              <a:srgbClr val="00C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1"/>
            <p:cNvSpPr/>
            <p:nvPr/>
          </p:nvSpPr>
          <p:spPr>
            <a:xfrm>
              <a:off x="3992725" y="1629900"/>
              <a:ext cx="278475" cy="169375"/>
            </a:xfrm>
            <a:custGeom>
              <a:avLst/>
              <a:gdLst/>
              <a:ahLst/>
              <a:cxnLst/>
              <a:rect l="l" t="t" r="r" b="b"/>
              <a:pathLst>
                <a:path w="11139" h="6775" extrusionOk="0">
                  <a:moveTo>
                    <a:pt x="10956" y="1"/>
                  </a:moveTo>
                  <a:lnTo>
                    <a:pt x="9719" y="720"/>
                  </a:lnTo>
                  <a:lnTo>
                    <a:pt x="117" y="6293"/>
                  </a:lnTo>
                  <a:lnTo>
                    <a:pt x="1" y="6676"/>
                  </a:lnTo>
                  <a:lnTo>
                    <a:pt x="276" y="6774"/>
                  </a:lnTo>
                  <a:lnTo>
                    <a:pt x="9900" y="1185"/>
                  </a:lnTo>
                  <a:lnTo>
                    <a:pt x="11138" y="466"/>
                  </a:lnTo>
                  <a:cubicBezTo>
                    <a:pt x="11138" y="313"/>
                    <a:pt x="11066" y="134"/>
                    <a:pt x="10956" y="1"/>
                  </a:cubicBezTo>
                  <a:close/>
                </a:path>
              </a:pathLst>
            </a:custGeom>
            <a:solidFill>
              <a:srgbClr val="00D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1"/>
            <p:cNvSpPr/>
            <p:nvPr/>
          </p:nvSpPr>
          <p:spPr>
            <a:xfrm>
              <a:off x="3987375" y="1624775"/>
              <a:ext cx="279300" cy="162475"/>
            </a:xfrm>
            <a:custGeom>
              <a:avLst/>
              <a:gdLst/>
              <a:ahLst/>
              <a:cxnLst/>
              <a:rect l="l" t="t" r="r" b="b"/>
              <a:pathLst>
                <a:path w="11172" h="6499" extrusionOk="0">
                  <a:moveTo>
                    <a:pt x="10832" y="0"/>
                  </a:moveTo>
                  <a:cubicBezTo>
                    <a:pt x="10818" y="0"/>
                    <a:pt x="10804" y="2"/>
                    <a:pt x="10790" y="5"/>
                  </a:cubicBezTo>
                  <a:lnTo>
                    <a:pt x="9552" y="725"/>
                  </a:lnTo>
                  <a:lnTo>
                    <a:pt x="85" y="6225"/>
                  </a:lnTo>
                  <a:lnTo>
                    <a:pt x="1" y="6477"/>
                  </a:lnTo>
                  <a:lnTo>
                    <a:pt x="331" y="6498"/>
                  </a:lnTo>
                  <a:lnTo>
                    <a:pt x="9933" y="925"/>
                  </a:lnTo>
                  <a:lnTo>
                    <a:pt x="11171" y="206"/>
                  </a:lnTo>
                  <a:cubicBezTo>
                    <a:pt x="11122" y="144"/>
                    <a:pt x="11062" y="91"/>
                    <a:pt x="10993" y="51"/>
                  </a:cubicBezTo>
                  <a:cubicBezTo>
                    <a:pt x="10935" y="16"/>
                    <a:pt x="10881" y="0"/>
                    <a:pt x="10832" y="0"/>
                  </a:cubicBezTo>
                  <a:close/>
                </a:path>
              </a:pathLst>
            </a:custGeom>
            <a:solidFill>
              <a:srgbClr val="41E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1"/>
            <p:cNvSpPr/>
            <p:nvPr/>
          </p:nvSpPr>
          <p:spPr>
            <a:xfrm>
              <a:off x="3967725" y="1799825"/>
              <a:ext cx="11275" cy="10000"/>
            </a:xfrm>
            <a:custGeom>
              <a:avLst/>
              <a:gdLst/>
              <a:ahLst/>
              <a:cxnLst/>
              <a:rect l="l" t="t" r="r" b="b"/>
              <a:pathLst>
                <a:path w="451" h="400" extrusionOk="0">
                  <a:moveTo>
                    <a:pt x="295" y="0"/>
                  </a:moveTo>
                  <a:lnTo>
                    <a:pt x="0" y="400"/>
                  </a:lnTo>
                  <a:lnTo>
                    <a:pt x="451" y="307"/>
                  </a:lnTo>
                  <a:cubicBezTo>
                    <a:pt x="431" y="192"/>
                    <a:pt x="377" y="85"/>
                    <a:pt x="295" y="0"/>
                  </a:cubicBezTo>
                  <a:close/>
                </a:path>
              </a:pathLst>
            </a:custGeom>
            <a:solidFill>
              <a:srgbClr val="00D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1"/>
            <p:cNvSpPr/>
            <p:nvPr/>
          </p:nvSpPr>
          <p:spPr>
            <a:xfrm>
              <a:off x="3975100" y="1780375"/>
              <a:ext cx="24525" cy="27150"/>
            </a:xfrm>
            <a:custGeom>
              <a:avLst/>
              <a:gdLst/>
              <a:ahLst/>
              <a:cxnLst/>
              <a:rect l="l" t="t" r="r" b="b"/>
              <a:pathLst>
                <a:path w="981" h="1086" extrusionOk="0">
                  <a:moveTo>
                    <a:pt x="576" y="1"/>
                  </a:moveTo>
                  <a:lnTo>
                    <a:pt x="0" y="778"/>
                  </a:lnTo>
                  <a:cubicBezTo>
                    <a:pt x="82" y="863"/>
                    <a:pt x="136" y="970"/>
                    <a:pt x="156" y="1085"/>
                  </a:cubicBezTo>
                  <a:lnTo>
                    <a:pt x="953" y="924"/>
                  </a:lnTo>
                  <a:lnTo>
                    <a:pt x="842" y="904"/>
                  </a:lnTo>
                  <a:lnTo>
                    <a:pt x="981" y="755"/>
                  </a:lnTo>
                  <a:lnTo>
                    <a:pt x="706" y="657"/>
                  </a:lnTo>
                  <a:lnTo>
                    <a:pt x="822" y="274"/>
                  </a:lnTo>
                  <a:lnTo>
                    <a:pt x="492" y="254"/>
                  </a:lnTo>
                  <a:lnTo>
                    <a:pt x="576" y="1"/>
                  </a:ln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1"/>
            <p:cNvSpPr/>
            <p:nvPr/>
          </p:nvSpPr>
          <p:spPr>
            <a:xfrm>
              <a:off x="3999600" y="1644350"/>
              <a:ext cx="303550" cy="185025"/>
            </a:xfrm>
            <a:custGeom>
              <a:avLst/>
              <a:gdLst/>
              <a:ahLst/>
              <a:cxnLst/>
              <a:rect l="l" t="t" r="r" b="b"/>
              <a:pathLst>
                <a:path w="12142" h="7401" extrusionOk="0">
                  <a:moveTo>
                    <a:pt x="11620" y="1"/>
                  </a:moveTo>
                  <a:cubicBezTo>
                    <a:pt x="11605" y="1"/>
                    <a:pt x="11591" y="2"/>
                    <a:pt x="11578" y="5"/>
                  </a:cubicBezTo>
                  <a:lnTo>
                    <a:pt x="10338" y="724"/>
                  </a:lnTo>
                  <a:lnTo>
                    <a:pt x="872" y="6224"/>
                  </a:lnTo>
                  <a:lnTo>
                    <a:pt x="1" y="7401"/>
                  </a:lnTo>
                  <a:lnTo>
                    <a:pt x="1" y="7401"/>
                  </a:lnTo>
                  <a:lnTo>
                    <a:pt x="1248" y="7147"/>
                  </a:lnTo>
                  <a:lnTo>
                    <a:pt x="10853" y="1567"/>
                  </a:lnTo>
                  <a:lnTo>
                    <a:pt x="11467" y="1211"/>
                  </a:lnTo>
                  <a:lnTo>
                    <a:pt x="12089" y="848"/>
                  </a:lnTo>
                  <a:cubicBezTo>
                    <a:pt x="12125" y="796"/>
                    <a:pt x="12142" y="733"/>
                    <a:pt x="12138" y="670"/>
                  </a:cubicBezTo>
                  <a:cubicBezTo>
                    <a:pt x="12138" y="517"/>
                    <a:pt x="12065" y="338"/>
                    <a:pt x="11957" y="205"/>
                  </a:cubicBezTo>
                  <a:cubicBezTo>
                    <a:pt x="11908" y="143"/>
                    <a:pt x="11848" y="91"/>
                    <a:pt x="11781" y="50"/>
                  </a:cubicBezTo>
                  <a:cubicBezTo>
                    <a:pt x="11723" y="17"/>
                    <a:pt x="11669" y="1"/>
                    <a:pt x="11620" y="1"/>
                  </a:cubicBez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1"/>
            <p:cNvSpPr/>
            <p:nvPr/>
          </p:nvSpPr>
          <p:spPr>
            <a:xfrm>
              <a:off x="4019275" y="1644350"/>
              <a:ext cx="283875" cy="178700"/>
            </a:xfrm>
            <a:custGeom>
              <a:avLst/>
              <a:gdLst/>
              <a:ahLst/>
              <a:cxnLst/>
              <a:rect l="l" t="t" r="r" b="b"/>
              <a:pathLst>
                <a:path w="11355" h="7148" extrusionOk="0">
                  <a:moveTo>
                    <a:pt x="10832" y="1"/>
                  </a:moveTo>
                  <a:cubicBezTo>
                    <a:pt x="10817" y="1"/>
                    <a:pt x="10803" y="2"/>
                    <a:pt x="10789" y="5"/>
                  </a:cubicBezTo>
                  <a:lnTo>
                    <a:pt x="9553" y="724"/>
                  </a:lnTo>
                  <a:lnTo>
                    <a:pt x="85" y="6224"/>
                  </a:lnTo>
                  <a:lnTo>
                    <a:pt x="0" y="6477"/>
                  </a:lnTo>
                  <a:lnTo>
                    <a:pt x="330" y="6497"/>
                  </a:lnTo>
                  <a:lnTo>
                    <a:pt x="215" y="6881"/>
                  </a:lnTo>
                  <a:lnTo>
                    <a:pt x="489" y="6978"/>
                  </a:lnTo>
                  <a:lnTo>
                    <a:pt x="352" y="7129"/>
                  </a:lnTo>
                  <a:lnTo>
                    <a:pt x="462" y="7147"/>
                  </a:lnTo>
                  <a:lnTo>
                    <a:pt x="10067" y="1569"/>
                  </a:lnTo>
                  <a:lnTo>
                    <a:pt x="10680" y="1212"/>
                  </a:lnTo>
                  <a:lnTo>
                    <a:pt x="11304" y="850"/>
                  </a:lnTo>
                  <a:cubicBezTo>
                    <a:pt x="11338" y="798"/>
                    <a:pt x="11355" y="735"/>
                    <a:pt x="11353" y="672"/>
                  </a:cubicBezTo>
                  <a:cubicBezTo>
                    <a:pt x="11351" y="517"/>
                    <a:pt x="11278" y="338"/>
                    <a:pt x="11169" y="205"/>
                  </a:cubicBezTo>
                  <a:cubicBezTo>
                    <a:pt x="11121" y="143"/>
                    <a:pt x="11061" y="91"/>
                    <a:pt x="10992" y="50"/>
                  </a:cubicBezTo>
                  <a:cubicBezTo>
                    <a:pt x="10935" y="17"/>
                    <a:pt x="10881" y="1"/>
                    <a:pt x="10832" y="1"/>
                  </a:cubicBezTo>
                  <a:close/>
                </a:path>
              </a:pathLst>
            </a:custGeom>
            <a:solidFill>
              <a:srgbClr val="559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1"/>
            <p:cNvSpPr/>
            <p:nvPr/>
          </p:nvSpPr>
          <p:spPr>
            <a:xfrm>
              <a:off x="4028025" y="1661100"/>
              <a:ext cx="275125" cy="161950"/>
            </a:xfrm>
            <a:custGeom>
              <a:avLst/>
              <a:gdLst/>
              <a:ahLst/>
              <a:cxnLst/>
              <a:rect l="l" t="t" r="r" b="b"/>
              <a:pathLst>
                <a:path w="11005" h="6478" extrusionOk="0">
                  <a:moveTo>
                    <a:pt x="11001" y="0"/>
                  </a:moveTo>
                  <a:lnTo>
                    <a:pt x="9763" y="719"/>
                  </a:lnTo>
                  <a:lnTo>
                    <a:pt x="137" y="6308"/>
                  </a:lnTo>
                  <a:lnTo>
                    <a:pt x="0" y="6457"/>
                  </a:lnTo>
                  <a:lnTo>
                    <a:pt x="111" y="6477"/>
                  </a:lnTo>
                  <a:lnTo>
                    <a:pt x="9716" y="897"/>
                  </a:lnTo>
                  <a:lnTo>
                    <a:pt x="10330" y="541"/>
                  </a:lnTo>
                  <a:lnTo>
                    <a:pt x="10952" y="178"/>
                  </a:lnTo>
                  <a:cubicBezTo>
                    <a:pt x="10988" y="126"/>
                    <a:pt x="11005" y="63"/>
                    <a:pt x="11001" y="0"/>
                  </a:cubicBezTo>
                  <a:close/>
                </a:path>
              </a:pathLst>
            </a:custGeom>
            <a:solidFill>
              <a:srgbClr val="559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1"/>
            <p:cNvSpPr/>
            <p:nvPr/>
          </p:nvSpPr>
          <p:spPr>
            <a:xfrm>
              <a:off x="4024600" y="1649500"/>
              <a:ext cx="278475" cy="169325"/>
            </a:xfrm>
            <a:custGeom>
              <a:avLst/>
              <a:gdLst/>
              <a:ahLst/>
              <a:cxnLst/>
              <a:rect l="l" t="t" r="r" b="b"/>
              <a:pathLst>
                <a:path w="11139" h="6773" extrusionOk="0">
                  <a:moveTo>
                    <a:pt x="10956" y="0"/>
                  </a:moveTo>
                  <a:lnTo>
                    <a:pt x="9717" y="719"/>
                  </a:lnTo>
                  <a:lnTo>
                    <a:pt x="116" y="6293"/>
                  </a:lnTo>
                  <a:lnTo>
                    <a:pt x="1" y="6675"/>
                  </a:lnTo>
                  <a:lnTo>
                    <a:pt x="274" y="6772"/>
                  </a:lnTo>
                  <a:lnTo>
                    <a:pt x="9900" y="1183"/>
                  </a:lnTo>
                  <a:lnTo>
                    <a:pt x="11138" y="464"/>
                  </a:lnTo>
                  <a:cubicBezTo>
                    <a:pt x="11138" y="311"/>
                    <a:pt x="11065" y="132"/>
                    <a:pt x="10956" y="0"/>
                  </a:cubicBezTo>
                  <a:close/>
                </a:path>
              </a:pathLst>
            </a:custGeom>
            <a:solidFill>
              <a:srgbClr val="5A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1"/>
            <p:cNvSpPr/>
            <p:nvPr/>
          </p:nvSpPr>
          <p:spPr>
            <a:xfrm>
              <a:off x="4019275" y="1644350"/>
              <a:ext cx="279225" cy="162450"/>
            </a:xfrm>
            <a:custGeom>
              <a:avLst/>
              <a:gdLst/>
              <a:ahLst/>
              <a:cxnLst/>
              <a:rect l="l" t="t" r="r" b="b"/>
              <a:pathLst>
                <a:path w="11169" h="6498" extrusionOk="0">
                  <a:moveTo>
                    <a:pt x="10833" y="1"/>
                  </a:moveTo>
                  <a:cubicBezTo>
                    <a:pt x="10818" y="1"/>
                    <a:pt x="10804" y="2"/>
                    <a:pt x="10791" y="5"/>
                  </a:cubicBezTo>
                  <a:lnTo>
                    <a:pt x="9551" y="724"/>
                  </a:lnTo>
                  <a:lnTo>
                    <a:pt x="85" y="6224"/>
                  </a:lnTo>
                  <a:lnTo>
                    <a:pt x="0" y="6477"/>
                  </a:lnTo>
                  <a:lnTo>
                    <a:pt x="329" y="6497"/>
                  </a:lnTo>
                  <a:lnTo>
                    <a:pt x="9932" y="924"/>
                  </a:lnTo>
                  <a:lnTo>
                    <a:pt x="11169" y="205"/>
                  </a:lnTo>
                  <a:cubicBezTo>
                    <a:pt x="11121" y="143"/>
                    <a:pt x="11061" y="91"/>
                    <a:pt x="10994" y="50"/>
                  </a:cubicBezTo>
                  <a:cubicBezTo>
                    <a:pt x="10936" y="17"/>
                    <a:pt x="10882" y="1"/>
                    <a:pt x="10833" y="1"/>
                  </a:cubicBezTo>
                  <a:close/>
                </a:path>
              </a:pathLst>
            </a:custGeom>
            <a:solidFill>
              <a:srgbClr val="7EB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1"/>
            <p:cNvSpPr/>
            <p:nvPr/>
          </p:nvSpPr>
          <p:spPr>
            <a:xfrm>
              <a:off x="3999600" y="1819375"/>
              <a:ext cx="11275" cy="10000"/>
            </a:xfrm>
            <a:custGeom>
              <a:avLst/>
              <a:gdLst/>
              <a:ahLst/>
              <a:cxnLst/>
              <a:rect l="l" t="t" r="r" b="b"/>
              <a:pathLst>
                <a:path w="451" h="400" extrusionOk="0">
                  <a:moveTo>
                    <a:pt x="295" y="0"/>
                  </a:moveTo>
                  <a:lnTo>
                    <a:pt x="1" y="400"/>
                  </a:lnTo>
                  <a:lnTo>
                    <a:pt x="451" y="307"/>
                  </a:lnTo>
                  <a:cubicBezTo>
                    <a:pt x="431" y="192"/>
                    <a:pt x="377" y="85"/>
                    <a:pt x="295" y="0"/>
                  </a:cubicBezTo>
                  <a:close/>
                </a:path>
              </a:pathLst>
            </a:custGeom>
            <a:solidFill>
              <a:srgbClr val="487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1"/>
            <p:cNvSpPr/>
            <p:nvPr/>
          </p:nvSpPr>
          <p:spPr>
            <a:xfrm>
              <a:off x="4006925" y="1799975"/>
              <a:ext cx="24550" cy="27125"/>
            </a:xfrm>
            <a:custGeom>
              <a:avLst/>
              <a:gdLst/>
              <a:ahLst/>
              <a:cxnLst/>
              <a:rect l="l" t="t" r="r" b="b"/>
              <a:pathLst>
                <a:path w="982" h="1085" extrusionOk="0">
                  <a:moveTo>
                    <a:pt x="577" y="0"/>
                  </a:moveTo>
                  <a:lnTo>
                    <a:pt x="1" y="778"/>
                  </a:lnTo>
                  <a:cubicBezTo>
                    <a:pt x="82" y="862"/>
                    <a:pt x="138" y="970"/>
                    <a:pt x="156" y="1085"/>
                  </a:cubicBezTo>
                  <a:lnTo>
                    <a:pt x="955" y="924"/>
                  </a:lnTo>
                  <a:lnTo>
                    <a:pt x="843" y="904"/>
                  </a:lnTo>
                  <a:lnTo>
                    <a:pt x="981" y="753"/>
                  </a:lnTo>
                  <a:lnTo>
                    <a:pt x="708" y="656"/>
                  </a:lnTo>
                  <a:lnTo>
                    <a:pt x="823" y="274"/>
                  </a:lnTo>
                  <a:lnTo>
                    <a:pt x="493" y="2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" name="Google Shape;1168;p41"/>
          <p:cNvGrpSpPr/>
          <p:nvPr/>
        </p:nvGrpSpPr>
        <p:grpSpPr>
          <a:xfrm>
            <a:off x="1465935" y="1323207"/>
            <a:ext cx="611214" cy="441913"/>
            <a:chOff x="3329550" y="3885675"/>
            <a:chExt cx="367250" cy="265525"/>
          </a:xfrm>
        </p:grpSpPr>
        <p:sp>
          <p:nvSpPr>
            <p:cNvPr id="1169" name="Google Shape;1169;p41"/>
            <p:cNvSpPr/>
            <p:nvPr/>
          </p:nvSpPr>
          <p:spPr>
            <a:xfrm>
              <a:off x="3329550" y="3885675"/>
              <a:ext cx="367250" cy="265525"/>
            </a:xfrm>
            <a:custGeom>
              <a:avLst/>
              <a:gdLst/>
              <a:ahLst/>
              <a:cxnLst/>
              <a:rect l="l" t="t" r="r" b="b"/>
              <a:pathLst>
                <a:path w="14690" h="10621" extrusionOk="0">
                  <a:moveTo>
                    <a:pt x="10176" y="0"/>
                  </a:moveTo>
                  <a:lnTo>
                    <a:pt x="1700" y="4893"/>
                  </a:lnTo>
                  <a:lnTo>
                    <a:pt x="1" y="7996"/>
                  </a:lnTo>
                  <a:lnTo>
                    <a:pt x="4516" y="10620"/>
                  </a:lnTo>
                  <a:lnTo>
                    <a:pt x="8288" y="8443"/>
                  </a:lnTo>
                  <a:lnTo>
                    <a:pt x="12992" y="5727"/>
                  </a:lnTo>
                  <a:lnTo>
                    <a:pt x="13883" y="4099"/>
                  </a:lnTo>
                  <a:lnTo>
                    <a:pt x="14689" y="2624"/>
                  </a:lnTo>
                  <a:lnTo>
                    <a:pt x="101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1"/>
            <p:cNvSpPr/>
            <p:nvPr/>
          </p:nvSpPr>
          <p:spPr>
            <a:xfrm>
              <a:off x="3329550" y="3885675"/>
              <a:ext cx="367250" cy="265525"/>
            </a:xfrm>
            <a:custGeom>
              <a:avLst/>
              <a:gdLst/>
              <a:ahLst/>
              <a:cxnLst/>
              <a:rect l="l" t="t" r="r" b="b"/>
              <a:pathLst>
                <a:path w="14690" h="10621" extrusionOk="0">
                  <a:moveTo>
                    <a:pt x="10176" y="0"/>
                  </a:moveTo>
                  <a:lnTo>
                    <a:pt x="1700" y="4893"/>
                  </a:lnTo>
                  <a:lnTo>
                    <a:pt x="1" y="7996"/>
                  </a:lnTo>
                  <a:lnTo>
                    <a:pt x="4516" y="10620"/>
                  </a:lnTo>
                  <a:lnTo>
                    <a:pt x="12992" y="5727"/>
                  </a:lnTo>
                  <a:lnTo>
                    <a:pt x="14689" y="2624"/>
                  </a:lnTo>
                  <a:lnTo>
                    <a:pt x="10176" y="0"/>
                  </a:ln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1"/>
            <p:cNvSpPr/>
            <p:nvPr/>
          </p:nvSpPr>
          <p:spPr>
            <a:xfrm>
              <a:off x="3329550" y="4007975"/>
              <a:ext cx="155400" cy="143225"/>
            </a:xfrm>
            <a:custGeom>
              <a:avLst/>
              <a:gdLst/>
              <a:ahLst/>
              <a:cxnLst/>
              <a:rect l="l" t="t" r="r" b="b"/>
              <a:pathLst>
                <a:path w="6216" h="5729" extrusionOk="0">
                  <a:moveTo>
                    <a:pt x="1700" y="1"/>
                  </a:moveTo>
                  <a:lnTo>
                    <a:pt x="1" y="3104"/>
                  </a:lnTo>
                  <a:lnTo>
                    <a:pt x="4516" y="5728"/>
                  </a:lnTo>
                  <a:lnTo>
                    <a:pt x="6215" y="2625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1"/>
            <p:cNvSpPr/>
            <p:nvPr/>
          </p:nvSpPr>
          <p:spPr>
            <a:xfrm>
              <a:off x="3372050" y="3885675"/>
              <a:ext cx="324750" cy="187925"/>
            </a:xfrm>
            <a:custGeom>
              <a:avLst/>
              <a:gdLst/>
              <a:ahLst/>
              <a:cxnLst/>
              <a:rect l="l" t="t" r="r" b="b"/>
              <a:pathLst>
                <a:path w="12990" h="7517" extrusionOk="0">
                  <a:moveTo>
                    <a:pt x="8476" y="0"/>
                  </a:moveTo>
                  <a:lnTo>
                    <a:pt x="0" y="4893"/>
                  </a:lnTo>
                  <a:lnTo>
                    <a:pt x="4515" y="7517"/>
                  </a:lnTo>
                  <a:lnTo>
                    <a:pt x="12989" y="2624"/>
                  </a:lnTo>
                  <a:lnTo>
                    <a:pt x="8476" y="0"/>
                  </a:ln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1"/>
            <p:cNvSpPr/>
            <p:nvPr/>
          </p:nvSpPr>
          <p:spPr>
            <a:xfrm>
              <a:off x="3442450" y="3951250"/>
              <a:ext cx="254350" cy="199950"/>
            </a:xfrm>
            <a:custGeom>
              <a:avLst/>
              <a:gdLst/>
              <a:ahLst/>
              <a:cxnLst/>
              <a:rect l="l" t="t" r="r" b="b"/>
              <a:pathLst>
                <a:path w="10174" h="7998" extrusionOk="0">
                  <a:moveTo>
                    <a:pt x="10173" y="1"/>
                  </a:moveTo>
                  <a:lnTo>
                    <a:pt x="1699" y="4894"/>
                  </a:lnTo>
                  <a:lnTo>
                    <a:pt x="0" y="7997"/>
                  </a:lnTo>
                  <a:lnTo>
                    <a:pt x="8476" y="3104"/>
                  </a:lnTo>
                  <a:lnTo>
                    <a:pt x="10173" y="1"/>
                  </a:ln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1"/>
            <p:cNvSpPr/>
            <p:nvPr/>
          </p:nvSpPr>
          <p:spPr>
            <a:xfrm>
              <a:off x="3329550" y="3953575"/>
              <a:ext cx="249650" cy="197625"/>
            </a:xfrm>
            <a:custGeom>
              <a:avLst/>
              <a:gdLst/>
              <a:ahLst/>
              <a:cxnLst/>
              <a:rect l="l" t="t" r="r" b="b"/>
              <a:pathLst>
                <a:path w="9986" h="7905" extrusionOk="0">
                  <a:moveTo>
                    <a:pt x="5472" y="0"/>
                  </a:moveTo>
                  <a:lnTo>
                    <a:pt x="1700" y="2177"/>
                  </a:lnTo>
                  <a:lnTo>
                    <a:pt x="1" y="5280"/>
                  </a:lnTo>
                  <a:lnTo>
                    <a:pt x="4516" y="7904"/>
                  </a:lnTo>
                  <a:lnTo>
                    <a:pt x="8288" y="5727"/>
                  </a:lnTo>
                  <a:lnTo>
                    <a:pt x="9985" y="2623"/>
                  </a:lnTo>
                  <a:lnTo>
                    <a:pt x="5472" y="0"/>
                  </a:lnTo>
                  <a:close/>
                </a:path>
              </a:pathLst>
            </a:custGeom>
            <a:solidFill>
              <a:srgbClr val="E634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1"/>
            <p:cNvSpPr/>
            <p:nvPr/>
          </p:nvSpPr>
          <p:spPr>
            <a:xfrm>
              <a:off x="3372050" y="3953575"/>
              <a:ext cx="207150" cy="120025"/>
            </a:xfrm>
            <a:custGeom>
              <a:avLst/>
              <a:gdLst/>
              <a:ahLst/>
              <a:cxnLst/>
              <a:rect l="l" t="t" r="r" b="b"/>
              <a:pathLst>
                <a:path w="8286" h="4801" extrusionOk="0">
                  <a:moveTo>
                    <a:pt x="3772" y="0"/>
                  </a:moveTo>
                  <a:lnTo>
                    <a:pt x="0" y="2177"/>
                  </a:lnTo>
                  <a:lnTo>
                    <a:pt x="4515" y="4801"/>
                  </a:lnTo>
                  <a:lnTo>
                    <a:pt x="8285" y="2623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EB5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1"/>
            <p:cNvSpPr/>
            <p:nvPr/>
          </p:nvSpPr>
          <p:spPr>
            <a:xfrm>
              <a:off x="3442450" y="4019125"/>
              <a:ext cx="136750" cy="132075"/>
            </a:xfrm>
            <a:custGeom>
              <a:avLst/>
              <a:gdLst/>
              <a:ahLst/>
              <a:cxnLst/>
              <a:rect l="l" t="t" r="r" b="b"/>
              <a:pathLst>
                <a:path w="5470" h="5283" extrusionOk="0">
                  <a:moveTo>
                    <a:pt x="5469" y="1"/>
                  </a:moveTo>
                  <a:lnTo>
                    <a:pt x="1699" y="2179"/>
                  </a:lnTo>
                  <a:lnTo>
                    <a:pt x="0" y="5282"/>
                  </a:lnTo>
                  <a:lnTo>
                    <a:pt x="3772" y="3105"/>
                  </a:lnTo>
                  <a:lnTo>
                    <a:pt x="5469" y="1"/>
                  </a:lnTo>
                  <a:close/>
                </a:path>
              </a:pathLst>
            </a:custGeom>
            <a:solidFill>
              <a:srgbClr val="E634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1"/>
            <p:cNvSpPr/>
            <p:nvPr/>
          </p:nvSpPr>
          <p:spPr>
            <a:xfrm>
              <a:off x="3329550" y="4007975"/>
              <a:ext cx="155400" cy="143225"/>
            </a:xfrm>
            <a:custGeom>
              <a:avLst/>
              <a:gdLst/>
              <a:ahLst/>
              <a:cxnLst/>
              <a:rect l="l" t="t" r="r" b="b"/>
              <a:pathLst>
                <a:path w="6216" h="5729" extrusionOk="0">
                  <a:moveTo>
                    <a:pt x="1700" y="1"/>
                  </a:moveTo>
                  <a:lnTo>
                    <a:pt x="1" y="3104"/>
                  </a:lnTo>
                  <a:lnTo>
                    <a:pt x="4516" y="5728"/>
                  </a:lnTo>
                  <a:lnTo>
                    <a:pt x="6215" y="2625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E94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1"/>
            <p:cNvSpPr/>
            <p:nvPr/>
          </p:nvSpPr>
          <p:spPr>
            <a:xfrm>
              <a:off x="3349925" y="4045200"/>
              <a:ext cx="114625" cy="70125"/>
            </a:xfrm>
            <a:custGeom>
              <a:avLst/>
              <a:gdLst/>
              <a:ahLst/>
              <a:cxnLst/>
              <a:rect l="l" t="t" r="r" b="b"/>
              <a:pathLst>
                <a:path w="4585" h="2805" extrusionOk="0">
                  <a:moveTo>
                    <a:pt x="71" y="1"/>
                  </a:moveTo>
                  <a:lnTo>
                    <a:pt x="0" y="128"/>
                  </a:lnTo>
                  <a:lnTo>
                    <a:pt x="4486" y="2804"/>
                  </a:lnTo>
                  <a:lnTo>
                    <a:pt x="4584" y="2625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1"/>
            <p:cNvSpPr/>
            <p:nvPr/>
          </p:nvSpPr>
          <p:spPr>
            <a:xfrm>
              <a:off x="3462075" y="3988125"/>
              <a:ext cx="214550" cy="127200"/>
            </a:xfrm>
            <a:custGeom>
              <a:avLst/>
              <a:gdLst/>
              <a:ahLst/>
              <a:cxnLst/>
              <a:rect l="l" t="t" r="r" b="b"/>
              <a:pathLst>
                <a:path w="8582" h="5088" extrusionOk="0">
                  <a:moveTo>
                    <a:pt x="8582" y="1"/>
                  </a:moveTo>
                  <a:lnTo>
                    <a:pt x="98" y="4908"/>
                  </a:lnTo>
                  <a:lnTo>
                    <a:pt x="0" y="5087"/>
                  </a:lnTo>
                  <a:lnTo>
                    <a:pt x="0" y="5087"/>
                  </a:lnTo>
                  <a:lnTo>
                    <a:pt x="8449" y="240"/>
                  </a:lnTo>
                  <a:lnTo>
                    <a:pt x="8582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84" name="Google Shape;1184;p42"/>
          <p:cNvCxnSpPr/>
          <p:nvPr/>
        </p:nvCxnSpPr>
        <p:spPr>
          <a:xfrm rot="10800000">
            <a:off x="5455164" y="2254725"/>
            <a:ext cx="28230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185" name="Google Shape;1185;p42"/>
          <p:cNvCxnSpPr/>
          <p:nvPr/>
        </p:nvCxnSpPr>
        <p:spPr>
          <a:xfrm rot="10800000">
            <a:off x="820650" y="3006275"/>
            <a:ext cx="24126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186" name="Google Shape;1186;p42"/>
          <p:cNvSpPr txBox="1">
            <a:spLocks noGrp="1"/>
          </p:cNvSpPr>
          <p:nvPr>
            <p:ph type="title" idx="6"/>
          </p:nvPr>
        </p:nvSpPr>
        <p:spPr>
          <a:xfrm>
            <a:off x="602850" y="347669"/>
            <a:ext cx="4972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STUDENT REVIEWS</a:t>
            </a:r>
            <a:endParaRPr/>
          </a:p>
        </p:txBody>
      </p:sp>
      <p:sp>
        <p:nvSpPr>
          <p:cNvPr id="1187" name="Google Shape;1187;p42"/>
          <p:cNvSpPr txBox="1">
            <a:spLocks noGrp="1"/>
          </p:cNvSpPr>
          <p:nvPr>
            <p:ph type="subTitle" idx="1"/>
          </p:nvPr>
        </p:nvSpPr>
        <p:spPr>
          <a:xfrm flipH="1">
            <a:off x="6258340" y="3005695"/>
            <a:ext cx="2142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GB"/>
              <a:t>“Saturn is the ringed planet and a gas giant”</a:t>
            </a:r>
            <a:endParaRPr/>
          </a:p>
        </p:txBody>
      </p:sp>
      <p:sp>
        <p:nvSpPr>
          <p:cNvPr id="1188" name="Google Shape;1188;p42"/>
          <p:cNvSpPr txBox="1">
            <a:spLocks noGrp="1"/>
          </p:cNvSpPr>
          <p:nvPr>
            <p:ph type="subTitle" idx="3"/>
          </p:nvPr>
        </p:nvSpPr>
        <p:spPr>
          <a:xfrm flipH="1">
            <a:off x="6266251" y="1606169"/>
            <a:ext cx="24525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“Mercury is the closest planet to the Sun”</a:t>
            </a:r>
            <a:endParaRPr/>
          </a:p>
        </p:txBody>
      </p:sp>
      <p:sp>
        <p:nvSpPr>
          <p:cNvPr id="1189" name="Google Shape;1189;p42"/>
          <p:cNvSpPr txBox="1">
            <a:spLocks noGrp="1"/>
          </p:cNvSpPr>
          <p:nvPr>
            <p:ph type="subTitle" idx="5"/>
          </p:nvPr>
        </p:nvSpPr>
        <p:spPr>
          <a:xfrm flipH="1">
            <a:off x="575475" y="2355312"/>
            <a:ext cx="2142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“Despite being red, Mars is a cold place”</a:t>
            </a:r>
            <a:endParaRPr/>
          </a:p>
        </p:txBody>
      </p:sp>
      <p:sp>
        <p:nvSpPr>
          <p:cNvPr id="1190" name="Google Shape;1190;p42"/>
          <p:cNvSpPr txBox="1">
            <a:spLocks noGrp="1"/>
          </p:cNvSpPr>
          <p:nvPr>
            <p:ph type="ctrTitle"/>
          </p:nvPr>
        </p:nvSpPr>
        <p:spPr>
          <a:xfrm flipH="1">
            <a:off x="6258440" y="3684642"/>
            <a:ext cx="186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—RILEY LOPEZ</a:t>
            </a:r>
            <a:endParaRPr/>
          </a:p>
        </p:txBody>
      </p:sp>
      <p:sp>
        <p:nvSpPr>
          <p:cNvPr id="1191" name="Google Shape;1191;p42"/>
          <p:cNvSpPr txBox="1">
            <a:spLocks noGrp="1"/>
          </p:cNvSpPr>
          <p:nvPr>
            <p:ph type="ctrTitle" idx="2"/>
          </p:nvPr>
        </p:nvSpPr>
        <p:spPr>
          <a:xfrm flipH="1">
            <a:off x="6266164" y="2289825"/>
            <a:ext cx="1821000" cy="45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—RODRIGO DOE</a:t>
            </a:r>
            <a:endParaRPr/>
          </a:p>
        </p:txBody>
      </p:sp>
      <p:sp>
        <p:nvSpPr>
          <p:cNvPr id="1192" name="Google Shape;1192;p42"/>
          <p:cNvSpPr txBox="1">
            <a:spLocks noGrp="1"/>
          </p:cNvSpPr>
          <p:nvPr>
            <p:ph type="ctrTitle" idx="4"/>
          </p:nvPr>
        </p:nvSpPr>
        <p:spPr>
          <a:xfrm flipH="1">
            <a:off x="923775" y="3041034"/>
            <a:ext cx="1793700" cy="45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—KAYLA PORTER</a:t>
            </a:r>
            <a:endParaRPr/>
          </a:p>
        </p:txBody>
      </p:sp>
      <p:grpSp>
        <p:nvGrpSpPr>
          <p:cNvPr id="1193" name="Google Shape;1193;p42"/>
          <p:cNvGrpSpPr/>
          <p:nvPr/>
        </p:nvGrpSpPr>
        <p:grpSpPr>
          <a:xfrm>
            <a:off x="2748513" y="2659325"/>
            <a:ext cx="1789775" cy="3127625"/>
            <a:chOff x="2824713" y="2811725"/>
            <a:chExt cx="1789775" cy="3127625"/>
          </a:xfrm>
        </p:grpSpPr>
        <p:sp>
          <p:nvSpPr>
            <p:cNvPr id="1194" name="Google Shape;1194;p42"/>
            <p:cNvSpPr/>
            <p:nvPr/>
          </p:nvSpPr>
          <p:spPr>
            <a:xfrm>
              <a:off x="2824713" y="2811725"/>
              <a:ext cx="1789775" cy="3127625"/>
            </a:xfrm>
            <a:custGeom>
              <a:avLst/>
              <a:gdLst/>
              <a:ahLst/>
              <a:cxnLst/>
              <a:rect l="l" t="t" r="r" b="b"/>
              <a:pathLst>
                <a:path w="71591" h="125105" extrusionOk="0">
                  <a:moveTo>
                    <a:pt x="45365" y="0"/>
                  </a:moveTo>
                  <a:lnTo>
                    <a:pt x="9689" y="5543"/>
                  </a:lnTo>
                  <a:lnTo>
                    <a:pt x="238" y="26225"/>
                  </a:lnTo>
                  <a:lnTo>
                    <a:pt x="0" y="109963"/>
                  </a:lnTo>
                  <a:lnTo>
                    <a:pt x="26225" y="125104"/>
                  </a:lnTo>
                  <a:lnTo>
                    <a:pt x="61902" y="119563"/>
                  </a:lnTo>
                  <a:lnTo>
                    <a:pt x="71354" y="98879"/>
                  </a:lnTo>
                  <a:lnTo>
                    <a:pt x="71590" y="15141"/>
                  </a:lnTo>
                  <a:lnTo>
                    <a:pt x="45365" y="0"/>
                  </a:ln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2"/>
            <p:cNvSpPr/>
            <p:nvPr/>
          </p:nvSpPr>
          <p:spPr>
            <a:xfrm>
              <a:off x="4372263" y="3190250"/>
              <a:ext cx="242225" cy="2610550"/>
            </a:xfrm>
            <a:custGeom>
              <a:avLst/>
              <a:gdLst/>
              <a:ahLst/>
              <a:cxnLst/>
              <a:rect l="l" t="t" r="r" b="b"/>
              <a:pathLst>
                <a:path w="9689" h="104422" extrusionOk="0">
                  <a:moveTo>
                    <a:pt x="9688" y="0"/>
                  </a:moveTo>
                  <a:lnTo>
                    <a:pt x="238" y="20684"/>
                  </a:lnTo>
                  <a:lnTo>
                    <a:pt x="0" y="104422"/>
                  </a:lnTo>
                  <a:lnTo>
                    <a:pt x="9452" y="83738"/>
                  </a:lnTo>
                  <a:lnTo>
                    <a:pt x="9688" y="0"/>
                  </a:lnTo>
                  <a:close/>
                </a:path>
              </a:pathLst>
            </a:custGeom>
            <a:solidFill>
              <a:srgbClr val="689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2"/>
            <p:cNvSpPr/>
            <p:nvPr/>
          </p:nvSpPr>
          <p:spPr>
            <a:xfrm>
              <a:off x="3480338" y="3707325"/>
              <a:ext cx="897875" cy="2232025"/>
            </a:xfrm>
            <a:custGeom>
              <a:avLst/>
              <a:gdLst/>
              <a:ahLst/>
              <a:cxnLst/>
              <a:rect l="l" t="t" r="r" b="b"/>
              <a:pathLst>
                <a:path w="35915" h="89281" extrusionOk="0">
                  <a:moveTo>
                    <a:pt x="35915" y="1"/>
                  </a:moveTo>
                  <a:lnTo>
                    <a:pt x="238" y="5542"/>
                  </a:lnTo>
                  <a:lnTo>
                    <a:pt x="0" y="89280"/>
                  </a:lnTo>
                  <a:lnTo>
                    <a:pt x="35677" y="83739"/>
                  </a:lnTo>
                  <a:lnTo>
                    <a:pt x="35915" y="1"/>
                  </a:ln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2"/>
            <p:cNvSpPr/>
            <p:nvPr/>
          </p:nvSpPr>
          <p:spPr>
            <a:xfrm>
              <a:off x="2824713" y="3467350"/>
              <a:ext cx="661575" cy="2472000"/>
            </a:xfrm>
            <a:custGeom>
              <a:avLst/>
              <a:gdLst/>
              <a:ahLst/>
              <a:cxnLst/>
              <a:rect l="l" t="t" r="r" b="b"/>
              <a:pathLst>
                <a:path w="26463" h="98880" extrusionOk="0">
                  <a:moveTo>
                    <a:pt x="238" y="0"/>
                  </a:moveTo>
                  <a:lnTo>
                    <a:pt x="0" y="83738"/>
                  </a:lnTo>
                  <a:lnTo>
                    <a:pt x="26225" y="98879"/>
                  </a:lnTo>
                  <a:lnTo>
                    <a:pt x="26463" y="15141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" name="Google Shape;1198;p42"/>
          <p:cNvGrpSpPr/>
          <p:nvPr/>
        </p:nvGrpSpPr>
        <p:grpSpPr>
          <a:xfrm>
            <a:off x="4435088" y="2171425"/>
            <a:ext cx="1793750" cy="4523250"/>
            <a:chOff x="4525538" y="1685925"/>
            <a:chExt cx="1793750" cy="4523250"/>
          </a:xfrm>
        </p:grpSpPr>
        <p:sp>
          <p:nvSpPr>
            <p:cNvPr id="1199" name="Google Shape;1199;p42"/>
            <p:cNvSpPr/>
            <p:nvPr/>
          </p:nvSpPr>
          <p:spPr>
            <a:xfrm>
              <a:off x="4525538" y="1685925"/>
              <a:ext cx="1793750" cy="4523250"/>
            </a:xfrm>
            <a:custGeom>
              <a:avLst/>
              <a:gdLst/>
              <a:ahLst/>
              <a:cxnLst/>
              <a:rect l="l" t="t" r="r" b="b"/>
              <a:pathLst>
                <a:path w="71750" h="180930" extrusionOk="0">
                  <a:moveTo>
                    <a:pt x="45524" y="0"/>
                  </a:moveTo>
                  <a:lnTo>
                    <a:pt x="9848" y="5542"/>
                  </a:lnTo>
                  <a:lnTo>
                    <a:pt x="396" y="26225"/>
                  </a:lnTo>
                  <a:lnTo>
                    <a:pt x="0" y="165788"/>
                  </a:lnTo>
                  <a:lnTo>
                    <a:pt x="26227" y="180929"/>
                  </a:lnTo>
                  <a:lnTo>
                    <a:pt x="61902" y="175386"/>
                  </a:lnTo>
                  <a:lnTo>
                    <a:pt x="71354" y="154704"/>
                  </a:lnTo>
                  <a:lnTo>
                    <a:pt x="71750" y="15141"/>
                  </a:lnTo>
                  <a:lnTo>
                    <a:pt x="45524" y="0"/>
                  </a:lnTo>
                  <a:close/>
                </a:path>
              </a:pathLst>
            </a:custGeom>
            <a:solidFill>
              <a:srgbClr val="8B8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2"/>
            <p:cNvSpPr/>
            <p:nvPr/>
          </p:nvSpPr>
          <p:spPr>
            <a:xfrm>
              <a:off x="6073088" y="2064425"/>
              <a:ext cx="246200" cy="4006175"/>
            </a:xfrm>
            <a:custGeom>
              <a:avLst/>
              <a:gdLst/>
              <a:ahLst/>
              <a:cxnLst/>
              <a:rect l="l" t="t" r="r" b="b"/>
              <a:pathLst>
                <a:path w="9848" h="160247" extrusionOk="0">
                  <a:moveTo>
                    <a:pt x="9848" y="1"/>
                  </a:moveTo>
                  <a:lnTo>
                    <a:pt x="396" y="20685"/>
                  </a:lnTo>
                  <a:lnTo>
                    <a:pt x="0" y="160246"/>
                  </a:lnTo>
                  <a:lnTo>
                    <a:pt x="9452" y="139564"/>
                  </a:lnTo>
                  <a:lnTo>
                    <a:pt x="9848" y="1"/>
                  </a:lnTo>
                  <a:close/>
                </a:path>
              </a:pathLst>
            </a:custGeom>
            <a:solidFill>
              <a:srgbClr val="535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2"/>
            <p:cNvSpPr/>
            <p:nvPr/>
          </p:nvSpPr>
          <p:spPr>
            <a:xfrm>
              <a:off x="5181188" y="2581525"/>
              <a:ext cx="901800" cy="3627650"/>
            </a:xfrm>
            <a:custGeom>
              <a:avLst/>
              <a:gdLst/>
              <a:ahLst/>
              <a:cxnLst/>
              <a:rect l="l" t="t" r="r" b="b"/>
              <a:pathLst>
                <a:path w="36072" h="145106" extrusionOk="0">
                  <a:moveTo>
                    <a:pt x="36072" y="1"/>
                  </a:moveTo>
                  <a:lnTo>
                    <a:pt x="396" y="5542"/>
                  </a:lnTo>
                  <a:lnTo>
                    <a:pt x="1" y="145105"/>
                  </a:lnTo>
                  <a:lnTo>
                    <a:pt x="35676" y="139562"/>
                  </a:lnTo>
                  <a:lnTo>
                    <a:pt x="36072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2"/>
            <p:cNvSpPr/>
            <p:nvPr/>
          </p:nvSpPr>
          <p:spPr>
            <a:xfrm>
              <a:off x="4525538" y="2341550"/>
              <a:ext cx="665575" cy="3867625"/>
            </a:xfrm>
            <a:custGeom>
              <a:avLst/>
              <a:gdLst/>
              <a:ahLst/>
              <a:cxnLst/>
              <a:rect l="l" t="t" r="r" b="b"/>
              <a:pathLst>
                <a:path w="26623" h="154705" extrusionOk="0">
                  <a:moveTo>
                    <a:pt x="396" y="0"/>
                  </a:moveTo>
                  <a:lnTo>
                    <a:pt x="0" y="139563"/>
                  </a:lnTo>
                  <a:lnTo>
                    <a:pt x="26227" y="154704"/>
                  </a:lnTo>
                  <a:lnTo>
                    <a:pt x="26622" y="15141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6C6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203" name="Google Shape;1203;p42"/>
          <p:cNvCxnSpPr/>
          <p:nvPr/>
        </p:nvCxnSpPr>
        <p:spPr>
          <a:xfrm rot="10800000">
            <a:off x="4811115" y="3648475"/>
            <a:ext cx="33324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1204" name="Google Shape;1204;p42"/>
          <p:cNvGrpSpPr/>
          <p:nvPr/>
        </p:nvGrpSpPr>
        <p:grpSpPr>
          <a:xfrm>
            <a:off x="3830163" y="3579050"/>
            <a:ext cx="1787850" cy="2429825"/>
            <a:chOff x="3296763" y="4493450"/>
            <a:chExt cx="1787850" cy="2429825"/>
          </a:xfrm>
        </p:grpSpPr>
        <p:sp>
          <p:nvSpPr>
            <p:cNvPr id="1205" name="Google Shape;1205;p42"/>
            <p:cNvSpPr/>
            <p:nvPr/>
          </p:nvSpPr>
          <p:spPr>
            <a:xfrm>
              <a:off x="3296763" y="4493450"/>
              <a:ext cx="1787850" cy="2429825"/>
            </a:xfrm>
            <a:custGeom>
              <a:avLst/>
              <a:gdLst/>
              <a:ahLst/>
              <a:cxnLst/>
              <a:rect l="l" t="t" r="r" b="b"/>
              <a:pathLst>
                <a:path w="71514" h="97193" extrusionOk="0">
                  <a:moveTo>
                    <a:pt x="45287" y="0"/>
                  </a:moveTo>
                  <a:lnTo>
                    <a:pt x="9612" y="5542"/>
                  </a:lnTo>
                  <a:lnTo>
                    <a:pt x="160" y="26225"/>
                  </a:lnTo>
                  <a:lnTo>
                    <a:pt x="1" y="82050"/>
                  </a:lnTo>
                  <a:lnTo>
                    <a:pt x="26226" y="97192"/>
                  </a:lnTo>
                  <a:lnTo>
                    <a:pt x="61904" y="91650"/>
                  </a:lnTo>
                  <a:lnTo>
                    <a:pt x="71356" y="70966"/>
                  </a:lnTo>
                  <a:lnTo>
                    <a:pt x="71514" y="15141"/>
                  </a:lnTo>
                  <a:lnTo>
                    <a:pt x="45287" y="0"/>
                  </a:ln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2"/>
            <p:cNvSpPr/>
            <p:nvPr/>
          </p:nvSpPr>
          <p:spPr>
            <a:xfrm>
              <a:off x="4844363" y="4871975"/>
              <a:ext cx="240250" cy="1912725"/>
            </a:xfrm>
            <a:custGeom>
              <a:avLst/>
              <a:gdLst/>
              <a:ahLst/>
              <a:cxnLst/>
              <a:rect l="l" t="t" r="r" b="b"/>
              <a:pathLst>
                <a:path w="9610" h="76509" extrusionOk="0">
                  <a:moveTo>
                    <a:pt x="9610" y="0"/>
                  </a:moveTo>
                  <a:lnTo>
                    <a:pt x="158" y="20684"/>
                  </a:lnTo>
                  <a:lnTo>
                    <a:pt x="0" y="76509"/>
                  </a:lnTo>
                  <a:lnTo>
                    <a:pt x="9452" y="55825"/>
                  </a:lnTo>
                  <a:lnTo>
                    <a:pt x="9610" y="0"/>
                  </a:lnTo>
                  <a:close/>
                </a:path>
              </a:pathLst>
            </a:custGeom>
            <a:solidFill>
              <a:srgbClr val="CD3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2"/>
            <p:cNvSpPr/>
            <p:nvPr/>
          </p:nvSpPr>
          <p:spPr>
            <a:xfrm>
              <a:off x="3952388" y="5389050"/>
              <a:ext cx="895950" cy="1534225"/>
            </a:xfrm>
            <a:custGeom>
              <a:avLst/>
              <a:gdLst/>
              <a:ahLst/>
              <a:cxnLst/>
              <a:rect l="l" t="t" r="r" b="b"/>
              <a:pathLst>
                <a:path w="35838" h="61369" extrusionOk="0">
                  <a:moveTo>
                    <a:pt x="35837" y="1"/>
                  </a:moveTo>
                  <a:lnTo>
                    <a:pt x="160" y="5542"/>
                  </a:lnTo>
                  <a:lnTo>
                    <a:pt x="1" y="61368"/>
                  </a:lnTo>
                  <a:lnTo>
                    <a:pt x="35679" y="55826"/>
                  </a:lnTo>
                  <a:lnTo>
                    <a:pt x="35837" y="1"/>
                  </a:lnTo>
                  <a:close/>
                </a:path>
              </a:pathLst>
            </a:custGeom>
            <a:solidFill>
              <a:srgbClr val="FF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2"/>
            <p:cNvSpPr/>
            <p:nvPr/>
          </p:nvSpPr>
          <p:spPr>
            <a:xfrm>
              <a:off x="3296763" y="5149075"/>
              <a:ext cx="659650" cy="1774200"/>
            </a:xfrm>
            <a:custGeom>
              <a:avLst/>
              <a:gdLst/>
              <a:ahLst/>
              <a:cxnLst/>
              <a:rect l="l" t="t" r="r" b="b"/>
              <a:pathLst>
                <a:path w="26386" h="70968" extrusionOk="0">
                  <a:moveTo>
                    <a:pt x="160" y="0"/>
                  </a:moveTo>
                  <a:lnTo>
                    <a:pt x="1" y="55825"/>
                  </a:lnTo>
                  <a:lnTo>
                    <a:pt x="26226" y="70967"/>
                  </a:lnTo>
                  <a:lnTo>
                    <a:pt x="26385" y="15141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42"/>
          <p:cNvGrpSpPr/>
          <p:nvPr/>
        </p:nvGrpSpPr>
        <p:grpSpPr>
          <a:xfrm>
            <a:off x="3233243" y="1450229"/>
            <a:ext cx="765520" cy="1889799"/>
            <a:chOff x="4146785" y="238125"/>
            <a:chExt cx="539516" cy="1331970"/>
          </a:xfrm>
        </p:grpSpPr>
        <p:sp>
          <p:nvSpPr>
            <p:cNvPr id="1210" name="Google Shape;1210;p42"/>
            <p:cNvSpPr/>
            <p:nvPr/>
          </p:nvSpPr>
          <p:spPr>
            <a:xfrm>
              <a:off x="4146785" y="1258798"/>
              <a:ext cx="539516" cy="311297"/>
            </a:xfrm>
            <a:custGeom>
              <a:avLst/>
              <a:gdLst/>
              <a:ahLst/>
              <a:cxnLst/>
              <a:rect l="l" t="t" r="r" b="b"/>
              <a:pathLst>
                <a:path w="17099" h="9866" extrusionOk="0">
                  <a:moveTo>
                    <a:pt x="8550" y="0"/>
                  </a:moveTo>
                  <a:cubicBezTo>
                    <a:pt x="6282" y="0"/>
                    <a:pt x="4108" y="520"/>
                    <a:pt x="2505" y="1445"/>
                  </a:cubicBezTo>
                  <a:cubicBezTo>
                    <a:pt x="901" y="2370"/>
                    <a:pt x="1" y="3625"/>
                    <a:pt x="1" y="4933"/>
                  </a:cubicBezTo>
                  <a:cubicBezTo>
                    <a:pt x="1" y="6241"/>
                    <a:pt x="901" y="7497"/>
                    <a:pt x="2505" y="8421"/>
                  </a:cubicBezTo>
                  <a:cubicBezTo>
                    <a:pt x="4108" y="9346"/>
                    <a:pt x="6282" y="9866"/>
                    <a:pt x="8550" y="9866"/>
                  </a:cubicBezTo>
                  <a:cubicBezTo>
                    <a:pt x="10817" y="9866"/>
                    <a:pt x="12992" y="9346"/>
                    <a:pt x="14595" y="8421"/>
                  </a:cubicBezTo>
                  <a:cubicBezTo>
                    <a:pt x="16198" y="7497"/>
                    <a:pt x="17098" y="6241"/>
                    <a:pt x="17098" y="4933"/>
                  </a:cubicBezTo>
                  <a:cubicBezTo>
                    <a:pt x="17098" y="3625"/>
                    <a:pt x="16198" y="2370"/>
                    <a:pt x="14595" y="1445"/>
                  </a:cubicBezTo>
                  <a:cubicBezTo>
                    <a:pt x="12992" y="520"/>
                    <a:pt x="10817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2"/>
            <p:cNvSpPr/>
            <p:nvPr/>
          </p:nvSpPr>
          <p:spPr>
            <a:xfrm>
              <a:off x="4342050" y="260725"/>
              <a:ext cx="240850" cy="311300"/>
            </a:xfrm>
            <a:custGeom>
              <a:avLst/>
              <a:gdLst/>
              <a:ahLst/>
              <a:cxnLst/>
              <a:rect l="l" t="t" r="r" b="b"/>
              <a:pathLst>
                <a:path w="9634" h="12452" extrusionOk="0">
                  <a:moveTo>
                    <a:pt x="6560" y="0"/>
                  </a:moveTo>
                  <a:cubicBezTo>
                    <a:pt x="6525" y="0"/>
                    <a:pt x="6505" y="4"/>
                    <a:pt x="6505" y="4"/>
                  </a:cubicBezTo>
                  <a:lnTo>
                    <a:pt x="1894" y="3754"/>
                  </a:lnTo>
                  <a:cubicBezTo>
                    <a:pt x="1915" y="5100"/>
                    <a:pt x="1389" y="5941"/>
                    <a:pt x="695" y="6977"/>
                  </a:cubicBezTo>
                  <a:cubicBezTo>
                    <a:pt x="0" y="8014"/>
                    <a:pt x="21" y="9938"/>
                    <a:pt x="695" y="10840"/>
                  </a:cubicBezTo>
                  <a:cubicBezTo>
                    <a:pt x="1271" y="11615"/>
                    <a:pt x="2958" y="12452"/>
                    <a:pt x="5214" y="12452"/>
                  </a:cubicBezTo>
                  <a:cubicBezTo>
                    <a:pt x="5592" y="12452"/>
                    <a:pt x="5986" y="12428"/>
                    <a:pt x="6394" y="12377"/>
                  </a:cubicBezTo>
                  <a:cubicBezTo>
                    <a:pt x="9233" y="12020"/>
                    <a:pt x="9633" y="10043"/>
                    <a:pt x="9381" y="8865"/>
                  </a:cubicBezTo>
                  <a:cubicBezTo>
                    <a:pt x="9128" y="7687"/>
                    <a:pt x="8434" y="6866"/>
                    <a:pt x="8135" y="5414"/>
                  </a:cubicBezTo>
                  <a:cubicBezTo>
                    <a:pt x="7835" y="3962"/>
                    <a:pt x="8012" y="1588"/>
                    <a:pt x="7529" y="746"/>
                  </a:cubicBezTo>
                  <a:cubicBezTo>
                    <a:pt x="7139" y="65"/>
                    <a:pt x="6710" y="0"/>
                    <a:pt x="6560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2"/>
            <p:cNvSpPr/>
            <p:nvPr/>
          </p:nvSpPr>
          <p:spPr>
            <a:xfrm>
              <a:off x="4354125" y="238125"/>
              <a:ext cx="74400" cy="129075"/>
            </a:xfrm>
            <a:custGeom>
              <a:avLst/>
              <a:gdLst/>
              <a:ahLst/>
              <a:cxnLst/>
              <a:rect l="l" t="t" r="r" b="b"/>
              <a:pathLst>
                <a:path w="2976" h="5163" extrusionOk="0">
                  <a:moveTo>
                    <a:pt x="2111" y="0"/>
                  </a:moveTo>
                  <a:cubicBezTo>
                    <a:pt x="1736" y="0"/>
                    <a:pt x="1268" y="150"/>
                    <a:pt x="766" y="665"/>
                  </a:cubicBezTo>
                  <a:cubicBezTo>
                    <a:pt x="0" y="1452"/>
                    <a:pt x="39" y="2973"/>
                    <a:pt x="212" y="3640"/>
                  </a:cubicBezTo>
                  <a:cubicBezTo>
                    <a:pt x="386" y="4308"/>
                    <a:pt x="1010" y="5112"/>
                    <a:pt x="1542" y="5162"/>
                  </a:cubicBezTo>
                  <a:cubicBezTo>
                    <a:pt x="1544" y="5162"/>
                    <a:pt x="1547" y="5163"/>
                    <a:pt x="1550" y="5163"/>
                  </a:cubicBezTo>
                  <a:cubicBezTo>
                    <a:pt x="2083" y="5163"/>
                    <a:pt x="2975" y="291"/>
                    <a:pt x="2975" y="291"/>
                  </a:cubicBezTo>
                  <a:cubicBezTo>
                    <a:pt x="2975" y="291"/>
                    <a:pt x="2634" y="0"/>
                    <a:pt x="2111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2"/>
            <p:cNvSpPr/>
            <p:nvPr/>
          </p:nvSpPr>
          <p:spPr>
            <a:xfrm>
              <a:off x="4196575" y="428825"/>
              <a:ext cx="225375" cy="403350"/>
            </a:xfrm>
            <a:custGeom>
              <a:avLst/>
              <a:gdLst/>
              <a:ahLst/>
              <a:cxnLst/>
              <a:rect l="l" t="t" r="r" b="b"/>
              <a:pathLst>
                <a:path w="9015" h="16134" extrusionOk="0">
                  <a:moveTo>
                    <a:pt x="8285" y="1"/>
                  </a:moveTo>
                  <a:cubicBezTo>
                    <a:pt x="8154" y="1"/>
                    <a:pt x="8008" y="40"/>
                    <a:pt x="7852" y="107"/>
                  </a:cubicBezTo>
                  <a:cubicBezTo>
                    <a:pt x="7299" y="343"/>
                    <a:pt x="6832" y="792"/>
                    <a:pt x="6885" y="1866"/>
                  </a:cubicBezTo>
                  <a:cubicBezTo>
                    <a:pt x="6929" y="2761"/>
                    <a:pt x="6837" y="5139"/>
                    <a:pt x="6515" y="6994"/>
                  </a:cubicBezTo>
                  <a:cubicBezTo>
                    <a:pt x="6366" y="7854"/>
                    <a:pt x="5982" y="8788"/>
                    <a:pt x="5495" y="9825"/>
                  </a:cubicBezTo>
                  <a:cubicBezTo>
                    <a:pt x="4934" y="11022"/>
                    <a:pt x="4022" y="12161"/>
                    <a:pt x="3606" y="12332"/>
                  </a:cubicBezTo>
                  <a:cubicBezTo>
                    <a:pt x="3190" y="12503"/>
                    <a:pt x="2880" y="12555"/>
                    <a:pt x="2400" y="12611"/>
                  </a:cubicBezTo>
                  <a:cubicBezTo>
                    <a:pt x="1855" y="12674"/>
                    <a:pt x="1554" y="12881"/>
                    <a:pt x="1172" y="12957"/>
                  </a:cubicBezTo>
                  <a:cubicBezTo>
                    <a:pt x="792" y="13032"/>
                    <a:pt x="715" y="12925"/>
                    <a:pt x="706" y="13136"/>
                  </a:cubicBezTo>
                  <a:cubicBezTo>
                    <a:pt x="699" y="13338"/>
                    <a:pt x="1048" y="13539"/>
                    <a:pt x="1407" y="13539"/>
                  </a:cubicBezTo>
                  <a:cubicBezTo>
                    <a:pt x="1420" y="13539"/>
                    <a:pt x="1432" y="13539"/>
                    <a:pt x="1445" y="13538"/>
                  </a:cubicBezTo>
                  <a:cubicBezTo>
                    <a:pt x="1800" y="13524"/>
                    <a:pt x="2014" y="13401"/>
                    <a:pt x="2113" y="13401"/>
                  </a:cubicBezTo>
                  <a:cubicBezTo>
                    <a:pt x="2123" y="13401"/>
                    <a:pt x="2132" y="13402"/>
                    <a:pt x="2140" y="13405"/>
                  </a:cubicBezTo>
                  <a:cubicBezTo>
                    <a:pt x="2224" y="13434"/>
                    <a:pt x="1981" y="13644"/>
                    <a:pt x="1592" y="13866"/>
                  </a:cubicBezTo>
                  <a:cubicBezTo>
                    <a:pt x="1056" y="14170"/>
                    <a:pt x="630" y="14186"/>
                    <a:pt x="332" y="14300"/>
                  </a:cubicBezTo>
                  <a:cubicBezTo>
                    <a:pt x="0" y="14426"/>
                    <a:pt x="124" y="14681"/>
                    <a:pt x="270" y="14728"/>
                  </a:cubicBezTo>
                  <a:cubicBezTo>
                    <a:pt x="357" y="14756"/>
                    <a:pt x="472" y="14788"/>
                    <a:pt x="655" y="14788"/>
                  </a:cubicBezTo>
                  <a:cubicBezTo>
                    <a:pt x="780" y="14788"/>
                    <a:pt x="938" y="14773"/>
                    <a:pt x="1140" y="14731"/>
                  </a:cubicBezTo>
                  <a:cubicBezTo>
                    <a:pt x="1637" y="14627"/>
                    <a:pt x="2187" y="14397"/>
                    <a:pt x="2187" y="14397"/>
                  </a:cubicBezTo>
                  <a:lnTo>
                    <a:pt x="2187" y="14397"/>
                  </a:lnTo>
                  <a:cubicBezTo>
                    <a:pt x="2187" y="14397"/>
                    <a:pt x="1901" y="14644"/>
                    <a:pt x="1451" y="14859"/>
                  </a:cubicBezTo>
                  <a:cubicBezTo>
                    <a:pt x="956" y="15096"/>
                    <a:pt x="726" y="15133"/>
                    <a:pt x="476" y="15269"/>
                  </a:cubicBezTo>
                  <a:cubicBezTo>
                    <a:pt x="242" y="15395"/>
                    <a:pt x="511" y="15704"/>
                    <a:pt x="805" y="15704"/>
                  </a:cubicBezTo>
                  <a:cubicBezTo>
                    <a:pt x="825" y="15704"/>
                    <a:pt x="845" y="15703"/>
                    <a:pt x="865" y="15700"/>
                  </a:cubicBezTo>
                  <a:cubicBezTo>
                    <a:pt x="1119" y="15662"/>
                    <a:pt x="1469" y="15563"/>
                    <a:pt x="1806" y="15408"/>
                  </a:cubicBezTo>
                  <a:cubicBezTo>
                    <a:pt x="2142" y="15253"/>
                    <a:pt x="2678" y="14946"/>
                    <a:pt x="2678" y="14946"/>
                  </a:cubicBezTo>
                  <a:lnTo>
                    <a:pt x="2678" y="14946"/>
                  </a:lnTo>
                  <a:cubicBezTo>
                    <a:pt x="2248" y="15374"/>
                    <a:pt x="1812" y="15544"/>
                    <a:pt x="1561" y="15671"/>
                  </a:cubicBezTo>
                  <a:cubicBezTo>
                    <a:pt x="1310" y="15800"/>
                    <a:pt x="1239" y="15944"/>
                    <a:pt x="1358" y="16066"/>
                  </a:cubicBezTo>
                  <a:cubicBezTo>
                    <a:pt x="1398" y="16108"/>
                    <a:pt x="1464" y="16134"/>
                    <a:pt x="1571" y="16134"/>
                  </a:cubicBezTo>
                  <a:cubicBezTo>
                    <a:pt x="1716" y="16134"/>
                    <a:pt x="1936" y="16086"/>
                    <a:pt x="2267" y="15964"/>
                  </a:cubicBezTo>
                  <a:cubicBezTo>
                    <a:pt x="2841" y="15750"/>
                    <a:pt x="3511" y="15207"/>
                    <a:pt x="3973" y="14639"/>
                  </a:cubicBezTo>
                  <a:cubicBezTo>
                    <a:pt x="4437" y="14071"/>
                    <a:pt x="4574" y="13806"/>
                    <a:pt x="4848" y="13540"/>
                  </a:cubicBezTo>
                  <a:cubicBezTo>
                    <a:pt x="5853" y="12568"/>
                    <a:pt x="6667" y="11655"/>
                    <a:pt x="7340" y="10428"/>
                  </a:cubicBezTo>
                  <a:cubicBezTo>
                    <a:pt x="8074" y="9088"/>
                    <a:pt x="8274" y="8463"/>
                    <a:pt x="8512" y="7515"/>
                  </a:cubicBezTo>
                  <a:cubicBezTo>
                    <a:pt x="9000" y="5557"/>
                    <a:pt x="9014" y="2995"/>
                    <a:pt x="8994" y="1516"/>
                  </a:cubicBezTo>
                  <a:cubicBezTo>
                    <a:pt x="8979" y="391"/>
                    <a:pt x="8702" y="1"/>
                    <a:pt x="828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2"/>
            <p:cNvSpPr/>
            <p:nvPr/>
          </p:nvSpPr>
          <p:spPr>
            <a:xfrm>
              <a:off x="4292500" y="1307025"/>
              <a:ext cx="143575" cy="99875"/>
            </a:xfrm>
            <a:custGeom>
              <a:avLst/>
              <a:gdLst/>
              <a:ahLst/>
              <a:cxnLst/>
              <a:rect l="l" t="t" r="r" b="b"/>
              <a:pathLst>
                <a:path w="5743" h="3995" extrusionOk="0">
                  <a:moveTo>
                    <a:pt x="5448" y="0"/>
                  </a:moveTo>
                  <a:lnTo>
                    <a:pt x="3805" y="13"/>
                  </a:lnTo>
                  <a:cubicBezTo>
                    <a:pt x="3423" y="812"/>
                    <a:pt x="2613" y="1334"/>
                    <a:pt x="1404" y="2195"/>
                  </a:cubicBezTo>
                  <a:cubicBezTo>
                    <a:pt x="195" y="3056"/>
                    <a:pt x="0" y="3317"/>
                    <a:pt x="140" y="3550"/>
                  </a:cubicBezTo>
                  <a:cubicBezTo>
                    <a:pt x="278" y="3783"/>
                    <a:pt x="928" y="3919"/>
                    <a:pt x="1505" y="3986"/>
                  </a:cubicBezTo>
                  <a:cubicBezTo>
                    <a:pt x="1557" y="3992"/>
                    <a:pt x="1611" y="3995"/>
                    <a:pt x="1667" y="3995"/>
                  </a:cubicBezTo>
                  <a:cubicBezTo>
                    <a:pt x="2237" y="3995"/>
                    <a:pt x="3005" y="3698"/>
                    <a:pt x="3311" y="3309"/>
                  </a:cubicBezTo>
                  <a:cubicBezTo>
                    <a:pt x="3545" y="3012"/>
                    <a:pt x="4184" y="2572"/>
                    <a:pt x="4597" y="2518"/>
                  </a:cubicBezTo>
                  <a:cubicBezTo>
                    <a:pt x="5012" y="2463"/>
                    <a:pt x="5626" y="2092"/>
                    <a:pt x="5685" y="1830"/>
                  </a:cubicBezTo>
                  <a:cubicBezTo>
                    <a:pt x="5742" y="1570"/>
                    <a:pt x="5668" y="1038"/>
                    <a:pt x="5581" y="716"/>
                  </a:cubicBezTo>
                  <a:cubicBezTo>
                    <a:pt x="5494" y="394"/>
                    <a:pt x="5448" y="0"/>
                    <a:pt x="544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2"/>
            <p:cNvSpPr/>
            <p:nvPr/>
          </p:nvSpPr>
          <p:spPr>
            <a:xfrm>
              <a:off x="4476000" y="1363275"/>
              <a:ext cx="64750" cy="142625"/>
            </a:xfrm>
            <a:custGeom>
              <a:avLst/>
              <a:gdLst/>
              <a:ahLst/>
              <a:cxnLst/>
              <a:rect l="l" t="t" r="r" b="b"/>
              <a:pathLst>
                <a:path w="2590" h="5705" extrusionOk="0">
                  <a:moveTo>
                    <a:pt x="2113" y="0"/>
                  </a:moveTo>
                  <a:lnTo>
                    <a:pt x="593" y="1"/>
                  </a:lnTo>
                  <a:cubicBezTo>
                    <a:pt x="593" y="1"/>
                    <a:pt x="404" y="367"/>
                    <a:pt x="270" y="903"/>
                  </a:cubicBezTo>
                  <a:cubicBezTo>
                    <a:pt x="136" y="1439"/>
                    <a:pt x="406" y="2049"/>
                    <a:pt x="203" y="2847"/>
                  </a:cubicBezTo>
                  <a:cubicBezTo>
                    <a:pt x="0" y="3645"/>
                    <a:pt x="69" y="4316"/>
                    <a:pt x="358" y="5110"/>
                  </a:cubicBezTo>
                  <a:cubicBezTo>
                    <a:pt x="514" y="5533"/>
                    <a:pt x="845" y="5704"/>
                    <a:pt x="1172" y="5704"/>
                  </a:cubicBezTo>
                  <a:cubicBezTo>
                    <a:pt x="1459" y="5704"/>
                    <a:pt x="1742" y="5573"/>
                    <a:pt x="1899" y="5364"/>
                  </a:cubicBezTo>
                  <a:cubicBezTo>
                    <a:pt x="2232" y="4918"/>
                    <a:pt x="2590" y="3959"/>
                    <a:pt x="2505" y="3260"/>
                  </a:cubicBezTo>
                  <a:cubicBezTo>
                    <a:pt x="2421" y="2560"/>
                    <a:pt x="2344" y="2219"/>
                    <a:pt x="2411" y="1364"/>
                  </a:cubicBezTo>
                  <a:cubicBezTo>
                    <a:pt x="2478" y="508"/>
                    <a:pt x="2237" y="325"/>
                    <a:pt x="2113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2"/>
            <p:cNvSpPr/>
            <p:nvPr/>
          </p:nvSpPr>
          <p:spPr>
            <a:xfrm>
              <a:off x="4335750" y="759125"/>
              <a:ext cx="235125" cy="609675"/>
            </a:xfrm>
            <a:custGeom>
              <a:avLst/>
              <a:gdLst/>
              <a:ahLst/>
              <a:cxnLst/>
              <a:rect l="l" t="t" r="r" b="b"/>
              <a:pathLst>
                <a:path w="9405" h="24387" extrusionOk="0">
                  <a:moveTo>
                    <a:pt x="740" y="1"/>
                  </a:moveTo>
                  <a:cubicBezTo>
                    <a:pt x="0" y="2196"/>
                    <a:pt x="405" y="11640"/>
                    <a:pt x="576" y="12549"/>
                  </a:cubicBezTo>
                  <a:cubicBezTo>
                    <a:pt x="762" y="13535"/>
                    <a:pt x="2074" y="21929"/>
                    <a:pt x="2074" y="21929"/>
                  </a:cubicBezTo>
                  <a:cubicBezTo>
                    <a:pt x="2371" y="22109"/>
                    <a:pt x="2651" y="22170"/>
                    <a:pt x="2891" y="22170"/>
                  </a:cubicBezTo>
                  <a:cubicBezTo>
                    <a:pt x="3385" y="22170"/>
                    <a:pt x="3718" y="21915"/>
                    <a:pt x="3718" y="21915"/>
                  </a:cubicBezTo>
                  <a:cubicBezTo>
                    <a:pt x="3718" y="21915"/>
                    <a:pt x="3975" y="15798"/>
                    <a:pt x="3975" y="14494"/>
                  </a:cubicBezTo>
                  <a:cubicBezTo>
                    <a:pt x="3975" y="13546"/>
                    <a:pt x="3431" y="12368"/>
                    <a:pt x="3431" y="12368"/>
                  </a:cubicBezTo>
                  <a:lnTo>
                    <a:pt x="4162" y="4178"/>
                  </a:lnTo>
                  <a:lnTo>
                    <a:pt x="4404" y="4110"/>
                  </a:lnTo>
                  <a:cubicBezTo>
                    <a:pt x="4404" y="4110"/>
                    <a:pt x="4865" y="11220"/>
                    <a:pt x="5139" y="12775"/>
                  </a:cubicBezTo>
                  <a:cubicBezTo>
                    <a:pt x="5359" y="14022"/>
                    <a:pt x="5444" y="15579"/>
                    <a:pt x="5697" y="17712"/>
                  </a:cubicBezTo>
                  <a:cubicBezTo>
                    <a:pt x="5938" y="19754"/>
                    <a:pt x="6203" y="24166"/>
                    <a:pt x="6203" y="24166"/>
                  </a:cubicBezTo>
                  <a:cubicBezTo>
                    <a:pt x="6487" y="24331"/>
                    <a:pt x="6751" y="24386"/>
                    <a:pt x="6976" y="24386"/>
                  </a:cubicBezTo>
                  <a:cubicBezTo>
                    <a:pt x="7426" y="24386"/>
                    <a:pt x="7723" y="24166"/>
                    <a:pt x="7723" y="24166"/>
                  </a:cubicBezTo>
                  <a:cubicBezTo>
                    <a:pt x="7723" y="24166"/>
                    <a:pt x="8764" y="19066"/>
                    <a:pt x="8795" y="17285"/>
                  </a:cubicBezTo>
                  <a:cubicBezTo>
                    <a:pt x="8826" y="15609"/>
                    <a:pt x="8196" y="13433"/>
                    <a:pt x="8196" y="13433"/>
                  </a:cubicBezTo>
                  <a:cubicBezTo>
                    <a:pt x="8196" y="13433"/>
                    <a:pt x="8379" y="11033"/>
                    <a:pt x="8504" y="8971"/>
                  </a:cubicBezTo>
                  <a:cubicBezTo>
                    <a:pt x="8629" y="6908"/>
                    <a:pt x="9405" y="2929"/>
                    <a:pt x="8819" y="417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2"/>
            <p:cNvSpPr/>
            <p:nvPr/>
          </p:nvSpPr>
          <p:spPr>
            <a:xfrm>
              <a:off x="4382350" y="378625"/>
              <a:ext cx="145700" cy="153150"/>
            </a:xfrm>
            <a:custGeom>
              <a:avLst/>
              <a:gdLst/>
              <a:ahLst/>
              <a:cxnLst/>
              <a:rect l="l" t="t" r="r" b="b"/>
              <a:pathLst>
                <a:path w="5828" h="6126" extrusionOk="0">
                  <a:moveTo>
                    <a:pt x="4490" y="1"/>
                  </a:moveTo>
                  <a:cubicBezTo>
                    <a:pt x="4490" y="1"/>
                    <a:pt x="2957" y="532"/>
                    <a:pt x="1900" y="872"/>
                  </a:cubicBezTo>
                  <a:lnTo>
                    <a:pt x="1834" y="2018"/>
                  </a:lnTo>
                  <a:cubicBezTo>
                    <a:pt x="1819" y="2020"/>
                    <a:pt x="1798" y="2021"/>
                    <a:pt x="1773" y="2021"/>
                  </a:cubicBezTo>
                  <a:cubicBezTo>
                    <a:pt x="1695" y="2021"/>
                    <a:pt x="1576" y="2014"/>
                    <a:pt x="1454" y="2014"/>
                  </a:cubicBezTo>
                  <a:cubicBezTo>
                    <a:pt x="1354" y="2014"/>
                    <a:pt x="1251" y="2019"/>
                    <a:pt x="1167" y="2036"/>
                  </a:cubicBezTo>
                  <a:cubicBezTo>
                    <a:pt x="843" y="2337"/>
                    <a:pt x="0" y="3198"/>
                    <a:pt x="158" y="4304"/>
                  </a:cubicBezTo>
                  <a:cubicBezTo>
                    <a:pt x="304" y="5323"/>
                    <a:pt x="2067" y="6125"/>
                    <a:pt x="3073" y="6125"/>
                  </a:cubicBezTo>
                  <a:cubicBezTo>
                    <a:pt x="3251" y="6125"/>
                    <a:pt x="3406" y="6100"/>
                    <a:pt x="3523" y="6046"/>
                  </a:cubicBezTo>
                  <a:cubicBezTo>
                    <a:pt x="4303" y="5689"/>
                    <a:pt x="5828" y="3288"/>
                    <a:pt x="5578" y="3082"/>
                  </a:cubicBezTo>
                  <a:cubicBezTo>
                    <a:pt x="5330" y="2877"/>
                    <a:pt x="4444" y="2710"/>
                    <a:pt x="4402" y="2538"/>
                  </a:cubicBezTo>
                  <a:cubicBezTo>
                    <a:pt x="4359" y="2364"/>
                    <a:pt x="4490" y="1"/>
                    <a:pt x="449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2"/>
            <p:cNvSpPr/>
            <p:nvPr/>
          </p:nvSpPr>
          <p:spPr>
            <a:xfrm>
              <a:off x="4428500" y="378625"/>
              <a:ext cx="66100" cy="56550"/>
            </a:xfrm>
            <a:custGeom>
              <a:avLst/>
              <a:gdLst/>
              <a:ahLst/>
              <a:cxnLst/>
              <a:rect l="l" t="t" r="r" b="b"/>
              <a:pathLst>
                <a:path w="2644" h="2262" extrusionOk="0">
                  <a:moveTo>
                    <a:pt x="2644" y="1"/>
                  </a:moveTo>
                  <a:lnTo>
                    <a:pt x="806" y="625"/>
                  </a:lnTo>
                  <a:lnTo>
                    <a:pt x="54" y="872"/>
                  </a:lnTo>
                  <a:lnTo>
                    <a:pt x="0" y="1799"/>
                  </a:lnTo>
                  <a:cubicBezTo>
                    <a:pt x="47" y="2158"/>
                    <a:pt x="408" y="2261"/>
                    <a:pt x="732" y="2261"/>
                  </a:cubicBezTo>
                  <a:cubicBezTo>
                    <a:pt x="929" y="2261"/>
                    <a:pt x="1111" y="2223"/>
                    <a:pt x="1200" y="2181"/>
                  </a:cubicBezTo>
                  <a:cubicBezTo>
                    <a:pt x="2535" y="1551"/>
                    <a:pt x="2610" y="742"/>
                    <a:pt x="2610" y="742"/>
                  </a:cubicBezTo>
                  <a:cubicBezTo>
                    <a:pt x="2623" y="429"/>
                    <a:pt x="2644" y="1"/>
                    <a:pt x="2644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2"/>
            <p:cNvSpPr/>
            <p:nvPr/>
          </p:nvSpPr>
          <p:spPr>
            <a:xfrm>
              <a:off x="4377125" y="241125"/>
              <a:ext cx="152750" cy="182650"/>
            </a:xfrm>
            <a:custGeom>
              <a:avLst/>
              <a:gdLst/>
              <a:ahLst/>
              <a:cxnLst/>
              <a:rect l="l" t="t" r="r" b="b"/>
              <a:pathLst>
                <a:path w="6110" h="7306" extrusionOk="0">
                  <a:moveTo>
                    <a:pt x="3003" y="0"/>
                  </a:moveTo>
                  <a:cubicBezTo>
                    <a:pt x="1526" y="0"/>
                    <a:pt x="501" y="1122"/>
                    <a:pt x="275" y="2586"/>
                  </a:cubicBezTo>
                  <a:cubicBezTo>
                    <a:pt x="148" y="3337"/>
                    <a:pt x="0" y="4703"/>
                    <a:pt x="622" y="6164"/>
                  </a:cubicBezTo>
                  <a:cubicBezTo>
                    <a:pt x="894" y="6806"/>
                    <a:pt x="1338" y="7215"/>
                    <a:pt x="1753" y="7283"/>
                  </a:cubicBezTo>
                  <a:cubicBezTo>
                    <a:pt x="1842" y="7298"/>
                    <a:pt x="1935" y="7305"/>
                    <a:pt x="2032" y="7305"/>
                  </a:cubicBezTo>
                  <a:cubicBezTo>
                    <a:pt x="2883" y="7305"/>
                    <a:pt x="3962" y="6746"/>
                    <a:pt x="4459" y="6164"/>
                  </a:cubicBezTo>
                  <a:cubicBezTo>
                    <a:pt x="4558" y="6049"/>
                    <a:pt x="4699" y="5501"/>
                    <a:pt x="4699" y="5501"/>
                  </a:cubicBezTo>
                  <a:cubicBezTo>
                    <a:pt x="5446" y="4990"/>
                    <a:pt x="5962" y="4161"/>
                    <a:pt x="6016" y="3188"/>
                  </a:cubicBezTo>
                  <a:cubicBezTo>
                    <a:pt x="6109" y="1522"/>
                    <a:pt x="4833" y="97"/>
                    <a:pt x="3168" y="5"/>
                  </a:cubicBezTo>
                  <a:cubicBezTo>
                    <a:pt x="3113" y="2"/>
                    <a:pt x="3058" y="0"/>
                    <a:pt x="300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2"/>
            <p:cNvSpPr/>
            <p:nvPr/>
          </p:nvSpPr>
          <p:spPr>
            <a:xfrm>
              <a:off x="4386750" y="240350"/>
              <a:ext cx="147700" cy="138300"/>
            </a:xfrm>
            <a:custGeom>
              <a:avLst/>
              <a:gdLst/>
              <a:ahLst/>
              <a:cxnLst/>
              <a:rect l="l" t="t" r="r" b="b"/>
              <a:pathLst>
                <a:path w="5908" h="5532" extrusionOk="0">
                  <a:moveTo>
                    <a:pt x="2632" y="1"/>
                  </a:moveTo>
                  <a:cubicBezTo>
                    <a:pt x="1569" y="1"/>
                    <a:pt x="554" y="526"/>
                    <a:pt x="1" y="1672"/>
                  </a:cubicBezTo>
                  <a:cubicBezTo>
                    <a:pt x="96" y="1577"/>
                    <a:pt x="212" y="1455"/>
                    <a:pt x="372" y="1455"/>
                  </a:cubicBezTo>
                  <a:cubicBezTo>
                    <a:pt x="550" y="1455"/>
                    <a:pt x="782" y="1606"/>
                    <a:pt x="1100" y="2112"/>
                  </a:cubicBezTo>
                  <a:cubicBezTo>
                    <a:pt x="1526" y="1633"/>
                    <a:pt x="1928" y="1478"/>
                    <a:pt x="2268" y="1478"/>
                  </a:cubicBezTo>
                  <a:cubicBezTo>
                    <a:pt x="2403" y="1478"/>
                    <a:pt x="2528" y="1503"/>
                    <a:pt x="2642" y="1540"/>
                  </a:cubicBezTo>
                  <a:cubicBezTo>
                    <a:pt x="3064" y="1680"/>
                    <a:pt x="3371" y="2047"/>
                    <a:pt x="3506" y="2470"/>
                  </a:cubicBezTo>
                  <a:cubicBezTo>
                    <a:pt x="3561" y="2643"/>
                    <a:pt x="3601" y="2792"/>
                    <a:pt x="3692" y="2928"/>
                  </a:cubicBezTo>
                  <a:cubicBezTo>
                    <a:pt x="3902" y="3237"/>
                    <a:pt x="3887" y="3482"/>
                    <a:pt x="3894" y="3845"/>
                  </a:cubicBezTo>
                  <a:cubicBezTo>
                    <a:pt x="3897" y="3956"/>
                    <a:pt x="3872" y="4183"/>
                    <a:pt x="3868" y="4317"/>
                  </a:cubicBezTo>
                  <a:cubicBezTo>
                    <a:pt x="3856" y="4764"/>
                    <a:pt x="4177" y="4787"/>
                    <a:pt x="4242" y="4787"/>
                  </a:cubicBezTo>
                  <a:cubicBezTo>
                    <a:pt x="4250" y="4787"/>
                    <a:pt x="4254" y="4787"/>
                    <a:pt x="4254" y="4787"/>
                  </a:cubicBezTo>
                  <a:cubicBezTo>
                    <a:pt x="4295" y="4521"/>
                    <a:pt x="4314" y="4102"/>
                    <a:pt x="4326" y="3989"/>
                  </a:cubicBezTo>
                  <a:lnTo>
                    <a:pt x="4326" y="3989"/>
                  </a:lnTo>
                  <a:cubicBezTo>
                    <a:pt x="5139" y="4250"/>
                    <a:pt x="4347" y="5429"/>
                    <a:pt x="4314" y="5532"/>
                  </a:cubicBezTo>
                  <a:cubicBezTo>
                    <a:pt x="5316" y="4844"/>
                    <a:pt x="5908" y="3581"/>
                    <a:pt x="5513" y="2168"/>
                  </a:cubicBezTo>
                  <a:cubicBezTo>
                    <a:pt x="5213" y="1091"/>
                    <a:pt x="4369" y="274"/>
                    <a:pt x="3270" y="63"/>
                  </a:cubicBezTo>
                  <a:cubicBezTo>
                    <a:pt x="3058" y="22"/>
                    <a:pt x="2844" y="1"/>
                    <a:pt x="2632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2"/>
            <p:cNvSpPr/>
            <p:nvPr/>
          </p:nvSpPr>
          <p:spPr>
            <a:xfrm>
              <a:off x="4494575" y="333800"/>
              <a:ext cx="38875" cy="49000"/>
            </a:xfrm>
            <a:custGeom>
              <a:avLst/>
              <a:gdLst/>
              <a:ahLst/>
              <a:cxnLst/>
              <a:rect l="l" t="t" r="r" b="b"/>
              <a:pathLst>
                <a:path w="1555" h="1960" extrusionOk="0">
                  <a:moveTo>
                    <a:pt x="595" y="0"/>
                  </a:moveTo>
                  <a:cubicBezTo>
                    <a:pt x="359" y="0"/>
                    <a:pt x="123" y="109"/>
                    <a:pt x="13" y="250"/>
                  </a:cubicBezTo>
                  <a:lnTo>
                    <a:pt x="1" y="1794"/>
                  </a:lnTo>
                  <a:cubicBezTo>
                    <a:pt x="1" y="1794"/>
                    <a:pt x="74" y="1944"/>
                    <a:pt x="368" y="1959"/>
                  </a:cubicBezTo>
                  <a:cubicBezTo>
                    <a:pt x="375" y="1959"/>
                    <a:pt x="382" y="1960"/>
                    <a:pt x="389" y="1960"/>
                  </a:cubicBezTo>
                  <a:cubicBezTo>
                    <a:pt x="933" y="1960"/>
                    <a:pt x="1555" y="957"/>
                    <a:pt x="1118" y="273"/>
                  </a:cubicBezTo>
                  <a:cubicBezTo>
                    <a:pt x="991" y="76"/>
                    <a:pt x="793" y="0"/>
                    <a:pt x="595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2"/>
            <p:cNvSpPr/>
            <p:nvPr/>
          </p:nvSpPr>
          <p:spPr>
            <a:xfrm>
              <a:off x="4316900" y="428800"/>
              <a:ext cx="239350" cy="385350"/>
            </a:xfrm>
            <a:custGeom>
              <a:avLst/>
              <a:gdLst/>
              <a:ahLst/>
              <a:cxnLst/>
              <a:rect l="l" t="t" r="r" b="b"/>
              <a:pathLst>
                <a:path w="9574" h="15414" extrusionOk="0">
                  <a:moveTo>
                    <a:pt x="3985" y="1"/>
                  </a:moveTo>
                  <a:cubicBezTo>
                    <a:pt x="3856" y="1"/>
                    <a:pt x="3722" y="6"/>
                    <a:pt x="3626" y="21"/>
                  </a:cubicBezTo>
                  <a:cubicBezTo>
                    <a:pt x="1821" y="1813"/>
                    <a:pt x="1" y="4117"/>
                    <a:pt x="2143" y="5976"/>
                  </a:cubicBezTo>
                  <a:cubicBezTo>
                    <a:pt x="2157" y="6847"/>
                    <a:pt x="2392" y="8085"/>
                    <a:pt x="2392" y="8085"/>
                  </a:cubicBezTo>
                  <a:cubicBezTo>
                    <a:pt x="2278" y="9041"/>
                    <a:pt x="2121" y="9483"/>
                    <a:pt x="1837" y="10710"/>
                  </a:cubicBezTo>
                  <a:cubicBezTo>
                    <a:pt x="1366" y="12749"/>
                    <a:pt x="1332" y="13879"/>
                    <a:pt x="1332" y="13879"/>
                  </a:cubicBezTo>
                  <a:cubicBezTo>
                    <a:pt x="1871" y="14467"/>
                    <a:pt x="3413" y="15414"/>
                    <a:pt x="5525" y="15414"/>
                  </a:cubicBezTo>
                  <a:cubicBezTo>
                    <a:pt x="5887" y="15414"/>
                    <a:pt x="6266" y="15386"/>
                    <a:pt x="6660" y="15324"/>
                  </a:cubicBezTo>
                  <a:cubicBezTo>
                    <a:pt x="8529" y="15028"/>
                    <a:pt x="9142" y="14088"/>
                    <a:pt x="9574" y="13628"/>
                  </a:cubicBezTo>
                  <a:cubicBezTo>
                    <a:pt x="9371" y="12326"/>
                    <a:pt x="8274" y="10737"/>
                    <a:pt x="7734" y="9954"/>
                  </a:cubicBezTo>
                  <a:cubicBezTo>
                    <a:pt x="7195" y="9172"/>
                    <a:pt x="7224" y="8730"/>
                    <a:pt x="7385" y="8423"/>
                  </a:cubicBezTo>
                  <a:cubicBezTo>
                    <a:pt x="7743" y="7766"/>
                    <a:pt x="8303" y="6825"/>
                    <a:pt x="8792" y="5518"/>
                  </a:cubicBezTo>
                  <a:cubicBezTo>
                    <a:pt x="9362" y="3996"/>
                    <a:pt x="9093" y="1998"/>
                    <a:pt x="8971" y="1573"/>
                  </a:cubicBezTo>
                  <a:cubicBezTo>
                    <a:pt x="8864" y="1210"/>
                    <a:pt x="8105" y="858"/>
                    <a:pt x="7442" y="758"/>
                  </a:cubicBezTo>
                  <a:cubicBezTo>
                    <a:pt x="6674" y="1190"/>
                    <a:pt x="6444" y="1865"/>
                    <a:pt x="5960" y="2387"/>
                  </a:cubicBezTo>
                  <a:cubicBezTo>
                    <a:pt x="5474" y="2912"/>
                    <a:pt x="5033" y="3183"/>
                    <a:pt x="4533" y="3183"/>
                  </a:cubicBezTo>
                  <a:cubicBezTo>
                    <a:pt x="4303" y="3183"/>
                    <a:pt x="4060" y="3125"/>
                    <a:pt x="3795" y="3008"/>
                  </a:cubicBezTo>
                  <a:cubicBezTo>
                    <a:pt x="3217" y="2754"/>
                    <a:pt x="2989" y="2034"/>
                    <a:pt x="3289" y="1348"/>
                  </a:cubicBezTo>
                  <a:cubicBezTo>
                    <a:pt x="3617" y="598"/>
                    <a:pt x="4278" y="10"/>
                    <a:pt x="4278" y="10"/>
                  </a:cubicBezTo>
                  <a:cubicBezTo>
                    <a:pt x="4200" y="5"/>
                    <a:pt x="4094" y="1"/>
                    <a:pt x="3985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2"/>
            <p:cNvSpPr/>
            <p:nvPr/>
          </p:nvSpPr>
          <p:spPr>
            <a:xfrm>
              <a:off x="4439750" y="480325"/>
              <a:ext cx="105600" cy="188300"/>
            </a:xfrm>
            <a:custGeom>
              <a:avLst/>
              <a:gdLst/>
              <a:ahLst/>
              <a:cxnLst/>
              <a:rect l="l" t="t" r="r" b="b"/>
              <a:pathLst>
                <a:path w="4224" h="7532" extrusionOk="0">
                  <a:moveTo>
                    <a:pt x="2495" y="0"/>
                  </a:moveTo>
                  <a:cubicBezTo>
                    <a:pt x="2375" y="931"/>
                    <a:pt x="2474" y="1519"/>
                    <a:pt x="2597" y="2412"/>
                  </a:cubicBezTo>
                  <a:cubicBezTo>
                    <a:pt x="2721" y="3304"/>
                    <a:pt x="2361" y="4798"/>
                    <a:pt x="1554" y="5464"/>
                  </a:cubicBezTo>
                  <a:cubicBezTo>
                    <a:pt x="748" y="6131"/>
                    <a:pt x="0" y="6424"/>
                    <a:pt x="134" y="6611"/>
                  </a:cubicBezTo>
                  <a:cubicBezTo>
                    <a:pt x="267" y="6798"/>
                    <a:pt x="1093" y="6951"/>
                    <a:pt x="1093" y="6951"/>
                  </a:cubicBezTo>
                  <a:lnTo>
                    <a:pt x="2597" y="7532"/>
                  </a:lnTo>
                  <a:lnTo>
                    <a:pt x="2600" y="7532"/>
                  </a:lnTo>
                  <a:cubicBezTo>
                    <a:pt x="2300" y="6970"/>
                    <a:pt x="2338" y="6618"/>
                    <a:pt x="2471" y="6362"/>
                  </a:cubicBezTo>
                  <a:cubicBezTo>
                    <a:pt x="2829" y="5707"/>
                    <a:pt x="3389" y="4764"/>
                    <a:pt x="3878" y="3457"/>
                  </a:cubicBezTo>
                  <a:cubicBezTo>
                    <a:pt x="4113" y="2831"/>
                    <a:pt x="4205" y="2124"/>
                    <a:pt x="4223" y="1478"/>
                  </a:cubicBezTo>
                  <a:lnTo>
                    <a:pt x="3654" y="584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2"/>
            <p:cNvSpPr/>
            <p:nvPr/>
          </p:nvSpPr>
          <p:spPr>
            <a:xfrm>
              <a:off x="4314975" y="650225"/>
              <a:ext cx="316625" cy="297875"/>
            </a:xfrm>
            <a:custGeom>
              <a:avLst/>
              <a:gdLst/>
              <a:ahLst/>
              <a:cxnLst/>
              <a:rect l="l" t="t" r="r" b="b"/>
              <a:pathLst>
                <a:path w="12665" h="11915" extrusionOk="0">
                  <a:moveTo>
                    <a:pt x="2349" y="1"/>
                  </a:moveTo>
                  <a:cubicBezTo>
                    <a:pt x="2349" y="1"/>
                    <a:pt x="551" y="6117"/>
                    <a:pt x="1" y="9760"/>
                  </a:cubicBezTo>
                  <a:cubicBezTo>
                    <a:pt x="1" y="9760"/>
                    <a:pt x="1053" y="11914"/>
                    <a:pt x="5113" y="11914"/>
                  </a:cubicBezTo>
                  <a:cubicBezTo>
                    <a:pt x="5423" y="11914"/>
                    <a:pt x="5751" y="11902"/>
                    <a:pt x="6097" y="11875"/>
                  </a:cubicBezTo>
                  <a:cubicBezTo>
                    <a:pt x="11098" y="11482"/>
                    <a:pt x="12665" y="8002"/>
                    <a:pt x="12665" y="8002"/>
                  </a:cubicBezTo>
                  <a:cubicBezTo>
                    <a:pt x="11225" y="4168"/>
                    <a:pt x="8003" y="2050"/>
                    <a:pt x="7459" y="213"/>
                  </a:cubicBezTo>
                  <a:cubicBezTo>
                    <a:pt x="7459" y="213"/>
                    <a:pt x="6164" y="816"/>
                    <a:pt x="4730" y="816"/>
                  </a:cubicBezTo>
                  <a:cubicBezTo>
                    <a:pt x="3910" y="816"/>
                    <a:pt x="3045" y="619"/>
                    <a:pt x="2349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2"/>
            <p:cNvSpPr/>
            <p:nvPr/>
          </p:nvSpPr>
          <p:spPr>
            <a:xfrm>
              <a:off x="4356625" y="646675"/>
              <a:ext cx="274975" cy="301400"/>
            </a:xfrm>
            <a:custGeom>
              <a:avLst/>
              <a:gdLst/>
              <a:ahLst/>
              <a:cxnLst/>
              <a:rect l="l" t="t" r="r" b="b"/>
              <a:pathLst>
                <a:path w="10999" h="12056" extrusionOk="0">
                  <a:moveTo>
                    <a:pt x="5701" y="1"/>
                  </a:moveTo>
                  <a:cubicBezTo>
                    <a:pt x="5279" y="122"/>
                    <a:pt x="4851" y="221"/>
                    <a:pt x="4418" y="297"/>
                  </a:cubicBezTo>
                  <a:cubicBezTo>
                    <a:pt x="4929" y="702"/>
                    <a:pt x="5372" y="1215"/>
                    <a:pt x="5922" y="2274"/>
                  </a:cubicBezTo>
                  <a:cubicBezTo>
                    <a:pt x="6473" y="3330"/>
                    <a:pt x="7816" y="6161"/>
                    <a:pt x="6187" y="9261"/>
                  </a:cubicBezTo>
                  <a:cubicBezTo>
                    <a:pt x="5202" y="11136"/>
                    <a:pt x="3145" y="11506"/>
                    <a:pt x="1672" y="11506"/>
                  </a:cubicBezTo>
                  <a:cubicBezTo>
                    <a:pt x="753" y="11506"/>
                    <a:pt x="61" y="11362"/>
                    <a:pt x="1" y="11349"/>
                  </a:cubicBezTo>
                  <a:lnTo>
                    <a:pt x="1" y="11349"/>
                  </a:lnTo>
                  <a:cubicBezTo>
                    <a:pt x="783" y="11739"/>
                    <a:pt x="1894" y="12055"/>
                    <a:pt x="3449" y="12055"/>
                  </a:cubicBezTo>
                  <a:cubicBezTo>
                    <a:pt x="3758" y="12055"/>
                    <a:pt x="4086" y="12043"/>
                    <a:pt x="4431" y="12016"/>
                  </a:cubicBezTo>
                  <a:cubicBezTo>
                    <a:pt x="9432" y="11624"/>
                    <a:pt x="10999" y="8144"/>
                    <a:pt x="10999" y="8144"/>
                  </a:cubicBezTo>
                  <a:cubicBezTo>
                    <a:pt x="9563" y="4322"/>
                    <a:pt x="6358" y="2204"/>
                    <a:pt x="5799" y="371"/>
                  </a:cubicBezTo>
                  <a:cubicBezTo>
                    <a:pt x="5756" y="250"/>
                    <a:pt x="5724" y="127"/>
                    <a:pt x="570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2"/>
            <p:cNvSpPr/>
            <p:nvPr/>
          </p:nvSpPr>
          <p:spPr>
            <a:xfrm>
              <a:off x="4370575" y="638200"/>
              <a:ext cx="134150" cy="42125"/>
            </a:xfrm>
            <a:custGeom>
              <a:avLst/>
              <a:gdLst/>
              <a:ahLst/>
              <a:cxnLst/>
              <a:rect l="l" t="t" r="r" b="b"/>
              <a:pathLst>
                <a:path w="5366" h="1685" extrusionOk="0">
                  <a:moveTo>
                    <a:pt x="206" y="1"/>
                  </a:moveTo>
                  <a:cubicBezTo>
                    <a:pt x="206" y="1"/>
                    <a:pt x="0" y="491"/>
                    <a:pt x="22" y="838"/>
                  </a:cubicBezTo>
                  <a:cubicBezTo>
                    <a:pt x="612" y="1519"/>
                    <a:pt x="1360" y="1684"/>
                    <a:pt x="2434" y="1684"/>
                  </a:cubicBezTo>
                  <a:cubicBezTo>
                    <a:pt x="2453" y="1684"/>
                    <a:pt x="2473" y="1684"/>
                    <a:pt x="2493" y="1684"/>
                  </a:cubicBezTo>
                  <a:cubicBezTo>
                    <a:pt x="3751" y="1677"/>
                    <a:pt x="5163" y="1202"/>
                    <a:pt x="5366" y="1036"/>
                  </a:cubicBezTo>
                  <a:cubicBezTo>
                    <a:pt x="5364" y="1036"/>
                    <a:pt x="5193" y="647"/>
                    <a:pt x="5143" y="340"/>
                  </a:cubicBezTo>
                  <a:cubicBezTo>
                    <a:pt x="5143" y="340"/>
                    <a:pt x="3727" y="767"/>
                    <a:pt x="2539" y="767"/>
                  </a:cubicBezTo>
                  <a:cubicBezTo>
                    <a:pt x="2416" y="767"/>
                    <a:pt x="2295" y="762"/>
                    <a:pt x="2179" y="752"/>
                  </a:cubicBezTo>
                  <a:cubicBezTo>
                    <a:pt x="802" y="632"/>
                    <a:pt x="369" y="255"/>
                    <a:pt x="206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2"/>
            <p:cNvSpPr/>
            <p:nvPr/>
          </p:nvSpPr>
          <p:spPr>
            <a:xfrm>
              <a:off x="4475250" y="457700"/>
              <a:ext cx="151900" cy="395675"/>
            </a:xfrm>
            <a:custGeom>
              <a:avLst/>
              <a:gdLst/>
              <a:ahLst/>
              <a:cxnLst/>
              <a:rect l="l" t="t" r="r" b="b"/>
              <a:pathLst>
                <a:path w="6076" h="15827" extrusionOk="0">
                  <a:moveTo>
                    <a:pt x="2046" y="0"/>
                  </a:moveTo>
                  <a:cubicBezTo>
                    <a:pt x="1820" y="0"/>
                    <a:pt x="1608" y="111"/>
                    <a:pt x="1406" y="297"/>
                  </a:cubicBezTo>
                  <a:cubicBezTo>
                    <a:pt x="963" y="705"/>
                    <a:pt x="913" y="1459"/>
                    <a:pt x="1341" y="2209"/>
                  </a:cubicBezTo>
                  <a:cubicBezTo>
                    <a:pt x="1787" y="2987"/>
                    <a:pt x="2288" y="3636"/>
                    <a:pt x="3239" y="5308"/>
                  </a:cubicBezTo>
                  <a:cubicBezTo>
                    <a:pt x="3670" y="6066"/>
                    <a:pt x="4105" y="7004"/>
                    <a:pt x="3736" y="8519"/>
                  </a:cubicBezTo>
                  <a:cubicBezTo>
                    <a:pt x="3425" y="9802"/>
                    <a:pt x="2958" y="10986"/>
                    <a:pt x="2629" y="11429"/>
                  </a:cubicBezTo>
                  <a:cubicBezTo>
                    <a:pt x="2362" y="11790"/>
                    <a:pt x="2084" y="11989"/>
                    <a:pt x="1650" y="12202"/>
                  </a:cubicBezTo>
                  <a:cubicBezTo>
                    <a:pt x="1158" y="12444"/>
                    <a:pt x="943" y="12740"/>
                    <a:pt x="610" y="12938"/>
                  </a:cubicBezTo>
                  <a:cubicBezTo>
                    <a:pt x="276" y="13137"/>
                    <a:pt x="168" y="13062"/>
                    <a:pt x="231" y="13263"/>
                  </a:cubicBezTo>
                  <a:cubicBezTo>
                    <a:pt x="272" y="13392"/>
                    <a:pt x="461" y="13467"/>
                    <a:pt x="684" y="13467"/>
                  </a:cubicBezTo>
                  <a:cubicBezTo>
                    <a:pt x="806" y="13467"/>
                    <a:pt x="939" y="13444"/>
                    <a:pt x="1062" y="13395"/>
                  </a:cubicBezTo>
                  <a:cubicBezTo>
                    <a:pt x="1425" y="13249"/>
                    <a:pt x="1582" y="13037"/>
                    <a:pt x="1673" y="13037"/>
                  </a:cubicBezTo>
                  <a:cubicBezTo>
                    <a:pt x="1673" y="13037"/>
                    <a:pt x="1673" y="13037"/>
                    <a:pt x="1673" y="13037"/>
                  </a:cubicBezTo>
                  <a:cubicBezTo>
                    <a:pt x="1761" y="13037"/>
                    <a:pt x="1601" y="13317"/>
                    <a:pt x="1310" y="13655"/>
                  </a:cubicBezTo>
                  <a:cubicBezTo>
                    <a:pt x="907" y="14121"/>
                    <a:pt x="511" y="14279"/>
                    <a:pt x="267" y="14486"/>
                  </a:cubicBezTo>
                  <a:cubicBezTo>
                    <a:pt x="0" y="14713"/>
                    <a:pt x="194" y="14909"/>
                    <a:pt x="347" y="14909"/>
                  </a:cubicBezTo>
                  <a:cubicBezTo>
                    <a:pt x="349" y="14909"/>
                    <a:pt x="351" y="14909"/>
                    <a:pt x="353" y="14909"/>
                  </a:cubicBezTo>
                  <a:cubicBezTo>
                    <a:pt x="507" y="14904"/>
                    <a:pt x="740" y="14885"/>
                    <a:pt x="1173" y="14620"/>
                  </a:cubicBezTo>
                  <a:cubicBezTo>
                    <a:pt x="1607" y="14356"/>
                    <a:pt x="2048" y="13956"/>
                    <a:pt x="2048" y="13956"/>
                  </a:cubicBezTo>
                  <a:lnTo>
                    <a:pt x="2048" y="13956"/>
                  </a:lnTo>
                  <a:cubicBezTo>
                    <a:pt x="2048" y="13956"/>
                    <a:pt x="1860" y="14285"/>
                    <a:pt x="1509" y="14639"/>
                  </a:cubicBezTo>
                  <a:cubicBezTo>
                    <a:pt x="1121" y="15028"/>
                    <a:pt x="917" y="15139"/>
                    <a:pt x="727" y="15351"/>
                  </a:cubicBezTo>
                  <a:cubicBezTo>
                    <a:pt x="581" y="15512"/>
                    <a:pt x="795" y="15677"/>
                    <a:pt x="1030" y="15677"/>
                  </a:cubicBezTo>
                  <a:cubicBezTo>
                    <a:pt x="1101" y="15677"/>
                    <a:pt x="1173" y="15662"/>
                    <a:pt x="1239" y="15627"/>
                  </a:cubicBezTo>
                  <a:cubicBezTo>
                    <a:pt x="1465" y="15506"/>
                    <a:pt x="1762" y="15296"/>
                    <a:pt x="2028" y="15036"/>
                  </a:cubicBezTo>
                  <a:cubicBezTo>
                    <a:pt x="2292" y="14778"/>
                    <a:pt x="2694" y="14310"/>
                    <a:pt x="2694" y="14310"/>
                  </a:cubicBezTo>
                  <a:lnTo>
                    <a:pt x="2694" y="14310"/>
                  </a:lnTo>
                  <a:cubicBezTo>
                    <a:pt x="2432" y="14858"/>
                    <a:pt x="2078" y="15163"/>
                    <a:pt x="1883" y="15368"/>
                  </a:cubicBezTo>
                  <a:cubicBezTo>
                    <a:pt x="1690" y="15572"/>
                    <a:pt x="1672" y="15732"/>
                    <a:pt x="1825" y="15807"/>
                  </a:cubicBezTo>
                  <a:cubicBezTo>
                    <a:pt x="1849" y="15819"/>
                    <a:pt x="1878" y="15826"/>
                    <a:pt x="1913" y="15826"/>
                  </a:cubicBezTo>
                  <a:cubicBezTo>
                    <a:pt x="2049" y="15826"/>
                    <a:pt x="2272" y="15720"/>
                    <a:pt x="2647" y="15406"/>
                  </a:cubicBezTo>
                  <a:cubicBezTo>
                    <a:pt x="3115" y="15013"/>
                    <a:pt x="3565" y="14277"/>
                    <a:pt x="3812" y="13587"/>
                  </a:cubicBezTo>
                  <a:cubicBezTo>
                    <a:pt x="4058" y="12897"/>
                    <a:pt x="4100" y="12602"/>
                    <a:pt x="4269" y="12259"/>
                  </a:cubicBezTo>
                  <a:cubicBezTo>
                    <a:pt x="4890" y="11007"/>
                    <a:pt x="5285" y="10102"/>
                    <a:pt x="5610" y="8740"/>
                  </a:cubicBezTo>
                  <a:cubicBezTo>
                    <a:pt x="6075" y="6793"/>
                    <a:pt x="5815" y="5897"/>
                    <a:pt x="5471" y="4982"/>
                  </a:cubicBezTo>
                  <a:cubicBezTo>
                    <a:pt x="4852" y="3335"/>
                    <a:pt x="4035" y="2215"/>
                    <a:pt x="3239" y="969"/>
                  </a:cubicBezTo>
                  <a:cubicBezTo>
                    <a:pt x="2796" y="276"/>
                    <a:pt x="2404" y="0"/>
                    <a:pt x="204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2"/>
            <p:cNvSpPr/>
            <p:nvPr/>
          </p:nvSpPr>
          <p:spPr>
            <a:xfrm>
              <a:off x="4404350" y="383250"/>
              <a:ext cx="30375" cy="7550"/>
            </a:xfrm>
            <a:custGeom>
              <a:avLst/>
              <a:gdLst/>
              <a:ahLst/>
              <a:cxnLst/>
              <a:rect l="l" t="t" r="r" b="b"/>
              <a:pathLst>
                <a:path w="1215" h="302" extrusionOk="0">
                  <a:moveTo>
                    <a:pt x="239" y="0"/>
                  </a:moveTo>
                  <a:cubicBezTo>
                    <a:pt x="54" y="0"/>
                    <a:pt x="1" y="112"/>
                    <a:pt x="147" y="198"/>
                  </a:cubicBezTo>
                  <a:cubicBezTo>
                    <a:pt x="263" y="260"/>
                    <a:pt x="378" y="302"/>
                    <a:pt x="532" y="302"/>
                  </a:cubicBezTo>
                  <a:cubicBezTo>
                    <a:pt x="697" y="302"/>
                    <a:pt x="908" y="254"/>
                    <a:pt x="1215" y="133"/>
                  </a:cubicBezTo>
                  <a:lnTo>
                    <a:pt x="1215" y="133"/>
                  </a:lnTo>
                  <a:cubicBezTo>
                    <a:pt x="1185" y="135"/>
                    <a:pt x="1155" y="136"/>
                    <a:pt x="1127" y="136"/>
                  </a:cubicBezTo>
                  <a:cubicBezTo>
                    <a:pt x="823" y="136"/>
                    <a:pt x="583" y="26"/>
                    <a:pt x="276" y="2"/>
                  </a:cubicBezTo>
                  <a:cubicBezTo>
                    <a:pt x="263" y="1"/>
                    <a:pt x="251" y="0"/>
                    <a:pt x="239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2"/>
            <p:cNvSpPr/>
            <p:nvPr/>
          </p:nvSpPr>
          <p:spPr>
            <a:xfrm>
              <a:off x="4405950" y="386800"/>
              <a:ext cx="28200" cy="12350"/>
            </a:xfrm>
            <a:custGeom>
              <a:avLst/>
              <a:gdLst/>
              <a:ahLst/>
              <a:cxnLst/>
              <a:rect l="l" t="t" r="r" b="b"/>
              <a:pathLst>
                <a:path w="1128" h="494" extrusionOk="0">
                  <a:moveTo>
                    <a:pt x="1127" y="0"/>
                  </a:moveTo>
                  <a:lnTo>
                    <a:pt x="1127" y="0"/>
                  </a:lnTo>
                  <a:cubicBezTo>
                    <a:pt x="854" y="82"/>
                    <a:pt x="628" y="126"/>
                    <a:pt x="438" y="126"/>
                  </a:cubicBezTo>
                  <a:cubicBezTo>
                    <a:pt x="302" y="126"/>
                    <a:pt x="185" y="104"/>
                    <a:pt x="83" y="57"/>
                  </a:cubicBezTo>
                  <a:lnTo>
                    <a:pt x="83" y="57"/>
                  </a:lnTo>
                  <a:cubicBezTo>
                    <a:pt x="83" y="57"/>
                    <a:pt x="1" y="424"/>
                    <a:pt x="376" y="481"/>
                  </a:cubicBezTo>
                  <a:cubicBezTo>
                    <a:pt x="431" y="490"/>
                    <a:pt x="481" y="493"/>
                    <a:pt x="528" y="493"/>
                  </a:cubicBezTo>
                  <a:cubicBezTo>
                    <a:pt x="1062" y="493"/>
                    <a:pt x="1127" y="1"/>
                    <a:pt x="1127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2"/>
            <p:cNvSpPr/>
            <p:nvPr/>
          </p:nvSpPr>
          <p:spPr>
            <a:xfrm>
              <a:off x="4430050" y="335975"/>
              <a:ext cx="14625" cy="12400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0"/>
                  </a:moveTo>
                  <a:cubicBezTo>
                    <a:pt x="257" y="0"/>
                    <a:pt x="189" y="28"/>
                    <a:pt x="138" y="88"/>
                  </a:cubicBezTo>
                  <a:cubicBezTo>
                    <a:pt x="1" y="250"/>
                    <a:pt x="119" y="496"/>
                    <a:pt x="325" y="496"/>
                  </a:cubicBezTo>
                  <a:cubicBezTo>
                    <a:pt x="332" y="496"/>
                    <a:pt x="339" y="495"/>
                    <a:pt x="347" y="495"/>
                  </a:cubicBezTo>
                  <a:cubicBezTo>
                    <a:pt x="484" y="482"/>
                    <a:pt x="584" y="363"/>
                    <a:pt x="573" y="227"/>
                  </a:cubicBezTo>
                  <a:cubicBezTo>
                    <a:pt x="561" y="87"/>
                    <a:pt x="445" y="0"/>
                    <a:pt x="325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2"/>
            <p:cNvSpPr/>
            <p:nvPr/>
          </p:nvSpPr>
          <p:spPr>
            <a:xfrm>
              <a:off x="4385700" y="332450"/>
              <a:ext cx="14625" cy="12400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1"/>
                  </a:moveTo>
                  <a:cubicBezTo>
                    <a:pt x="258" y="1"/>
                    <a:pt x="189" y="28"/>
                    <a:pt x="138" y="89"/>
                  </a:cubicBezTo>
                  <a:cubicBezTo>
                    <a:pt x="1" y="251"/>
                    <a:pt x="120" y="496"/>
                    <a:pt x="325" y="496"/>
                  </a:cubicBezTo>
                  <a:cubicBezTo>
                    <a:pt x="332" y="496"/>
                    <a:pt x="340" y="496"/>
                    <a:pt x="347" y="495"/>
                  </a:cubicBezTo>
                  <a:cubicBezTo>
                    <a:pt x="484" y="483"/>
                    <a:pt x="584" y="364"/>
                    <a:pt x="573" y="227"/>
                  </a:cubicBezTo>
                  <a:cubicBezTo>
                    <a:pt x="562" y="87"/>
                    <a:pt x="445" y="1"/>
                    <a:pt x="32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2"/>
            <p:cNvSpPr/>
            <p:nvPr/>
          </p:nvSpPr>
          <p:spPr>
            <a:xfrm>
              <a:off x="4429525" y="318975"/>
              <a:ext cx="27375" cy="12725"/>
            </a:xfrm>
            <a:custGeom>
              <a:avLst/>
              <a:gdLst/>
              <a:ahLst/>
              <a:cxnLst/>
              <a:rect l="l" t="t" r="r" b="b"/>
              <a:pathLst>
                <a:path w="1095" h="509" extrusionOk="0">
                  <a:moveTo>
                    <a:pt x="371" y="1"/>
                  </a:moveTo>
                  <a:cubicBezTo>
                    <a:pt x="282" y="1"/>
                    <a:pt x="195" y="18"/>
                    <a:pt x="120" y="57"/>
                  </a:cubicBezTo>
                  <a:cubicBezTo>
                    <a:pt x="38" y="98"/>
                    <a:pt x="1" y="254"/>
                    <a:pt x="104" y="288"/>
                  </a:cubicBezTo>
                  <a:cubicBezTo>
                    <a:pt x="203" y="323"/>
                    <a:pt x="305" y="299"/>
                    <a:pt x="408" y="318"/>
                  </a:cubicBezTo>
                  <a:cubicBezTo>
                    <a:pt x="485" y="333"/>
                    <a:pt x="553" y="362"/>
                    <a:pt x="625" y="391"/>
                  </a:cubicBezTo>
                  <a:cubicBezTo>
                    <a:pt x="709" y="424"/>
                    <a:pt x="875" y="509"/>
                    <a:pt x="975" y="509"/>
                  </a:cubicBezTo>
                  <a:cubicBezTo>
                    <a:pt x="981" y="509"/>
                    <a:pt x="986" y="509"/>
                    <a:pt x="992" y="508"/>
                  </a:cubicBezTo>
                  <a:cubicBezTo>
                    <a:pt x="1014" y="505"/>
                    <a:pt x="1028" y="476"/>
                    <a:pt x="1035" y="458"/>
                  </a:cubicBezTo>
                  <a:cubicBezTo>
                    <a:pt x="1094" y="288"/>
                    <a:pt x="876" y="163"/>
                    <a:pt x="750" y="96"/>
                  </a:cubicBezTo>
                  <a:cubicBezTo>
                    <a:pt x="639" y="38"/>
                    <a:pt x="503" y="1"/>
                    <a:pt x="371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2"/>
            <p:cNvSpPr/>
            <p:nvPr/>
          </p:nvSpPr>
          <p:spPr>
            <a:xfrm>
              <a:off x="4378925" y="313650"/>
              <a:ext cx="27325" cy="11825"/>
            </a:xfrm>
            <a:custGeom>
              <a:avLst/>
              <a:gdLst/>
              <a:ahLst/>
              <a:cxnLst/>
              <a:rect l="l" t="t" r="r" b="b"/>
              <a:pathLst>
                <a:path w="1093" h="473" extrusionOk="0">
                  <a:moveTo>
                    <a:pt x="695" y="1"/>
                  </a:moveTo>
                  <a:cubicBezTo>
                    <a:pt x="577" y="1"/>
                    <a:pt x="457" y="28"/>
                    <a:pt x="356" y="74"/>
                  </a:cubicBezTo>
                  <a:cubicBezTo>
                    <a:pt x="225" y="133"/>
                    <a:pt x="0" y="244"/>
                    <a:pt x="49" y="418"/>
                  </a:cubicBezTo>
                  <a:cubicBezTo>
                    <a:pt x="54" y="436"/>
                    <a:pt x="66" y="467"/>
                    <a:pt x="88" y="470"/>
                  </a:cubicBezTo>
                  <a:cubicBezTo>
                    <a:pt x="97" y="472"/>
                    <a:pt x="107" y="473"/>
                    <a:pt x="118" y="473"/>
                  </a:cubicBezTo>
                  <a:cubicBezTo>
                    <a:pt x="219" y="473"/>
                    <a:pt x="380" y="403"/>
                    <a:pt x="463" y="376"/>
                  </a:cubicBezTo>
                  <a:cubicBezTo>
                    <a:pt x="535" y="352"/>
                    <a:pt x="606" y="327"/>
                    <a:pt x="683" y="317"/>
                  </a:cubicBezTo>
                  <a:cubicBezTo>
                    <a:pt x="702" y="315"/>
                    <a:pt x="721" y="314"/>
                    <a:pt x="739" y="314"/>
                  </a:cubicBezTo>
                  <a:cubicBezTo>
                    <a:pt x="789" y="314"/>
                    <a:pt x="837" y="320"/>
                    <a:pt x="886" y="320"/>
                  </a:cubicBezTo>
                  <a:cubicBezTo>
                    <a:pt x="920" y="320"/>
                    <a:pt x="954" y="317"/>
                    <a:pt x="989" y="307"/>
                  </a:cubicBezTo>
                  <a:cubicBezTo>
                    <a:pt x="1093" y="278"/>
                    <a:pt x="1066" y="120"/>
                    <a:pt x="988" y="74"/>
                  </a:cubicBezTo>
                  <a:cubicBezTo>
                    <a:pt x="902" y="23"/>
                    <a:pt x="799" y="1"/>
                    <a:pt x="69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2"/>
            <p:cNvSpPr/>
            <p:nvPr/>
          </p:nvSpPr>
          <p:spPr>
            <a:xfrm>
              <a:off x="4401375" y="336675"/>
              <a:ext cx="19925" cy="34500"/>
            </a:xfrm>
            <a:custGeom>
              <a:avLst/>
              <a:gdLst/>
              <a:ahLst/>
              <a:cxnLst/>
              <a:rect l="l" t="t" r="r" b="b"/>
              <a:pathLst>
                <a:path w="797" h="1380" extrusionOk="0">
                  <a:moveTo>
                    <a:pt x="566" y="0"/>
                  </a:moveTo>
                  <a:cubicBezTo>
                    <a:pt x="560" y="0"/>
                    <a:pt x="553" y="2"/>
                    <a:pt x="547" y="5"/>
                  </a:cubicBezTo>
                  <a:cubicBezTo>
                    <a:pt x="486" y="41"/>
                    <a:pt x="392" y="190"/>
                    <a:pt x="252" y="560"/>
                  </a:cubicBezTo>
                  <a:cubicBezTo>
                    <a:pt x="127" y="892"/>
                    <a:pt x="0" y="1133"/>
                    <a:pt x="120" y="1236"/>
                  </a:cubicBezTo>
                  <a:cubicBezTo>
                    <a:pt x="265" y="1361"/>
                    <a:pt x="552" y="1379"/>
                    <a:pt x="643" y="1379"/>
                  </a:cubicBezTo>
                  <a:cubicBezTo>
                    <a:pt x="646" y="1379"/>
                    <a:pt x="650" y="1379"/>
                    <a:pt x="652" y="1379"/>
                  </a:cubicBezTo>
                  <a:cubicBezTo>
                    <a:pt x="797" y="1378"/>
                    <a:pt x="693" y="656"/>
                    <a:pt x="677" y="423"/>
                  </a:cubicBezTo>
                  <a:cubicBezTo>
                    <a:pt x="660" y="160"/>
                    <a:pt x="622" y="0"/>
                    <a:pt x="566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" name="Google Shape;1235;p42"/>
          <p:cNvGrpSpPr/>
          <p:nvPr/>
        </p:nvGrpSpPr>
        <p:grpSpPr>
          <a:xfrm>
            <a:off x="4284282" y="3216212"/>
            <a:ext cx="879489" cy="1196638"/>
            <a:chOff x="8848141" y="4660250"/>
            <a:chExt cx="1529546" cy="2081109"/>
          </a:xfrm>
        </p:grpSpPr>
        <p:sp>
          <p:nvSpPr>
            <p:cNvPr id="1236" name="Google Shape;1236;p42"/>
            <p:cNvSpPr/>
            <p:nvPr/>
          </p:nvSpPr>
          <p:spPr>
            <a:xfrm>
              <a:off x="8908961" y="5838503"/>
              <a:ext cx="1468726" cy="847541"/>
            </a:xfrm>
            <a:custGeom>
              <a:avLst/>
              <a:gdLst/>
              <a:ahLst/>
              <a:cxnLst/>
              <a:rect l="l" t="t" r="r" b="b"/>
              <a:pathLst>
                <a:path w="22126" h="12768" extrusionOk="0">
                  <a:moveTo>
                    <a:pt x="11064" y="0"/>
                  </a:moveTo>
                  <a:cubicBezTo>
                    <a:pt x="8129" y="0"/>
                    <a:pt x="5316" y="673"/>
                    <a:pt x="3241" y="1871"/>
                  </a:cubicBezTo>
                  <a:cubicBezTo>
                    <a:pt x="1166" y="3067"/>
                    <a:pt x="1" y="4690"/>
                    <a:pt x="1" y="6383"/>
                  </a:cubicBezTo>
                  <a:cubicBezTo>
                    <a:pt x="1" y="8076"/>
                    <a:pt x="1166" y="9701"/>
                    <a:pt x="3241" y="10897"/>
                  </a:cubicBezTo>
                  <a:cubicBezTo>
                    <a:pt x="5316" y="12095"/>
                    <a:pt x="8129" y="12767"/>
                    <a:pt x="11064" y="12767"/>
                  </a:cubicBezTo>
                  <a:cubicBezTo>
                    <a:pt x="13997" y="12767"/>
                    <a:pt x="16811" y="12095"/>
                    <a:pt x="18885" y="10897"/>
                  </a:cubicBezTo>
                  <a:cubicBezTo>
                    <a:pt x="20960" y="9701"/>
                    <a:pt x="22126" y="8076"/>
                    <a:pt x="22126" y="6383"/>
                  </a:cubicBezTo>
                  <a:cubicBezTo>
                    <a:pt x="22126" y="4690"/>
                    <a:pt x="20960" y="3067"/>
                    <a:pt x="18885" y="1871"/>
                  </a:cubicBezTo>
                  <a:cubicBezTo>
                    <a:pt x="16811" y="673"/>
                    <a:pt x="13997" y="0"/>
                    <a:pt x="11064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2"/>
            <p:cNvSpPr/>
            <p:nvPr/>
          </p:nvSpPr>
          <p:spPr>
            <a:xfrm>
              <a:off x="9538564" y="4710657"/>
              <a:ext cx="638205" cy="765218"/>
            </a:xfrm>
            <a:custGeom>
              <a:avLst/>
              <a:gdLst/>
              <a:ahLst/>
              <a:cxnLst/>
              <a:rect l="l" t="t" r="r" b="b"/>
              <a:pathLst>
                <a:path w="10572" h="12676" extrusionOk="0">
                  <a:moveTo>
                    <a:pt x="6777" y="0"/>
                  </a:moveTo>
                  <a:cubicBezTo>
                    <a:pt x="6704" y="0"/>
                    <a:pt x="6661" y="9"/>
                    <a:pt x="6661" y="9"/>
                  </a:cubicBezTo>
                  <a:lnTo>
                    <a:pt x="2087" y="778"/>
                  </a:lnTo>
                  <a:cubicBezTo>
                    <a:pt x="2087" y="778"/>
                    <a:pt x="2282" y="3167"/>
                    <a:pt x="2032" y="4880"/>
                  </a:cubicBezTo>
                  <a:cubicBezTo>
                    <a:pt x="1781" y="6592"/>
                    <a:pt x="485" y="6701"/>
                    <a:pt x="242" y="8411"/>
                  </a:cubicBezTo>
                  <a:cubicBezTo>
                    <a:pt x="0" y="10121"/>
                    <a:pt x="941" y="11455"/>
                    <a:pt x="3716" y="12339"/>
                  </a:cubicBezTo>
                  <a:cubicBezTo>
                    <a:pt x="4440" y="12569"/>
                    <a:pt x="5166" y="12676"/>
                    <a:pt x="5855" y="12676"/>
                  </a:cubicBezTo>
                  <a:cubicBezTo>
                    <a:pt x="7805" y="12676"/>
                    <a:pt x="9459" y="11825"/>
                    <a:pt x="9932" y="10541"/>
                  </a:cubicBezTo>
                  <a:cubicBezTo>
                    <a:pt x="10571" y="8804"/>
                    <a:pt x="9505" y="7707"/>
                    <a:pt x="8956" y="6565"/>
                  </a:cubicBezTo>
                  <a:cubicBezTo>
                    <a:pt x="8408" y="5424"/>
                    <a:pt x="8590" y="2861"/>
                    <a:pt x="8134" y="1336"/>
                  </a:cubicBezTo>
                  <a:cubicBezTo>
                    <a:pt x="7770" y="125"/>
                    <a:pt x="7056" y="0"/>
                    <a:pt x="6777" y="0"/>
                  </a:cubicBez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2"/>
            <p:cNvSpPr/>
            <p:nvPr/>
          </p:nvSpPr>
          <p:spPr>
            <a:xfrm>
              <a:off x="9565065" y="4666226"/>
              <a:ext cx="257769" cy="250103"/>
            </a:xfrm>
            <a:custGeom>
              <a:avLst/>
              <a:gdLst/>
              <a:ahLst/>
              <a:cxnLst/>
              <a:rect l="l" t="t" r="r" b="b"/>
              <a:pathLst>
                <a:path w="4270" h="4143" extrusionOk="0">
                  <a:moveTo>
                    <a:pt x="2889" y="0"/>
                  </a:moveTo>
                  <a:cubicBezTo>
                    <a:pt x="2604" y="0"/>
                    <a:pt x="2216" y="66"/>
                    <a:pt x="1792" y="320"/>
                  </a:cubicBezTo>
                  <a:cubicBezTo>
                    <a:pt x="925" y="841"/>
                    <a:pt x="0" y="2560"/>
                    <a:pt x="1236" y="3869"/>
                  </a:cubicBezTo>
                  <a:cubicBezTo>
                    <a:pt x="1415" y="4059"/>
                    <a:pt x="1609" y="4142"/>
                    <a:pt x="1807" y="4142"/>
                  </a:cubicBezTo>
                  <a:cubicBezTo>
                    <a:pt x="2974" y="4142"/>
                    <a:pt x="4269" y="1235"/>
                    <a:pt x="3375" y="72"/>
                  </a:cubicBezTo>
                  <a:cubicBezTo>
                    <a:pt x="3375" y="72"/>
                    <a:pt x="3188" y="0"/>
                    <a:pt x="2889" y="0"/>
                  </a:cubicBez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2"/>
            <p:cNvSpPr/>
            <p:nvPr/>
          </p:nvSpPr>
          <p:spPr>
            <a:xfrm>
              <a:off x="8848141" y="5135040"/>
              <a:ext cx="933644" cy="599630"/>
            </a:xfrm>
            <a:custGeom>
              <a:avLst/>
              <a:gdLst/>
              <a:ahLst/>
              <a:cxnLst/>
              <a:rect l="l" t="t" r="r" b="b"/>
              <a:pathLst>
                <a:path w="15466" h="9933" extrusionOk="0">
                  <a:moveTo>
                    <a:pt x="14139" y="0"/>
                  </a:moveTo>
                  <a:cubicBezTo>
                    <a:pt x="13699" y="0"/>
                    <a:pt x="13283" y="205"/>
                    <a:pt x="12733" y="964"/>
                  </a:cubicBezTo>
                  <a:cubicBezTo>
                    <a:pt x="12210" y="1685"/>
                    <a:pt x="10834" y="3825"/>
                    <a:pt x="9552" y="5184"/>
                  </a:cubicBezTo>
                  <a:cubicBezTo>
                    <a:pt x="8958" y="5814"/>
                    <a:pt x="7126" y="7340"/>
                    <a:pt x="4476" y="7593"/>
                  </a:cubicBezTo>
                  <a:cubicBezTo>
                    <a:pt x="4443" y="7596"/>
                    <a:pt x="4412" y="7597"/>
                    <a:pt x="4381" y="7597"/>
                  </a:cubicBezTo>
                  <a:cubicBezTo>
                    <a:pt x="3990" y="7597"/>
                    <a:pt x="3721" y="7363"/>
                    <a:pt x="3325" y="7162"/>
                  </a:cubicBezTo>
                  <a:cubicBezTo>
                    <a:pt x="2839" y="6916"/>
                    <a:pt x="2476" y="6923"/>
                    <a:pt x="2118" y="6777"/>
                  </a:cubicBezTo>
                  <a:cubicBezTo>
                    <a:pt x="1882" y="6679"/>
                    <a:pt x="1800" y="6589"/>
                    <a:pt x="1736" y="6589"/>
                  </a:cubicBezTo>
                  <a:cubicBezTo>
                    <a:pt x="1704" y="6589"/>
                    <a:pt x="1677" y="6612"/>
                    <a:pt x="1636" y="6668"/>
                  </a:cubicBezTo>
                  <a:cubicBezTo>
                    <a:pt x="1515" y="6838"/>
                    <a:pt x="1711" y="7215"/>
                    <a:pt x="2028" y="7406"/>
                  </a:cubicBezTo>
                  <a:cubicBezTo>
                    <a:pt x="2359" y="7606"/>
                    <a:pt x="2621" y="7606"/>
                    <a:pt x="2676" y="7677"/>
                  </a:cubicBezTo>
                  <a:cubicBezTo>
                    <a:pt x="2718" y="7731"/>
                    <a:pt x="2536" y="7768"/>
                    <a:pt x="2247" y="7768"/>
                  </a:cubicBezTo>
                  <a:cubicBezTo>
                    <a:pt x="2162" y="7768"/>
                    <a:pt x="2069" y="7765"/>
                    <a:pt x="1969" y="7758"/>
                  </a:cubicBezTo>
                  <a:cubicBezTo>
                    <a:pt x="1359" y="7718"/>
                    <a:pt x="998" y="7496"/>
                    <a:pt x="688" y="7428"/>
                  </a:cubicBezTo>
                  <a:cubicBezTo>
                    <a:pt x="648" y="7419"/>
                    <a:pt x="611" y="7414"/>
                    <a:pt x="579" y="7414"/>
                  </a:cubicBezTo>
                  <a:cubicBezTo>
                    <a:pt x="338" y="7414"/>
                    <a:pt x="318" y="7643"/>
                    <a:pt x="403" y="7748"/>
                  </a:cubicBezTo>
                  <a:cubicBezTo>
                    <a:pt x="499" y="7868"/>
                    <a:pt x="653" y="8041"/>
                    <a:pt x="1121" y="8227"/>
                  </a:cubicBezTo>
                  <a:cubicBezTo>
                    <a:pt x="1590" y="8412"/>
                    <a:pt x="2171" y="8525"/>
                    <a:pt x="2171" y="8525"/>
                  </a:cubicBezTo>
                  <a:cubicBezTo>
                    <a:pt x="2171" y="8525"/>
                    <a:pt x="2045" y="8541"/>
                    <a:pt x="1844" y="8541"/>
                  </a:cubicBezTo>
                  <a:cubicBezTo>
                    <a:pt x="1699" y="8541"/>
                    <a:pt x="1513" y="8532"/>
                    <a:pt x="1307" y="8504"/>
                  </a:cubicBezTo>
                  <a:cubicBezTo>
                    <a:pt x="768" y="8430"/>
                    <a:pt x="558" y="8334"/>
                    <a:pt x="276" y="8308"/>
                  </a:cubicBezTo>
                  <a:cubicBezTo>
                    <a:pt x="269" y="8308"/>
                    <a:pt x="261" y="8307"/>
                    <a:pt x="254" y="8307"/>
                  </a:cubicBezTo>
                  <a:cubicBezTo>
                    <a:pt x="1" y="8307"/>
                    <a:pt x="84" y="8749"/>
                    <a:pt x="363" y="8879"/>
                  </a:cubicBezTo>
                  <a:cubicBezTo>
                    <a:pt x="594" y="8987"/>
                    <a:pt x="938" y="9096"/>
                    <a:pt x="1301" y="9153"/>
                  </a:cubicBezTo>
                  <a:cubicBezTo>
                    <a:pt x="1665" y="9209"/>
                    <a:pt x="2276" y="9248"/>
                    <a:pt x="2276" y="9248"/>
                  </a:cubicBezTo>
                  <a:cubicBezTo>
                    <a:pt x="2066" y="9290"/>
                    <a:pt x="1872" y="9305"/>
                    <a:pt x="1697" y="9305"/>
                  </a:cubicBezTo>
                  <a:cubicBezTo>
                    <a:pt x="1383" y="9305"/>
                    <a:pt x="1132" y="9257"/>
                    <a:pt x="954" y="9237"/>
                  </a:cubicBezTo>
                  <a:cubicBezTo>
                    <a:pt x="914" y="9232"/>
                    <a:pt x="877" y="9230"/>
                    <a:pt x="843" y="9230"/>
                  </a:cubicBezTo>
                  <a:cubicBezTo>
                    <a:pt x="640" y="9230"/>
                    <a:pt x="544" y="9310"/>
                    <a:pt x="570" y="9452"/>
                  </a:cubicBezTo>
                  <a:cubicBezTo>
                    <a:pt x="594" y="9584"/>
                    <a:pt x="785" y="9727"/>
                    <a:pt x="1378" y="9864"/>
                  </a:cubicBezTo>
                  <a:cubicBezTo>
                    <a:pt x="1576" y="9911"/>
                    <a:pt x="1803" y="9932"/>
                    <a:pt x="2044" y="9932"/>
                  </a:cubicBezTo>
                  <a:cubicBezTo>
                    <a:pt x="2523" y="9932"/>
                    <a:pt x="3055" y="9847"/>
                    <a:pt x="3518" y="9703"/>
                  </a:cubicBezTo>
                  <a:cubicBezTo>
                    <a:pt x="4211" y="9488"/>
                    <a:pt x="4636" y="9483"/>
                    <a:pt x="5008" y="9414"/>
                  </a:cubicBezTo>
                  <a:cubicBezTo>
                    <a:pt x="8095" y="8842"/>
                    <a:pt x="10090" y="7270"/>
                    <a:pt x="10806" y="6614"/>
                  </a:cubicBezTo>
                  <a:cubicBezTo>
                    <a:pt x="12282" y="5261"/>
                    <a:pt x="13878" y="3066"/>
                    <a:pt x="14671" y="1829"/>
                  </a:cubicBezTo>
                  <a:cubicBezTo>
                    <a:pt x="15465" y="593"/>
                    <a:pt x="15188" y="163"/>
                    <a:pt x="14498" y="37"/>
                  </a:cubicBezTo>
                  <a:cubicBezTo>
                    <a:pt x="14375" y="15"/>
                    <a:pt x="14256" y="0"/>
                    <a:pt x="14139" y="0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2"/>
            <p:cNvSpPr/>
            <p:nvPr/>
          </p:nvSpPr>
          <p:spPr>
            <a:xfrm>
              <a:off x="9027976" y="5763889"/>
              <a:ext cx="1269830" cy="628184"/>
            </a:xfrm>
            <a:custGeom>
              <a:avLst/>
              <a:gdLst/>
              <a:ahLst/>
              <a:cxnLst/>
              <a:rect l="l" t="t" r="r" b="b"/>
              <a:pathLst>
                <a:path w="21035" h="10406" extrusionOk="0">
                  <a:moveTo>
                    <a:pt x="9115" y="0"/>
                  </a:moveTo>
                  <a:cubicBezTo>
                    <a:pt x="7642" y="0"/>
                    <a:pt x="1338" y="85"/>
                    <a:pt x="637" y="1526"/>
                  </a:cubicBezTo>
                  <a:cubicBezTo>
                    <a:pt x="1" y="2832"/>
                    <a:pt x="3938" y="4175"/>
                    <a:pt x="4746" y="4254"/>
                  </a:cubicBezTo>
                  <a:lnTo>
                    <a:pt x="10303" y="4804"/>
                  </a:lnTo>
                  <a:lnTo>
                    <a:pt x="12133" y="5391"/>
                  </a:lnTo>
                  <a:lnTo>
                    <a:pt x="17277" y="9802"/>
                  </a:lnTo>
                  <a:lnTo>
                    <a:pt x="19958" y="10405"/>
                  </a:lnTo>
                  <a:cubicBezTo>
                    <a:pt x="21034" y="9745"/>
                    <a:pt x="20598" y="8381"/>
                    <a:pt x="19809" y="6717"/>
                  </a:cubicBezTo>
                  <a:cubicBezTo>
                    <a:pt x="18742" y="4469"/>
                    <a:pt x="16894" y="1980"/>
                    <a:pt x="16894" y="1980"/>
                  </a:cubicBezTo>
                  <a:lnTo>
                    <a:pt x="9422" y="2"/>
                  </a:lnTo>
                  <a:cubicBezTo>
                    <a:pt x="9422" y="2"/>
                    <a:pt x="9311" y="0"/>
                    <a:pt x="9115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2"/>
            <p:cNvSpPr/>
            <p:nvPr/>
          </p:nvSpPr>
          <p:spPr>
            <a:xfrm>
              <a:off x="9653383" y="6329834"/>
              <a:ext cx="199696" cy="411525"/>
            </a:xfrm>
            <a:custGeom>
              <a:avLst/>
              <a:gdLst/>
              <a:ahLst/>
              <a:cxnLst/>
              <a:rect l="l" t="t" r="r" b="b"/>
              <a:pathLst>
                <a:path w="3308" h="6817" extrusionOk="0">
                  <a:moveTo>
                    <a:pt x="1389" y="0"/>
                  </a:moveTo>
                  <a:lnTo>
                    <a:pt x="0" y="1247"/>
                  </a:lnTo>
                  <a:cubicBezTo>
                    <a:pt x="625" y="2195"/>
                    <a:pt x="734" y="3051"/>
                    <a:pt x="868" y="3938"/>
                  </a:cubicBezTo>
                  <a:cubicBezTo>
                    <a:pt x="986" y="4727"/>
                    <a:pt x="1009" y="5526"/>
                    <a:pt x="1077" y="6319"/>
                  </a:cubicBezTo>
                  <a:cubicBezTo>
                    <a:pt x="1088" y="6438"/>
                    <a:pt x="1101" y="6567"/>
                    <a:pt x="1176" y="6661"/>
                  </a:cubicBezTo>
                  <a:cubicBezTo>
                    <a:pt x="1265" y="6773"/>
                    <a:pt x="1386" y="6817"/>
                    <a:pt x="1515" y="6817"/>
                  </a:cubicBezTo>
                  <a:cubicBezTo>
                    <a:pt x="1727" y="6817"/>
                    <a:pt x="1960" y="6698"/>
                    <a:pt x="2101" y="6572"/>
                  </a:cubicBezTo>
                  <a:cubicBezTo>
                    <a:pt x="2315" y="6380"/>
                    <a:pt x="2530" y="6188"/>
                    <a:pt x="2712" y="5965"/>
                  </a:cubicBezTo>
                  <a:cubicBezTo>
                    <a:pt x="3057" y="5543"/>
                    <a:pt x="3308" y="5028"/>
                    <a:pt x="3235" y="4481"/>
                  </a:cubicBezTo>
                  <a:cubicBezTo>
                    <a:pt x="3151" y="3866"/>
                    <a:pt x="2961" y="3252"/>
                    <a:pt x="3046" y="2635"/>
                  </a:cubicBezTo>
                  <a:cubicBezTo>
                    <a:pt x="3091" y="2314"/>
                    <a:pt x="3211" y="1987"/>
                    <a:pt x="3133" y="1670"/>
                  </a:cubicBezTo>
                  <a:cubicBezTo>
                    <a:pt x="3029" y="1248"/>
                    <a:pt x="2695" y="978"/>
                    <a:pt x="2354" y="743"/>
                  </a:cubicBezTo>
                  <a:cubicBezTo>
                    <a:pt x="2181" y="623"/>
                    <a:pt x="2002" y="511"/>
                    <a:pt x="1840" y="377"/>
                  </a:cubicBezTo>
                  <a:cubicBezTo>
                    <a:pt x="1680" y="244"/>
                    <a:pt x="1500" y="112"/>
                    <a:pt x="1389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2"/>
            <p:cNvSpPr/>
            <p:nvPr/>
          </p:nvSpPr>
          <p:spPr>
            <a:xfrm>
              <a:off x="9015781" y="5828965"/>
              <a:ext cx="725436" cy="583995"/>
            </a:xfrm>
            <a:custGeom>
              <a:avLst/>
              <a:gdLst/>
              <a:ahLst/>
              <a:cxnLst/>
              <a:rect l="l" t="t" r="r" b="b"/>
              <a:pathLst>
                <a:path w="12017" h="9674" extrusionOk="0">
                  <a:moveTo>
                    <a:pt x="2221" y="1"/>
                  </a:moveTo>
                  <a:cubicBezTo>
                    <a:pt x="2005" y="1"/>
                    <a:pt x="1793" y="17"/>
                    <a:pt x="1589" y="53"/>
                  </a:cubicBezTo>
                  <a:cubicBezTo>
                    <a:pt x="1" y="328"/>
                    <a:pt x="886" y="1875"/>
                    <a:pt x="1902" y="2771"/>
                  </a:cubicBezTo>
                  <a:cubicBezTo>
                    <a:pt x="2570" y="3360"/>
                    <a:pt x="10674" y="9674"/>
                    <a:pt x="10674" y="9674"/>
                  </a:cubicBezTo>
                  <a:cubicBezTo>
                    <a:pt x="11764" y="9627"/>
                    <a:pt x="12017" y="8441"/>
                    <a:pt x="12017" y="8441"/>
                  </a:cubicBezTo>
                  <a:cubicBezTo>
                    <a:pt x="12017" y="8441"/>
                    <a:pt x="9415" y="5008"/>
                    <a:pt x="7795" y="3121"/>
                  </a:cubicBezTo>
                  <a:cubicBezTo>
                    <a:pt x="7058" y="2262"/>
                    <a:pt x="5888" y="1272"/>
                    <a:pt x="5888" y="1272"/>
                  </a:cubicBezTo>
                  <a:cubicBezTo>
                    <a:pt x="5293" y="744"/>
                    <a:pt x="3677" y="1"/>
                    <a:pt x="222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2"/>
            <p:cNvSpPr/>
            <p:nvPr/>
          </p:nvSpPr>
          <p:spPr>
            <a:xfrm>
              <a:off x="9067758" y="6133217"/>
              <a:ext cx="372769" cy="250887"/>
            </a:xfrm>
            <a:custGeom>
              <a:avLst/>
              <a:gdLst/>
              <a:ahLst/>
              <a:cxnLst/>
              <a:rect l="l" t="t" r="r" b="b"/>
              <a:pathLst>
                <a:path w="6175" h="4156" extrusionOk="0">
                  <a:moveTo>
                    <a:pt x="4155" y="0"/>
                  </a:moveTo>
                  <a:cubicBezTo>
                    <a:pt x="4062" y="0"/>
                    <a:pt x="3968" y="11"/>
                    <a:pt x="3873" y="37"/>
                  </a:cubicBezTo>
                  <a:cubicBezTo>
                    <a:pt x="3558" y="120"/>
                    <a:pt x="3329" y="383"/>
                    <a:pt x="3068" y="576"/>
                  </a:cubicBezTo>
                  <a:cubicBezTo>
                    <a:pt x="2570" y="947"/>
                    <a:pt x="1939" y="1075"/>
                    <a:pt x="1360" y="1298"/>
                  </a:cubicBezTo>
                  <a:cubicBezTo>
                    <a:pt x="845" y="1496"/>
                    <a:pt x="513" y="1963"/>
                    <a:pt x="309" y="2468"/>
                  </a:cubicBezTo>
                  <a:cubicBezTo>
                    <a:pt x="200" y="2735"/>
                    <a:pt x="135" y="3016"/>
                    <a:pt x="71" y="3297"/>
                  </a:cubicBezTo>
                  <a:cubicBezTo>
                    <a:pt x="1" y="3593"/>
                    <a:pt x="62" y="4088"/>
                    <a:pt x="436" y="4150"/>
                  </a:cubicBezTo>
                  <a:cubicBezTo>
                    <a:pt x="455" y="4154"/>
                    <a:pt x="474" y="4155"/>
                    <a:pt x="493" y="4155"/>
                  </a:cubicBezTo>
                  <a:cubicBezTo>
                    <a:pt x="593" y="4155"/>
                    <a:pt x="691" y="4113"/>
                    <a:pt x="784" y="4072"/>
                  </a:cubicBezTo>
                  <a:cubicBezTo>
                    <a:pt x="1512" y="3752"/>
                    <a:pt x="2224" y="3387"/>
                    <a:pt x="2972" y="3113"/>
                  </a:cubicBezTo>
                  <a:cubicBezTo>
                    <a:pt x="3713" y="2841"/>
                    <a:pt x="4422" y="2564"/>
                    <a:pt x="5351" y="2564"/>
                  </a:cubicBezTo>
                  <a:cubicBezTo>
                    <a:pt x="5479" y="2564"/>
                    <a:pt x="5612" y="2570"/>
                    <a:pt x="5749" y="2581"/>
                  </a:cubicBezTo>
                  <a:lnTo>
                    <a:pt x="6175" y="764"/>
                  </a:lnTo>
                  <a:cubicBezTo>
                    <a:pt x="6024" y="720"/>
                    <a:pt x="5821" y="626"/>
                    <a:pt x="5628" y="549"/>
                  </a:cubicBezTo>
                  <a:cubicBezTo>
                    <a:pt x="5435" y="472"/>
                    <a:pt x="5249" y="369"/>
                    <a:pt x="5062" y="275"/>
                  </a:cubicBezTo>
                  <a:cubicBezTo>
                    <a:pt x="4774" y="130"/>
                    <a:pt x="4472" y="0"/>
                    <a:pt x="4155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2"/>
            <p:cNvSpPr/>
            <p:nvPr/>
          </p:nvSpPr>
          <p:spPr>
            <a:xfrm>
              <a:off x="9397123" y="6178674"/>
              <a:ext cx="911247" cy="264047"/>
            </a:xfrm>
            <a:custGeom>
              <a:avLst/>
              <a:gdLst/>
              <a:ahLst/>
              <a:cxnLst/>
              <a:rect l="l" t="t" r="r" b="b"/>
              <a:pathLst>
                <a:path w="15095" h="4374" extrusionOk="0">
                  <a:moveTo>
                    <a:pt x="699" y="0"/>
                  </a:moveTo>
                  <a:cubicBezTo>
                    <a:pt x="1" y="736"/>
                    <a:pt x="293" y="1828"/>
                    <a:pt x="293" y="1828"/>
                  </a:cubicBezTo>
                  <a:cubicBezTo>
                    <a:pt x="293" y="1828"/>
                    <a:pt x="6068" y="4013"/>
                    <a:pt x="7891" y="4185"/>
                  </a:cubicBezTo>
                  <a:cubicBezTo>
                    <a:pt x="9108" y="4301"/>
                    <a:pt x="10010" y="4374"/>
                    <a:pt x="10748" y="4374"/>
                  </a:cubicBezTo>
                  <a:cubicBezTo>
                    <a:pt x="11763" y="4374"/>
                    <a:pt x="12469" y="4236"/>
                    <a:pt x="13261" y="3881"/>
                  </a:cubicBezTo>
                  <a:cubicBezTo>
                    <a:pt x="14628" y="3267"/>
                    <a:pt x="15094" y="1949"/>
                    <a:pt x="12872" y="1373"/>
                  </a:cubicBezTo>
                  <a:cubicBezTo>
                    <a:pt x="12201" y="1199"/>
                    <a:pt x="11310" y="556"/>
                    <a:pt x="8165" y="534"/>
                  </a:cubicBezTo>
                  <a:cubicBezTo>
                    <a:pt x="4990" y="513"/>
                    <a:pt x="699" y="0"/>
                    <a:pt x="699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2"/>
            <p:cNvSpPr/>
            <p:nvPr/>
          </p:nvSpPr>
          <p:spPr>
            <a:xfrm>
              <a:off x="9642879" y="5005130"/>
              <a:ext cx="361782" cy="380195"/>
            </a:xfrm>
            <a:custGeom>
              <a:avLst/>
              <a:gdLst/>
              <a:ahLst/>
              <a:cxnLst/>
              <a:rect l="l" t="t" r="r" b="b"/>
              <a:pathLst>
                <a:path w="5993" h="6298" extrusionOk="0">
                  <a:moveTo>
                    <a:pt x="4617" y="0"/>
                  </a:moveTo>
                  <a:cubicBezTo>
                    <a:pt x="4617" y="0"/>
                    <a:pt x="3039" y="547"/>
                    <a:pt x="1954" y="896"/>
                  </a:cubicBezTo>
                  <a:lnTo>
                    <a:pt x="1886" y="2074"/>
                  </a:lnTo>
                  <a:cubicBezTo>
                    <a:pt x="1867" y="2077"/>
                    <a:pt x="1843" y="2077"/>
                    <a:pt x="1817" y="2077"/>
                  </a:cubicBezTo>
                  <a:cubicBezTo>
                    <a:pt x="1774" y="2077"/>
                    <a:pt x="1722" y="2075"/>
                    <a:pt x="1662" y="2075"/>
                  </a:cubicBezTo>
                  <a:cubicBezTo>
                    <a:pt x="1563" y="2075"/>
                    <a:pt x="1444" y="2081"/>
                    <a:pt x="1312" y="2114"/>
                  </a:cubicBezTo>
                  <a:cubicBezTo>
                    <a:pt x="979" y="2424"/>
                    <a:pt x="1" y="3289"/>
                    <a:pt x="163" y="4425"/>
                  </a:cubicBezTo>
                  <a:cubicBezTo>
                    <a:pt x="313" y="5473"/>
                    <a:pt x="2126" y="6297"/>
                    <a:pt x="3160" y="6297"/>
                  </a:cubicBezTo>
                  <a:cubicBezTo>
                    <a:pt x="3343" y="6297"/>
                    <a:pt x="3502" y="6271"/>
                    <a:pt x="3623" y="6216"/>
                  </a:cubicBezTo>
                  <a:cubicBezTo>
                    <a:pt x="4424" y="5849"/>
                    <a:pt x="5992" y="3380"/>
                    <a:pt x="5736" y="3169"/>
                  </a:cubicBezTo>
                  <a:cubicBezTo>
                    <a:pt x="5481" y="2957"/>
                    <a:pt x="4571" y="2787"/>
                    <a:pt x="4525" y="2608"/>
                  </a:cubicBezTo>
                  <a:cubicBezTo>
                    <a:pt x="4481" y="2431"/>
                    <a:pt x="4617" y="1"/>
                    <a:pt x="4617" y="0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2"/>
            <p:cNvSpPr/>
            <p:nvPr/>
          </p:nvSpPr>
          <p:spPr>
            <a:xfrm>
              <a:off x="9488761" y="5129970"/>
              <a:ext cx="572706" cy="553389"/>
            </a:xfrm>
            <a:custGeom>
              <a:avLst/>
              <a:gdLst/>
              <a:ahLst/>
              <a:cxnLst/>
              <a:rect l="l" t="t" r="r" b="b"/>
              <a:pathLst>
                <a:path w="9487" h="9167" extrusionOk="0">
                  <a:moveTo>
                    <a:pt x="4093" y="0"/>
                  </a:moveTo>
                  <a:cubicBezTo>
                    <a:pt x="3770" y="0"/>
                    <a:pt x="3463" y="139"/>
                    <a:pt x="3239" y="373"/>
                  </a:cubicBezTo>
                  <a:cubicBezTo>
                    <a:pt x="1513" y="2158"/>
                    <a:pt x="1" y="4350"/>
                    <a:pt x="2064" y="6140"/>
                  </a:cubicBezTo>
                  <a:cubicBezTo>
                    <a:pt x="2078" y="7036"/>
                    <a:pt x="2320" y="8308"/>
                    <a:pt x="2320" y="8308"/>
                  </a:cubicBezTo>
                  <a:cubicBezTo>
                    <a:pt x="3416" y="8984"/>
                    <a:pt x="4638" y="9166"/>
                    <a:pt x="5638" y="9166"/>
                  </a:cubicBezTo>
                  <a:cubicBezTo>
                    <a:pt x="6815" y="9166"/>
                    <a:pt x="7685" y="8914"/>
                    <a:pt x="7685" y="8914"/>
                  </a:cubicBezTo>
                  <a:cubicBezTo>
                    <a:pt x="7746" y="7712"/>
                    <a:pt x="8314" y="7234"/>
                    <a:pt x="8901" y="5670"/>
                  </a:cubicBezTo>
                  <a:cubicBezTo>
                    <a:pt x="9487" y="4104"/>
                    <a:pt x="9211" y="2050"/>
                    <a:pt x="9085" y="1614"/>
                  </a:cubicBezTo>
                  <a:cubicBezTo>
                    <a:pt x="8976" y="1240"/>
                    <a:pt x="8194" y="878"/>
                    <a:pt x="7511" y="775"/>
                  </a:cubicBezTo>
                  <a:cubicBezTo>
                    <a:pt x="6722" y="1221"/>
                    <a:pt x="6506" y="1738"/>
                    <a:pt x="6008" y="2275"/>
                  </a:cubicBezTo>
                  <a:cubicBezTo>
                    <a:pt x="5432" y="2896"/>
                    <a:pt x="4947" y="3340"/>
                    <a:pt x="4268" y="3340"/>
                  </a:cubicBezTo>
                  <a:cubicBezTo>
                    <a:pt x="4086" y="3340"/>
                    <a:pt x="3890" y="3308"/>
                    <a:pt x="3674" y="3239"/>
                  </a:cubicBezTo>
                  <a:cubicBezTo>
                    <a:pt x="3055" y="3041"/>
                    <a:pt x="3014" y="2203"/>
                    <a:pt x="3323" y="1496"/>
                  </a:cubicBezTo>
                  <a:cubicBezTo>
                    <a:pt x="3659" y="725"/>
                    <a:pt x="4260" y="7"/>
                    <a:pt x="4260" y="7"/>
                  </a:cubicBezTo>
                  <a:cubicBezTo>
                    <a:pt x="4223" y="5"/>
                    <a:pt x="4181" y="2"/>
                    <a:pt x="4134" y="1"/>
                  </a:cubicBezTo>
                  <a:cubicBezTo>
                    <a:pt x="4120" y="0"/>
                    <a:pt x="4107" y="0"/>
                    <a:pt x="4093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2"/>
            <p:cNvSpPr/>
            <p:nvPr/>
          </p:nvSpPr>
          <p:spPr>
            <a:xfrm>
              <a:off x="9757396" y="5005130"/>
              <a:ext cx="164260" cy="140354"/>
            </a:xfrm>
            <a:custGeom>
              <a:avLst/>
              <a:gdLst/>
              <a:ahLst/>
              <a:cxnLst/>
              <a:rect l="l" t="t" r="r" b="b"/>
              <a:pathLst>
                <a:path w="2721" h="2325" extrusionOk="0">
                  <a:moveTo>
                    <a:pt x="2720" y="0"/>
                  </a:moveTo>
                  <a:lnTo>
                    <a:pt x="830" y="643"/>
                  </a:lnTo>
                  <a:lnTo>
                    <a:pt x="57" y="896"/>
                  </a:lnTo>
                  <a:lnTo>
                    <a:pt x="1" y="1850"/>
                  </a:lnTo>
                  <a:cubicBezTo>
                    <a:pt x="49" y="2218"/>
                    <a:pt x="420" y="2325"/>
                    <a:pt x="753" y="2325"/>
                  </a:cubicBezTo>
                  <a:cubicBezTo>
                    <a:pt x="956" y="2325"/>
                    <a:pt x="1145" y="2285"/>
                    <a:pt x="1236" y="2241"/>
                  </a:cubicBezTo>
                  <a:cubicBezTo>
                    <a:pt x="2608" y="1593"/>
                    <a:pt x="2685" y="763"/>
                    <a:pt x="2685" y="763"/>
                  </a:cubicBezTo>
                  <a:cubicBezTo>
                    <a:pt x="2698" y="440"/>
                    <a:pt x="2720" y="0"/>
                    <a:pt x="2720" y="0"/>
                  </a:cubicBezTo>
                  <a:close/>
                </a:path>
              </a:pathLst>
            </a:custGeom>
            <a:solidFill>
              <a:srgbClr val="BD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2"/>
            <p:cNvSpPr/>
            <p:nvPr/>
          </p:nvSpPr>
          <p:spPr>
            <a:xfrm>
              <a:off x="9639015" y="4663751"/>
              <a:ext cx="370113" cy="449013"/>
            </a:xfrm>
            <a:custGeom>
              <a:avLst/>
              <a:gdLst/>
              <a:ahLst/>
              <a:cxnLst/>
              <a:rect l="l" t="t" r="r" b="b"/>
              <a:pathLst>
                <a:path w="6131" h="7438" extrusionOk="0">
                  <a:moveTo>
                    <a:pt x="2937" y="0"/>
                  </a:moveTo>
                  <a:cubicBezTo>
                    <a:pt x="1418" y="0"/>
                    <a:pt x="364" y="1153"/>
                    <a:pt x="133" y="2660"/>
                  </a:cubicBezTo>
                  <a:cubicBezTo>
                    <a:pt x="1" y="3430"/>
                    <a:pt x="11" y="5023"/>
                    <a:pt x="641" y="6372"/>
                  </a:cubicBezTo>
                  <a:cubicBezTo>
                    <a:pt x="969" y="7076"/>
                    <a:pt x="1414" y="7438"/>
                    <a:pt x="1842" y="7438"/>
                  </a:cubicBezTo>
                  <a:cubicBezTo>
                    <a:pt x="1846" y="7438"/>
                    <a:pt x="1849" y="7438"/>
                    <a:pt x="1853" y="7438"/>
                  </a:cubicBezTo>
                  <a:cubicBezTo>
                    <a:pt x="2353" y="7430"/>
                    <a:pt x="3722" y="7252"/>
                    <a:pt x="4308" y="6469"/>
                  </a:cubicBezTo>
                  <a:cubicBezTo>
                    <a:pt x="4401" y="6343"/>
                    <a:pt x="4681" y="5655"/>
                    <a:pt x="4681" y="5655"/>
                  </a:cubicBezTo>
                  <a:cubicBezTo>
                    <a:pt x="5449" y="5129"/>
                    <a:pt x="5980" y="4279"/>
                    <a:pt x="6035" y="3277"/>
                  </a:cubicBezTo>
                  <a:cubicBezTo>
                    <a:pt x="6131" y="1565"/>
                    <a:pt x="4819" y="101"/>
                    <a:pt x="3107" y="5"/>
                  </a:cubicBezTo>
                  <a:cubicBezTo>
                    <a:pt x="3050" y="2"/>
                    <a:pt x="2993" y="0"/>
                    <a:pt x="2937" y="0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2"/>
            <p:cNvSpPr/>
            <p:nvPr/>
          </p:nvSpPr>
          <p:spPr>
            <a:xfrm>
              <a:off x="9651572" y="4660250"/>
              <a:ext cx="360454" cy="344940"/>
            </a:xfrm>
            <a:custGeom>
              <a:avLst/>
              <a:gdLst/>
              <a:ahLst/>
              <a:cxnLst/>
              <a:rect l="l" t="t" r="r" b="b"/>
              <a:pathLst>
                <a:path w="5971" h="5714" extrusionOk="0">
                  <a:moveTo>
                    <a:pt x="2698" y="1"/>
                  </a:moveTo>
                  <a:cubicBezTo>
                    <a:pt x="1536" y="1"/>
                    <a:pt x="573" y="535"/>
                    <a:pt x="1" y="2116"/>
                  </a:cubicBezTo>
                  <a:cubicBezTo>
                    <a:pt x="588" y="2063"/>
                    <a:pt x="1179" y="2011"/>
                    <a:pt x="1755" y="1351"/>
                  </a:cubicBezTo>
                  <a:cubicBezTo>
                    <a:pt x="2337" y="2428"/>
                    <a:pt x="3361" y="2082"/>
                    <a:pt x="3826" y="2791"/>
                  </a:cubicBezTo>
                  <a:cubicBezTo>
                    <a:pt x="4036" y="3112"/>
                    <a:pt x="4138" y="3490"/>
                    <a:pt x="4063" y="3868"/>
                  </a:cubicBezTo>
                  <a:cubicBezTo>
                    <a:pt x="4041" y="3979"/>
                    <a:pt x="4017" y="4104"/>
                    <a:pt x="3991" y="4238"/>
                  </a:cubicBezTo>
                  <a:cubicBezTo>
                    <a:pt x="3898" y="4724"/>
                    <a:pt x="4312" y="4763"/>
                    <a:pt x="4312" y="4763"/>
                  </a:cubicBezTo>
                  <a:cubicBezTo>
                    <a:pt x="4318" y="4517"/>
                    <a:pt x="4353" y="4281"/>
                    <a:pt x="4485" y="4127"/>
                  </a:cubicBezTo>
                  <a:lnTo>
                    <a:pt x="4485" y="4127"/>
                  </a:lnTo>
                  <a:cubicBezTo>
                    <a:pt x="5322" y="4395"/>
                    <a:pt x="4507" y="5608"/>
                    <a:pt x="4473" y="5713"/>
                  </a:cubicBezTo>
                  <a:cubicBezTo>
                    <a:pt x="5355" y="5107"/>
                    <a:pt x="5970" y="4078"/>
                    <a:pt x="5862" y="2879"/>
                  </a:cubicBezTo>
                  <a:cubicBezTo>
                    <a:pt x="5739" y="1546"/>
                    <a:pt x="4725" y="261"/>
                    <a:pt x="3402" y="58"/>
                  </a:cubicBezTo>
                  <a:cubicBezTo>
                    <a:pt x="3161" y="21"/>
                    <a:pt x="2926" y="1"/>
                    <a:pt x="2698" y="1"/>
                  </a:cubicBez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2"/>
            <p:cNvSpPr/>
            <p:nvPr/>
          </p:nvSpPr>
          <p:spPr>
            <a:xfrm>
              <a:off x="9921596" y="4893812"/>
              <a:ext cx="96407" cy="121641"/>
            </a:xfrm>
            <a:custGeom>
              <a:avLst/>
              <a:gdLst/>
              <a:ahLst/>
              <a:cxnLst/>
              <a:rect l="l" t="t" r="r" b="b"/>
              <a:pathLst>
                <a:path w="1597" h="2015" extrusionOk="0">
                  <a:moveTo>
                    <a:pt x="612" y="1"/>
                  </a:moveTo>
                  <a:cubicBezTo>
                    <a:pt x="368" y="1"/>
                    <a:pt x="126" y="113"/>
                    <a:pt x="12" y="258"/>
                  </a:cubicBezTo>
                  <a:lnTo>
                    <a:pt x="0" y="1844"/>
                  </a:lnTo>
                  <a:cubicBezTo>
                    <a:pt x="0" y="1844"/>
                    <a:pt x="75" y="2000"/>
                    <a:pt x="377" y="2014"/>
                  </a:cubicBezTo>
                  <a:cubicBezTo>
                    <a:pt x="384" y="2015"/>
                    <a:pt x="392" y="2015"/>
                    <a:pt x="399" y="2015"/>
                  </a:cubicBezTo>
                  <a:cubicBezTo>
                    <a:pt x="959" y="2015"/>
                    <a:pt x="1597" y="984"/>
                    <a:pt x="1148" y="281"/>
                  </a:cubicBezTo>
                  <a:cubicBezTo>
                    <a:pt x="1018" y="79"/>
                    <a:pt x="815" y="1"/>
                    <a:pt x="612" y="1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2"/>
            <p:cNvSpPr/>
            <p:nvPr/>
          </p:nvSpPr>
          <p:spPr>
            <a:xfrm>
              <a:off x="9575267" y="5606269"/>
              <a:ext cx="472617" cy="381583"/>
            </a:xfrm>
            <a:custGeom>
              <a:avLst/>
              <a:gdLst/>
              <a:ahLst/>
              <a:cxnLst/>
              <a:rect l="l" t="t" r="r" b="b"/>
              <a:pathLst>
                <a:path w="7829" h="6321" extrusionOk="0">
                  <a:moveTo>
                    <a:pt x="2224" y="0"/>
                  </a:moveTo>
                  <a:cubicBezTo>
                    <a:pt x="1481" y="0"/>
                    <a:pt x="925" y="107"/>
                    <a:pt x="888" y="418"/>
                  </a:cubicBezTo>
                  <a:cubicBezTo>
                    <a:pt x="771" y="1403"/>
                    <a:pt x="399" y="2187"/>
                    <a:pt x="240" y="3184"/>
                  </a:cubicBezTo>
                  <a:cubicBezTo>
                    <a:pt x="1" y="4907"/>
                    <a:pt x="2476" y="6320"/>
                    <a:pt x="4713" y="6320"/>
                  </a:cubicBezTo>
                  <a:cubicBezTo>
                    <a:pt x="4905" y="6320"/>
                    <a:pt x="5095" y="6310"/>
                    <a:pt x="5281" y="6288"/>
                  </a:cubicBezTo>
                  <a:cubicBezTo>
                    <a:pt x="7214" y="6066"/>
                    <a:pt x="7782" y="4785"/>
                    <a:pt x="7829" y="4591"/>
                  </a:cubicBezTo>
                  <a:cubicBezTo>
                    <a:pt x="7236" y="3224"/>
                    <a:pt x="6876" y="2615"/>
                    <a:pt x="6651" y="2094"/>
                  </a:cubicBezTo>
                  <a:cubicBezTo>
                    <a:pt x="6360" y="1417"/>
                    <a:pt x="6244" y="918"/>
                    <a:pt x="6318" y="499"/>
                  </a:cubicBezTo>
                  <a:cubicBezTo>
                    <a:pt x="6318" y="499"/>
                    <a:pt x="3833" y="0"/>
                    <a:pt x="2224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2"/>
            <p:cNvSpPr/>
            <p:nvPr/>
          </p:nvSpPr>
          <p:spPr>
            <a:xfrm>
              <a:off x="9289367" y="5859088"/>
              <a:ext cx="263866" cy="185268"/>
            </a:xfrm>
            <a:custGeom>
              <a:avLst/>
              <a:gdLst/>
              <a:ahLst/>
              <a:cxnLst/>
              <a:rect l="l" t="t" r="r" b="b"/>
              <a:pathLst>
                <a:path w="4371" h="3069" extrusionOk="0">
                  <a:moveTo>
                    <a:pt x="1" y="0"/>
                  </a:moveTo>
                  <a:lnTo>
                    <a:pt x="1" y="0"/>
                  </a:lnTo>
                  <a:cubicBezTo>
                    <a:pt x="1564" y="584"/>
                    <a:pt x="3574" y="2990"/>
                    <a:pt x="3574" y="2990"/>
                  </a:cubicBezTo>
                  <a:lnTo>
                    <a:pt x="4370" y="3068"/>
                  </a:lnTo>
                  <a:cubicBezTo>
                    <a:pt x="4370" y="3068"/>
                    <a:pt x="3323" y="1647"/>
                    <a:pt x="2175" y="909"/>
                  </a:cubicBezTo>
                  <a:cubicBezTo>
                    <a:pt x="1025" y="17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2"/>
            <p:cNvSpPr/>
            <p:nvPr/>
          </p:nvSpPr>
          <p:spPr>
            <a:xfrm>
              <a:off x="9575388" y="6346797"/>
              <a:ext cx="135887" cy="66223"/>
            </a:xfrm>
            <a:custGeom>
              <a:avLst/>
              <a:gdLst/>
              <a:ahLst/>
              <a:cxnLst/>
              <a:rect l="l" t="t" r="r" b="b"/>
              <a:pathLst>
                <a:path w="2251" h="1097" extrusionOk="0">
                  <a:moveTo>
                    <a:pt x="1" y="1"/>
                  </a:moveTo>
                  <a:lnTo>
                    <a:pt x="1404" y="1096"/>
                  </a:lnTo>
                  <a:cubicBezTo>
                    <a:pt x="1404" y="1096"/>
                    <a:pt x="1416" y="1097"/>
                    <a:pt x="1437" y="1097"/>
                  </a:cubicBezTo>
                  <a:cubicBezTo>
                    <a:pt x="1504" y="1097"/>
                    <a:pt x="1662" y="1086"/>
                    <a:pt x="1850" y="1001"/>
                  </a:cubicBezTo>
                  <a:cubicBezTo>
                    <a:pt x="2160" y="862"/>
                    <a:pt x="2250" y="741"/>
                    <a:pt x="2250" y="7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2"/>
            <p:cNvSpPr/>
            <p:nvPr/>
          </p:nvSpPr>
          <p:spPr>
            <a:xfrm>
              <a:off x="8942375" y="5532802"/>
              <a:ext cx="622087" cy="248774"/>
            </a:xfrm>
            <a:custGeom>
              <a:avLst/>
              <a:gdLst/>
              <a:ahLst/>
              <a:cxnLst/>
              <a:rect l="l" t="t" r="r" b="b"/>
              <a:pathLst>
                <a:path w="10305" h="4121" extrusionOk="0">
                  <a:moveTo>
                    <a:pt x="3486" y="1"/>
                  </a:moveTo>
                  <a:lnTo>
                    <a:pt x="1" y="3989"/>
                  </a:lnTo>
                  <a:lnTo>
                    <a:pt x="230" y="4121"/>
                  </a:lnTo>
                  <a:lnTo>
                    <a:pt x="10304" y="4121"/>
                  </a:lnTo>
                  <a:lnTo>
                    <a:pt x="10135" y="3795"/>
                  </a:lnTo>
                  <a:lnTo>
                    <a:pt x="3486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2"/>
            <p:cNvSpPr/>
            <p:nvPr/>
          </p:nvSpPr>
          <p:spPr>
            <a:xfrm>
              <a:off x="8956199" y="5547471"/>
              <a:ext cx="608263" cy="409714"/>
            </a:xfrm>
            <a:custGeom>
              <a:avLst/>
              <a:gdLst/>
              <a:ahLst/>
              <a:cxnLst/>
              <a:rect l="l" t="t" r="r" b="b"/>
              <a:pathLst>
                <a:path w="10076" h="6787" extrusionOk="0">
                  <a:moveTo>
                    <a:pt x="3357" y="0"/>
                  </a:moveTo>
                  <a:lnTo>
                    <a:pt x="1" y="3878"/>
                  </a:lnTo>
                  <a:lnTo>
                    <a:pt x="6366" y="6787"/>
                  </a:lnTo>
                  <a:lnTo>
                    <a:pt x="10075" y="387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2"/>
            <p:cNvSpPr/>
            <p:nvPr/>
          </p:nvSpPr>
          <p:spPr>
            <a:xfrm>
              <a:off x="8892270" y="5440198"/>
              <a:ext cx="63929" cy="341378"/>
            </a:xfrm>
            <a:custGeom>
              <a:avLst/>
              <a:gdLst/>
              <a:ahLst/>
              <a:cxnLst/>
              <a:rect l="l" t="t" r="r" b="b"/>
              <a:pathLst>
                <a:path w="1059" h="5655" extrusionOk="0">
                  <a:moveTo>
                    <a:pt x="219" y="1"/>
                  </a:moveTo>
                  <a:lnTo>
                    <a:pt x="0" y="128"/>
                  </a:lnTo>
                  <a:lnTo>
                    <a:pt x="104" y="4787"/>
                  </a:lnTo>
                  <a:cubicBezTo>
                    <a:pt x="109" y="4987"/>
                    <a:pt x="218" y="5169"/>
                    <a:pt x="390" y="5269"/>
                  </a:cubicBezTo>
                  <a:lnTo>
                    <a:pt x="1058" y="5655"/>
                  </a:lnTo>
                  <a:lnTo>
                    <a:pt x="1058" y="5413"/>
                  </a:lnTo>
                  <a:lnTo>
                    <a:pt x="339" y="500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2"/>
            <p:cNvSpPr/>
            <p:nvPr/>
          </p:nvSpPr>
          <p:spPr>
            <a:xfrm>
              <a:off x="8905490" y="5440198"/>
              <a:ext cx="215391" cy="323751"/>
            </a:xfrm>
            <a:custGeom>
              <a:avLst/>
              <a:gdLst/>
              <a:ahLst/>
              <a:cxnLst/>
              <a:rect l="l" t="t" r="r" b="b"/>
              <a:pathLst>
                <a:path w="3568" h="5363" extrusionOk="0">
                  <a:moveTo>
                    <a:pt x="0" y="1"/>
                  </a:moveTo>
                  <a:lnTo>
                    <a:pt x="120" y="5006"/>
                  </a:lnTo>
                  <a:lnTo>
                    <a:pt x="751" y="5362"/>
                  </a:lnTo>
                  <a:lnTo>
                    <a:pt x="3567" y="21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2"/>
            <p:cNvSpPr/>
            <p:nvPr/>
          </p:nvSpPr>
          <p:spPr>
            <a:xfrm>
              <a:off x="8916115" y="5474245"/>
              <a:ext cx="155990" cy="283667"/>
            </a:xfrm>
            <a:custGeom>
              <a:avLst/>
              <a:gdLst/>
              <a:ahLst/>
              <a:cxnLst/>
              <a:rect l="l" t="t" r="r" b="b"/>
              <a:pathLst>
                <a:path w="2584" h="4699" extrusionOk="0">
                  <a:moveTo>
                    <a:pt x="0" y="1"/>
                  </a:moveTo>
                  <a:lnTo>
                    <a:pt x="108" y="4364"/>
                  </a:lnTo>
                  <a:lnTo>
                    <a:pt x="665" y="4698"/>
                  </a:lnTo>
                  <a:lnTo>
                    <a:pt x="2584" y="25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2"/>
            <p:cNvSpPr/>
            <p:nvPr/>
          </p:nvSpPr>
          <p:spPr>
            <a:xfrm>
              <a:off x="8916115" y="5474245"/>
              <a:ext cx="192210" cy="253362"/>
            </a:xfrm>
            <a:custGeom>
              <a:avLst/>
              <a:gdLst/>
              <a:ahLst/>
              <a:cxnLst/>
              <a:rect l="l" t="t" r="r" b="b"/>
              <a:pathLst>
                <a:path w="3184" h="4197" extrusionOk="0">
                  <a:moveTo>
                    <a:pt x="0" y="1"/>
                  </a:moveTo>
                  <a:cubicBezTo>
                    <a:pt x="0" y="1"/>
                    <a:pt x="132" y="555"/>
                    <a:pt x="464" y="1798"/>
                  </a:cubicBezTo>
                  <a:cubicBezTo>
                    <a:pt x="795" y="3042"/>
                    <a:pt x="519" y="4197"/>
                    <a:pt x="519" y="4197"/>
                  </a:cubicBezTo>
                  <a:cubicBezTo>
                    <a:pt x="687" y="3837"/>
                    <a:pt x="1083" y="3357"/>
                    <a:pt x="2584" y="2501"/>
                  </a:cubicBezTo>
                  <a:lnTo>
                    <a:pt x="3183" y="181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FB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2"/>
            <p:cNvSpPr/>
            <p:nvPr/>
          </p:nvSpPr>
          <p:spPr>
            <a:xfrm>
              <a:off x="9281036" y="5196253"/>
              <a:ext cx="798722" cy="743788"/>
            </a:xfrm>
            <a:custGeom>
              <a:avLst/>
              <a:gdLst/>
              <a:ahLst/>
              <a:cxnLst/>
              <a:rect l="l" t="t" r="r" b="b"/>
              <a:pathLst>
                <a:path w="13231" h="12321" extrusionOk="0">
                  <a:moveTo>
                    <a:pt x="11991" y="1"/>
                  </a:moveTo>
                  <a:cubicBezTo>
                    <a:pt x="11592" y="1"/>
                    <a:pt x="11283" y="479"/>
                    <a:pt x="10998" y="1308"/>
                  </a:cubicBezTo>
                  <a:cubicBezTo>
                    <a:pt x="10707" y="2149"/>
                    <a:pt x="9715" y="4493"/>
                    <a:pt x="8735" y="6083"/>
                  </a:cubicBezTo>
                  <a:cubicBezTo>
                    <a:pt x="8280" y="6821"/>
                    <a:pt x="6793" y="8684"/>
                    <a:pt x="4249" y="9467"/>
                  </a:cubicBezTo>
                  <a:cubicBezTo>
                    <a:pt x="4148" y="9498"/>
                    <a:pt x="4053" y="9511"/>
                    <a:pt x="3961" y="9511"/>
                  </a:cubicBezTo>
                  <a:cubicBezTo>
                    <a:pt x="3661" y="9511"/>
                    <a:pt x="3388" y="9375"/>
                    <a:pt x="3034" y="9279"/>
                  </a:cubicBezTo>
                  <a:cubicBezTo>
                    <a:pt x="2510" y="9135"/>
                    <a:pt x="2154" y="9216"/>
                    <a:pt x="1776" y="9144"/>
                  </a:cubicBezTo>
                  <a:cubicBezTo>
                    <a:pt x="1545" y="9101"/>
                    <a:pt x="1443" y="9037"/>
                    <a:pt x="1380" y="9037"/>
                  </a:cubicBezTo>
                  <a:cubicBezTo>
                    <a:pt x="1339" y="9037"/>
                    <a:pt x="1314" y="9063"/>
                    <a:pt x="1281" y="9138"/>
                  </a:cubicBezTo>
                  <a:cubicBezTo>
                    <a:pt x="1196" y="9328"/>
                    <a:pt x="1465" y="9657"/>
                    <a:pt x="1814" y="9781"/>
                  </a:cubicBezTo>
                  <a:cubicBezTo>
                    <a:pt x="2179" y="9911"/>
                    <a:pt x="2436" y="9857"/>
                    <a:pt x="2503" y="9916"/>
                  </a:cubicBezTo>
                  <a:cubicBezTo>
                    <a:pt x="2569" y="9973"/>
                    <a:pt x="2267" y="10076"/>
                    <a:pt x="1827" y="10137"/>
                  </a:cubicBezTo>
                  <a:cubicBezTo>
                    <a:pt x="1691" y="10156"/>
                    <a:pt x="1566" y="10163"/>
                    <a:pt x="1449" y="10163"/>
                  </a:cubicBezTo>
                  <a:cubicBezTo>
                    <a:pt x="1047" y="10163"/>
                    <a:pt x="752" y="10076"/>
                    <a:pt x="506" y="10072"/>
                  </a:cubicBezTo>
                  <a:cubicBezTo>
                    <a:pt x="502" y="10072"/>
                    <a:pt x="498" y="10072"/>
                    <a:pt x="495" y="10072"/>
                  </a:cubicBezTo>
                  <a:cubicBezTo>
                    <a:pt x="154" y="10072"/>
                    <a:pt x="174" y="10348"/>
                    <a:pt x="291" y="10444"/>
                  </a:cubicBezTo>
                  <a:cubicBezTo>
                    <a:pt x="409" y="10541"/>
                    <a:pt x="595" y="10679"/>
                    <a:pt x="1092" y="10767"/>
                  </a:cubicBezTo>
                  <a:cubicBezTo>
                    <a:pt x="1517" y="10842"/>
                    <a:pt x="2010" y="10847"/>
                    <a:pt x="2144" y="10847"/>
                  </a:cubicBezTo>
                  <a:cubicBezTo>
                    <a:pt x="2167" y="10847"/>
                    <a:pt x="2179" y="10847"/>
                    <a:pt x="2179" y="10847"/>
                  </a:cubicBezTo>
                  <a:lnTo>
                    <a:pt x="2179" y="10847"/>
                  </a:lnTo>
                  <a:cubicBezTo>
                    <a:pt x="2179" y="10847"/>
                    <a:pt x="1825" y="10968"/>
                    <a:pt x="1329" y="11001"/>
                  </a:cubicBezTo>
                  <a:cubicBezTo>
                    <a:pt x="1175" y="11011"/>
                    <a:pt x="1047" y="11014"/>
                    <a:pt x="935" y="11014"/>
                  </a:cubicBezTo>
                  <a:cubicBezTo>
                    <a:pt x="759" y="11014"/>
                    <a:pt x="626" y="11006"/>
                    <a:pt x="502" y="11006"/>
                  </a:cubicBezTo>
                  <a:cubicBezTo>
                    <a:pt x="427" y="11006"/>
                    <a:pt x="356" y="11009"/>
                    <a:pt x="281" y="11018"/>
                  </a:cubicBezTo>
                  <a:cubicBezTo>
                    <a:pt x="1" y="11050"/>
                    <a:pt x="173" y="11487"/>
                    <a:pt x="480" y="11559"/>
                  </a:cubicBezTo>
                  <a:cubicBezTo>
                    <a:pt x="684" y="11608"/>
                    <a:pt x="962" y="11642"/>
                    <a:pt x="1258" y="11642"/>
                  </a:cubicBezTo>
                  <a:cubicBezTo>
                    <a:pt x="1323" y="11642"/>
                    <a:pt x="1389" y="11641"/>
                    <a:pt x="1455" y="11637"/>
                  </a:cubicBezTo>
                  <a:cubicBezTo>
                    <a:pt x="1822" y="11619"/>
                    <a:pt x="2429" y="11534"/>
                    <a:pt x="2429" y="11534"/>
                  </a:cubicBezTo>
                  <a:lnTo>
                    <a:pt x="2429" y="11534"/>
                  </a:lnTo>
                  <a:cubicBezTo>
                    <a:pt x="1875" y="11770"/>
                    <a:pt x="1410" y="11765"/>
                    <a:pt x="1131" y="11790"/>
                  </a:cubicBezTo>
                  <a:cubicBezTo>
                    <a:pt x="852" y="11814"/>
                    <a:pt x="735" y="11923"/>
                    <a:pt x="798" y="12079"/>
                  </a:cubicBezTo>
                  <a:cubicBezTo>
                    <a:pt x="848" y="12202"/>
                    <a:pt x="1066" y="12304"/>
                    <a:pt x="1674" y="12320"/>
                  </a:cubicBezTo>
                  <a:cubicBezTo>
                    <a:pt x="1691" y="12320"/>
                    <a:pt x="1708" y="12320"/>
                    <a:pt x="1725" y="12320"/>
                  </a:cubicBezTo>
                  <a:cubicBezTo>
                    <a:pt x="2326" y="12320"/>
                    <a:pt x="3117" y="12071"/>
                    <a:pt x="3736" y="11729"/>
                  </a:cubicBezTo>
                  <a:cubicBezTo>
                    <a:pt x="4373" y="11376"/>
                    <a:pt x="4787" y="11287"/>
                    <a:pt x="5137" y="11144"/>
                  </a:cubicBezTo>
                  <a:cubicBezTo>
                    <a:pt x="8046" y="9960"/>
                    <a:pt x="9681" y="8019"/>
                    <a:pt x="10250" y="7231"/>
                  </a:cubicBezTo>
                  <a:cubicBezTo>
                    <a:pt x="11423" y="5608"/>
                    <a:pt x="12174" y="4134"/>
                    <a:pt x="12703" y="2762"/>
                  </a:cubicBezTo>
                  <a:cubicBezTo>
                    <a:pt x="13230" y="1392"/>
                    <a:pt x="12982" y="415"/>
                    <a:pt x="12265" y="70"/>
                  </a:cubicBezTo>
                  <a:cubicBezTo>
                    <a:pt x="12169" y="23"/>
                    <a:pt x="12078" y="1"/>
                    <a:pt x="11991" y="1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2"/>
            <p:cNvSpPr/>
            <p:nvPr/>
          </p:nvSpPr>
          <p:spPr>
            <a:xfrm>
              <a:off x="9721206" y="5013625"/>
              <a:ext cx="91407" cy="22720"/>
            </a:xfrm>
            <a:custGeom>
              <a:avLst/>
              <a:gdLst/>
              <a:ahLst/>
              <a:cxnLst/>
              <a:rect l="l" t="t" r="r" b="b"/>
              <a:pathLst>
                <a:path w="1215" h="302" extrusionOk="0">
                  <a:moveTo>
                    <a:pt x="239" y="0"/>
                  </a:moveTo>
                  <a:cubicBezTo>
                    <a:pt x="54" y="0"/>
                    <a:pt x="1" y="112"/>
                    <a:pt x="147" y="198"/>
                  </a:cubicBezTo>
                  <a:cubicBezTo>
                    <a:pt x="263" y="260"/>
                    <a:pt x="378" y="302"/>
                    <a:pt x="532" y="302"/>
                  </a:cubicBezTo>
                  <a:cubicBezTo>
                    <a:pt x="697" y="302"/>
                    <a:pt x="908" y="254"/>
                    <a:pt x="1215" y="133"/>
                  </a:cubicBezTo>
                  <a:lnTo>
                    <a:pt x="1215" y="133"/>
                  </a:lnTo>
                  <a:cubicBezTo>
                    <a:pt x="1185" y="135"/>
                    <a:pt x="1155" y="136"/>
                    <a:pt x="1127" y="136"/>
                  </a:cubicBezTo>
                  <a:cubicBezTo>
                    <a:pt x="823" y="136"/>
                    <a:pt x="583" y="26"/>
                    <a:pt x="276" y="2"/>
                  </a:cubicBezTo>
                  <a:cubicBezTo>
                    <a:pt x="263" y="1"/>
                    <a:pt x="251" y="0"/>
                    <a:pt x="239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2"/>
            <p:cNvSpPr/>
            <p:nvPr/>
          </p:nvSpPr>
          <p:spPr>
            <a:xfrm>
              <a:off x="9730911" y="5026611"/>
              <a:ext cx="72012" cy="31539"/>
            </a:xfrm>
            <a:custGeom>
              <a:avLst/>
              <a:gdLst/>
              <a:ahLst/>
              <a:cxnLst/>
              <a:rect l="l" t="t" r="r" b="b"/>
              <a:pathLst>
                <a:path w="1128" h="494" extrusionOk="0">
                  <a:moveTo>
                    <a:pt x="1127" y="0"/>
                  </a:moveTo>
                  <a:lnTo>
                    <a:pt x="1127" y="0"/>
                  </a:lnTo>
                  <a:cubicBezTo>
                    <a:pt x="854" y="82"/>
                    <a:pt x="628" y="126"/>
                    <a:pt x="438" y="126"/>
                  </a:cubicBezTo>
                  <a:cubicBezTo>
                    <a:pt x="302" y="126"/>
                    <a:pt x="185" y="104"/>
                    <a:pt x="83" y="57"/>
                  </a:cubicBezTo>
                  <a:lnTo>
                    <a:pt x="83" y="57"/>
                  </a:lnTo>
                  <a:cubicBezTo>
                    <a:pt x="83" y="57"/>
                    <a:pt x="1" y="424"/>
                    <a:pt x="376" y="481"/>
                  </a:cubicBezTo>
                  <a:cubicBezTo>
                    <a:pt x="431" y="490"/>
                    <a:pt x="481" y="493"/>
                    <a:pt x="528" y="493"/>
                  </a:cubicBezTo>
                  <a:cubicBezTo>
                    <a:pt x="1062" y="493"/>
                    <a:pt x="1127" y="1"/>
                    <a:pt x="1127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2"/>
            <p:cNvSpPr/>
            <p:nvPr/>
          </p:nvSpPr>
          <p:spPr>
            <a:xfrm>
              <a:off x="9792453" y="4899189"/>
              <a:ext cx="37346" cy="31667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0"/>
                  </a:moveTo>
                  <a:cubicBezTo>
                    <a:pt x="257" y="0"/>
                    <a:pt x="189" y="28"/>
                    <a:pt x="138" y="88"/>
                  </a:cubicBezTo>
                  <a:cubicBezTo>
                    <a:pt x="1" y="250"/>
                    <a:pt x="119" y="496"/>
                    <a:pt x="325" y="496"/>
                  </a:cubicBezTo>
                  <a:cubicBezTo>
                    <a:pt x="332" y="496"/>
                    <a:pt x="339" y="495"/>
                    <a:pt x="347" y="495"/>
                  </a:cubicBezTo>
                  <a:cubicBezTo>
                    <a:pt x="484" y="482"/>
                    <a:pt x="584" y="363"/>
                    <a:pt x="573" y="227"/>
                  </a:cubicBezTo>
                  <a:cubicBezTo>
                    <a:pt x="561" y="87"/>
                    <a:pt x="445" y="0"/>
                    <a:pt x="325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2"/>
            <p:cNvSpPr/>
            <p:nvPr/>
          </p:nvSpPr>
          <p:spPr>
            <a:xfrm>
              <a:off x="9679201" y="4890187"/>
              <a:ext cx="37346" cy="31667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1"/>
                  </a:moveTo>
                  <a:cubicBezTo>
                    <a:pt x="258" y="1"/>
                    <a:pt x="189" y="28"/>
                    <a:pt x="138" y="89"/>
                  </a:cubicBezTo>
                  <a:cubicBezTo>
                    <a:pt x="1" y="251"/>
                    <a:pt x="120" y="496"/>
                    <a:pt x="325" y="496"/>
                  </a:cubicBezTo>
                  <a:cubicBezTo>
                    <a:pt x="332" y="496"/>
                    <a:pt x="340" y="496"/>
                    <a:pt x="347" y="495"/>
                  </a:cubicBezTo>
                  <a:cubicBezTo>
                    <a:pt x="484" y="483"/>
                    <a:pt x="584" y="364"/>
                    <a:pt x="573" y="227"/>
                  </a:cubicBezTo>
                  <a:cubicBezTo>
                    <a:pt x="562" y="87"/>
                    <a:pt x="445" y="1"/>
                    <a:pt x="32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2"/>
            <p:cNvSpPr/>
            <p:nvPr/>
          </p:nvSpPr>
          <p:spPr>
            <a:xfrm>
              <a:off x="9781751" y="4843983"/>
              <a:ext cx="69776" cy="32441"/>
            </a:xfrm>
            <a:custGeom>
              <a:avLst/>
              <a:gdLst/>
              <a:ahLst/>
              <a:cxnLst/>
              <a:rect l="l" t="t" r="r" b="b"/>
              <a:pathLst>
                <a:path w="1095" h="509" extrusionOk="0">
                  <a:moveTo>
                    <a:pt x="371" y="1"/>
                  </a:moveTo>
                  <a:cubicBezTo>
                    <a:pt x="282" y="1"/>
                    <a:pt x="195" y="18"/>
                    <a:pt x="120" y="57"/>
                  </a:cubicBezTo>
                  <a:cubicBezTo>
                    <a:pt x="38" y="98"/>
                    <a:pt x="1" y="254"/>
                    <a:pt x="104" y="288"/>
                  </a:cubicBezTo>
                  <a:cubicBezTo>
                    <a:pt x="203" y="323"/>
                    <a:pt x="305" y="299"/>
                    <a:pt x="408" y="318"/>
                  </a:cubicBezTo>
                  <a:cubicBezTo>
                    <a:pt x="485" y="333"/>
                    <a:pt x="553" y="362"/>
                    <a:pt x="625" y="391"/>
                  </a:cubicBezTo>
                  <a:cubicBezTo>
                    <a:pt x="709" y="424"/>
                    <a:pt x="875" y="509"/>
                    <a:pt x="975" y="509"/>
                  </a:cubicBezTo>
                  <a:cubicBezTo>
                    <a:pt x="981" y="509"/>
                    <a:pt x="986" y="509"/>
                    <a:pt x="992" y="508"/>
                  </a:cubicBezTo>
                  <a:cubicBezTo>
                    <a:pt x="1014" y="505"/>
                    <a:pt x="1028" y="476"/>
                    <a:pt x="1035" y="458"/>
                  </a:cubicBezTo>
                  <a:cubicBezTo>
                    <a:pt x="1094" y="288"/>
                    <a:pt x="876" y="163"/>
                    <a:pt x="750" y="96"/>
                  </a:cubicBezTo>
                  <a:cubicBezTo>
                    <a:pt x="639" y="38"/>
                    <a:pt x="503" y="1"/>
                    <a:pt x="371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2"/>
            <p:cNvSpPr/>
            <p:nvPr/>
          </p:nvSpPr>
          <p:spPr>
            <a:xfrm>
              <a:off x="9661900" y="4842175"/>
              <a:ext cx="69777" cy="30199"/>
            </a:xfrm>
            <a:custGeom>
              <a:avLst/>
              <a:gdLst/>
              <a:ahLst/>
              <a:cxnLst/>
              <a:rect l="l" t="t" r="r" b="b"/>
              <a:pathLst>
                <a:path w="1093" h="473" extrusionOk="0">
                  <a:moveTo>
                    <a:pt x="695" y="1"/>
                  </a:moveTo>
                  <a:cubicBezTo>
                    <a:pt x="577" y="1"/>
                    <a:pt x="457" y="28"/>
                    <a:pt x="356" y="74"/>
                  </a:cubicBezTo>
                  <a:cubicBezTo>
                    <a:pt x="225" y="133"/>
                    <a:pt x="0" y="244"/>
                    <a:pt x="49" y="418"/>
                  </a:cubicBezTo>
                  <a:cubicBezTo>
                    <a:pt x="54" y="436"/>
                    <a:pt x="66" y="467"/>
                    <a:pt x="88" y="470"/>
                  </a:cubicBezTo>
                  <a:cubicBezTo>
                    <a:pt x="97" y="472"/>
                    <a:pt x="107" y="473"/>
                    <a:pt x="118" y="473"/>
                  </a:cubicBezTo>
                  <a:cubicBezTo>
                    <a:pt x="219" y="473"/>
                    <a:pt x="380" y="403"/>
                    <a:pt x="463" y="376"/>
                  </a:cubicBezTo>
                  <a:cubicBezTo>
                    <a:pt x="535" y="352"/>
                    <a:pt x="606" y="327"/>
                    <a:pt x="683" y="317"/>
                  </a:cubicBezTo>
                  <a:cubicBezTo>
                    <a:pt x="702" y="315"/>
                    <a:pt x="721" y="314"/>
                    <a:pt x="739" y="314"/>
                  </a:cubicBezTo>
                  <a:cubicBezTo>
                    <a:pt x="789" y="314"/>
                    <a:pt x="837" y="320"/>
                    <a:pt x="886" y="320"/>
                  </a:cubicBezTo>
                  <a:cubicBezTo>
                    <a:pt x="920" y="320"/>
                    <a:pt x="954" y="317"/>
                    <a:pt x="989" y="307"/>
                  </a:cubicBezTo>
                  <a:cubicBezTo>
                    <a:pt x="1093" y="278"/>
                    <a:pt x="1066" y="120"/>
                    <a:pt x="988" y="74"/>
                  </a:cubicBezTo>
                  <a:cubicBezTo>
                    <a:pt x="902" y="23"/>
                    <a:pt x="799" y="1"/>
                    <a:pt x="69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2"/>
            <p:cNvSpPr/>
            <p:nvPr/>
          </p:nvSpPr>
          <p:spPr>
            <a:xfrm>
              <a:off x="9719229" y="4900976"/>
              <a:ext cx="50880" cy="88106"/>
            </a:xfrm>
            <a:custGeom>
              <a:avLst/>
              <a:gdLst/>
              <a:ahLst/>
              <a:cxnLst/>
              <a:rect l="l" t="t" r="r" b="b"/>
              <a:pathLst>
                <a:path w="797" h="1380" extrusionOk="0">
                  <a:moveTo>
                    <a:pt x="566" y="0"/>
                  </a:moveTo>
                  <a:cubicBezTo>
                    <a:pt x="560" y="0"/>
                    <a:pt x="553" y="2"/>
                    <a:pt x="547" y="5"/>
                  </a:cubicBezTo>
                  <a:cubicBezTo>
                    <a:pt x="486" y="41"/>
                    <a:pt x="392" y="190"/>
                    <a:pt x="252" y="560"/>
                  </a:cubicBezTo>
                  <a:cubicBezTo>
                    <a:pt x="127" y="892"/>
                    <a:pt x="0" y="1133"/>
                    <a:pt x="120" y="1236"/>
                  </a:cubicBezTo>
                  <a:cubicBezTo>
                    <a:pt x="265" y="1361"/>
                    <a:pt x="552" y="1379"/>
                    <a:pt x="643" y="1379"/>
                  </a:cubicBezTo>
                  <a:cubicBezTo>
                    <a:pt x="646" y="1379"/>
                    <a:pt x="650" y="1379"/>
                    <a:pt x="652" y="1379"/>
                  </a:cubicBezTo>
                  <a:cubicBezTo>
                    <a:pt x="797" y="1378"/>
                    <a:pt x="693" y="656"/>
                    <a:pt x="677" y="423"/>
                  </a:cubicBezTo>
                  <a:cubicBezTo>
                    <a:pt x="660" y="160"/>
                    <a:pt x="622" y="0"/>
                    <a:pt x="566" y="0"/>
                  </a:cubicBezTo>
                  <a:close/>
                </a:path>
              </a:pathLst>
            </a:custGeom>
            <a:solidFill>
              <a:srgbClr val="BD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" name="Google Shape;1268;p42"/>
          <p:cNvGrpSpPr/>
          <p:nvPr/>
        </p:nvGrpSpPr>
        <p:grpSpPr>
          <a:xfrm>
            <a:off x="5154286" y="1764293"/>
            <a:ext cx="878273" cy="1814760"/>
            <a:chOff x="5154286" y="1764293"/>
            <a:chExt cx="878273" cy="1814760"/>
          </a:xfrm>
        </p:grpSpPr>
        <p:sp>
          <p:nvSpPr>
            <p:cNvPr id="1269" name="Google Shape;1269;p42"/>
            <p:cNvSpPr/>
            <p:nvPr/>
          </p:nvSpPr>
          <p:spPr>
            <a:xfrm>
              <a:off x="5154286" y="2535786"/>
              <a:ext cx="674684" cy="389288"/>
            </a:xfrm>
            <a:custGeom>
              <a:avLst/>
              <a:gdLst/>
              <a:ahLst/>
              <a:cxnLst/>
              <a:rect l="l" t="t" r="r" b="b"/>
              <a:pathLst>
                <a:path w="17099" h="9866" extrusionOk="0">
                  <a:moveTo>
                    <a:pt x="8550" y="0"/>
                  </a:moveTo>
                  <a:cubicBezTo>
                    <a:pt x="6282" y="0"/>
                    <a:pt x="4108" y="520"/>
                    <a:pt x="2505" y="1445"/>
                  </a:cubicBezTo>
                  <a:cubicBezTo>
                    <a:pt x="901" y="2370"/>
                    <a:pt x="1" y="3625"/>
                    <a:pt x="1" y="4933"/>
                  </a:cubicBezTo>
                  <a:cubicBezTo>
                    <a:pt x="1" y="6241"/>
                    <a:pt x="901" y="7497"/>
                    <a:pt x="2505" y="8421"/>
                  </a:cubicBezTo>
                  <a:cubicBezTo>
                    <a:pt x="4108" y="9346"/>
                    <a:pt x="6282" y="9866"/>
                    <a:pt x="8550" y="9866"/>
                  </a:cubicBezTo>
                  <a:cubicBezTo>
                    <a:pt x="10817" y="9866"/>
                    <a:pt x="12992" y="9346"/>
                    <a:pt x="14595" y="8421"/>
                  </a:cubicBezTo>
                  <a:cubicBezTo>
                    <a:pt x="16198" y="7497"/>
                    <a:pt x="17098" y="6241"/>
                    <a:pt x="17098" y="4933"/>
                  </a:cubicBezTo>
                  <a:cubicBezTo>
                    <a:pt x="17098" y="3625"/>
                    <a:pt x="16198" y="2370"/>
                    <a:pt x="14595" y="1445"/>
                  </a:cubicBezTo>
                  <a:cubicBezTo>
                    <a:pt x="12992" y="520"/>
                    <a:pt x="10817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70" name="Google Shape;1270;p42"/>
            <p:cNvGrpSpPr/>
            <p:nvPr/>
          </p:nvGrpSpPr>
          <p:grpSpPr>
            <a:xfrm>
              <a:off x="5179256" y="1764293"/>
              <a:ext cx="853304" cy="1814760"/>
              <a:chOff x="5187161" y="2224162"/>
              <a:chExt cx="543471" cy="1155898"/>
            </a:xfrm>
          </p:grpSpPr>
          <p:sp>
            <p:nvSpPr>
              <p:cNvPr id="1271" name="Google Shape;1271;p42"/>
              <p:cNvSpPr/>
              <p:nvPr/>
            </p:nvSpPr>
            <p:spPr>
              <a:xfrm>
                <a:off x="5413632" y="2389796"/>
                <a:ext cx="255932" cy="439776"/>
              </a:xfrm>
              <a:custGeom>
                <a:avLst/>
                <a:gdLst/>
                <a:ahLst/>
                <a:cxnLst/>
                <a:rect l="l" t="t" r="r" b="b"/>
                <a:pathLst>
                  <a:path w="4413" h="7583" extrusionOk="0">
                    <a:moveTo>
                      <a:pt x="378" y="0"/>
                    </a:moveTo>
                    <a:cubicBezTo>
                      <a:pt x="128" y="0"/>
                      <a:pt x="1" y="341"/>
                      <a:pt x="51" y="672"/>
                    </a:cubicBezTo>
                    <a:cubicBezTo>
                      <a:pt x="147" y="1305"/>
                      <a:pt x="641" y="3754"/>
                      <a:pt x="1370" y="4994"/>
                    </a:cubicBezTo>
                    <a:cubicBezTo>
                      <a:pt x="1654" y="5528"/>
                      <a:pt x="1964" y="5891"/>
                      <a:pt x="2361" y="6347"/>
                    </a:cubicBezTo>
                    <a:cubicBezTo>
                      <a:pt x="2470" y="6470"/>
                      <a:pt x="2519" y="6590"/>
                      <a:pt x="2698" y="6850"/>
                    </a:cubicBezTo>
                    <a:cubicBezTo>
                      <a:pt x="2875" y="7111"/>
                      <a:pt x="3144" y="7369"/>
                      <a:pt x="3383" y="7482"/>
                    </a:cubicBezTo>
                    <a:cubicBezTo>
                      <a:pt x="3536" y="7555"/>
                      <a:pt x="3634" y="7582"/>
                      <a:pt x="3696" y="7582"/>
                    </a:cubicBezTo>
                    <a:cubicBezTo>
                      <a:pt x="3731" y="7582"/>
                      <a:pt x="3755" y="7574"/>
                      <a:pt x="3771" y="7560"/>
                    </a:cubicBezTo>
                    <a:cubicBezTo>
                      <a:pt x="3826" y="7511"/>
                      <a:pt x="3801" y="7446"/>
                      <a:pt x="3697" y="7382"/>
                    </a:cubicBezTo>
                    <a:cubicBezTo>
                      <a:pt x="3595" y="7318"/>
                      <a:pt x="3412" y="7230"/>
                      <a:pt x="3243" y="7030"/>
                    </a:cubicBezTo>
                    <a:lnTo>
                      <a:pt x="3243" y="7030"/>
                    </a:lnTo>
                    <a:cubicBezTo>
                      <a:pt x="3243" y="7030"/>
                      <a:pt x="3463" y="7181"/>
                      <a:pt x="3602" y="7260"/>
                    </a:cubicBezTo>
                    <a:cubicBezTo>
                      <a:pt x="3725" y="7332"/>
                      <a:pt x="3858" y="7385"/>
                      <a:pt x="3995" y="7421"/>
                    </a:cubicBezTo>
                    <a:cubicBezTo>
                      <a:pt x="4009" y="7424"/>
                      <a:pt x="4022" y="7426"/>
                      <a:pt x="4036" y="7426"/>
                    </a:cubicBezTo>
                    <a:cubicBezTo>
                      <a:pt x="4157" y="7426"/>
                      <a:pt x="4271" y="7309"/>
                      <a:pt x="4179" y="7250"/>
                    </a:cubicBezTo>
                    <a:cubicBezTo>
                      <a:pt x="4076" y="7182"/>
                      <a:pt x="3978" y="7158"/>
                      <a:pt x="3774" y="7038"/>
                    </a:cubicBezTo>
                    <a:cubicBezTo>
                      <a:pt x="3666" y="6975"/>
                      <a:pt x="3566" y="6898"/>
                      <a:pt x="3474" y="6812"/>
                    </a:cubicBezTo>
                    <a:lnTo>
                      <a:pt x="3474" y="6812"/>
                    </a:lnTo>
                    <a:cubicBezTo>
                      <a:pt x="3474" y="6812"/>
                      <a:pt x="3703" y="6930"/>
                      <a:pt x="3912" y="6993"/>
                    </a:cubicBezTo>
                    <a:cubicBezTo>
                      <a:pt x="4026" y="7027"/>
                      <a:pt x="4107" y="7037"/>
                      <a:pt x="4168" y="7037"/>
                    </a:cubicBezTo>
                    <a:cubicBezTo>
                      <a:pt x="4219" y="7037"/>
                      <a:pt x="4256" y="7030"/>
                      <a:pt x="4286" y="7023"/>
                    </a:cubicBezTo>
                    <a:cubicBezTo>
                      <a:pt x="4351" y="7008"/>
                      <a:pt x="4413" y="6902"/>
                      <a:pt x="4275" y="6837"/>
                    </a:cubicBezTo>
                    <a:cubicBezTo>
                      <a:pt x="4151" y="6777"/>
                      <a:pt x="3969" y="6755"/>
                      <a:pt x="3749" y="6604"/>
                    </a:cubicBezTo>
                    <a:cubicBezTo>
                      <a:pt x="3590" y="6494"/>
                      <a:pt x="3493" y="6395"/>
                      <a:pt x="3531" y="6386"/>
                    </a:cubicBezTo>
                    <a:cubicBezTo>
                      <a:pt x="3533" y="6385"/>
                      <a:pt x="3535" y="6385"/>
                      <a:pt x="3538" y="6385"/>
                    </a:cubicBezTo>
                    <a:cubicBezTo>
                      <a:pt x="3580" y="6385"/>
                      <a:pt x="3668" y="6449"/>
                      <a:pt x="3824" y="6468"/>
                    </a:cubicBezTo>
                    <a:cubicBezTo>
                      <a:pt x="3842" y="6470"/>
                      <a:pt x="3859" y="6471"/>
                      <a:pt x="3877" y="6471"/>
                    </a:cubicBezTo>
                    <a:cubicBezTo>
                      <a:pt x="4019" y="6471"/>
                      <a:pt x="4152" y="6402"/>
                      <a:pt x="4156" y="6322"/>
                    </a:cubicBezTo>
                    <a:cubicBezTo>
                      <a:pt x="4159" y="6231"/>
                      <a:pt x="4123" y="6275"/>
                      <a:pt x="3963" y="6228"/>
                    </a:cubicBezTo>
                    <a:cubicBezTo>
                      <a:pt x="3801" y="6182"/>
                      <a:pt x="3679" y="6082"/>
                      <a:pt x="3447" y="6035"/>
                    </a:cubicBezTo>
                    <a:cubicBezTo>
                      <a:pt x="3242" y="5994"/>
                      <a:pt x="3111" y="5959"/>
                      <a:pt x="2938" y="5870"/>
                    </a:cubicBezTo>
                    <a:cubicBezTo>
                      <a:pt x="2766" y="5782"/>
                      <a:pt x="2407" y="5221"/>
                      <a:pt x="2136" y="4721"/>
                    </a:cubicBezTo>
                    <a:cubicBezTo>
                      <a:pt x="1899" y="4165"/>
                      <a:pt x="1659" y="3247"/>
                      <a:pt x="1558" y="2885"/>
                    </a:cubicBezTo>
                    <a:cubicBezTo>
                      <a:pt x="1388" y="2271"/>
                      <a:pt x="1154" y="1015"/>
                      <a:pt x="1029" y="590"/>
                    </a:cubicBezTo>
                    <a:cubicBezTo>
                      <a:pt x="905" y="166"/>
                      <a:pt x="702" y="67"/>
                      <a:pt x="449" y="9"/>
                    </a:cubicBezTo>
                    <a:cubicBezTo>
                      <a:pt x="424" y="3"/>
                      <a:pt x="401" y="0"/>
                      <a:pt x="378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42"/>
              <p:cNvSpPr/>
              <p:nvPr/>
            </p:nvSpPr>
            <p:spPr>
              <a:xfrm>
                <a:off x="5406672" y="2386258"/>
                <a:ext cx="102941" cy="191499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3302" extrusionOk="0">
                    <a:moveTo>
                      <a:pt x="610" y="1"/>
                    </a:moveTo>
                    <a:cubicBezTo>
                      <a:pt x="588" y="1"/>
                      <a:pt x="567" y="2"/>
                      <a:pt x="545" y="6"/>
                    </a:cubicBezTo>
                    <a:cubicBezTo>
                      <a:pt x="1" y="91"/>
                      <a:pt x="61" y="621"/>
                      <a:pt x="202" y="1452"/>
                    </a:cubicBezTo>
                    <a:cubicBezTo>
                      <a:pt x="343" y="2284"/>
                      <a:pt x="682" y="3276"/>
                      <a:pt x="682" y="3276"/>
                    </a:cubicBezTo>
                    <a:cubicBezTo>
                      <a:pt x="760" y="3294"/>
                      <a:pt x="837" y="3302"/>
                      <a:pt x="912" y="3302"/>
                    </a:cubicBezTo>
                    <a:cubicBezTo>
                      <a:pt x="1383" y="3302"/>
                      <a:pt x="1774" y="2991"/>
                      <a:pt x="1774" y="2991"/>
                    </a:cubicBezTo>
                    <a:cubicBezTo>
                      <a:pt x="1745" y="2787"/>
                      <a:pt x="1698" y="2588"/>
                      <a:pt x="1632" y="2394"/>
                    </a:cubicBezTo>
                    <a:cubicBezTo>
                      <a:pt x="1520" y="2064"/>
                      <a:pt x="1354" y="1118"/>
                      <a:pt x="1225" y="679"/>
                    </a:cubicBezTo>
                    <a:cubicBezTo>
                      <a:pt x="1107" y="273"/>
                      <a:pt x="882" y="1"/>
                      <a:pt x="610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42"/>
              <p:cNvSpPr/>
              <p:nvPr/>
            </p:nvSpPr>
            <p:spPr>
              <a:xfrm>
                <a:off x="5437816" y="2544063"/>
                <a:ext cx="82991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1093" extrusionOk="0">
                    <a:moveTo>
                      <a:pt x="1188" y="1"/>
                    </a:moveTo>
                    <a:lnTo>
                      <a:pt x="1211" y="111"/>
                    </a:lnTo>
                    <a:cubicBezTo>
                      <a:pt x="1074" y="251"/>
                      <a:pt x="903" y="352"/>
                      <a:pt x="715" y="404"/>
                    </a:cubicBezTo>
                    <a:cubicBezTo>
                      <a:pt x="516" y="459"/>
                      <a:pt x="361" y="472"/>
                      <a:pt x="260" y="472"/>
                    </a:cubicBezTo>
                    <a:cubicBezTo>
                      <a:pt x="166" y="472"/>
                      <a:pt x="116" y="461"/>
                      <a:pt x="116" y="461"/>
                    </a:cubicBezTo>
                    <a:lnTo>
                      <a:pt x="75" y="340"/>
                    </a:lnTo>
                    <a:lnTo>
                      <a:pt x="75" y="340"/>
                    </a:lnTo>
                    <a:cubicBezTo>
                      <a:pt x="1" y="502"/>
                      <a:pt x="214" y="872"/>
                      <a:pt x="305" y="1005"/>
                    </a:cubicBezTo>
                    <a:cubicBezTo>
                      <a:pt x="345" y="1065"/>
                      <a:pt x="444" y="1093"/>
                      <a:pt x="569" y="1093"/>
                    </a:cubicBezTo>
                    <a:cubicBezTo>
                      <a:pt x="836" y="1093"/>
                      <a:pt x="1219" y="963"/>
                      <a:pt x="1388" y="738"/>
                    </a:cubicBezTo>
                    <a:cubicBezTo>
                      <a:pt x="1430" y="683"/>
                      <a:pt x="1416" y="514"/>
                      <a:pt x="1331" y="259"/>
                    </a:cubicBezTo>
                    <a:cubicBezTo>
                      <a:pt x="1247" y="3"/>
                      <a:pt x="1188" y="1"/>
                      <a:pt x="1188" y="1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42"/>
              <p:cNvSpPr/>
              <p:nvPr/>
            </p:nvSpPr>
            <p:spPr>
              <a:xfrm>
                <a:off x="5583731" y="3156432"/>
                <a:ext cx="146901" cy="100099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726" extrusionOk="0">
                    <a:moveTo>
                      <a:pt x="127" y="1"/>
                    </a:moveTo>
                    <a:cubicBezTo>
                      <a:pt x="115" y="105"/>
                      <a:pt x="96" y="207"/>
                      <a:pt x="70" y="310"/>
                    </a:cubicBezTo>
                    <a:cubicBezTo>
                      <a:pt x="33" y="449"/>
                      <a:pt x="0" y="678"/>
                      <a:pt x="24" y="791"/>
                    </a:cubicBezTo>
                    <a:cubicBezTo>
                      <a:pt x="50" y="904"/>
                      <a:pt x="372" y="1064"/>
                      <a:pt x="549" y="1087"/>
                    </a:cubicBezTo>
                    <a:cubicBezTo>
                      <a:pt x="727" y="1111"/>
                      <a:pt x="1003" y="1301"/>
                      <a:pt x="1104" y="1430"/>
                    </a:cubicBezTo>
                    <a:cubicBezTo>
                      <a:pt x="1236" y="1597"/>
                      <a:pt x="1568" y="1725"/>
                      <a:pt x="1814" y="1725"/>
                    </a:cubicBezTo>
                    <a:cubicBezTo>
                      <a:pt x="1838" y="1725"/>
                      <a:pt x="1861" y="1724"/>
                      <a:pt x="1884" y="1722"/>
                    </a:cubicBezTo>
                    <a:cubicBezTo>
                      <a:pt x="2132" y="1693"/>
                      <a:pt x="2414" y="1635"/>
                      <a:pt x="2473" y="1533"/>
                    </a:cubicBezTo>
                    <a:cubicBezTo>
                      <a:pt x="2533" y="1433"/>
                      <a:pt x="2450" y="1321"/>
                      <a:pt x="1928" y="948"/>
                    </a:cubicBezTo>
                    <a:cubicBezTo>
                      <a:pt x="1406" y="577"/>
                      <a:pt x="1056" y="351"/>
                      <a:pt x="892" y="6"/>
                    </a:cubicBezTo>
                    <a:lnTo>
                      <a:pt x="127" y="1"/>
                    </a:ln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42"/>
              <p:cNvSpPr/>
              <p:nvPr/>
            </p:nvSpPr>
            <p:spPr>
              <a:xfrm>
                <a:off x="5431784" y="3249862"/>
                <a:ext cx="123181" cy="13019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245" extrusionOk="0">
                    <a:moveTo>
                      <a:pt x="937" y="1"/>
                    </a:moveTo>
                    <a:lnTo>
                      <a:pt x="154" y="10"/>
                    </a:lnTo>
                    <a:cubicBezTo>
                      <a:pt x="152" y="76"/>
                      <a:pt x="133" y="169"/>
                      <a:pt x="121" y="255"/>
                    </a:cubicBezTo>
                    <a:cubicBezTo>
                      <a:pt x="109" y="341"/>
                      <a:pt x="86" y="428"/>
                      <a:pt x="67" y="514"/>
                    </a:cubicBezTo>
                    <a:cubicBezTo>
                      <a:pt x="28" y="684"/>
                      <a:pt x="1" y="861"/>
                      <a:pt x="89" y="1022"/>
                    </a:cubicBezTo>
                    <a:cubicBezTo>
                      <a:pt x="155" y="1142"/>
                      <a:pt x="286" y="1209"/>
                      <a:pt x="390" y="1296"/>
                    </a:cubicBezTo>
                    <a:cubicBezTo>
                      <a:pt x="591" y="1461"/>
                      <a:pt x="707" y="1706"/>
                      <a:pt x="855" y="1919"/>
                    </a:cubicBezTo>
                    <a:cubicBezTo>
                      <a:pt x="988" y="2109"/>
                      <a:pt x="1211" y="2197"/>
                      <a:pt x="1438" y="2229"/>
                    </a:cubicBezTo>
                    <a:cubicBezTo>
                      <a:pt x="1522" y="2242"/>
                      <a:pt x="1607" y="2245"/>
                      <a:pt x="1692" y="2245"/>
                    </a:cubicBezTo>
                    <a:cubicBezTo>
                      <a:pt x="1728" y="2245"/>
                      <a:pt x="1764" y="2244"/>
                      <a:pt x="1800" y="2244"/>
                    </a:cubicBezTo>
                    <a:cubicBezTo>
                      <a:pt x="1928" y="2243"/>
                      <a:pt x="2123" y="2168"/>
                      <a:pt x="2111" y="2009"/>
                    </a:cubicBezTo>
                    <a:cubicBezTo>
                      <a:pt x="2107" y="1958"/>
                      <a:pt x="2076" y="1915"/>
                      <a:pt x="2045" y="1875"/>
                    </a:cubicBezTo>
                    <a:cubicBezTo>
                      <a:pt x="1841" y="1610"/>
                      <a:pt x="1620" y="1357"/>
                      <a:pt x="1433" y="1080"/>
                    </a:cubicBezTo>
                    <a:cubicBezTo>
                      <a:pt x="1222" y="767"/>
                      <a:pt x="1013" y="471"/>
                      <a:pt x="937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42"/>
              <p:cNvSpPr/>
              <p:nvPr/>
            </p:nvSpPr>
            <p:spPr>
              <a:xfrm>
                <a:off x="5250608" y="2707493"/>
                <a:ext cx="430497" cy="548517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9458" extrusionOk="0">
                    <a:moveTo>
                      <a:pt x="3922" y="0"/>
                    </a:moveTo>
                    <a:lnTo>
                      <a:pt x="284" y="915"/>
                    </a:lnTo>
                    <a:cubicBezTo>
                      <a:pt x="1" y="2687"/>
                      <a:pt x="912" y="3204"/>
                      <a:pt x="1776" y="3870"/>
                    </a:cubicBezTo>
                    <a:cubicBezTo>
                      <a:pt x="2477" y="4409"/>
                      <a:pt x="2940" y="4791"/>
                      <a:pt x="2940" y="4791"/>
                    </a:cubicBezTo>
                    <a:cubicBezTo>
                      <a:pt x="2940" y="4791"/>
                      <a:pt x="2924" y="5180"/>
                      <a:pt x="2917" y="6053"/>
                    </a:cubicBezTo>
                    <a:cubicBezTo>
                      <a:pt x="2910" y="6823"/>
                      <a:pt x="3278" y="9362"/>
                      <a:pt x="3278" y="9362"/>
                    </a:cubicBezTo>
                    <a:cubicBezTo>
                      <a:pt x="3278" y="9362"/>
                      <a:pt x="3461" y="9457"/>
                      <a:pt x="3688" y="9457"/>
                    </a:cubicBezTo>
                    <a:cubicBezTo>
                      <a:pt x="3807" y="9457"/>
                      <a:pt x="3938" y="9431"/>
                      <a:pt x="4061" y="9353"/>
                    </a:cubicBezTo>
                    <a:cubicBezTo>
                      <a:pt x="4061" y="9353"/>
                      <a:pt x="4208" y="7469"/>
                      <a:pt x="4295" y="6500"/>
                    </a:cubicBezTo>
                    <a:cubicBezTo>
                      <a:pt x="4415" y="5185"/>
                      <a:pt x="4545" y="4511"/>
                      <a:pt x="4477" y="4227"/>
                    </a:cubicBezTo>
                    <a:cubicBezTo>
                      <a:pt x="4418" y="3979"/>
                      <a:pt x="3527" y="2747"/>
                      <a:pt x="3255" y="2329"/>
                    </a:cubicBezTo>
                    <a:lnTo>
                      <a:pt x="3255" y="2329"/>
                    </a:lnTo>
                    <a:lnTo>
                      <a:pt x="5760" y="3784"/>
                    </a:lnTo>
                    <a:cubicBezTo>
                      <a:pt x="5760" y="3784"/>
                      <a:pt x="5674" y="4421"/>
                      <a:pt x="5688" y="4897"/>
                    </a:cubicBezTo>
                    <a:cubicBezTo>
                      <a:pt x="5714" y="5940"/>
                      <a:pt x="5871" y="7742"/>
                      <a:pt x="5871" y="7742"/>
                    </a:cubicBezTo>
                    <a:cubicBezTo>
                      <a:pt x="5871" y="7742"/>
                      <a:pt x="6057" y="7876"/>
                      <a:pt x="6286" y="7876"/>
                    </a:cubicBezTo>
                    <a:cubicBezTo>
                      <a:pt x="6398" y="7876"/>
                      <a:pt x="6521" y="7843"/>
                      <a:pt x="6637" y="7747"/>
                    </a:cubicBezTo>
                    <a:cubicBezTo>
                      <a:pt x="6637" y="7747"/>
                      <a:pt x="7423" y="3502"/>
                      <a:pt x="7423" y="3128"/>
                    </a:cubicBezTo>
                    <a:cubicBezTo>
                      <a:pt x="7423" y="2560"/>
                      <a:pt x="4954" y="862"/>
                      <a:pt x="4487" y="467"/>
                    </a:cubicBezTo>
                    <a:cubicBezTo>
                      <a:pt x="4220" y="240"/>
                      <a:pt x="3922" y="0"/>
                      <a:pt x="3922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42"/>
              <p:cNvSpPr/>
              <p:nvPr/>
            </p:nvSpPr>
            <p:spPr>
              <a:xfrm>
                <a:off x="5439382" y="2795181"/>
                <a:ext cx="145393" cy="131823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273" extrusionOk="0">
                    <a:moveTo>
                      <a:pt x="573" y="0"/>
                    </a:moveTo>
                    <a:cubicBezTo>
                      <a:pt x="402" y="519"/>
                      <a:pt x="0" y="817"/>
                      <a:pt x="0" y="817"/>
                    </a:cubicBezTo>
                    <a:lnTo>
                      <a:pt x="2506" y="2272"/>
                    </a:lnTo>
                    <a:cubicBezTo>
                      <a:pt x="2506" y="2272"/>
                      <a:pt x="415" y="892"/>
                      <a:pt x="484" y="622"/>
                    </a:cubicBezTo>
                    <a:cubicBezTo>
                      <a:pt x="551" y="350"/>
                      <a:pt x="573" y="0"/>
                      <a:pt x="573" y="0"/>
                    </a:cubicBezTo>
                    <a:close/>
                  </a:path>
                </a:pathLst>
              </a:custGeom>
              <a:solidFill>
                <a:srgbClr val="6795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42"/>
              <p:cNvSpPr/>
              <p:nvPr/>
            </p:nvSpPr>
            <p:spPr>
              <a:xfrm>
                <a:off x="5293524" y="2367584"/>
                <a:ext cx="143016" cy="132693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288" extrusionOk="0">
                    <a:moveTo>
                      <a:pt x="578" y="1"/>
                    </a:moveTo>
                    <a:lnTo>
                      <a:pt x="578" y="1"/>
                    </a:lnTo>
                    <a:cubicBezTo>
                      <a:pt x="578" y="1"/>
                      <a:pt x="621" y="845"/>
                      <a:pt x="603" y="920"/>
                    </a:cubicBezTo>
                    <a:cubicBezTo>
                      <a:pt x="584" y="994"/>
                      <a:pt x="215" y="1242"/>
                      <a:pt x="108" y="1330"/>
                    </a:cubicBezTo>
                    <a:cubicBezTo>
                      <a:pt x="0" y="1420"/>
                      <a:pt x="691" y="2101"/>
                      <a:pt x="1027" y="2255"/>
                    </a:cubicBezTo>
                    <a:cubicBezTo>
                      <a:pt x="1076" y="2277"/>
                      <a:pt x="1141" y="2288"/>
                      <a:pt x="1216" y="2288"/>
                    </a:cubicBezTo>
                    <a:cubicBezTo>
                      <a:pt x="1653" y="2288"/>
                      <a:pt x="2431" y="1926"/>
                      <a:pt x="2446" y="1480"/>
                    </a:cubicBezTo>
                    <a:cubicBezTo>
                      <a:pt x="2466" y="958"/>
                      <a:pt x="2265" y="518"/>
                      <a:pt x="2101" y="495"/>
                    </a:cubicBezTo>
                    <a:cubicBezTo>
                      <a:pt x="1938" y="471"/>
                      <a:pt x="579" y="1"/>
                      <a:pt x="578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42"/>
              <p:cNvSpPr/>
              <p:nvPr/>
            </p:nvSpPr>
            <p:spPr>
              <a:xfrm>
                <a:off x="5327045" y="2367584"/>
                <a:ext cx="86993" cy="62809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08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0" y="195"/>
                      <a:pt x="16" y="331"/>
                    </a:cubicBezTo>
                    <a:cubicBezTo>
                      <a:pt x="16" y="489"/>
                      <a:pt x="116" y="651"/>
                      <a:pt x="242" y="748"/>
                    </a:cubicBezTo>
                    <a:cubicBezTo>
                      <a:pt x="356" y="838"/>
                      <a:pt x="484" y="912"/>
                      <a:pt x="619" y="966"/>
                    </a:cubicBezTo>
                    <a:cubicBezTo>
                      <a:pt x="705" y="1000"/>
                      <a:pt x="884" y="1082"/>
                      <a:pt x="1069" y="1082"/>
                    </a:cubicBezTo>
                    <a:cubicBezTo>
                      <a:pt x="1180" y="1082"/>
                      <a:pt x="1292" y="1053"/>
                      <a:pt x="1388" y="967"/>
                    </a:cubicBezTo>
                    <a:cubicBezTo>
                      <a:pt x="1499" y="867"/>
                      <a:pt x="1370" y="645"/>
                      <a:pt x="1294" y="491"/>
                    </a:cubicBezTo>
                    <a:cubicBezTo>
                      <a:pt x="945" y="38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239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42"/>
              <p:cNvSpPr/>
              <p:nvPr/>
            </p:nvSpPr>
            <p:spPr>
              <a:xfrm>
                <a:off x="5260583" y="2385041"/>
                <a:ext cx="233198" cy="419826"/>
              </a:xfrm>
              <a:custGeom>
                <a:avLst/>
                <a:gdLst/>
                <a:ahLst/>
                <a:cxnLst/>
                <a:rect l="l" t="t" r="r" b="b"/>
                <a:pathLst>
                  <a:path w="4021" h="7239" extrusionOk="0">
                    <a:moveTo>
                      <a:pt x="2950" y="0"/>
                    </a:moveTo>
                    <a:cubicBezTo>
                      <a:pt x="2723" y="0"/>
                      <a:pt x="2439" y="229"/>
                      <a:pt x="2439" y="229"/>
                    </a:cubicBezTo>
                    <a:cubicBezTo>
                      <a:pt x="2812" y="532"/>
                      <a:pt x="2818" y="1021"/>
                      <a:pt x="2576" y="1452"/>
                    </a:cubicBezTo>
                    <a:cubicBezTo>
                      <a:pt x="1413" y="1341"/>
                      <a:pt x="1051" y="745"/>
                      <a:pt x="1051" y="745"/>
                    </a:cubicBezTo>
                    <a:cubicBezTo>
                      <a:pt x="1051" y="745"/>
                      <a:pt x="876" y="828"/>
                      <a:pt x="447" y="1133"/>
                    </a:cubicBezTo>
                    <a:cubicBezTo>
                      <a:pt x="127" y="1361"/>
                      <a:pt x="0" y="1348"/>
                      <a:pt x="42" y="1986"/>
                    </a:cubicBezTo>
                    <a:cubicBezTo>
                      <a:pt x="86" y="2625"/>
                      <a:pt x="255" y="3203"/>
                      <a:pt x="319" y="3997"/>
                    </a:cubicBezTo>
                    <a:cubicBezTo>
                      <a:pt x="379" y="4747"/>
                      <a:pt x="157" y="6001"/>
                      <a:pt x="71" y="6716"/>
                    </a:cubicBezTo>
                    <a:cubicBezTo>
                      <a:pt x="164" y="6919"/>
                      <a:pt x="628" y="7083"/>
                      <a:pt x="1060" y="7184"/>
                    </a:cubicBezTo>
                    <a:cubicBezTo>
                      <a:pt x="1213" y="7220"/>
                      <a:pt x="1377" y="7238"/>
                      <a:pt x="1550" y="7238"/>
                    </a:cubicBezTo>
                    <a:cubicBezTo>
                      <a:pt x="1970" y="7238"/>
                      <a:pt x="2442" y="7131"/>
                      <a:pt x="2937" y="6904"/>
                    </a:cubicBezTo>
                    <a:cubicBezTo>
                      <a:pt x="4021" y="6409"/>
                      <a:pt x="3875" y="5753"/>
                      <a:pt x="3875" y="5753"/>
                    </a:cubicBezTo>
                    <a:cubicBezTo>
                      <a:pt x="3875" y="5753"/>
                      <a:pt x="3831" y="3530"/>
                      <a:pt x="3846" y="2634"/>
                    </a:cubicBezTo>
                    <a:cubicBezTo>
                      <a:pt x="3860" y="1738"/>
                      <a:pt x="3702" y="1161"/>
                      <a:pt x="3544" y="680"/>
                    </a:cubicBezTo>
                    <a:cubicBezTo>
                      <a:pt x="3386" y="198"/>
                      <a:pt x="3015" y="7"/>
                      <a:pt x="3015" y="7"/>
                    </a:cubicBezTo>
                    <a:cubicBezTo>
                      <a:pt x="2995" y="3"/>
                      <a:pt x="2973" y="0"/>
                      <a:pt x="2950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42"/>
              <p:cNvSpPr/>
              <p:nvPr/>
            </p:nvSpPr>
            <p:spPr>
              <a:xfrm>
                <a:off x="5401975" y="2383185"/>
                <a:ext cx="89544" cy="38903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708" extrusionOk="0">
                    <a:moveTo>
                      <a:pt x="521" y="1"/>
                    </a:moveTo>
                    <a:lnTo>
                      <a:pt x="1" y="263"/>
                    </a:lnTo>
                    <a:cubicBezTo>
                      <a:pt x="1" y="263"/>
                      <a:pt x="486" y="789"/>
                      <a:pt x="727" y="1528"/>
                    </a:cubicBezTo>
                    <a:cubicBezTo>
                      <a:pt x="967" y="2268"/>
                      <a:pt x="1037" y="3391"/>
                      <a:pt x="1060" y="4150"/>
                    </a:cubicBezTo>
                    <a:cubicBezTo>
                      <a:pt x="1083" y="4911"/>
                      <a:pt x="1164" y="6707"/>
                      <a:pt x="1164" y="6707"/>
                    </a:cubicBezTo>
                    <a:cubicBezTo>
                      <a:pt x="1164" y="6707"/>
                      <a:pt x="1544" y="6447"/>
                      <a:pt x="1538" y="5776"/>
                    </a:cubicBezTo>
                    <a:cubicBezTo>
                      <a:pt x="1538" y="5776"/>
                      <a:pt x="1478" y="4588"/>
                      <a:pt x="1443" y="3543"/>
                    </a:cubicBezTo>
                    <a:cubicBezTo>
                      <a:pt x="1408" y="2500"/>
                      <a:pt x="1473" y="1619"/>
                      <a:pt x="1217" y="876"/>
                    </a:cubicBezTo>
                    <a:cubicBezTo>
                      <a:pt x="962" y="132"/>
                      <a:pt x="521" y="1"/>
                      <a:pt x="521" y="1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42"/>
              <p:cNvSpPr/>
              <p:nvPr/>
            </p:nvSpPr>
            <p:spPr>
              <a:xfrm>
                <a:off x="5392522" y="2383127"/>
                <a:ext cx="78757" cy="177697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064" extrusionOk="0">
                    <a:moveTo>
                      <a:pt x="1" y="1"/>
                    </a:moveTo>
                    <a:cubicBezTo>
                      <a:pt x="1" y="1"/>
                      <a:pt x="247" y="289"/>
                      <a:pt x="521" y="875"/>
                    </a:cubicBezTo>
                    <a:cubicBezTo>
                      <a:pt x="795" y="1462"/>
                      <a:pt x="1049" y="2077"/>
                      <a:pt x="1160" y="3063"/>
                    </a:cubicBezTo>
                    <a:cubicBezTo>
                      <a:pt x="1160" y="3063"/>
                      <a:pt x="1357" y="2027"/>
                      <a:pt x="1306" y="1703"/>
                    </a:cubicBezTo>
                    <a:cubicBezTo>
                      <a:pt x="1256" y="1379"/>
                      <a:pt x="973" y="1251"/>
                      <a:pt x="973" y="1251"/>
                    </a:cubicBezTo>
                    <a:cubicBezTo>
                      <a:pt x="973" y="1251"/>
                      <a:pt x="768" y="423"/>
                      <a:pt x="684" y="226"/>
                    </a:cubicBezTo>
                    <a:cubicBezTo>
                      <a:pt x="598" y="3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42"/>
              <p:cNvSpPr/>
              <p:nvPr/>
            </p:nvSpPr>
            <p:spPr>
              <a:xfrm>
                <a:off x="5248752" y="2420940"/>
                <a:ext cx="130315" cy="405965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7000" extrusionOk="0">
                    <a:moveTo>
                      <a:pt x="1375" y="0"/>
                    </a:moveTo>
                    <a:cubicBezTo>
                      <a:pt x="1375" y="0"/>
                      <a:pt x="669" y="363"/>
                      <a:pt x="334" y="646"/>
                    </a:cubicBezTo>
                    <a:cubicBezTo>
                      <a:pt x="0" y="928"/>
                      <a:pt x="245" y="1661"/>
                      <a:pt x="348" y="2497"/>
                    </a:cubicBezTo>
                    <a:cubicBezTo>
                      <a:pt x="450" y="3334"/>
                      <a:pt x="501" y="4509"/>
                      <a:pt x="334" y="5319"/>
                    </a:cubicBezTo>
                    <a:cubicBezTo>
                      <a:pt x="168" y="6127"/>
                      <a:pt x="104" y="6599"/>
                      <a:pt x="104" y="6599"/>
                    </a:cubicBezTo>
                    <a:cubicBezTo>
                      <a:pt x="114" y="6600"/>
                      <a:pt x="124" y="6600"/>
                      <a:pt x="134" y="6600"/>
                    </a:cubicBezTo>
                    <a:cubicBezTo>
                      <a:pt x="621" y="6600"/>
                      <a:pt x="733" y="6055"/>
                      <a:pt x="733" y="6055"/>
                    </a:cubicBezTo>
                    <a:cubicBezTo>
                      <a:pt x="785" y="6869"/>
                      <a:pt x="1972" y="7000"/>
                      <a:pt x="1972" y="7000"/>
                    </a:cubicBezTo>
                    <a:cubicBezTo>
                      <a:pt x="1972" y="7000"/>
                      <a:pt x="2247" y="3445"/>
                      <a:pt x="2161" y="1962"/>
                    </a:cubicBezTo>
                    <a:cubicBezTo>
                      <a:pt x="2074" y="479"/>
                      <a:pt x="1377" y="270"/>
                      <a:pt x="1375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42"/>
              <p:cNvSpPr/>
              <p:nvPr/>
            </p:nvSpPr>
            <p:spPr>
              <a:xfrm>
                <a:off x="5304833" y="2405687"/>
                <a:ext cx="77713" cy="189354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3265" extrusionOk="0">
                    <a:moveTo>
                      <a:pt x="410" y="0"/>
                    </a:moveTo>
                    <a:cubicBezTo>
                      <a:pt x="410" y="0"/>
                      <a:pt x="294" y="63"/>
                      <a:pt x="264" y="149"/>
                    </a:cubicBezTo>
                    <a:cubicBezTo>
                      <a:pt x="233" y="234"/>
                      <a:pt x="1" y="488"/>
                      <a:pt x="1" y="488"/>
                    </a:cubicBezTo>
                    <a:cubicBezTo>
                      <a:pt x="1" y="488"/>
                      <a:pt x="103" y="790"/>
                      <a:pt x="410" y="1080"/>
                    </a:cubicBezTo>
                    <a:cubicBezTo>
                      <a:pt x="716" y="1368"/>
                      <a:pt x="920" y="1714"/>
                      <a:pt x="920" y="1714"/>
                    </a:cubicBezTo>
                    <a:cubicBezTo>
                      <a:pt x="920" y="1714"/>
                      <a:pt x="725" y="2362"/>
                      <a:pt x="701" y="2503"/>
                    </a:cubicBezTo>
                    <a:cubicBezTo>
                      <a:pt x="678" y="2644"/>
                      <a:pt x="1211" y="3264"/>
                      <a:pt x="1211" y="3264"/>
                    </a:cubicBezTo>
                    <a:cubicBezTo>
                      <a:pt x="1211" y="3264"/>
                      <a:pt x="1339" y="2120"/>
                      <a:pt x="1098" y="1424"/>
                    </a:cubicBezTo>
                    <a:cubicBezTo>
                      <a:pt x="858" y="728"/>
                      <a:pt x="434" y="327"/>
                      <a:pt x="412" y="210"/>
                    </a:cubicBezTo>
                    <a:lnTo>
                      <a:pt x="410" y="0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42"/>
              <p:cNvSpPr/>
              <p:nvPr/>
            </p:nvSpPr>
            <p:spPr>
              <a:xfrm>
                <a:off x="5288073" y="2229904"/>
                <a:ext cx="157050" cy="179031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3087" extrusionOk="0">
                    <a:moveTo>
                      <a:pt x="1405" y="1"/>
                    </a:moveTo>
                    <a:cubicBezTo>
                      <a:pt x="1381" y="1"/>
                      <a:pt x="1358" y="1"/>
                      <a:pt x="1334" y="3"/>
                    </a:cubicBezTo>
                    <a:cubicBezTo>
                      <a:pt x="777" y="31"/>
                      <a:pt x="301" y="413"/>
                      <a:pt x="150" y="951"/>
                    </a:cubicBezTo>
                    <a:cubicBezTo>
                      <a:pt x="0" y="1488"/>
                      <a:pt x="210" y="2061"/>
                      <a:pt x="672" y="2375"/>
                    </a:cubicBezTo>
                    <a:cubicBezTo>
                      <a:pt x="672" y="2375"/>
                      <a:pt x="734" y="2611"/>
                      <a:pt x="776" y="2661"/>
                    </a:cubicBezTo>
                    <a:cubicBezTo>
                      <a:pt x="997" y="2919"/>
                      <a:pt x="1632" y="3086"/>
                      <a:pt x="1891" y="3086"/>
                    </a:cubicBezTo>
                    <a:cubicBezTo>
                      <a:pt x="1912" y="3086"/>
                      <a:pt x="1931" y="3085"/>
                      <a:pt x="1947" y="3083"/>
                    </a:cubicBezTo>
                    <a:cubicBezTo>
                      <a:pt x="2212" y="3046"/>
                      <a:pt x="2357" y="2935"/>
                      <a:pt x="2484" y="2643"/>
                    </a:cubicBezTo>
                    <a:cubicBezTo>
                      <a:pt x="2708" y="2129"/>
                      <a:pt x="2638" y="1441"/>
                      <a:pt x="2583" y="1116"/>
                    </a:cubicBezTo>
                    <a:cubicBezTo>
                      <a:pt x="2485" y="484"/>
                      <a:pt x="2042" y="1"/>
                      <a:pt x="1405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42"/>
              <p:cNvSpPr/>
              <p:nvPr/>
            </p:nvSpPr>
            <p:spPr>
              <a:xfrm>
                <a:off x="5291726" y="2229904"/>
                <a:ext cx="140464" cy="137738"/>
              </a:xfrm>
              <a:custGeom>
                <a:avLst/>
                <a:gdLst/>
                <a:ahLst/>
                <a:cxnLst/>
                <a:rect l="l" t="t" r="r" b="b"/>
                <a:pathLst>
                  <a:path w="2422" h="2375" extrusionOk="0">
                    <a:moveTo>
                      <a:pt x="1345" y="0"/>
                    </a:moveTo>
                    <a:cubicBezTo>
                      <a:pt x="1256" y="0"/>
                      <a:pt x="1164" y="10"/>
                      <a:pt x="1072" y="29"/>
                    </a:cubicBezTo>
                    <a:cubicBezTo>
                      <a:pt x="521" y="144"/>
                      <a:pt x="97" y="620"/>
                      <a:pt x="46" y="1180"/>
                    </a:cubicBezTo>
                    <a:cubicBezTo>
                      <a:pt x="0" y="1683"/>
                      <a:pt x="239" y="2120"/>
                      <a:pt x="609" y="2375"/>
                    </a:cubicBezTo>
                    <a:cubicBezTo>
                      <a:pt x="595" y="2330"/>
                      <a:pt x="255" y="1821"/>
                      <a:pt x="605" y="1709"/>
                    </a:cubicBezTo>
                    <a:lnTo>
                      <a:pt x="605" y="1709"/>
                    </a:lnTo>
                    <a:cubicBezTo>
                      <a:pt x="661" y="1773"/>
                      <a:pt x="676" y="1873"/>
                      <a:pt x="678" y="1975"/>
                    </a:cubicBezTo>
                    <a:cubicBezTo>
                      <a:pt x="678" y="1975"/>
                      <a:pt x="852" y="1960"/>
                      <a:pt x="813" y="1756"/>
                    </a:cubicBezTo>
                    <a:cubicBezTo>
                      <a:pt x="802" y="1699"/>
                      <a:pt x="792" y="1646"/>
                      <a:pt x="783" y="1599"/>
                    </a:cubicBezTo>
                    <a:cubicBezTo>
                      <a:pt x="752" y="1441"/>
                      <a:pt x="793" y="1282"/>
                      <a:pt x="882" y="1146"/>
                    </a:cubicBezTo>
                    <a:cubicBezTo>
                      <a:pt x="956" y="1039"/>
                      <a:pt x="1017" y="889"/>
                      <a:pt x="975" y="722"/>
                    </a:cubicBezTo>
                    <a:lnTo>
                      <a:pt x="975" y="722"/>
                    </a:lnTo>
                    <a:cubicBezTo>
                      <a:pt x="975" y="722"/>
                      <a:pt x="1230" y="836"/>
                      <a:pt x="1599" y="836"/>
                    </a:cubicBezTo>
                    <a:cubicBezTo>
                      <a:pt x="1711" y="836"/>
                      <a:pt x="1834" y="825"/>
                      <a:pt x="1963" y="798"/>
                    </a:cubicBezTo>
                    <a:cubicBezTo>
                      <a:pt x="2197" y="749"/>
                      <a:pt x="2357" y="661"/>
                      <a:pt x="2422" y="588"/>
                    </a:cubicBezTo>
                    <a:cubicBezTo>
                      <a:pt x="2188" y="234"/>
                      <a:pt x="1794" y="0"/>
                      <a:pt x="134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42"/>
              <p:cNvSpPr/>
              <p:nvPr/>
            </p:nvSpPr>
            <p:spPr>
              <a:xfrm>
                <a:off x="5289696" y="2224162"/>
                <a:ext cx="174449" cy="105377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817" extrusionOk="0">
                    <a:moveTo>
                      <a:pt x="1300" y="1"/>
                    </a:moveTo>
                    <a:cubicBezTo>
                      <a:pt x="976" y="1"/>
                      <a:pt x="659" y="115"/>
                      <a:pt x="456" y="468"/>
                    </a:cubicBezTo>
                    <a:cubicBezTo>
                      <a:pt x="456" y="468"/>
                      <a:pt x="174" y="514"/>
                      <a:pt x="100" y="680"/>
                    </a:cubicBezTo>
                    <a:cubicBezTo>
                      <a:pt x="25" y="846"/>
                      <a:pt x="0" y="1445"/>
                      <a:pt x="164" y="1816"/>
                    </a:cubicBezTo>
                    <a:lnTo>
                      <a:pt x="1009" y="821"/>
                    </a:lnTo>
                    <a:cubicBezTo>
                      <a:pt x="1009" y="821"/>
                      <a:pt x="1231" y="1014"/>
                      <a:pt x="1774" y="1072"/>
                    </a:cubicBezTo>
                    <a:cubicBezTo>
                      <a:pt x="1819" y="1076"/>
                      <a:pt x="1863" y="1079"/>
                      <a:pt x="1906" y="1079"/>
                    </a:cubicBezTo>
                    <a:cubicBezTo>
                      <a:pt x="2395" y="1079"/>
                      <a:pt x="2810" y="798"/>
                      <a:pt x="2915" y="594"/>
                    </a:cubicBezTo>
                    <a:cubicBezTo>
                      <a:pt x="3008" y="414"/>
                      <a:pt x="2951" y="401"/>
                      <a:pt x="2831" y="401"/>
                    </a:cubicBezTo>
                    <a:cubicBezTo>
                      <a:pt x="2809" y="401"/>
                      <a:pt x="2786" y="401"/>
                      <a:pt x="2761" y="401"/>
                    </a:cubicBezTo>
                    <a:cubicBezTo>
                      <a:pt x="2665" y="401"/>
                      <a:pt x="2546" y="395"/>
                      <a:pt x="2431" y="333"/>
                    </a:cubicBezTo>
                    <a:cubicBezTo>
                      <a:pt x="2247" y="235"/>
                      <a:pt x="1766" y="1"/>
                      <a:pt x="1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42"/>
              <p:cNvSpPr/>
              <p:nvPr/>
            </p:nvSpPr>
            <p:spPr>
              <a:xfrm>
                <a:off x="5288189" y="2322696"/>
                <a:ext cx="38915" cy="49122"/>
              </a:xfrm>
              <a:custGeom>
                <a:avLst/>
                <a:gdLst/>
                <a:ahLst/>
                <a:cxnLst/>
                <a:rect l="l" t="t" r="r" b="b"/>
                <a:pathLst>
                  <a:path w="671" h="847" extrusionOk="0">
                    <a:moveTo>
                      <a:pt x="414" y="0"/>
                    </a:moveTo>
                    <a:cubicBezTo>
                      <a:pt x="329" y="0"/>
                      <a:pt x="243" y="33"/>
                      <a:pt x="189" y="117"/>
                    </a:cubicBezTo>
                    <a:cubicBezTo>
                      <a:pt x="1" y="413"/>
                      <a:pt x="269" y="846"/>
                      <a:pt x="504" y="846"/>
                    </a:cubicBezTo>
                    <a:cubicBezTo>
                      <a:pt x="507" y="846"/>
                      <a:pt x="509" y="846"/>
                      <a:pt x="512" y="846"/>
                    </a:cubicBezTo>
                    <a:cubicBezTo>
                      <a:pt x="640" y="840"/>
                      <a:pt x="670" y="770"/>
                      <a:pt x="670" y="770"/>
                    </a:cubicBezTo>
                    <a:lnTo>
                      <a:pt x="666" y="107"/>
                    </a:lnTo>
                    <a:cubicBezTo>
                      <a:pt x="618" y="47"/>
                      <a:pt x="516" y="0"/>
                      <a:pt x="414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42"/>
              <p:cNvSpPr/>
              <p:nvPr/>
            </p:nvSpPr>
            <p:spPr>
              <a:xfrm>
                <a:off x="5427435" y="2573814"/>
                <a:ext cx="109089" cy="89660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546" extrusionOk="0">
                    <a:moveTo>
                      <a:pt x="1837" y="1"/>
                    </a:moveTo>
                    <a:cubicBezTo>
                      <a:pt x="1837" y="1"/>
                      <a:pt x="884" y="91"/>
                      <a:pt x="801" y="124"/>
                    </a:cubicBezTo>
                    <a:cubicBezTo>
                      <a:pt x="685" y="168"/>
                      <a:pt x="79" y="1347"/>
                      <a:pt x="29" y="1461"/>
                    </a:cubicBezTo>
                    <a:cubicBezTo>
                      <a:pt x="0" y="1525"/>
                      <a:pt x="225" y="1546"/>
                      <a:pt x="462" y="1546"/>
                    </a:cubicBezTo>
                    <a:cubicBezTo>
                      <a:pt x="647" y="1546"/>
                      <a:pt x="840" y="1533"/>
                      <a:pt x="924" y="1519"/>
                    </a:cubicBezTo>
                    <a:cubicBezTo>
                      <a:pt x="1058" y="1497"/>
                      <a:pt x="1881" y="98"/>
                      <a:pt x="1837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42"/>
              <p:cNvSpPr/>
              <p:nvPr/>
            </p:nvSpPr>
            <p:spPr>
              <a:xfrm>
                <a:off x="5187161" y="2464088"/>
                <a:ext cx="330687" cy="280812"/>
              </a:xfrm>
              <a:custGeom>
                <a:avLst/>
                <a:gdLst/>
                <a:ahLst/>
                <a:cxnLst/>
                <a:rect l="l" t="t" r="r" b="b"/>
                <a:pathLst>
                  <a:path w="5702" h="4842" extrusionOk="0">
                    <a:moveTo>
                      <a:pt x="1470" y="1"/>
                    </a:moveTo>
                    <a:cubicBezTo>
                      <a:pt x="1193" y="1"/>
                      <a:pt x="919" y="307"/>
                      <a:pt x="794" y="739"/>
                    </a:cubicBezTo>
                    <a:cubicBezTo>
                      <a:pt x="549" y="1589"/>
                      <a:pt x="420" y="1896"/>
                      <a:pt x="224" y="3026"/>
                    </a:cubicBezTo>
                    <a:cubicBezTo>
                      <a:pt x="72" y="3897"/>
                      <a:pt x="0" y="4484"/>
                      <a:pt x="267" y="4620"/>
                    </a:cubicBezTo>
                    <a:cubicBezTo>
                      <a:pt x="430" y="4703"/>
                      <a:pt x="944" y="4842"/>
                      <a:pt x="1643" y="4842"/>
                    </a:cubicBezTo>
                    <a:cubicBezTo>
                      <a:pt x="1800" y="4842"/>
                      <a:pt x="1966" y="4835"/>
                      <a:pt x="2140" y="4819"/>
                    </a:cubicBezTo>
                    <a:cubicBezTo>
                      <a:pt x="2748" y="4763"/>
                      <a:pt x="3500" y="4623"/>
                      <a:pt x="4061" y="4361"/>
                    </a:cubicBezTo>
                    <a:cubicBezTo>
                      <a:pt x="4148" y="4322"/>
                      <a:pt x="4246" y="4307"/>
                      <a:pt x="4337" y="4272"/>
                    </a:cubicBezTo>
                    <a:cubicBezTo>
                      <a:pt x="4430" y="4237"/>
                      <a:pt x="4520" y="4194"/>
                      <a:pt x="4606" y="4145"/>
                    </a:cubicBezTo>
                    <a:cubicBezTo>
                      <a:pt x="4780" y="4046"/>
                      <a:pt x="4938" y="3923"/>
                      <a:pt x="5077" y="3780"/>
                    </a:cubicBezTo>
                    <a:cubicBezTo>
                      <a:pt x="5330" y="3519"/>
                      <a:pt x="5516" y="3196"/>
                      <a:pt x="5629" y="2850"/>
                    </a:cubicBezTo>
                    <a:cubicBezTo>
                      <a:pt x="5665" y="2738"/>
                      <a:pt x="5702" y="2643"/>
                      <a:pt x="5681" y="2529"/>
                    </a:cubicBezTo>
                    <a:lnTo>
                      <a:pt x="5681" y="2529"/>
                    </a:lnTo>
                    <a:cubicBezTo>
                      <a:pt x="5518" y="2796"/>
                      <a:pt x="5226" y="2912"/>
                      <a:pt x="4900" y="3028"/>
                    </a:cubicBezTo>
                    <a:cubicBezTo>
                      <a:pt x="4831" y="3052"/>
                      <a:pt x="4665" y="3086"/>
                      <a:pt x="4566" y="3086"/>
                    </a:cubicBezTo>
                    <a:cubicBezTo>
                      <a:pt x="4534" y="3086"/>
                      <a:pt x="4510" y="3083"/>
                      <a:pt x="4496" y="3075"/>
                    </a:cubicBezTo>
                    <a:cubicBezTo>
                      <a:pt x="4487" y="3029"/>
                      <a:pt x="4542" y="2980"/>
                      <a:pt x="4566" y="2946"/>
                    </a:cubicBezTo>
                    <a:cubicBezTo>
                      <a:pt x="4608" y="2891"/>
                      <a:pt x="4643" y="2829"/>
                      <a:pt x="4671" y="2765"/>
                    </a:cubicBezTo>
                    <a:cubicBezTo>
                      <a:pt x="4740" y="2600"/>
                      <a:pt x="4730" y="2509"/>
                      <a:pt x="4686" y="2469"/>
                    </a:cubicBezTo>
                    <a:cubicBezTo>
                      <a:pt x="4670" y="2455"/>
                      <a:pt x="4655" y="2448"/>
                      <a:pt x="4640" y="2448"/>
                    </a:cubicBezTo>
                    <a:cubicBezTo>
                      <a:pt x="4592" y="2448"/>
                      <a:pt x="4547" y="2520"/>
                      <a:pt x="4467" y="2607"/>
                    </a:cubicBezTo>
                    <a:cubicBezTo>
                      <a:pt x="4343" y="2742"/>
                      <a:pt x="4215" y="2836"/>
                      <a:pt x="4098" y="3070"/>
                    </a:cubicBezTo>
                    <a:cubicBezTo>
                      <a:pt x="3996" y="3277"/>
                      <a:pt x="3919" y="3344"/>
                      <a:pt x="3781" y="3499"/>
                    </a:cubicBezTo>
                    <a:cubicBezTo>
                      <a:pt x="3643" y="3652"/>
                      <a:pt x="3228" y="3841"/>
                      <a:pt x="2562" y="3888"/>
                    </a:cubicBezTo>
                    <a:cubicBezTo>
                      <a:pt x="2492" y="3893"/>
                      <a:pt x="2420" y="3896"/>
                      <a:pt x="2348" y="3896"/>
                    </a:cubicBezTo>
                    <a:cubicBezTo>
                      <a:pt x="1778" y="3896"/>
                      <a:pt x="1205" y="3756"/>
                      <a:pt x="1205" y="3756"/>
                    </a:cubicBezTo>
                    <a:cubicBezTo>
                      <a:pt x="1265" y="2926"/>
                      <a:pt x="1488" y="2244"/>
                      <a:pt x="1664" y="1528"/>
                    </a:cubicBezTo>
                    <a:cubicBezTo>
                      <a:pt x="1877" y="661"/>
                      <a:pt x="1958" y="279"/>
                      <a:pt x="1725" y="95"/>
                    </a:cubicBezTo>
                    <a:cubicBezTo>
                      <a:pt x="1643" y="30"/>
                      <a:pt x="1556" y="1"/>
                      <a:pt x="1470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42"/>
              <p:cNvSpPr/>
              <p:nvPr/>
            </p:nvSpPr>
            <p:spPr>
              <a:xfrm>
                <a:off x="5199920" y="2456664"/>
                <a:ext cx="102477" cy="189760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3272" extrusionOk="0">
                    <a:moveTo>
                      <a:pt x="1191" y="1"/>
                    </a:moveTo>
                    <a:cubicBezTo>
                      <a:pt x="810" y="1"/>
                      <a:pt x="637" y="467"/>
                      <a:pt x="415" y="1162"/>
                    </a:cubicBezTo>
                    <a:cubicBezTo>
                      <a:pt x="157" y="1964"/>
                      <a:pt x="0" y="2999"/>
                      <a:pt x="0" y="2999"/>
                    </a:cubicBezTo>
                    <a:cubicBezTo>
                      <a:pt x="263" y="3226"/>
                      <a:pt x="603" y="3271"/>
                      <a:pt x="835" y="3271"/>
                    </a:cubicBezTo>
                    <a:cubicBezTo>
                      <a:pt x="993" y="3271"/>
                      <a:pt x="1100" y="3250"/>
                      <a:pt x="1100" y="3250"/>
                    </a:cubicBezTo>
                    <a:cubicBezTo>
                      <a:pt x="1169" y="3057"/>
                      <a:pt x="1219" y="2858"/>
                      <a:pt x="1249" y="2655"/>
                    </a:cubicBezTo>
                    <a:cubicBezTo>
                      <a:pt x="1302" y="2311"/>
                      <a:pt x="1590" y="1396"/>
                      <a:pt x="1678" y="947"/>
                    </a:cubicBezTo>
                    <a:cubicBezTo>
                      <a:pt x="1766" y="498"/>
                      <a:pt x="1675" y="132"/>
                      <a:pt x="1385" y="36"/>
                    </a:cubicBezTo>
                    <a:cubicBezTo>
                      <a:pt x="1315" y="12"/>
                      <a:pt x="1250" y="1"/>
                      <a:pt x="1191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42"/>
              <p:cNvSpPr/>
              <p:nvPr/>
            </p:nvSpPr>
            <p:spPr>
              <a:xfrm>
                <a:off x="5193889" y="2617775"/>
                <a:ext cx="77481" cy="59445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025" extrusionOk="0">
                    <a:moveTo>
                      <a:pt x="141" y="0"/>
                    </a:moveTo>
                    <a:cubicBezTo>
                      <a:pt x="0" y="110"/>
                      <a:pt x="18" y="536"/>
                      <a:pt x="38" y="695"/>
                    </a:cubicBezTo>
                    <a:cubicBezTo>
                      <a:pt x="58" y="863"/>
                      <a:pt x="439" y="1025"/>
                      <a:pt x="786" y="1025"/>
                    </a:cubicBezTo>
                    <a:cubicBezTo>
                      <a:pt x="908" y="1025"/>
                      <a:pt x="1026" y="1005"/>
                      <a:pt x="1122" y="958"/>
                    </a:cubicBezTo>
                    <a:cubicBezTo>
                      <a:pt x="1185" y="928"/>
                      <a:pt x="1250" y="773"/>
                      <a:pt x="1294" y="506"/>
                    </a:cubicBezTo>
                    <a:cubicBezTo>
                      <a:pt x="1336" y="241"/>
                      <a:pt x="1284" y="212"/>
                      <a:pt x="1284" y="212"/>
                    </a:cubicBezTo>
                    <a:lnTo>
                      <a:pt x="1254" y="320"/>
                    </a:lnTo>
                    <a:cubicBezTo>
                      <a:pt x="1141" y="357"/>
                      <a:pt x="1025" y="375"/>
                      <a:pt x="907" y="375"/>
                    </a:cubicBezTo>
                    <a:cubicBezTo>
                      <a:pt x="831" y="375"/>
                      <a:pt x="754" y="367"/>
                      <a:pt x="678" y="352"/>
                    </a:cubicBezTo>
                    <a:cubicBezTo>
                      <a:pt x="291" y="268"/>
                      <a:pt x="122" y="127"/>
                      <a:pt x="122" y="127"/>
                    </a:cubicBez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93" name="Google Shape;1293;p42"/>
          <p:cNvGrpSpPr/>
          <p:nvPr/>
        </p:nvGrpSpPr>
        <p:grpSpPr>
          <a:xfrm>
            <a:off x="5428818" y="1883420"/>
            <a:ext cx="125613" cy="128816"/>
            <a:chOff x="2291775" y="431375"/>
            <a:chExt cx="85300" cy="87475"/>
          </a:xfrm>
        </p:grpSpPr>
        <p:sp>
          <p:nvSpPr>
            <p:cNvPr id="1294" name="Google Shape;1294;p42"/>
            <p:cNvSpPr/>
            <p:nvPr/>
          </p:nvSpPr>
          <p:spPr>
            <a:xfrm>
              <a:off x="2356325" y="452550"/>
              <a:ext cx="11575" cy="12000"/>
            </a:xfrm>
            <a:custGeom>
              <a:avLst/>
              <a:gdLst/>
              <a:ahLst/>
              <a:cxnLst/>
              <a:rect l="l" t="t" r="r" b="b"/>
              <a:pathLst>
                <a:path w="463" h="480" extrusionOk="0">
                  <a:moveTo>
                    <a:pt x="232" y="0"/>
                  </a:moveTo>
                  <a:cubicBezTo>
                    <a:pt x="105" y="0"/>
                    <a:pt x="1" y="107"/>
                    <a:pt x="1" y="240"/>
                  </a:cubicBezTo>
                  <a:cubicBezTo>
                    <a:pt x="1" y="372"/>
                    <a:pt x="105" y="480"/>
                    <a:pt x="232" y="480"/>
                  </a:cubicBezTo>
                  <a:cubicBezTo>
                    <a:pt x="359" y="480"/>
                    <a:pt x="462" y="372"/>
                    <a:pt x="462" y="240"/>
                  </a:cubicBezTo>
                  <a:cubicBezTo>
                    <a:pt x="462" y="107"/>
                    <a:pt x="359" y="0"/>
                    <a:pt x="23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2"/>
            <p:cNvSpPr/>
            <p:nvPr/>
          </p:nvSpPr>
          <p:spPr>
            <a:xfrm>
              <a:off x="2308050" y="455675"/>
              <a:ext cx="11550" cy="11975"/>
            </a:xfrm>
            <a:custGeom>
              <a:avLst/>
              <a:gdLst/>
              <a:ahLst/>
              <a:cxnLst/>
              <a:rect l="l" t="t" r="r" b="b"/>
              <a:pathLst>
                <a:path w="462" h="479" extrusionOk="0">
                  <a:moveTo>
                    <a:pt x="232" y="0"/>
                  </a:moveTo>
                  <a:cubicBezTo>
                    <a:pt x="104" y="0"/>
                    <a:pt x="0" y="107"/>
                    <a:pt x="0" y="240"/>
                  </a:cubicBezTo>
                  <a:cubicBezTo>
                    <a:pt x="0" y="372"/>
                    <a:pt x="103" y="479"/>
                    <a:pt x="232" y="479"/>
                  </a:cubicBezTo>
                  <a:cubicBezTo>
                    <a:pt x="359" y="479"/>
                    <a:pt x="462" y="372"/>
                    <a:pt x="462" y="240"/>
                  </a:cubicBezTo>
                  <a:cubicBezTo>
                    <a:pt x="462" y="107"/>
                    <a:pt x="359" y="0"/>
                    <a:pt x="23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2"/>
            <p:cNvSpPr/>
            <p:nvPr/>
          </p:nvSpPr>
          <p:spPr>
            <a:xfrm>
              <a:off x="2335625" y="457950"/>
              <a:ext cx="23125" cy="39225"/>
            </a:xfrm>
            <a:custGeom>
              <a:avLst/>
              <a:gdLst/>
              <a:ahLst/>
              <a:cxnLst/>
              <a:rect l="l" t="t" r="r" b="b"/>
              <a:pathLst>
                <a:path w="925" h="1569" extrusionOk="0">
                  <a:moveTo>
                    <a:pt x="164" y="0"/>
                  </a:moveTo>
                  <a:cubicBezTo>
                    <a:pt x="90" y="0"/>
                    <a:pt x="31" y="198"/>
                    <a:pt x="36" y="509"/>
                  </a:cubicBezTo>
                  <a:cubicBezTo>
                    <a:pt x="42" y="781"/>
                    <a:pt x="1" y="1524"/>
                    <a:pt x="178" y="1563"/>
                  </a:cubicBezTo>
                  <a:cubicBezTo>
                    <a:pt x="194" y="1567"/>
                    <a:pt x="217" y="1569"/>
                    <a:pt x="247" y="1569"/>
                  </a:cubicBezTo>
                  <a:cubicBezTo>
                    <a:pt x="388" y="1569"/>
                    <a:pt x="662" y="1523"/>
                    <a:pt x="796" y="1387"/>
                  </a:cubicBezTo>
                  <a:cubicBezTo>
                    <a:pt x="924" y="1256"/>
                    <a:pt x="753" y="989"/>
                    <a:pt x="577" y="616"/>
                  </a:cubicBezTo>
                  <a:cubicBezTo>
                    <a:pt x="381" y="203"/>
                    <a:pt x="256" y="39"/>
                    <a:pt x="183" y="5"/>
                  </a:cubicBezTo>
                  <a:cubicBezTo>
                    <a:pt x="176" y="2"/>
                    <a:pt x="170" y="0"/>
                    <a:pt x="164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2"/>
            <p:cNvSpPr/>
            <p:nvPr/>
          </p:nvSpPr>
          <p:spPr>
            <a:xfrm>
              <a:off x="2312625" y="502900"/>
              <a:ext cx="34925" cy="15950"/>
            </a:xfrm>
            <a:custGeom>
              <a:avLst/>
              <a:gdLst/>
              <a:ahLst/>
              <a:cxnLst/>
              <a:rect l="l" t="t" r="r" b="b"/>
              <a:pathLst>
                <a:path w="1397" h="638" extrusionOk="0">
                  <a:moveTo>
                    <a:pt x="15" y="0"/>
                  </a:moveTo>
                  <a:cubicBezTo>
                    <a:pt x="7" y="0"/>
                    <a:pt x="1" y="4"/>
                    <a:pt x="3" y="15"/>
                  </a:cubicBezTo>
                  <a:cubicBezTo>
                    <a:pt x="126" y="446"/>
                    <a:pt x="520" y="638"/>
                    <a:pt x="879" y="638"/>
                  </a:cubicBezTo>
                  <a:cubicBezTo>
                    <a:pt x="999" y="638"/>
                    <a:pt x="1114" y="617"/>
                    <a:pt x="1214" y="576"/>
                  </a:cubicBezTo>
                  <a:cubicBezTo>
                    <a:pt x="1374" y="512"/>
                    <a:pt x="1397" y="367"/>
                    <a:pt x="1259" y="367"/>
                  </a:cubicBezTo>
                  <a:cubicBezTo>
                    <a:pt x="1244" y="367"/>
                    <a:pt x="1226" y="369"/>
                    <a:pt x="1207" y="373"/>
                  </a:cubicBezTo>
                  <a:cubicBezTo>
                    <a:pt x="1096" y="395"/>
                    <a:pt x="994" y="405"/>
                    <a:pt x="899" y="405"/>
                  </a:cubicBezTo>
                  <a:cubicBezTo>
                    <a:pt x="537" y="405"/>
                    <a:pt x="275" y="255"/>
                    <a:pt x="45" y="12"/>
                  </a:cubicBezTo>
                  <a:cubicBezTo>
                    <a:pt x="40" y="7"/>
                    <a:pt x="25" y="0"/>
                    <a:pt x="15" y="0"/>
                  </a:cubicBezTo>
                  <a:close/>
                </a:path>
              </a:pathLst>
            </a:custGeom>
            <a:solidFill>
              <a:srgbClr val="771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2"/>
            <p:cNvSpPr/>
            <p:nvPr/>
          </p:nvSpPr>
          <p:spPr>
            <a:xfrm>
              <a:off x="2291775" y="437625"/>
              <a:ext cx="32600" cy="12500"/>
            </a:xfrm>
            <a:custGeom>
              <a:avLst/>
              <a:gdLst/>
              <a:ahLst/>
              <a:cxnLst/>
              <a:rect l="l" t="t" r="r" b="b"/>
              <a:pathLst>
                <a:path w="1304" h="500" extrusionOk="0">
                  <a:moveTo>
                    <a:pt x="969" y="0"/>
                  </a:moveTo>
                  <a:cubicBezTo>
                    <a:pt x="882" y="0"/>
                    <a:pt x="795" y="12"/>
                    <a:pt x="733" y="21"/>
                  </a:cubicBezTo>
                  <a:cubicBezTo>
                    <a:pt x="497" y="57"/>
                    <a:pt x="168" y="228"/>
                    <a:pt x="32" y="429"/>
                  </a:cubicBezTo>
                  <a:cubicBezTo>
                    <a:pt x="1" y="476"/>
                    <a:pt x="73" y="500"/>
                    <a:pt x="117" y="500"/>
                  </a:cubicBezTo>
                  <a:cubicBezTo>
                    <a:pt x="126" y="500"/>
                    <a:pt x="133" y="499"/>
                    <a:pt x="139" y="497"/>
                  </a:cubicBezTo>
                  <a:cubicBezTo>
                    <a:pt x="275" y="449"/>
                    <a:pt x="393" y="350"/>
                    <a:pt x="531" y="311"/>
                  </a:cubicBezTo>
                  <a:cubicBezTo>
                    <a:pt x="598" y="293"/>
                    <a:pt x="666" y="286"/>
                    <a:pt x="734" y="286"/>
                  </a:cubicBezTo>
                  <a:cubicBezTo>
                    <a:pt x="887" y="286"/>
                    <a:pt x="1043" y="319"/>
                    <a:pt x="1193" y="323"/>
                  </a:cubicBezTo>
                  <a:cubicBezTo>
                    <a:pt x="1196" y="324"/>
                    <a:pt x="1198" y="324"/>
                    <a:pt x="1201" y="324"/>
                  </a:cubicBezTo>
                  <a:cubicBezTo>
                    <a:pt x="1218" y="324"/>
                    <a:pt x="1236" y="320"/>
                    <a:pt x="1252" y="314"/>
                  </a:cubicBezTo>
                  <a:cubicBezTo>
                    <a:pt x="1283" y="295"/>
                    <a:pt x="1301" y="262"/>
                    <a:pt x="1301" y="227"/>
                  </a:cubicBezTo>
                  <a:cubicBezTo>
                    <a:pt x="1303" y="43"/>
                    <a:pt x="1136" y="0"/>
                    <a:pt x="969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2"/>
            <p:cNvSpPr/>
            <p:nvPr/>
          </p:nvSpPr>
          <p:spPr>
            <a:xfrm>
              <a:off x="2348625" y="431375"/>
              <a:ext cx="28450" cy="14600"/>
            </a:xfrm>
            <a:custGeom>
              <a:avLst/>
              <a:gdLst/>
              <a:ahLst/>
              <a:cxnLst/>
              <a:rect l="l" t="t" r="r" b="b"/>
              <a:pathLst>
                <a:path w="1138" h="584" extrusionOk="0">
                  <a:moveTo>
                    <a:pt x="280" y="1"/>
                  </a:moveTo>
                  <a:cubicBezTo>
                    <a:pt x="233" y="1"/>
                    <a:pt x="189" y="8"/>
                    <a:pt x="147" y="25"/>
                  </a:cubicBezTo>
                  <a:cubicBezTo>
                    <a:pt x="81" y="54"/>
                    <a:pt x="1" y="142"/>
                    <a:pt x="45" y="216"/>
                  </a:cubicBezTo>
                  <a:cubicBezTo>
                    <a:pt x="100" y="308"/>
                    <a:pt x="282" y="318"/>
                    <a:pt x="372" y="328"/>
                  </a:cubicBezTo>
                  <a:cubicBezTo>
                    <a:pt x="633" y="357"/>
                    <a:pt x="840" y="456"/>
                    <a:pt x="1069" y="575"/>
                  </a:cubicBezTo>
                  <a:cubicBezTo>
                    <a:pt x="1080" y="581"/>
                    <a:pt x="1089" y="583"/>
                    <a:pt x="1097" y="583"/>
                  </a:cubicBezTo>
                  <a:cubicBezTo>
                    <a:pt x="1137" y="583"/>
                    <a:pt x="1122" y="505"/>
                    <a:pt x="1111" y="476"/>
                  </a:cubicBezTo>
                  <a:cubicBezTo>
                    <a:pt x="1042" y="281"/>
                    <a:pt x="814" y="147"/>
                    <a:pt x="624" y="80"/>
                  </a:cubicBezTo>
                  <a:cubicBezTo>
                    <a:pt x="524" y="46"/>
                    <a:pt x="397" y="1"/>
                    <a:pt x="280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4" name="Google Shape;1304;p43"/>
          <p:cNvGrpSpPr/>
          <p:nvPr/>
        </p:nvGrpSpPr>
        <p:grpSpPr>
          <a:xfrm>
            <a:off x="527388" y="271837"/>
            <a:ext cx="4644628" cy="3507689"/>
            <a:chOff x="359507" y="-109181"/>
            <a:chExt cx="4067100" cy="3071531"/>
          </a:xfrm>
        </p:grpSpPr>
        <p:sp>
          <p:nvSpPr>
            <p:cNvPr id="1305" name="Google Shape;1305;p43"/>
            <p:cNvSpPr/>
            <p:nvPr/>
          </p:nvSpPr>
          <p:spPr>
            <a:xfrm>
              <a:off x="359507" y="-109181"/>
              <a:ext cx="4067100" cy="2756400"/>
            </a:xfrm>
            <a:prstGeom prst="roundRect">
              <a:avLst>
                <a:gd name="adj" fmla="val 5000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3"/>
            <p:cNvSpPr/>
            <p:nvPr/>
          </p:nvSpPr>
          <p:spPr>
            <a:xfrm rot="10800000">
              <a:off x="2599025" y="2592150"/>
              <a:ext cx="597000" cy="370200"/>
            </a:xfrm>
            <a:prstGeom prst="rtTriangl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" name="Google Shape;1307;p43"/>
          <p:cNvGrpSpPr/>
          <p:nvPr/>
        </p:nvGrpSpPr>
        <p:grpSpPr>
          <a:xfrm>
            <a:off x="3555084" y="2395926"/>
            <a:ext cx="3905480" cy="2677553"/>
            <a:chOff x="3555975" y="2466200"/>
            <a:chExt cx="1348950" cy="924825"/>
          </a:xfrm>
        </p:grpSpPr>
        <p:sp>
          <p:nvSpPr>
            <p:cNvPr id="1308" name="Google Shape;1308;p43"/>
            <p:cNvSpPr/>
            <p:nvPr/>
          </p:nvSpPr>
          <p:spPr>
            <a:xfrm>
              <a:off x="3563500" y="2639025"/>
              <a:ext cx="1338550" cy="752000"/>
            </a:xfrm>
            <a:custGeom>
              <a:avLst/>
              <a:gdLst/>
              <a:ahLst/>
              <a:cxnLst/>
              <a:rect l="l" t="t" r="r" b="b"/>
              <a:pathLst>
                <a:path w="53542" h="30080" extrusionOk="0">
                  <a:moveTo>
                    <a:pt x="41169" y="1"/>
                  </a:moveTo>
                  <a:cubicBezTo>
                    <a:pt x="39089" y="1"/>
                    <a:pt x="4445" y="15378"/>
                    <a:pt x="4445" y="15378"/>
                  </a:cubicBezTo>
                  <a:cubicBezTo>
                    <a:pt x="4445" y="15378"/>
                    <a:pt x="369" y="19596"/>
                    <a:pt x="130" y="20078"/>
                  </a:cubicBezTo>
                  <a:cubicBezTo>
                    <a:pt x="0" y="20342"/>
                    <a:pt x="144" y="20459"/>
                    <a:pt x="825" y="20459"/>
                  </a:cubicBezTo>
                  <a:cubicBezTo>
                    <a:pt x="1147" y="20459"/>
                    <a:pt x="1590" y="20433"/>
                    <a:pt x="2180" y="20383"/>
                  </a:cubicBezTo>
                  <a:cubicBezTo>
                    <a:pt x="4092" y="20223"/>
                    <a:pt x="10108" y="19301"/>
                    <a:pt x="10108" y="19301"/>
                  </a:cubicBezTo>
                  <a:lnTo>
                    <a:pt x="15006" y="16473"/>
                  </a:lnTo>
                  <a:cubicBezTo>
                    <a:pt x="15006" y="16473"/>
                    <a:pt x="15788" y="18232"/>
                    <a:pt x="17836" y="19415"/>
                  </a:cubicBezTo>
                  <a:lnTo>
                    <a:pt x="36158" y="29992"/>
                  </a:lnTo>
                  <a:cubicBezTo>
                    <a:pt x="36258" y="30050"/>
                    <a:pt x="36389" y="30080"/>
                    <a:pt x="36520" y="30080"/>
                  </a:cubicBezTo>
                  <a:cubicBezTo>
                    <a:pt x="36651" y="30080"/>
                    <a:pt x="36783" y="30050"/>
                    <a:pt x="36883" y="29992"/>
                  </a:cubicBezTo>
                  <a:lnTo>
                    <a:pt x="53341" y="20490"/>
                  </a:lnTo>
                  <a:cubicBezTo>
                    <a:pt x="53541" y="20375"/>
                    <a:pt x="53541" y="20188"/>
                    <a:pt x="53341" y="20072"/>
                  </a:cubicBezTo>
                  <a:lnTo>
                    <a:pt x="31056" y="7206"/>
                  </a:lnTo>
                  <a:lnTo>
                    <a:pt x="41247" y="1321"/>
                  </a:lnTo>
                  <a:cubicBezTo>
                    <a:pt x="41247" y="1321"/>
                    <a:pt x="42206" y="560"/>
                    <a:pt x="41247" y="15"/>
                  </a:cubicBezTo>
                  <a:cubicBezTo>
                    <a:pt x="41231" y="5"/>
                    <a:pt x="41205" y="1"/>
                    <a:pt x="41169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3"/>
            <p:cNvSpPr/>
            <p:nvPr/>
          </p:nvSpPr>
          <p:spPr>
            <a:xfrm>
              <a:off x="3600175" y="2793825"/>
              <a:ext cx="348200" cy="334775"/>
            </a:xfrm>
            <a:custGeom>
              <a:avLst/>
              <a:gdLst/>
              <a:ahLst/>
              <a:cxnLst/>
              <a:rect l="l" t="t" r="r" b="b"/>
              <a:pathLst>
                <a:path w="13928" h="13391" extrusionOk="0">
                  <a:moveTo>
                    <a:pt x="13927" y="0"/>
                  </a:moveTo>
                  <a:lnTo>
                    <a:pt x="3946" y="5780"/>
                  </a:lnTo>
                  <a:lnTo>
                    <a:pt x="0" y="10928"/>
                  </a:lnTo>
                  <a:cubicBezTo>
                    <a:pt x="89" y="10858"/>
                    <a:pt x="198" y="10821"/>
                    <a:pt x="321" y="10821"/>
                  </a:cubicBezTo>
                  <a:cubicBezTo>
                    <a:pt x="456" y="10821"/>
                    <a:pt x="608" y="10865"/>
                    <a:pt x="769" y="10958"/>
                  </a:cubicBezTo>
                  <a:cubicBezTo>
                    <a:pt x="1323" y="11277"/>
                    <a:pt x="1773" y="12056"/>
                    <a:pt x="1772" y="12695"/>
                  </a:cubicBezTo>
                  <a:cubicBezTo>
                    <a:pt x="1772" y="13073"/>
                    <a:pt x="1616" y="13318"/>
                    <a:pt x="1374" y="13390"/>
                  </a:cubicBezTo>
                  <a:lnTo>
                    <a:pt x="7790" y="12567"/>
                  </a:lnTo>
                  <a:lnTo>
                    <a:pt x="10689" y="10894"/>
                  </a:lnTo>
                  <a:cubicBezTo>
                    <a:pt x="10689" y="10894"/>
                    <a:pt x="10557" y="9381"/>
                    <a:pt x="9295" y="7193"/>
                  </a:cubicBezTo>
                  <a:cubicBezTo>
                    <a:pt x="8032" y="5004"/>
                    <a:pt x="13927" y="1"/>
                    <a:pt x="13927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3"/>
            <p:cNvSpPr/>
            <p:nvPr/>
          </p:nvSpPr>
          <p:spPr>
            <a:xfrm>
              <a:off x="3600175" y="2793825"/>
              <a:ext cx="348200" cy="334775"/>
            </a:xfrm>
            <a:custGeom>
              <a:avLst/>
              <a:gdLst/>
              <a:ahLst/>
              <a:cxnLst/>
              <a:rect l="l" t="t" r="r" b="b"/>
              <a:pathLst>
                <a:path w="13928" h="13391" extrusionOk="0">
                  <a:moveTo>
                    <a:pt x="13927" y="0"/>
                  </a:moveTo>
                  <a:lnTo>
                    <a:pt x="3946" y="5780"/>
                  </a:lnTo>
                  <a:lnTo>
                    <a:pt x="0" y="10928"/>
                  </a:lnTo>
                  <a:cubicBezTo>
                    <a:pt x="89" y="10858"/>
                    <a:pt x="198" y="10821"/>
                    <a:pt x="321" y="10821"/>
                  </a:cubicBezTo>
                  <a:cubicBezTo>
                    <a:pt x="456" y="10821"/>
                    <a:pt x="608" y="10865"/>
                    <a:pt x="769" y="10958"/>
                  </a:cubicBezTo>
                  <a:cubicBezTo>
                    <a:pt x="1261" y="11241"/>
                    <a:pt x="1672" y="11888"/>
                    <a:pt x="1756" y="12476"/>
                  </a:cubicBezTo>
                  <a:cubicBezTo>
                    <a:pt x="1767" y="12548"/>
                    <a:pt x="1773" y="12622"/>
                    <a:pt x="1772" y="12695"/>
                  </a:cubicBezTo>
                  <a:cubicBezTo>
                    <a:pt x="1772" y="13073"/>
                    <a:pt x="1616" y="13318"/>
                    <a:pt x="1374" y="13390"/>
                  </a:cubicBezTo>
                  <a:lnTo>
                    <a:pt x="7790" y="12567"/>
                  </a:lnTo>
                  <a:lnTo>
                    <a:pt x="10689" y="10894"/>
                  </a:lnTo>
                  <a:cubicBezTo>
                    <a:pt x="10689" y="10894"/>
                    <a:pt x="10557" y="9381"/>
                    <a:pt x="9295" y="7193"/>
                  </a:cubicBezTo>
                  <a:cubicBezTo>
                    <a:pt x="8032" y="5004"/>
                    <a:pt x="13927" y="1"/>
                    <a:pt x="13927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3"/>
            <p:cNvSpPr/>
            <p:nvPr/>
          </p:nvSpPr>
          <p:spPr>
            <a:xfrm>
              <a:off x="3558100" y="3046025"/>
              <a:ext cx="273075" cy="91175"/>
            </a:xfrm>
            <a:custGeom>
              <a:avLst/>
              <a:gdLst/>
              <a:ahLst/>
              <a:cxnLst/>
              <a:rect l="l" t="t" r="r" b="b"/>
              <a:pathLst>
                <a:path w="10923" h="3647" extrusionOk="0">
                  <a:moveTo>
                    <a:pt x="9975" y="1"/>
                  </a:moveTo>
                  <a:lnTo>
                    <a:pt x="9473" y="291"/>
                  </a:lnTo>
                  <a:cubicBezTo>
                    <a:pt x="9473" y="291"/>
                    <a:pt x="6149" y="1471"/>
                    <a:pt x="3439" y="2389"/>
                  </a:cubicBezTo>
                  <a:cubicBezTo>
                    <a:pt x="1714" y="2973"/>
                    <a:pt x="238" y="3450"/>
                    <a:pt x="25" y="3450"/>
                  </a:cubicBezTo>
                  <a:cubicBezTo>
                    <a:pt x="12" y="3450"/>
                    <a:pt x="3" y="3449"/>
                    <a:pt x="0" y="3445"/>
                  </a:cubicBezTo>
                  <a:lnTo>
                    <a:pt x="0" y="3445"/>
                  </a:lnTo>
                  <a:cubicBezTo>
                    <a:pt x="71" y="3570"/>
                    <a:pt x="203" y="3646"/>
                    <a:pt x="345" y="3646"/>
                  </a:cubicBezTo>
                  <a:cubicBezTo>
                    <a:pt x="363" y="3646"/>
                    <a:pt x="380" y="3645"/>
                    <a:pt x="398" y="3643"/>
                  </a:cubicBezTo>
                  <a:lnTo>
                    <a:pt x="2882" y="3323"/>
                  </a:lnTo>
                  <a:lnTo>
                    <a:pt x="3053" y="3302"/>
                  </a:lnTo>
                  <a:lnTo>
                    <a:pt x="3058" y="3302"/>
                  </a:lnTo>
                  <a:lnTo>
                    <a:pt x="9473" y="2479"/>
                  </a:lnTo>
                  <a:lnTo>
                    <a:pt x="10922" y="1642"/>
                  </a:lnTo>
                  <a:lnTo>
                    <a:pt x="9975" y="1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3"/>
            <p:cNvSpPr/>
            <p:nvPr/>
          </p:nvSpPr>
          <p:spPr>
            <a:xfrm>
              <a:off x="4401175" y="2530750"/>
              <a:ext cx="2800" cy="1625"/>
            </a:xfrm>
            <a:custGeom>
              <a:avLst/>
              <a:gdLst/>
              <a:ahLst/>
              <a:cxnLst/>
              <a:rect l="l" t="t" r="r" b="b"/>
              <a:pathLst>
                <a:path w="112" h="65" extrusionOk="0">
                  <a:moveTo>
                    <a:pt x="112" y="1"/>
                  </a:moveTo>
                  <a:cubicBezTo>
                    <a:pt x="73" y="21"/>
                    <a:pt x="37" y="42"/>
                    <a:pt x="1" y="64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3"/>
            <p:cNvSpPr/>
            <p:nvPr/>
          </p:nvSpPr>
          <p:spPr>
            <a:xfrm>
              <a:off x="4363575" y="2552475"/>
              <a:ext cx="2800" cy="1650"/>
            </a:xfrm>
            <a:custGeom>
              <a:avLst/>
              <a:gdLst/>
              <a:ahLst/>
              <a:cxnLst/>
              <a:rect l="l" t="t" r="r" b="b"/>
              <a:pathLst>
                <a:path w="112" h="66" extrusionOk="0">
                  <a:moveTo>
                    <a:pt x="111" y="0"/>
                  </a:moveTo>
                  <a:cubicBezTo>
                    <a:pt x="73" y="21"/>
                    <a:pt x="36" y="41"/>
                    <a:pt x="0" y="65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3"/>
            <p:cNvSpPr/>
            <p:nvPr/>
          </p:nvSpPr>
          <p:spPr>
            <a:xfrm>
              <a:off x="4325950" y="2574200"/>
              <a:ext cx="2800" cy="1600"/>
            </a:xfrm>
            <a:custGeom>
              <a:avLst/>
              <a:gdLst/>
              <a:ahLst/>
              <a:cxnLst/>
              <a:rect l="l" t="t" r="r" b="b"/>
              <a:pathLst>
                <a:path w="112" h="64" extrusionOk="0">
                  <a:moveTo>
                    <a:pt x="112" y="0"/>
                  </a:moveTo>
                  <a:cubicBezTo>
                    <a:pt x="73" y="21"/>
                    <a:pt x="36" y="41"/>
                    <a:pt x="1" y="64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3"/>
            <p:cNvSpPr/>
            <p:nvPr/>
          </p:nvSpPr>
          <p:spPr>
            <a:xfrm>
              <a:off x="4288325" y="2595900"/>
              <a:ext cx="2775" cy="1625"/>
            </a:xfrm>
            <a:custGeom>
              <a:avLst/>
              <a:gdLst/>
              <a:ahLst/>
              <a:cxnLst/>
              <a:rect l="l" t="t" r="r" b="b"/>
              <a:pathLst>
                <a:path w="111" h="65" extrusionOk="0">
                  <a:moveTo>
                    <a:pt x="111" y="1"/>
                  </a:moveTo>
                  <a:cubicBezTo>
                    <a:pt x="73" y="21"/>
                    <a:pt x="36" y="42"/>
                    <a:pt x="1" y="65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3"/>
            <p:cNvSpPr/>
            <p:nvPr/>
          </p:nvSpPr>
          <p:spPr>
            <a:xfrm>
              <a:off x="3794925" y="310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3"/>
            <p:cNvSpPr/>
            <p:nvPr/>
          </p:nvSpPr>
          <p:spPr>
            <a:xfrm>
              <a:off x="4403950" y="2466200"/>
              <a:ext cx="221550" cy="234275"/>
            </a:xfrm>
            <a:custGeom>
              <a:avLst/>
              <a:gdLst/>
              <a:ahLst/>
              <a:cxnLst/>
              <a:rect l="l" t="t" r="r" b="b"/>
              <a:pathLst>
                <a:path w="8862" h="9371" extrusionOk="0">
                  <a:moveTo>
                    <a:pt x="4872" y="1"/>
                  </a:moveTo>
                  <a:cubicBezTo>
                    <a:pt x="4581" y="1"/>
                    <a:pt x="4319" y="75"/>
                    <a:pt x="4097" y="218"/>
                  </a:cubicBezTo>
                  <a:lnTo>
                    <a:pt x="1" y="2584"/>
                  </a:lnTo>
                  <a:cubicBezTo>
                    <a:pt x="197" y="2483"/>
                    <a:pt x="420" y="2430"/>
                    <a:pt x="663" y="2430"/>
                  </a:cubicBezTo>
                  <a:cubicBezTo>
                    <a:pt x="1034" y="2430"/>
                    <a:pt x="1452" y="2551"/>
                    <a:pt x="1894" y="2807"/>
                  </a:cubicBezTo>
                  <a:cubicBezTo>
                    <a:pt x="3418" y="3687"/>
                    <a:pt x="4654" y="5825"/>
                    <a:pt x="4654" y="7584"/>
                  </a:cubicBezTo>
                  <a:cubicBezTo>
                    <a:pt x="4654" y="8464"/>
                    <a:pt x="4345" y="9081"/>
                    <a:pt x="3845" y="9371"/>
                  </a:cubicBezTo>
                  <a:lnTo>
                    <a:pt x="8053" y="6941"/>
                  </a:lnTo>
                  <a:cubicBezTo>
                    <a:pt x="8552" y="6652"/>
                    <a:pt x="8861" y="6035"/>
                    <a:pt x="8861" y="5155"/>
                  </a:cubicBezTo>
                  <a:cubicBezTo>
                    <a:pt x="8861" y="3396"/>
                    <a:pt x="7626" y="1256"/>
                    <a:pt x="6103" y="377"/>
                  </a:cubicBezTo>
                  <a:cubicBezTo>
                    <a:pt x="5660" y="121"/>
                    <a:pt x="5242" y="1"/>
                    <a:pt x="4872" y="1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3"/>
            <p:cNvSpPr/>
            <p:nvPr/>
          </p:nvSpPr>
          <p:spPr>
            <a:xfrm>
              <a:off x="4366350" y="2526925"/>
              <a:ext cx="153925" cy="195250"/>
            </a:xfrm>
            <a:custGeom>
              <a:avLst/>
              <a:gdLst/>
              <a:ahLst/>
              <a:cxnLst/>
              <a:rect l="l" t="t" r="r" b="b"/>
              <a:pathLst>
                <a:path w="6157" h="7810" extrusionOk="0">
                  <a:moveTo>
                    <a:pt x="2168" y="1"/>
                  </a:moveTo>
                  <a:cubicBezTo>
                    <a:pt x="1924" y="1"/>
                    <a:pt x="1701" y="53"/>
                    <a:pt x="1505" y="154"/>
                  </a:cubicBezTo>
                  <a:lnTo>
                    <a:pt x="1394" y="217"/>
                  </a:lnTo>
                  <a:lnTo>
                    <a:pt x="0" y="1022"/>
                  </a:lnTo>
                  <a:cubicBezTo>
                    <a:pt x="196" y="921"/>
                    <a:pt x="420" y="870"/>
                    <a:pt x="665" y="870"/>
                  </a:cubicBezTo>
                  <a:cubicBezTo>
                    <a:pt x="724" y="870"/>
                    <a:pt x="784" y="873"/>
                    <a:pt x="846" y="879"/>
                  </a:cubicBezTo>
                  <a:cubicBezTo>
                    <a:pt x="1169" y="912"/>
                    <a:pt x="1523" y="1032"/>
                    <a:pt x="1893" y="1245"/>
                  </a:cubicBezTo>
                  <a:cubicBezTo>
                    <a:pt x="3417" y="2125"/>
                    <a:pt x="4653" y="4264"/>
                    <a:pt x="4653" y="6024"/>
                  </a:cubicBezTo>
                  <a:cubicBezTo>
                    <a:pt x="4653" y="6452"/>
                    <a:pt x="4578" y="6818"/>
                    <a:pt x="4445" y="7114"/>
                  </a:cubicBezTo>
                  <a:cubicBezTo>
                    <a:pt x="4306" y="7426"/>
                    <a:pt x="4102" y="7660"/>
                    <a:pt x="3848" y="7808"/>
                  </a:cubicBezTo>
                  <a:lnTo>
                    <a:pt x="3848" y="7808"/>
                  </a:lnTo>
                  <a:lnTo>
                    <a:pt x="5349" y="6941"/>
                  </a:lnTo>
                  <a:cubicBezTo>
                    <a:pt x="5849" y="6652"/>
                    <a:pt x="6156" y="6035"/>
                    <a:pt x="6156" y="5155"/>
                  </a:cubicBezTo>
                  <a:cubicBezTo>
                    <a:pt x="6156" y="3396"/>
                    <a:pt x="4922" y="1256"/>
                    <a:pt x="3398" y="377"/>
                  </a:cubicBezTo>
                  <a:cubicBezTo>
                    <a:pt x="2956" y="121"/>
                    <a:pt x="2538" y="1"/>
                    <a:pt x="2168" y="1"/>
                  </a:cubicBezTo>
                  <a:close/>
                  <a:moveTo>
                    <a:pt x="3848" y="7808"/>
                  </a:moveTo>
                  <a:lnTo>
                    <a:pt x="3845" y="7810"/>
                  </a:lnTo>
                  <a:cubicBezTo>
                    <a:pt x="3846" y="7809"/>
                    <a:pt x="3847" y="7808"/>
                    <a:pt x="3848" y="7808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3"/>
            <p:cNvSpPr/>
            <p:nvPr/>
          </p:nvSpPr>
          <p:spPr>
            <a:xfrm>
              <a:off x="4328725" y="2548675"/>
              <a:ext cx="153950" cy="195225"/>
            </a:xfrm>
            <a:custGeom>
              <a:avLst/>
              <a:gdLst/>
              <a:ahLst/>
              <a:cxnLst/>
              <a:rect l="l" t="t" r="r" b="b"/>
              <a:pathLst>
                <a:path w="6158" h="7809" extrusionOk="0">
                  <a:moveTo>
                    <a:pt x="2166" y="0"/>
                  </a:moveTo>
                  <a:cubicBezTo>
                    <a:pt x="1923" y="0"/>
                    <a:pt x="1701" y="52"/>
                    <a:pt x="1505" y="152"/>
                  </a:cubicBezTo>
                  <a:lnTo>
                    <a:pt x="1394" y="216"/>
                  </a:lnTo>
                  <a:lnTo>
                    <a:pt x="1" y="1021"/>
                  </a:lnTo>
                  <a:cubicBezTo>
                    <a:pt x="197" y="920"/>
                    <a:pt x="421" y="868"/>
                    <a:pt x="665" y="868"/>
                  </a:cubicBezTo>
                  <a:cubicBezTo>
                    <a:pt x="725" y="868"/>
                    <a:pt x="785" y="871"/>
                    <a:pt x="846" y="877"/>
                  </a:cubicBezTo>
                  <a:cubicBezTo>
                    <a:pt x="1171" y="911"/>
                    <a:pt x="1523" y="1031"/>
                    <a:pt x="1895" y="1244"/>
                  </a:cubicBezTo>
                  <a:cubicBezTo>
                    <a:pt x="1983" y="1296"/>
                    <a:pt x="2071" y="1352"/>
                    <a:pt x="2158" y="1412"/>
                  </a:cubicBezTo>
                  <a:cubicBezTo>
                    <a:pt x="3471" y="2315"/>
                    <a:pt x="4515" y="4122"/>
                    <a:pt x="4640" y="5710"/>
                  </a:cubicBezTo>
                  <a:cubicBezTo>
                    <a:pt x="4649" y="5815"/>
                    <a:pt x="4653" y="5920"/>
                    <a:pt x="4653" y="6022"/>
                  </a:cubicBezTo>
                  <a:cubicBezTo>
                    <a:pt x="4653" y="6451"/>
                    <a:pt x="4580" y="6816"/>
                    <a:pt x="4447" y="7113"/>
                  </a:cubicBezTo>
                  <a:cubicBezTo>
                    <a:pt x="4306" y="7424"/>
                    <a:pt x="4102" y="7659"/>
                    <a:pt x="3848" y="7806"/>
                  </a:cubicBezTo>
                  <a:lnTo>
                    <a:pt x="3848" y="7806"/>
                  </a:lnTo>
                  <a:lnTo>
                    <a:pt x="5350" y="6940"/>
                  </a:lnTo>
                  <a:cubicBezTo>
                    <a:pt x="5607" y="6792"/>
                    <a:pt x="5812" y="6557"/>
                    <a:pt x="5952" y="6244"/>
                  </a:cubicBezTo>
                  <a:cubicBezTo>
                    <a:pt x="6084" y="5948"/>
                    <a:pt x="6158" y="5582"/>
                    <a:pt x="6158" y="5154"/>
                  </a:cubicBezTo>
                  <a:cubicBezTo>
                    <a:pt x="6158" y="3394"/>
                    <a:pt x="4922" y="1255"/>
                    <a:pt x="3400" y="375"/>
                  </a:cubicBezTo>
                  <a:cubicBezTo>
                    <a:pt x="3028" y="162"/>
                    <a:pt x="2674" y="42"/>
                    <a:pt x="2352" y="10"/>
                  </a:cubicBezTo>
                  <a:cubicBezTo>
                    <a:pt x="2289" y="3"/>
                    <a:pt x="2227" y="0"/>
                    <a:pt x="2166" y="0"/>
                  </a:cubicBezTo>
                  <a:close/>
                  <a:moveTo>
                    <a:pt x="3848" y="7806"/>
                  </a:moveTo>
                  <a:lnTo>
                    <a:pt x="3845" y="7808"/>
                  </a:lnTo>
                  <a:cubicBezTo>
                    <a:pt x="3846" y="7808"/>
                    <a:pt x="3847" y="7807"/>
                    <a:pt x="3848" y="7806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3"/>
            <p:cNvSpPr/>
            <p:nvPr/>
          </p:nvSpPr>
          <p:spPr>
            <a:xfrm>
              <a:off x="4291075" y="2570350"/>
              <a:ext cx="153975" cy="195275"/>
            </a:xfrm>
            <a:custGeom>
              <a:avLst/>
              <a:gdLst/>
              <a:ahLst/>
              <a:cxnLst/>
              <a:rect l="l" t="t" r="r" b="b"/>
              <a:pathLst>
                <a:path w="6159" h="7811" extrusionOk="0">
                  <a:moveTo>
                    <a:pt x="2169" y="1"/>
                  </a:moveTo>
                  <a:cubicBezTo>
                    <a:pt x="1925" y="1"/>
                    <a:pt x="1702" y="53"/>
                    <a:pt x="1505" y="154"/>
                  </a:cubicBezTo>
                  <a:lnTo>
                    <a:pt x="1394" y="218"/>
                  </a:lnTo>
                  <a:lnTo>
                    <a:pt x="1" y="1023"/>
                  </a:lnTo>
                  <a:cubicBezTo>
                    <a:pt x="197" y="922"/>
                    <a:pt x="420" y="870"/>
                    <a:pt x="664" y="870"/>
                  </a:cubicBezTo>
                  <a:cubicBezTo>
                    <a:pt x="724" y="870"/>
                    <a:pt x="785" y="873"/>
                    <a:pt x="848" y="879"/>
                  </a:cubicBezTo>
                  <a:cubicBezTo>
                    <a:pt x="1171" y="913"/>
                    <a:pt x="1525" y="1032"/>
                    <a:pt x="1895" y="1246"/>
                  </a:cubicBezTo>
                  <a:cubicBezTo>
                    <a:pt x="1984" y="1298"/>
                    <a:pt x="2073" y="1353"/>
                    <a:pt x="2159" y="1414"/>
                  </a:cubicBezTo>
                  <a:cubicBezTo>
                    <a:pt x="3472" y="2316"/>
                    <a:pt x="4516" y="4124"/>
                    <a:pt x="4640" y="5712"/>
                  </a:cubicBezTo>
                  <a:cubicBezTo>
                    <a:pt x="4649" y="5817"/>
                    <a:pt x="4653" y="5922"/>
                    <a:pt x="4653" y="6024"/>
                  </a:cubicBezTo>
                  <a:cubicBezTo>
                    <a:pt x="4653" y="6453"/>
                    <a:pt x="4580" y="6818"/>
                    <a:pt x="4447" y="7115"/>
                  </a:cubicBezTo>
                  <a:cubicBezTo>
                    <a:pt x="4308" y="7426"/>
                    <a:pt x="4104" y="7661"/>
                    <a:pt x="3849" y="7808"/>
                  </a:cubicBezTo>
                  <a:lnTo>
                    <a:pt x="3849" y="7808"/>
                  </a:lnTo>
                  <a:lnTo>
                    <a:pt x="5351" y="6941"/>
                  </a:lnTo>
                  <a:cubicBezTo>
                    <a:pt x="5607" y="6794"/>
                    <a:pt x="5812" y="6559"/>
                    <a:pt x="5952" y="6246"/>
                  </a:cubicBezTo>
                  <a:cubicBezTo>
                    <a:pt x="6085" y="5949"/>
                    <a:pt x="6158" y="5584"/>
                    <a:pt x="6158" y="5155"/>
                  </a:cubicBezTo>
                  <a:cubicBezTo>
                    <a:pt x="6158" y="5053"/>
                    <a:pt x="6153" y="4948"/>
                    <a:pt x="6145" y="4843"/>
                  </a:cubicBezTo>
                  <a:cubicBezTo>
                    <a:pt x="6021" y="3255"/>
                    <a:pt x="4976" y="1448"/>
                    <a:pt x="3664" y="545"/>
                  </a:cubicBezTo>
                  <a:cubicBezTo>
                    <a:pt x="3577" y="486"/>
                    <a:pt x="3489" y="429"/>
                    <a:pt x="3400" y="377"/>
                  </a:cubicBezTo>
                  <a:cubicBezTo>
                    <a:pt x="3029" y="164"/>
                    <a:pt x="2676" y="44"/>
                    <a:pt x="2352" y="10"/>
                  </a:cubicBezTo>
                  <a:cubicBezTo>
                    <a:pt x="2290" y="4"/>
                    <a:pt x="2229" y="1"/>
                    <a:pt x="2169" y="1"/>
                  </a:cubicBezTo>
                  <a:close/>
                  <a:moveTo>
                    <a:pt x="3849" y="7808"/>
                  </a:moveTo>
                  <a:lnTo>
                    <a:pt x="3846" y="7810"/>
                  </a:lnTo>
                  <a:cubicBezTo>
                    <a:pt x="3847" y="7809"/>
                    <a:pt x="3848" y="7809"/>
                    <a:pt x="3849" y="7808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3"/>
            <p:cNvSpPr/>
            <p:nvPr/>
          </p:nvSpPr>
          <p:spPr>
            <a:xfrm>
              <a:off x="3698825" y="2592075"/>
              <a:ext cx="669375" cy="374375"/>
            </a:xfrm>
            <a:custGeom>
              <a:avLst/>
              <a:gdLst/>
              <a:ahLst/>
              <a:cxnLst/>
              <a:rect l="l" t="t" r="r" b="b"/>
              <a:pathLst>
                <a:path w="26775" h="14975" extrusionOk="0">
                  <a:moveTo>
                    <a:pt x="24354" y="1"/>
                  </a:moveTo>
                  <a:cubicBezTo>
                    <a:pt x="24110" y="1"/>
                    <a:pt x="23887" y="53"/>
                    <a:pt x="23691" y="154"/>
                  </a:cubicBezTo>
                  <a:lnTo>
                    <a:pt x="23581" y="218"/>
                  </a:lnTo>
                  <a:lnTo>
                    <a:pt x="140" y="13768"/>
                  </a:lnTo>
                  <a:lnTo>
                    <a:pt x="0" y="13849"/>
                  </a:lnTo>
                  <a:cubicBezTo>
                    <a:pt x="18" y="13840"/>
                    <a:pt x="119" y="13820"/>
                    <a:pt x="274" y="13820"/>
                  </a:cubicBezTo>
                  <a:cubicBezTo>
                    <a:pt x="527" y="13820"/>
                    <a:pt x="923" y="13872"/>
                    <a:pt x="1336" y="14105"/>
                  </a:cubicBezTo>
                  <a:cubicBezTo>
                    <a:pt x="1832" y="14383"/>
                    <a:pt x="1839" y="14975"/>
                    <a:pt x="1839" y="14975"/>
                  </a:cubicBezTo>
                  <a:lnTo>
                    <a:pt x="26775" y="1375"/>
                  </a:lnTo>
                  <a:cubicBezTo>
                    <a:pt x="26490" y="1054"/>
                    <a:pt x="26178" y="772"/>
                    <a:pt x="25849" y="545"/>
                  </a:cubicBezTo>
                  <a:cubicBezTo>
                    <a:pt x="25763" y="486"/>
                    <a:pt x="25674" y="429"/>
                    <a:pt x="25585" y="377"/>
                  </a:cubicBezTo>
                  <a:cubicBezTo>
                    <a:pt x="25215" y="163"/>
                    <a:pt x="24861" y="44"/>
                    <a:pt x="24538" y="10"/>
                  </a:cubicBezTo>
                  <a:cubicBezTo>
                    <a:pt x="24475" y="4"/>
                    <a:pt x="24414" y="1"/>
                    <a:pt x="24354" y="1"/>
                  </a:cubicBezTo>
                  <a:close/>
                </a:path>
              </a:pathLst>
            </a:custGeom>
            <a:solidFill>
              <a:srgbClr val="FFE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3"/>
            <p:cNvSpPr/>
            <p:nvPr/>
          </p:nvSpPr>
          <p:spPr>
            <a:xfrm>
              <a:off x="3794925" y="2682750"/>
              <a:ext cx="612500" cy="425250"/>
            </a:xfrm>
            <a:custGeom>
              <a:avLst/>
              <a:gdLst/>
              <a:ahLst/>
              <a:cxnLst/>
              <a:rect l="l" t="t" r="r" b="b"/>
              <a:pathLst>
                <a:path w="24500" h="17010" extrusionOk="0">
                  <a:moveTo>
                    <a:pt x="24230" y="1"/>
                  </a:moveTo>
                  <a:lnTo>
                    <a:pt x="0" y="14822"/>
                  </a:lnTo>
                  <a:cubicBezTo>
                    <a:pt x="0" y="14822"/>
                    <a:pt x="503" y="15114"/>
                    <a:pt x="502" y="15690"/>
                  </a:cubicBezTo>
                  <a:cubicBezTo>
                    <a:pt x="500" y="16455"/>
                    <a:pt x="65" y="16972"/>
                    <a:pt x="0" y="17009"/>
                  </a:cubicBezTo>
                  <a:lnTo>
                    <a:pt x="196" y="16897"/>
                  </a:lnTo>
                  <a:lnTo>
                    <a:pt x="23691" y="3314"/>
                  </a:lnTo>
                  <a:cubicBezTo>
                    <a:pt x="23948" y="3167"/>
                    <a:pt x="24153" y="2932"/>
                    <a:pt x="24293" y="2619"/>
                  </a:cubicBezTo>
                  <a:cubicBezTo>
                    <a:pt x="24426" y="2322"/>
                    <a:pt x="24499" y="1957"/>
                    <a:pt x="24499" y="1528"/>
                  </a:cubicBezTo>
                  <a:cubicBezTo>
                    <a:pt x="24499" y="1426"/>
                    <a:pt x="24495" y="1321"/>
                    <a:pt x="24486" y="1216"/>
                  </a:cubicBezTo>
                  <a:cubicBezTo>
                    <a:pt x="24455" y="819"/>
                    <a:pt x="24366" y="407"/>
                    <a:pt x="24230" y="1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3"/>
            <p:cNvSpPr/>
            <p:nvPr/>
          </p:nvSpPr>
          <p:spPr>
            <a:xfrm>
              <a:off x="3744775" y="2613575"/>
              <a:ext cx="660525" cy="439725"/>
            </a:xfrm>
            <a:custGeom>
              <a:avLst/>
              <a:gdLst/>
              <a:ahLst/>
              <a:cxnLst/>
              <a:rect l="l" t="t" r="r" b="b"/>
              <a:pathLst>
                <a:path w="26421" h="17589" extrusionOk="0">
                  <a:moveTo>
                    <a:pt x="24416" y="1"/>
                  </a:moveTo>
                  <a:lnTo>
                    <a:pt x="1" y="14114"/>
                  </a:lnTo>
                  <a:cubicBezTo>
                    <a:pt x="5" y="14113"/>
                    <a:pt x="9" y="14113"/>
                    <a:pt x="13" y="14113"/>
                  </a:cubicBezTo>
                  <a:cubicBezTo>
                    <a:pt x="1007" y="14113"/>
                    <a:pt x="1755" y="15414"/>
                    <a:pt x="1755" y="15414"/>
                  </a:cubicBezTo>
                  <a:cubicBezTo>
                    <a:pt x="1755" y="15414"/>
                    <a:pt x="2507" y="16727"/>
                    <a:pt x="2006" y="17589"/>
                  </a:cubicBezTo>
                  <a:lnTo>
                    <a:pt x="26421" y="3475"/>
                  </a:lnTo>
                  <a:cubicBezTo>
                    <a:pt x="26375" y="3235"/>
                    <a:pt x="26314" y="2998"/>
                    <a:pt x="26236" y="2766"/>
                  </a:cubicBezTo>
                  <a:cubicBezTo>
                    <a:pt x="26096" y="2353"/>
                    <a:pt x="25917" y="1954"/>
                    <a:pt x="25697" y="1577"/>
                  </a:cubicBezTo>
                  <a:cubicBezTo>
                    <a:pt x="25480" y="1198"/>
                    <a:pt x="25225" y="842"/>
                    <a:pt x="24937" y="515"/>
                  </a:cubicBezTo>
                  <a:cubicBezTo>
                    <a:pt x="24774" y="331"/>
                    <a:pt x="24600" y="160"/>
                    <a:pt x="24416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3"/>
            <p:cNvSpPr/>
            <p:nvPr/>
          </p:nvSpPr>
          <p:spPr>
            <a:xfrm>
              <a:off x="3555975" y="3064350"/>
              <a:ext cx="88500" cy="72850"/>
            </a:xfrm>
            <a:custGeom>
              <a:avLst/>
              <a:gdLst/>
              <a:ahLst/>
              <a:cxnLst/>
              <a:rect l="l" t="t" r="r" b="b"/>
              <a:pathLst>
                <a:path w="3540" h="2914" extrusionOk="0">
                  <a:moveTo>
                    <a:pt x="2089" y="0"/>
                  </a:moveTo>
                  <a:cubicBezTo>
                    <a:pt x="1966" y="0"/>
                    <a:pt x="1857" y="37"/>
                    <a:pt x="1768" y="108"/>
                  </a:cubicBezTo>
                  <a:lnTo>
                    <a:pt x="1618" y="303"/>
                  </a:lnTo>
                  <a:lnTo>
                    <a:pt x="112" y="2268"/>
                  </a:lnTo>
                  <a:cubicBezTo>
                    <a:pt x="12" y="2396"/>
                    <a:pt x="1" y="2572"/>
                    <a:pt x="83" y="2710"/>
                  </a:cubicBezTo>
                  <a:lnTo>
                    <a:pt x="83" y="2712"/>
                  </a:lnTo>
                  <a:cubicBezTo>
                    <a:pt x="154" y="2837"/>
                    <a:pt x="286" y="2913"/>
                    <a:pt x="428" y="2913"/>
                  </a:cubicBezTo>
                  <a:cubicBezTo>
                    <a:pt x="445" y="2913"/>
                    <a:pt x="463" y="2912"/>
                    <a:pt x="481" y="2910"/>
                  </a:cubicBezTo>
                  <a:lnTo>
                    <a:pt x="2964" y="2591"/>
                  </a:lnTo>
                  <a:lnTo>
                    <a:pt x="3137" y="2570"/>
                  </a:lnTo>
                  <a:lnTo>
                    <a:pt x="3140" y="2570"/>
                  </a:lnTo>
                  <a:cubicBezTo>
                    <a:pt x="3384" y="2498"/>
                    <a:pt x="3540" y="2252"/>
                    <a:pt x="3540" y="1874"/>
                  </a:cubicBezTo>
                  <a:cubicBezTo>
                    <a:pt x="3540" y="1801"/>
                    <a:pt x="3535" y="1728"/>
                    <a:pt x="3524" y="1656"/>
                  </a:cubicBezTo>
                  <a:cubicBezTo>
                    <a:pt x="3440" y="1067"/>
                    <a:pt x="3029" y="422"/>
                    <a:pt x="2537" y="138"/>
                  </a:cubicBezTo>
                  <a:cubicBezTo>
                    <a:pt x="2376" y="45"/>
                    <a:pt x="2224" y="0"/>
                    <a:pt x="2089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3"/>
            <p:cNvSpPr/>
            <p:nvPr/>
          </p:nvSpPr>
          <p:spPr>
            <a:xfrm>
              <a:off x="3596400" y="3067000"/>
              <a:ext cx="3800" cy="4950"/>
            </a:xfrm>
            <a:custGeom>
              <a:avLst/>
              <a:gdLst/>
              <a:ahLst/>
              <a:cxnLst/>
              <a:rect l="l" t="t" r="r" b="b"/>
              <a:pathLst>
                <a:path w="152" h="198" extrusionOk="0">
                  <a:moveTo>
                    <a:pt x="151" y="1"/>
                  </a:moveTo>
                  <a:lnTo>
                    <a:pt x="151" y="1"/>
                  </a:lnTo>
                  <a:cubicBezTo>
                    <a:pt x="86" y="54"/>
                    <a:pt x="36" y="121"/>
                    <a:pt x="1" y="197"/>
                  </a:cubicBezTo>
                  <a:lnTo>
                    <a:pt x="151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3"/>
            <p:cNvSpPr/>
            <p:nvPr/>
          </p:nvSpPr>
          <p:spPr>
            <a:xfrm>
              <a:off x="3630100" y="3128600"/>
              <a:ext cx="4325" cy="550"/>
            </a:xfrm>
            <a:custGeom>
              <a:avLst/>
              <a:gdLst/>
              <a:ahLst/>
              <a:cxnLst/>
              <a:rect l="l" t="t" r="r" b="b"/>
              <a:pathLst>
                <a:path w="173" h="22" extrusionOk="0">
                  <a:moveTo>
                    <a:pt x="173" y="0"/>
                  </a:moveTo>
                  <a:lnTo>
                    <a:pt x="0" y="21"/>
                  </a:lnTo>
                  <a:cubicBezTo>
                    <a:pt x="8" y="21"/>
                    <a:pt x="15" y="21"/>
                    <a:pt x="22" y="21"/>
                  </a:cubicBezTo>
                  <a:cubicBezTo>
                    <a:pt x="73" y="21"/>
                    <a:pt x="123" y="14"/>
                    <a:pt x="173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3"/>
            <p:cNvSpPr/>
            <p:nvPr/>
          </p:nvSpPr>
          <p:spPr>
            <a:xfrm>
              <a:off x="3558050" y="3105725"/>
              <a:ext cx="86425" cy="31475"/>
            </a:xfrm>
            <a:custGeom>
              <a:avLst/>
              <a:gdLst/>
              <a:ahLst/>
              <a:cxnLst/>
              <a:rect l="l" t="t" r="r" b="b"/>
              <a:pathLst>
                <a:path w="3457" h="1259" extrusionOk="0">
                  <a:moveTo>
                    <a:pt x="3440" y="1"/>
                  </a:moveTo>
                  <a:cubicBezTo>
                    <a:pt x="1714" y="584"/>
                    <a:pt x="237" y="1062"/>
                    <a:pt x="25" y="1062"/>
                  </a:cubicBezTo>
                  <a:cubicBezTo>
                    <a:pt x="12" y="1062"/>
                    <a:pt x="4" y="1060"/>
                    <a:pt x="1" y="1057"/>
                  </a:cubicBezTo>
                  <a:lnTo>
                    <a:pt x="1" y="1057"/>
                  </a:lnTo>
                  <a:cubicBezTo>
                    <a:pt x="72" y="1182"/>
                    <a:pt x="205" y="1258"/>
                    <a:pt x="346" y="1258"/>
                  </a:cubicBezTo>
                  <a:cubicBezTo>
                    <a:pt x="364" y="1258"/>
                    <a:pt x="381" y="1257"/>
                    <a:pt x="399" y="1255"/>
                  </a:cubicBezTo>
                  <a:lnTo>
                    <a:pt x="2882" y="935"/>
                  </a:lnTo>
                  <a:lnTo>
                    <a:pt x="3055" y="914"/>
                  </a:lnTo>
                  <a:lnTo>
                    <a:pt x="3059" y="914"/>
                  </a:lnTo>
                  <a:cubicBezTo>
                    <a:pt x="3301" y="843"/>
                    <a:pt x="3457" y="597"/>
                    <a:pt x="3457" y="219"/>
                  </a:cubicBezTo>
                  <a:cubicBezTo>
                    <a:pt x="3457" y="146"/>
                    <a:pt x="3451" y="72"/>
                    <a:pt x="3440" y="1"/>
                  </a:cubicBezTo>
                  <a:close/>
                </a:path>
              </a:pathLst>
            </a:custGeom>
            <a:solidFill>
              <a:srgbClr val="1A1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3"/>
            <p:cNvSpPr/>
            <p:nvPr/>
          </p:nvSpPr>
          <p:spPr>
            <a:xfrm>
              <a:off x="4291075" y="2526925"/>
              <a:ext cx="176975" cy="86675"/>
            </a:xfrm>
            <a:custGeom>
              <a:avLst/>
              <a:gdLst/>
              <a:ahLst/>
              <a:cxnLst/>
              <a:rect l="l" t="t" r="r" b="b"/>
              <a:pathLst>
                <a:path w="7079" h="3467" extrusionOk="0">
                  <a:moveTo>
                    <a:pt x="5180" y="1"/>
                  </a:moveTo>
                  <a:cubicBezTo>
                    <a:pt x="4936" y="1"/>
                    <a:pt x="4712" y="53"/>
                    <a:pt x="4516" y="154"/>
                  </a:cubicBezTo>
                  <a:lnTo>
                    <a:pt x="4405" y="219"/>
                  </a:lnTo>
                  <a:lnTo>
                    <a:pt x="3011" y="1022"/>
                  </a:lnTo>
                  <a:lnTo>
                    <a:pt x="2900" y="1086"/>
                  </a:lnTo>
                  <a:lnTo>
                    <a:pt x="1505" y="1891"/>
                  </a:lnTo>
                  <a:lnTo>
                    <a:pt x="1394" y="1955"/>
                  </a:lnTo>
                  <a:lnTo>
                    <a:pt x="1" y="2760"/>
                  </a:lnTo>
                  <a:cubicBezTo>
                    <a:pt x="197" y="2659"/>
                    <a:pt x="420" y="2607"/>
                    <a:pt x="664" y="2607"/>
                  </a:cubicBezTo>
                  <a:cubicBezTo>
                    <a:pt x="724" y="2607"/>
                    <a:pt x="785" y="2610"/>
                    <a:pt x="848" y="2616"/>
                  </a:cubicBezTo>
                  <a:cubicBezTo>
                    <a:pt x="1171" y="2649"/>
                    <a:pt x="1525" y="2768"/>
                    <a:pt x="1895" y="2982"/>
                  </a:cubicBezTo>
                  <a:cubicBezTo>
                    <a:pt x="1984" y="3034"/>
                    <a:pt x="2073" y="3090"/>
                    <a:pt x="2159" y="3151"/>
                  </a:cubicBezTo>
                  <a:cubicBezTo>
                    <a:pt x="2299" y="3248"/>
                    <a:pt x="2435" y="3355"/>
                    <a:pt x="2564" y="3467"/>
                  </a:cubicBezTo>
                  <a:lnTo>
                    <a:pt x="7079" y="862"/>
                  </a:lnTo>
                  <a:cubicBezTo>
                    <a:pt x="6871" y="680"/>
                    <a:pt x="6648" y="517"/>
                    <a:pt x="6410" y="377"/>
                  </a:cubicBezTo>
                  <a:cubicBezTo>
                    <a:pt x="5968" y="121"/>
                    <a:pt x="5550" y="1"/>
                    <a:pt x="5180" y="1"/>
                  </a:cubicBezTo>
                  <a:close/>
                </a:path>
              </a:pathLst>
            </a:custGeom>
            <a:solidFill>
              <a:srgbClr val="DAE6EA">
                <a:alpha val="25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3"/>
            <p:cNvSpPr/>
            <p:nvPr/>
          </p:nvSpPr>
          <p:spPr>
            <a:xfrm>
              <a:off x="4403950" y="2466200"/>
              <a:ext cx="221425" cy="125950"/>
            </a:xfrm>
            <a:custGeom>
              <a:avLst/>
              <a:gdLst/>
              <a:ahLst/>
              <a:cxnLst/>
              <a:rect l="l" t="t" r="r" b="b"/>
              <a:pathLst>
                <a:path w="8857" h="5038" extrusionOk="0">
                  <a:moveTo>
                    <a:pt x="4871" y="0"/>
                  </a:moveTo>
                  <a:cubicBezTo>
                    <a:pt x="4580" y="0"/>
                    <a:pt x="4319" y="75"/>
                    <a:pt x="4097" y="218"/>
                  </a:cubicBezTo>
                  <a:lnTo>
                    <a:pt x="1" y="2583"/>
                  </a:lnTo>
                  <a:cubicBezTo>
                    <a:pt x="197" y="2482"/>
                    <a:pt x="420" y="2430"/>
                    <a:pt x="664" y="2430"/>
                  </a:cubicBezTo>
                  <a:cubicBezTo>
                    <a:pt x="1034" y="2430"/>
                    <a:pt x="1452" y="2550"/>
                    <a:pt x="1894" y="2806"/>
                  </a:cubicBezTo>
                  <a:cubicBezTo>
                    <a:pt x="2133" y="2944"/>
                    <a:pt x="2357" y="3106"/>
                    <a:pt x="2565" y="3288"/>
                  </a:cubicBezTo>
                  <a:cubicBezTo>
                    <a:pt x="2565" y="3288"/>
                    <a:pt x="4972" y="1900"/>
                    <a:pt x="5601" y="1536"/>
                  </a:cubicBezTo>
                  <a:cubicBezTo>
                    <a:pt x="5735" y="1459"/>
                    <a:pt x="5876" y="1423"/>
                    <a:pt x="6020" y="1423"/>
                  </a:cubicBezTo>
                  <a:cubicBezTo>
                    <a:pt x="7273" y="1423"/>
                    <a:pt x="8786" y="4114"/>
                    <a:pt x="8856" y="5038"/>
                  </a:cubicBezTo>
                  <a:cubicBezTo>
                    <a:pt x="8803" y="3300"/>
                    <a:pt x="7593" y="1237"/>
                    <a:pt x="6103" y="377"/>
                  </a:cubicBezTo>
                  <a:cubicBezTo>
                    <a:pt x="5660" y="121"/>
                    <a:pt x="5242" y="0"/>
                    <a:pt x="4871" y="0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3"/>
            <p:cNvSpPr/>
            <p:nvPr/>
          </p:nvSpPr>
          <p:spPr>
            <a:xfrm>
              <a:off x="3934350" y="2668225"/>
              <a:ext cx="970575" cy="712775"/>
            </a:xfrm>
            <a:custGeom>
              <a:avLst/>
              <a:gdLst/>
              <a:ahLst/>
              <a:cxnLst/>
              <a:rect l="l" t="t" r="r" b="b"/>
              <a:pathLst>
                <a:path w="38823" h="28511" extrusionOk="0">
                  <a:moveTo>
                    <a:pt x="17703" y="0"/>
                  </a:moveTo>
                  <a:lnTo>
                    <a:pt x="0" y="10220"/>
                  </a:lnTo>
                  <a:lnTo>
                    <a:pt x="0" y="13089"/>
                  </a:lnTo>
                  <a:cubicBezTo>
                    <a:pt x="0" y="14674"/>
                    <a:pt x="1779" y="16986"/>
                    <a:pt x="3974" y="18253"/>
                  </a:cubicBezTo>
                  <a:lnTo>
                    <a:pt x="21741" y="28510"/>
                  </a:lnTo>
                  <a:lnTo>
                    <a:pt x="38822" y="18648"/>
                  </a:lnTo>
                  <a:lnTo>
                    <a:pt x="21676" y="8749"/>
                  </a:lnTo>
                  <a:cubicBezTo>
                    <a:pt x="19482" y="7482"/>
                    <a:pt x="17703" y="5010"/>
                    <a:pt x="17703" y="3228"/>
                  </a:cubicBezTo>
                  <a:lnTo>
                    <a:pt x="177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3"/>
            <p:cNvSpPr/>
            <p:nvPr/>
          </p:nvSpPr>
          <p:spPr>
            <a:xfrm>
              <a:off x="4151325" y="2942225"/>
              <a:ext cx="340525" cy="195025"/>
            </a:xfrm>
            <a:custGeom>
              <a:avLst/>
              <a:gdLst/>
              <a:ahLst/>
              <a:cxnLst/>
              <a:rect l="l" t="t" r="r" b="b"/>
              <a:pathLst>
                <a:path w="13621" h="7801" extrusionOk="0">
                  <a:moveTo>
                    <a:pt x="12867" y="0"/>
                  </a:moveTo>
                  <a:cubicBezTo>
                    <a:pt x="12723" y="0"/>
                    <a:pt x="12579" y="32"/>
                    <a:pt x="12470" y="95"/>
                  </a:cubicBezTo>
                  <a:lnTo>
                    <a:pt x="220" y="7167"/>
                  </a:lnTo>
                  <a:cubicBezTo>
                    <a:pt x="0" y="7294"/>
                    <a:pt x="0" y="7499"/>
                    <a:pt x="220" y="7626"/>
                  </a:cubicBezTo>
                  <a:lnTo>
                    <a:pt x="358" y="7705"/>
                  </a:lnTo>
                  <a:cubicBezTo>
                    <a:pt x="467" y="7769"/>
                    <a:pt x="611" y="7800"/>
                    <a:pt x="755" y="7800"/>
                  </a:cubicBezTo>
                  <a:cubicBezTo>
                    <a:pt x="898" y="7800"/>
                    <a:pt x="1042" y="7769"/>
                    <a:pt x="1152" y="7705"/>
                  </a:cubicBezTo>
                  <a:lnTo>
                    <a:pt x="13401" y="633"/>
                  </a:lnTo>
                  <a:cubicBezTo>
                    <a:pt x="13621" y="507"/>
                    <a:pt x="13621" y="300"/>
                    <a:pt x="13401" y="174"/>
                  </a:cubicBezTo>
                  <a:lnTo>
                    <a:pt x="13265" y="95"/>
                  </a:lnTo>
                  <a:cubicBezTo>
                    <a:pt x="13155" y="32"/>
                    <a:pt x="13011" y="0"/>
                    <a:pt x="12867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3"/>
            <p:cNvSpPr/>
            <p:nvPr/>
          </p:nvSpPr>
          <p:spPr>
            <a:xfrm>
              <a:off x="4227250" y="2986050"/>
              <a:ext cx="340525" cy="195025"/>
            </a:xfrm>
            <a:custGeom>
              <a:avLst/>
              <a:gdLst/>
              <a:ahLst/>
              <a:cxnLst/>
              <a:rect l="l" t="t" r="r" b="b"/>
              <a:pathLst>
                <a:path w="13621" h="7801" extrusionOk="0">
                  <a:moveTo>
                    <a:pt x="12867" y="0"/>
                  </a:moveTo>
                  <a:cubicBezTo>
                    <a:pt x="12723" y="0"/>
                    <a:pt x="12580" y="32"/>
                    <a:pt x="12470" y="95"/>
                  </a:cubicBezTo>
                  <a:lnTo>
                    <a:pt x="220" y="7169"/>
                  </a:lnTo>
                  <a:cubicBezTo>
                    <a:pt x="1" y="7295"/>
                    <a:pt x="1" y="7500"/>
                    <a:pt x="220" y="7627"/>
                  </a:cubicBezTo>
                  <a:lnTo>
                    <a:pt x="358" y="7707"/>
                  </a:lnTo>
                  <a:cubicBezTo>
                    <a:pt x="468" y="7769"/>
                    <a:pt x="611" y="7801"/>
                    <a:pt x="755" y="7801"/>
                  </a:cubicBezTo>
                  <a:cubicBezTo>
                    <a:pt x="898" y="7801"/>
                    <a:pt x="1042" y="7769"/>
                    <a:pt x="1152" y="7707"/>
                  </a:cubicBezTo>
                  <a:lnTo>
                    <a:pt x="13401" y="633"/>
                  </a:lnTo>
                  <a:cubicBezTo>
                    <a:pt x="13621" y="507"/>
                    <a:pt x="13621" y="302"/>
                    <a:pt x="13401" y="175"/>
                  </a:cubicBezTo>
                  <a:lnTo>
                    <a:pt x="13265" y="95"/>
                  </a:lnTo>
                  <a:cubicBezTo>
                    <a:pt x="13155" y="32"/>
                    <a:pt x="13011" y="0"/>
                    <a:pt x="12867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3"/>
            <p:cNvSpPr/>
            <p:nvPr/>
          </p:nvSpPr>
          <p:spPr>
            <a:xfrm>
              <a:off x="4100850" y="2911375"/>
              <a:ext cx="341375" cy="196725"/>
            </a:xfrm>
            <a:custGeom>
              <a:avLst/>
              <a:gdLst/>
              <a:ahLst/>
              <a:cxnLst/>
              <a:rect l="l" t="t" r="r" b="b"/>
              <a:pathLst>
                <a:path w="13655" h="7869" extrusionOk="0">
                  <a:moveTo>
                    <a:pt x="12940" y="0"/>
                  </a:moveTo>
                  <a:cubicBezTo>
                    <a:pt x="12831" y="0"/>
                    <a:pt x="12648" y="60"/>
                    <a:pt x="12477" y="159"/>
                  </a:cubicBezTo>
                  <a:lnTo>
                    <a:pt x="220" y="7236"/>
                  </a:lnTo>
                  <a:cubicBezTo>
                    <a:pt x="1" y="7362"/>
                    <a:pt x="1" y="7567"/>
                    <a:pt x="220" y="7694"/>
                  </a:cubicBezTo>
                  <a:lnTo>
                    <a:pt x="358" y="7774"/>
                  </a:lnTo>
                  <a:cubicBezTo>
                    <a:pt x="468" y="7837"/>
                    <a:pt x="612" y="7869"/>
                    <a:pt x="755" y="7869"/>
                  </a:cubicBezTo>
                  <a:cubicBezTo>
                    <a:pt x="899" y="7869"/>
                    <a:pt x="1043" y="7837"/>
                    <a:pt x="1152" y="7774"/>
                  </a:cubicBezTo>
                  <a:lnTo>
                    <a:pt x="13402" y="702"/>
                  </a:lnTo>
                  <a:cubicBezTo>
                    <a:pt x="13622" y="575"/>
                    <a:pt x="13655" y="388"/>
                    <a:pt x="13476" y="285"/>
                  </a:cubicBezTo>
                  <a:lnTo>
                    <a:pt x="13153" y="98"/>
                  </a:lnTo>
                  <a:cubicBezTo>
                    <a:pt x="13106" y="72"/>
                    <a:pt x="13059" y="44"/>
                    <a:pt x="13013" y="15"/>
                  </a:cubicBezTo>
                  <a:cubicBezTo>
                    <a:pt x="12996" y="5"/>
                    <a:pt x="12971" y="0"/>
                    <a:pt x="1294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3"/>
            <p:cNvSpPr/>
            <p:nvPr/>
          </p:nvSpPr>
          <p:spPr>
            <a:xfrm>
              <a:off x="4058375" y="2882875"/>
              <a:ext cx="340450" cy="198350"/>
            </a:xfrm>
            <a:custGeom>
              <a:avLst/>
              <a:gdLst/>
              <a:ahLst/>
              <a:cxnLst/>
              <a:rect l="l" t="t" r="r" b="b"/>
              <a:pathLst>
                <a:path w="13618" h="7934" extrusionOk="0">
                  <a:moveTo>
                    <a:pt x="12942" y="1"/>
                  </a:moveTo>
                  <a:cubicBezTo>
                    <a:pt x="12838" y="1"/>
                    <a:pt x="12736" y="24"/>
                    <a:pt x="12650" y="74"/>
                  </a:cubicBezTo>
                  <a:lnTo>
                    <a:pt x="241" y="7239"/>
                  </a:lnTo>
                  <a:cubicBezTo>
                    <a:pt x="21" y="7366"/>
                    <a:pt x="1" y="7601"/>
                    <a:pt x="202" y="7754"/>
                  </a:cubicBezTo>
                  <a:lnTo>
                    <a:pt x="278" y="7811"/>
                  </a:lnTo>
                  <a:cubicBezTo>
                    <a:pt x="389" y="7893"/>
                    <a:pt x="543" y="7934"/>
                    <a:pt x="695" y="7934"/>
                  </a:cubicBezTo>
                  <a:cubicBezTo>
                    <a:pt x="823" y="7934"/>
                    <a:pt x="950" y="7905"/>
                    <a:pt x="1049" y="7847"/>
                  </a:cubicBezTo>
                  <a:lnTo>
                    <a:pt x="13381" y="728"/>
                  </a:lnTo>
                  <a:cubicBezTo>
                    <a:pt x="13601" y="601"/>
                    <a:pt x="13618" y="371"/>
                    <a:pt x="13428" y="203"/>
                  </a:cubicBezTo>
                  <a:lnTo>
                    <a:pt x="13381" y="160"/>
                  </a:lnTo>
                  <a:cubicBezTo>
                    <a:pt x="13267" y="57"/>
                    <a:pt x="13103" y="1"/>
                    <a:pt x="12942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3"/>
            <p:cNvSpPr/>
            <p:nvPr/>
          </p:nvSpPr>
          <p:spPr>
            <a:xfrm>
              <a:off x="4277725" y="3015175"/>
              <a:ext cx="340525" cy="195050"/>
            </a:xfrm>
            <a:custGeom>
              <a:avLst/>
              <a:gdLst/>
              <a:ahLst/>
              <a:cxnLst/>
              <a:rect l="l" t="t" r="r" b="b"/>
              <a:pathLst>
                <a:path w="13621" h="7802" extrusionOk="0">
                  <a:moveTo>
                    <a:pt x="12867" y="1"/>
                  </a:moveTo>
                  <a:cubicBezTo>
                    <a:pt x="12723" y="1"/>
                    <a:pt x="12579" y="33"/>
                    <a:pt x="12469" y="96"/>
                  </a:cubicBezTo>
                  <a:lnTo>
                    <a:pt x="220" y="7169"/>
                  </a:lnTo>
                  <a:cubicBezTo>
                    <a:pt x="0" y="7296"/>
                    <a:pt x="0" y="7501"/>
                    <a:pt x="220" y="7628"/>
                  </a:cubicBezTo>
                  <a:lnTo>
                    <a:pt x="357" y="7706"/>
                  </a:lnTo>
                  <a:cubicBezTo>
                    <a:pt x="467" y="7769"/>
                    <a:pt x="611" y="7801"/>
                    <a:pt x="755" y="7801"/>
                  </a:cubicBezTo>
                  <a:cubicBezTo>
                    <a:pt x="899" y="7801"/>
                    <a:pt x="1042" y="7769"/>
                    <a:pt x="1151" y="7706"/>
                  </a:cubicBezTo>
                  <a:lnTo>
                    <a:pt x="13402" y="634"/>
                  </a:lnTo>
                  <a:cubicBezTo>
                    <a:pt x="13621" y="507"/>
                    <a:pt x="13621" y="302"/>
                    <a:pt x="13402" y="176"/>
                  </a:cubicBezTo>
                  <a:lnTo>
                    <a:pt x="13265" y="96"/>
                  </a:lnTo>
                  <a:cubicBezTo>
                    <a:pt x="13155" y="33"/>
                    <a:pt x="13011" y="1"/>
                    <a:pt x="12867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3"/>
            <p:cNvSpPr/>
            <p:nvPr/>
          </p:nvSpPr>
          <p:spPr>
            <a:xfrm>
              <a:off x="3989250" y="2791200"/>
              <a:ext cx="355850" cy="219600"/>
            </a:xfrm>
            <a:custGeom>
              <a:avLst/>
              <a:gdLst/>
              <a:ahLst/>
              <a:cxnLst/>
              <a:rect l="l" t="t" r="r" b="b"/>
              <a:pathLst>
                <a:path w="14234" h="8784" extrusionOk="0">
                  <a:moveTo>
                    <a:pt x="13878" y="0"/>
                  </a:moveTo>
                  <a:cubicBezTo>
                    <a:pt x="13832" y="0"/>
                    <a:pt x="13779" y="18"/>
                    <a:pt x="13721" y="58"/>
                  </a:cubicBezTo>
                  <a:lnTo>
                    <a:pt x="162" y="7886"/>
                  </a:lnTo>
                  <a:cubicBezTo>
                    <a:pt x="1" y="8015"/>
                    <a:pt x="57" y="8783"/>
                    <a:pt x="397" y="8783"/>
                  </a:cubicBezTo>
                  <a:cubicBezTo>
                    <a:pt x="444" y="8783"/>
                    <a:pt x="496" y="8768"/>
                    <a:pt x="554" y="8735"/>
                  </a:cubicBezTo>
                  <a:lnTo>
                    <a:pt x="14016" y="963"/>
                  </a:lnTo>
                  <a:cubicBezTo>
                    <a:pt x="14233" y="823"/>
                    <a:pt x="14195" y="0"/>
                    <a:pt x="13878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3"/>
            <p:cNvSpPr/>
            <p:nvPr/>
          </p:nvSpPr>
          <p:spPr>
            <a:xfrm>
              <a:off x="4328225" y="3044350"/>
              <a:ext cx="340525" cy="195025"/>
            </a:xfrm>
            <a:custGeom>
              <a:avLst/>
              <a:gdLst/>
              <a:ahLst/>
              <a:cxnLst/>
              <a:rect l="l" t="t" r="r" b="b"/>
              <a:pathLst>
                <a:path w="13621" h="7801" extrusionOk="0">
                  <a:moveTo>
                    <a:pt x="12867" y="1"/>
                  </a:moveTo>
                  <a:cubicBezTo>
                    <a:pt x="12723" y="1"/>
                    <a:pt x="12579" y="32"/>
                    <a:pt x="12469" y="96"/>
                  </a:cubicBezTo>
                  <a:lnTo>
                    <a:pt x="220" y="7168"/>
                  </a:lnTo>
                  <a:cubicBezTo>
                    <a:pt x="0" y="7294"/>
                    <a:pt x="0" y="7500"/>
                    <a:pt x="220" y="7626"/>
                  </a:cubicBezTo>
                  <a:lnTo>
                    <a:pt x="357" y="7706"/>
                  </a:lnTo>
                  <a:cubicBezTo>
                    <a:pt x="467" y="7769"/>
                    <a:pt x="611" y="7801"/>
                    <a:pt x="755" y="7801"/>
                  </a:cubicBezTo>
                  <a:cubicBezTo>
                    <a:pt x="898" y="7801"/>
                    <a:pt x="1042" y="7769"/>
                    <a:pt x="1151" y="7706"/>
                  </a:cubicBezTo>
                  <a:lnTo>
                    <a:pt x="13402" y="634"/>
                  </a:lnTo>
                  <a:cubicBezTo>
                    <a:pt x="13620" y="506"/>
                    <a:pt x="13620" y="302"/>
                    <a:pt x="13402" y="174"/>
                  </a:cubicBezTo>
                  <a:lnTo>
                    <a:pt x="13264" y="96"/>
                  </a:lnTo>
                  <a:cubicBezTo>
                    <a:pt x="13155" y="32"/>
                    <a:pt x="13011" y="1"/>
                    <a:pt x="12867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3"/>
            <p:cNvSpPr/>
            <p:nvPr/>
          </p:nvSpPr>
          <p:spPr>
            <a:xfrm>
              <a:off x="4433925" y="3222275"/>
              <a:ext cx="120550" cy="63425"/>
            </a:xfrm>
            <a:custGeom>
              <a:avLst/>
              <a:gdLst/>
              <a:ahLst/>
              <a:cxnLst/>
              <a:rect l="l" t="t" r="r" b="b"/>
              <a:pathLst>
                <a:path w="4822" h="2537" extrusionOk="0">
                  <a:moveTo>
                    <a:pt x="2411" y="1"/>
                  </a:moveTo>
                  <a:cubicBezTo>
                    <a:pt x="1849" y="1"/>
                    <a:pt x="1287" y="124"/>
                    <a:pt x="858" y="372"/>
                  </a:cubicBezTo>
                  <a:cubicBezTo>
                    <a:pt x="0" y="866"/>
                    <a:pt x="0" y="1670"/>
                    <a:pt x="858" y="2165"/>
                  </a:cubicBezTo>
                  <a:cubicBezTo>
                    <a:pt x="1287" y="2413"/>
                    <a:pt x="1849" y="2537"/>
                    <a:pt x="2411" y="2537"/>
                  </a:cubicBezTo>
                  <a:cubicBezTo>
                    <a:pt x="2973" y="2537"/>
                    <a:pt x="3535" y="2413"/>
                    <a:pt x="3964" y="2165"/>
                  </a:cubicBezTo>
                  <a:cubicBezTo>
                    <a:pt x="4822" y="1670"/>
                    <a:pt x="4822" y="866"/>
                    <a:pt x="3964" y="372"/>
                  </a:cubicBezTo>
                  <a:cubicBezTo>
                    <a:pt x="3535" y="124"/>
                    <a:pt x="2973" y="1"/>
                    <a:pt x="2411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3"/>
            <p:cNvSpPr/>
            <p:nvPr/>
          </p:nvSpPr>
          <p:spPr>
            <a:xfrm>
              <a:off x="4433925" y="3216275"/>
              <a:ext cx="120550" cy="63400"/>
            </a:xfrm>
            <a:custGeom>
              <a:avLst/>
              <a:gdLst/>
              <a:ahLst/>
              <a:cxnLst/>
              <a:rect l="l" t="t" r="r" b="b"/>
              <a:pathLst>
                <a:path w="4822" h="2536" extrusionOk="0">
                  <a:moveTo>
                    <a:pt x="2412" y="0"/>
                  </a:moveTo>
                  <a:cubicBezTo>
                    <a:pt x="1850" y="0"/>
                    <a:pt x="1287" y="124"/>
                    <a:pt x="858" y="372"/>
                  </a:cubicBezTo>
                  <a:cubicBezTo>
                    <a:pt x="0" y="866"/>
                    <a:pt x="0" y="1670"/>
                    <a:pt x="858" y="2165"/>
                  </a:cubicBezTo>
                  <a:cubicBezTo>
                    <a:pt x="1287" y="2412"/>
                    <a:pt x="1849" y="2536"/>
                    <a:pt x="2411" y="2536"/>
                  </a:cubicBezTo>
                  <a:cubicBezTo>
                    <a:pt x="2973" y="2536"/>
                    <a:pt x="3535" y="2412"/>
                    <a:pt x="3964" y="2165"/>
                  </a:cubicBezTo>
                  <a:cubicBezTo>
                    <a:pt x="4822" y="1670"/>
                    <a:pt x="4822" y="866"/>
                    <a:pt x="3964" y="372"/>
                  </a:cubicBezTo>
                  <a:cubicBezTo>
                    <a:pt x="3535" y="124"/>
                    <a:pt x="2974" y="0"/>
                    <a:pt x="2412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3"/>
            <p:cNvSpPr/>
            <p:nvPr/>
          </p:nvSpPr>
          <p:spPr>
            <a:xfrm>
              <a:off x="4460100" y="3230050"/>
              <a:ext cx="68200" cy="35850"/>
            </a:xfrm>
            <a:custGeom>
              <a:avLst/>
              <a:gdLst/>
              <a:ahLst/>
              <a:cxnLst/>
              <a:rect l="l" t="t" r="r" b="b"/>
              <a:pathLst>
                <a:path w="2728" h="1434" extrusionOk="0">
                  <a:moveTo>
                    <a:pt x="1364" y="0"/>
                  </a:moveTo>
                  <a:cubicBezTo>
                    <a:pt x="1047" y="0"/>
                    <a:pt x="729" y="70"/>
                    <a:pt x="486" y="210"/>
                  </a:cubicBezTo>
                  <a:cubicBezTo>
                    <a:pt x="0" y="490"/>
                    <a:pt x="0" y="944"/>
                    <a:pt x="486" y="1224"/>
                  </a:cubicBezTo>
                  <a:cubicBezTo>
                    <a:pt x="728" y="1364"/>
                    <a:pt x="1046" y="1434"/>
                    <a:pt x="1364" y="1434"/>
                  </a:cubicBezTo>
                  <a:cubicBezTo>
                    <a:pt x="1682" y="1434"/>
                    <a:pt x="2000" y="1364"/>
                    <a:pt x="2242" y="1224"/>
                  </a:cubicBezTo>
                  <a:cubicBezTo>
                    <a:pt x="2727" y="944"/>
                    <a:pt x="2727" y="490"/>
                    <a:pt x="2242" y="210"/>
                  </a:cubicBezTo>
                  <a:cubicBezTo>
                    <a:pt x="2000" y="70"/>
                    <a:pt x="1682" y="0"/>
                    <a:pt x="1364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3"/>
            <p:cNvSpPr/>
            <p:nvPr/>
          </p:nvSpPr>
          <p:spPr>
            <a:xfrm>
              <a:off x="4573100" y="3098875"/>
              <a:ext cx="179550" cy="113100"/>
            </a:xfrm>
            <a:custGeom>
              <a:avLst/>
              <a:gdLst/>
              <a:ahLst/>
              <a:cxnLst/>
              <a:rect l="l" t="t" r="r" b="b"/>
              <a:pathLst>
                <a:path w="7182" h="4524" extrusionOk="0">
                  <a:moveTo>
                    <a:pt x="4968" y="136"/>
                  </a:moveTo>
                  <a:cubicBezTo>
                    <a:pt x="4974" y="136"/>
                    <a:pt x="4979" y="141"/>
                    <a:pt x="4984" y="151"/>
                  </a:cubicBezTo>
                  <a:cubicBezTo>
                    <a:pt x="5013" y="209"/>
                    <a:pt x="4957" y="397"/>
                    <a:pt x="4945" y="453"/>
                  </a:cubicBezTo>
                  <a:cubicBezTo>
                    <a:pt x="4919" y="577"/>
                    <a:pt x="4880" y="696"/>
                    <a:pt x="4829" y="812"/>
                  </a:cubicBezTo>
                  <a:cubicBezTo>
                    <a:pt x="4826" y="743"/>
                    <a:pt x="4826" y="674"/>
                    <a:pt x="4831" y="607"/>
                  </a:cubicBezTo>
                  <a:cubicBezTo>
                    <a:pt x="4832" y="550"/>
                    <a:pt x="4914" y="136"/>
                    <a:pt x="4968" y="136"/>
                  </a:cubicBezTo>
                  <a:close/>
                  <a:moveTo>
                    <a:pt x="5012" y="0"/>
                  </a:moveTo>
                  <a:cubicBezTo>
                    <a:pt x="5005" y="0"/>
                    <a:pt x="4998" y="1"/>
                    <a:pt x="4992" y="3"/>
                  </a:cubicBezTo>
                  <a:cubicBezTo>
                    <a:pt x="4682" y="99"/>
                    <a:pt x="4642" y="592"/>
                    <a:pt x="4767" y="949"/>
                  </a:cubicBezTo>
                  <a:cubicBezTo>
                    <a:pt x="4763" y="955"/>
                    <a:pt x="4761" y="961"/>
                    <a:pt x="4758" y="967"/>
                  </a:cubicBezTo>
                  <a:cubicBezTo>
                    <a:pt x="4663" y="1163"/>
                    <a:pt x="4400" y="1600"/>
                    <a:pt x="4166" y="1697"/>
                  </a:cubicBezTo>
                  <a:cubicBezTo>
                    <a:pt x="4155" y="1702"/>
                    <a:pt x="4141" y="1704"/>
                    <a:pt x="4125" y="1704"/>
                  </a:cubicBezTo>
                  <a:cubicBezTo>
                    <a:pt x="4062" y="1704"/>
                    <a:pt x="3968" y="1677"/>
                    <a:pt x="3900" y="1677"/>
                  </a:cubicBezTo>
                  <a:cubicBezTo>
                    <a:pt x="3878" y="1677"/>
                    <a:pt x="3859" y="1679"/>
                    <a:pt x="3845" y="1687"/>
                  </a:cubicBezTo>
                  <a:cubicBezTo>
                    <a:pt x="3730" y="1745"/>
                    <a:pt x="3654" y="1901"/>
                    <a:pt x="3578" y="1999"/>
                  </a:cubicBezTo>
                  <a:cubicBezTo>
                    <a:pt x="3535" y="2053"/>
                    <a:pt x="3443" y="2204"/>
                    <a:pt x="3381" y="2238"/>
                  </a:cubicBezTo>
                  <a:cubicBezTo>
                    <a:pt x="3264" y="2304"/>
                    <a:pt x="3191" y="2330"/>
                    <a:pt x="3144" y="2330"/>
                  </a:cubicBezTo>
                  <a:cubicBezTo>
                    <a:pt x="3028" y="2330"/>
                    <a:pt x="3073" y="2173"/>
                    <a:pt x="3036" y="2070"/>
                  </a:cubicBezTo>
                  <a:cubicBezTo>
                    <a:pt x="3030" y="2053"/>
                    <a:pt x="3014" y="2047"/>
                    <a:pt x="2997" y="2047"/>
                  </a:cubicBezTo>
                  <a:cubicBezTo>
                    <a:pt x="2984" y="2047"/>
                    <a:pt x="2971" y="2051"/>
                    <a:pt x="2961" y="2056"/>
                  </a:cubicBezTo>
                  <a:cubicBezTo>
                    <a:pt x="2721" y="2187"/>
                    <a:pt x="2564" y="2576"/>
                    <a:pt x="2433" y="2804"/>
                  </a:cubicBezTo>
                  <a:cubicBezTo>
                    <a:pt x="2380" y="2896"/>
                    <a:pt x="2254" y="3243"/>
                    <a:pt x="2102" y="3243"/>
                  </a:cubicBezTo>
                  <a:cubicBezTo>
                    <a:pt x="2079" y="3243"/>
                    <a:pt x="2056" y="3235"/>
                    <a:pt x="2032" y="3218"/>
                  </a:cubicBezTo>
                  <a:cubicBezTo>
                    <a:pt x="1948" y="3155"/>
                    <a:pt x="1987" y="2880"/>
                    <a:pt x="2040" y="2642"/>
                  </a:cubicBezTo>
                  <a:cubicBezTo>
                    <a:pt x="2078" y="2526"/>
                    <a:pt x="2107" y="2407"/>
                    <a:pt x="2128" y="2288"/>
                  </a:cubicBezTo>
                  <a:cubicBezTo>
                    <a:pt x="2128" y="2284"/>
                    <a:pt x="2130" y="2279"/>
                    <a:pt x="2130" y="2277"/>
                  </a:cubicBezTo>
                  <a:cubicBezTo>
                    <a:pt x="2130" y="2272"/>
                    <a:pt x="2133" y="2267"/>
                    <a:pt x="2133" y="2262"/>
                  </a:cubicBezTo>
                  <a:cubicBezTo>
                    <a:pt x="2138" y="2231"/>
                    <a:pt x="2118" y="2219"/>
                    <a:pt x="2092" y="2219"/>
                  </a:cubicBezTo>
                  <a:cubicBezTo>
                    <a:pt x="2059" y="2219"/>
                    <a:pt x="2016" y="2240"/>
                    <a:pt x="2009" y="2272"/>
                  </a:cubicBezTo>
                  <a:cubicBezTo>
                    <a:pt x="1991" y="2365"/>
                    <a:pt x="1955" y="2484"/>
                    <a:pt x="1925" y="2611"/>
                  </a:cubicBezTo>
                  <a:cubicBezTo>
                    <a:pt x="1778" y="3066"/>
                    <a:pt x="1510" y="3482"/>
                    <a:pt x="1223" y="3861"/>
                  </a:cubicBezTo>
                  <a:cubicBezTo>
                    <a:pt x="1120" y="3997"/>
                    <a:pt x="801" y="4403"/>
                    <a:pt x="532" y="4403"/>
                  </a:cubicBezTo>
                  <a:cubicBezTo>
                    <a:pt x="427" y="4403"/>
                    <a:pt x="330" y="4341"/>
                    <a:pt x="256" y="4176"/>
                  </a:cubicBezTo>
                  <a:cubicBezTo>
                    <a:pt x="148" y="3935"/>
                    <a:pt x="241" y="3482"/>
                    <a:pt x="278" y="3247"/>
                  </a:cubicBezTo>
                  <a:cubicBezTo>
                    <a:pt x="373" y="2669"/>
                    <a:pt x="664" y="2166"/>
                    <a:pt x="1062" y="1741"/>
                  </a:cubicBezTo>
                  <a:cubicBezTo>
                    <a:pt x="1188" y="1607"/>
                    <a:pt x="1313" y="1547"/>
                    <a:pt x="1421" y="1547"/>
                  </a:cubicBezTo>
                  <a:cubicBezTo>
                    <a:pt x="1624" y="1547"/>
                    <a:pt x="1766" y="1758"/>
                    <a:pt x="1738" y="2085"/>
                  </a:cubicBezTo>
                  <a:cubicBezTo>
                    <a:pt x="1715" y="2360"/>
                    <a:pt x="1532" y="2548"/>
                    <a:pt x="1501" y="2806"/>
                  </a:cubicBezTo>
                  <a:cubicBezTo>
                    <a:pt x="1499" y="2829"/>
                    <a:pt x="1518" y="2840"/>
                    <a:pt x="1540" y="2840"/>
                  </a:cubicBezTo>
                  <a:cubicBezTo>
                    <a:pt x="1563" y="2840"/>
                    <a:pt x="1588" y="2829"/>
                    <a:pt x="1592" y="2808"/>
                  </a:cubicBezTo>
                  <a:cubicBezTo>
                    <a:pt x="1664" y="2449"/>
                    <a:pt x="2072" y="1997"/>
                    <a:pt x="1853" y="1620"/>
                  </a:cubicBezTo>
                  <a:cubicBezTo>
                    <a:pt x="1761" y="1462"/>
                    <a:pt x="1595" y="1354"/>
                    <a:pt x="1426" y="1354"/>
                  </a:cubicBezTo>
                  <a:cubicBezTo>
                    <a:pt x="1354" y="1354"/>
                    <a:pt x="1282" y="1373"/>
                    <a:pt x="1215" y="1416"/>
                  </a:cubicBezTo>
                  <a:cubicBezTo>
                    <a:pt x="933" y="1597"/>
                    <a:pt x="698" y="1946"/>
                    <a:pt x="525" y="2221"/>
                  </a:cubicBezTo>
                  <a:cubicBezTo>
                    <a:pt x="288" y="2600"/>
                    <a:pt x="155" y="3014"/>
                    <a:pt x="105" y="3458"/>
                  </a:cubicBezTo>
                  <a:cubicBezTo>
                    <a:pt x="75" y="3727"/>
                    <a:pt x="0" y="4207"/>
                    <a:pt x="220" y="4423"/>
                  </a:cubicBezTo>
                  <a:cubicBezTo>
                    <a:pt x="294" y="4496"/>
                    <a:pt x="392" y="4524"/>
                    <a:pt x="493" y="4524"/>
                  </a:cubicBezTo>
                  <a:cubicBezTo>
                    <a:pt x="604" y="4524"/>
                    <a:pt x="719" y="4489"/>
                    <a:pt x="810" y="4441"/>
                  </a:cubicBezTo>
                  <a:cubicBezTo>
                    <a:pt x="1138" y="4266"/>
                    <a:pt x="1368" y="3868"/>
                    <a:pt x="1564" y="3569"/>
                  </a:cubicBezTo>
                  <a:cubicBezTo>
                    <a:pt x="1674" y="3404"/>
                    <a:pt x="1774" y="3232"/>
                    <a:pt x="1866" y="3056"/>
                  </a:cubicBezTo>
                  <a:cubicBezTo>
                    <a:pt x="1869" y="3138"/>
                    <a:pt x="1888" y="3214"/>
                    <a:pt x="1926" y="3276"/>
                  </a:cubicBezTo>
                  <a:cubicBezTo>
                    <a:pt x="1973" y="3352"/>
                    <a:pt x="2028" y="3385"/>
                    <a:pt x="2086" y="3385"/>
                  </a:cubicBezTo>
                  <a:cubicBezTo>
                    <a:pt x="2142" y="3385"/>
                    <a:pt x="2200" y="3355"/>
                    <a:pt x="2254" y="3303"/>
                  </a:cubicBezTo>
                  <a:cubicBezTo>
                    <a:pt x="2403" y="3166"/>
                    <a:pt x="2493" y="2888"/>
                    <a:pt x="2597" y="2715"/>
                  </a:cubicBezTo>
                  <a:cubicBezTo>
                    <a:pt x="2650" y="2624"/>
                    <a:pt x="2803" y="2261"/>
                    <a:pt x="2905" y="2224"/>
                  </a:cubicBezTo>
                  <a:cubicBezTo>
                    <a:pt x="2931" y="2214"/>
                    <a:pt x="2944" y="2210"/>
                    <a:pt x="2950" y="2210"/>
                  </a:cubicBezTo>
                  <a:cubicBezTo>
                    <a:pt x="2966" y="2210"/>
                    <a:pt x="2909" y="2251"/>
                    <a:pt x="2951" y="2315"/>
                  </a:cubicBezTo>
                  <a:cubicBezTo>
                    <a:pt x="2970" y="2344"/>
                    <a:pt x="2969" y="2391"/>
                    <a:pt x="2994" y="2419"/>
                  </a:cubicBezTo>
                  <a:cubicBezTo>
                    <a:pt x="3031" y="2460"/>
                    <a:pt x="3079" y="2472"/>
                    <a:pt x="3129" y="2472"/>
                  </a:cubicBezTo>
                  <a:cubicBezTo>
                    <a:pt x="3152" y="2472"/>
                    <a:pt x="3175" y="2469"/>
                    <a:pt x="3197" y="2466"/>
                  </a:cubicBezTo>
                  <a:cubicBezTo>
                    <a:pt x="3485" y="2425"/>
                    <a:pt x="3599" y="2021"/>
                    <a:pt x="3793" y="1859"/>
                  </a:cubicBezTo>
                  <a:cubicBezTo>
                    <a:pt x="3855" y="1807"/>
                    <a:pt x="3879" y="1790"/>
                    <a:pt x="3887" y="1790"/>
                  </a:cubicBezTo>
                  <a:cubicBezTo>
                    <a:pt x="3903" y="1790"/>
                    <a:pt x="3852" y="1866"/>
                    <a:pt x="3944" y="1866"/>
                  </a:cubicBezTo>
                  <a:cubicBezTo>
                    <a:pt x="3952" y="1866"/>
                    <a:pt x="3961" y="1865"/>
                    <a:pt x="3971" y="1864"/>
                  </a:cubicBezTo>
                  <a:cubicBezTo>
                    <a:pt x="4051" y="1854"/>
                    <a:pt x="4104" y="1829"/>
                    <a:pt x="4172" y="1789"/>
                  </a:cubicBezTo>
                  <a:cubicBezTo>
                    <a:pt x="4442" y="1630"/>
                    <a:pt x="4663" y="1340"/>
                    <a:pt x="4814" y="1057"/>
                  </a:cubicBezTo>
                  <a:cubicBezTo>
                    <a:pt x="4868" y="1170"/>
                    <a:pt x="4942" y="1259"/>
                    <a:pt x="5030" y="1303"/>
                  </a:cubicBezTo>
                  <a:cubicBezTo>
                    <a:pt x="5120" y="1347"/>
                    <a:pt x="5215" y="1365"/>
                    <a:pt x="5311" y="1365"/>
                  </a:cubicBezTo>
                  <a:cubicBezTo>
                    <a:pt x="5572" y="1365"/>
                    <a:pt x="5844" y="1232"/>
                    <a:pt x="6066" y="1129"/>
                  </a:cubicBezTo>
                  <a:cubicBezTo>
                    <a:pt x="6481" y="936"/>
                    <a:pt x="6778" y="677"/>
                    <a:pt x="7141" y="410"/>
                  </a:cubicBezTo>
                  <a:cubicBezTo>
                    <a:pt x="7181" y="381"/>
                    <a:pt x="7146" y="353"/>
                    <a:pt x="7109" y="353"/>
                  </a:cubicBezTo>
                  <a:cubicBezTo>
                    <a:pt x="7096" y="353"/>
                    <a:pt x="7084" y="356"/>
                    <a:pt x="7074" y="363"/>
                  </a:cubicBezTo>
                  <a:cubicBezTo>
                    <a:pt x="6767" y="583"/>
                    <a:pt x="5919" y="1298"/>
                    <a:pt x="5341" y="1298"/>
                  </a:cubicBezTo>
                  <a:cubicBezTo>
                    <a:pt x="5137" y="1298"/>
                    <a:pt x="4966" y="1209"/>
                    <a:pt x="4866" y="976"/>
                  </a:cubicBezTo>
                  <a:cubicBezTo>
                    <a:pt x="4863" y="971"/>
                    <a:pt x="4862" y="966"/>
                    <a:pt x="4861" y="960"/>
                  </a:cubicBezTo>
                  <a:cubicBezTo>
                    <a:pt x="4867" y="947"/>
                    <a:pt x="4874" y="935"/>
                    <a:pt x="4880" y="922"/>
                  </a:cubicBezTo>
                  <a:cubicBezTo>
                    <a:pt x="4973" y="719"/>
                    <a:pt x="5196" y="227"/>
                    <a:pt x="5048" y="15"/>
                  </a:cubicBezTo>
                  <a:cubicBezTo>
                    <a:pt x="5040" y="5"/>
                    <a:pt x="5025" y="0"/>
                    <a:pt x="5012" y="0"/>
                  </a:cubicBezTo>
                  <a:close/>
                </a:path>
              </a:pathLst>
            </a:custGeom>
            <a:solidFill>
              <a:srgbClr val="4C68A5"/>
            </a:solidFill>
            <a:ln w="175" cap="flat" cmpd="sng">
              <a:solidFill>
                <a:srgbClr val="4C68A5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2" name="Google Shape;1342;p43"/>
          <p:cNvSpPr txBox="1">
            <a:spLocks noGrp="1"/>
          </p:cNvSpPr>
          <p:nvPr>
            <p:ph type="title"/>
          </p:nvPr>
        </p:nvSpPr>
        <p:spPr>
          <a:xfrm>
            <a:off x="429175" y="271825"/>
            <a:ext cx="4726800" cy="311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AWESOME WORDS</a:t>
            </a:r>
            <a:endParaRPr/>
          </a:p>
        </p:txBody>
      </p:sp>
      <p:grpSp>
        <p:nvGrpSpPr>
          <p:cNvPr id="1343" name="Google Shape;1343;p43"/>
          <p:cNvGrpSpPr/>
          <p:nvPr/>
        </p:nvGrpSpPr>
        <p:grpSpPr>
          <a:xfrm>
            <a:off x="6359113" y="407142"/>
            <a:ext cx="2475732" cy="3271840"/>
            <a:chOff x="1464525" y="2661900"/>
            <a:chExt cx="720150" cy="951725"/>
          </a:xfrm>
        </p:grpSpPr>
        <p:sp>
          <p:nvSpPr>
            <p:cNvPr id="1344" name="Google Shape;1344;p43"/>
            <p:cNvSpPr/>
            <p:nvPr/>
          </p:nvSpPr>
          <p:spPr>
            <a:xfrm>
              <a:off x="1544550" y="3319900"/>
              <a:ext cx="558350" cy="293725"/>
            </a:xfrm>
            <a:custGeom>
              <a:avLst/>
              <a:gdLst/>
              <a:ahLst/>
              <a:cxnLst/>
              <a:rect l="l" t="t" r="r" b="b"/>
              <a:pathLst>
                <a:path w="22334" h="11749" extrusionOk="0">
                  <a:moveTo>
                    <a:pt x="11166" y="1"/>
                  </a:moveTo>
                  <a:cubicBezTo>
                    <a:pt x="8563" y="1"/>
                    <a:pt x="5960" y="574"/>
                    <a:pt x="3974" y="1722"/>
                  </a:cubicBezTo>
                  <a:cubicBezTo>
                    <a:pt x="0" y="4014"/>
                    <a:pt x="0" y="7734"/>
                    <a:pt x="3974" y="10028"/>
                  </a:cubicBezTo>
                  <a:cubicBezTo>
                    <a:pt x="5960" y="11175"/>
                    <a:pt x="8563" y="11748"/>
                    <a:pt x="11167" y="11748"/>
                  </a:cubicBezTo>
                  <a:cubicBezTo>
                    <a:pt x="13771" y="11748"/>
                    <a:pt x="16374" y="11175"/>
                    <a:pt x="18360" y="10028"/>
                  </a:cubicBezTo>
                  <a:cubicBezTo>
                    <a:pt x="22334" y="7734"/>
                    <a:pt x="22334" y="4015"/>
                    <a:pt x="18360" y="1722"/>
                  </a:cubicBezTo>
                  <a:cubicBezTo>
                    <a:pt x="16374" y="574"/>
                    <a:pt x="13770" y="1"/>
                    <a:pt x="11166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3"/>
            <p:cNvSpPr/>
            <p:nvPr/>
          </p:nvSpPr>
          <p:spPr>
            <a:xfrm>
              <a:off x="2038900" y="3091075"/>
              <a:ext cx="145775" cy="92175"/>
            </a:xfrm>
            <a:custGeom>
              <a:avLst/>
              <a:gdLst/>
              <a:ahLst/>
              <a:cxnLst/>
              <a:rect l="l" t="t" r="r" b="b"/>
              <a:pathLst>
                <a:path w="5831" h="3687" extrusionOk="0">
                  <a:moveTo>
                    <a:pt x="511" y="0"/>
                  </a:moveTo>
                  <a:cubicBezTo>
                    <a:pt x="356" y="0"/>
                    <a:pt x="206" y="81"/>
                    <a:pt x="124" y="224"/>
                  </a:cubicBezTo>
                  <a:cubicBezTo>
                    <a:pt x="0" y="437"/>
                    <a:pt x="74" y="710"/>
                    <a:pt x="288" y="833"/>
                  </a:cubicBezTo>
                  <a:lnTo>
                    <a:pt x="5125" y="3626"/>
                  </a:lnTo>
                  <a:cubicBezTo>
                    <a:pt x="5193" y="3665"/>
                    <a:pt x="5269" y="3685"/>
                    <a:pt x="5347" y="3687"/>
                  </a:cubicBezTo>
                  <a:cubicBezTo>
                    <a:pt x="5548" y="3687"/>
                    <a:pt x="5726" y="3550"/>
                    <a:pt x="5779" y="3355"/>
                  </a:cubicBezTo>
                  <a:cubicBezTo>
                    <a:pt x="5831" y="3161"/>
                    <a:pt x="5745" y="2954"/>
                    <a:pt x="5571" y="2853"/>
                  </a:cubicBezTo>
                  <a:lnTo>
                    <a:pt x="734" y="61"/>
                  </a:lnTo>
                  <a:cubicBezTo>
                    <a:pt x="664" y="20"/>
                    <a:pt x="587" y="0"/>
                    <a:pt x="511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3"/>
            <p:cNvSpPr/>
            <p:nvPr/>
          </p:nvSpPr>
          <p:spPr>
            <a:xfrm>
              <a:off x="1464525" y="2761100"/>
              <a:ext cx="145775" cy="90525"/>
            </a:xfrm>
            <a:custGeom>
              <a:avLst/>
              <a:gdLst/>
              <a:ahLst/>
              <a:cxnLst/>
              <a:rect l="l" t="t" r="r" b="b"/>
              <a:pathLst>
                <a:path w="5831" h="3621" extrusionOk="0">
                  <a:moveTo>
                    <a:pt x="511" y="1"/>
                  </a:moveTo>
                  <a:cubicBezTo>
                    <a:pt x="354" y="1"/>
                    <a:pt x="203" y="83"/>
                    <a:pt x="121" y="228"/>
                  </a:cubicBezTo>
                  <a:cubicBezTo>
                    <a:pt x="0" y="443"/>
                    <a:pt x="76" y="715"/>
                    <a:pt x="291" y="836"/>
                  </a:cubicBezTo>
                  <a:lnTo>
                    <a:pt x="5128" y="3563"/>
                  </a:lnTo>
                  <a:cubicBezTo>
                    <a:pt x="5195" y="3601"/>
                    <a:pt x="5270" y="3620"/>
                    <a:pt x="5347" y="3620"/>
                  </a:cubicBezTo>
                  <a:cubicBezTo>
                    <a:pt x="5549" y="3620"/>
                    <a:pt x="5727" y="3484"/>
                    <a:pt x="5779" y="3287"/>
                  </a:cubicBezTo>
                  <a:cubicBezTo>
                    <a:pt x="5831" y="3090"/>
                    <a:pt x="5743" y="2884"/>
                    <a:pt x="5566" y="2785"/>
                  </a:cubicBezTo>
                  <a:lnTo>
                    <a:pt x="729" y="58"/>
                  </a:lnTo>
                  <a:cubicBezTo>
                    <a:pt x="660" y="19"/>
                    <a:pt x="585" y="1"/>
                    <a:pt x="511" y="1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3"/>
            <p:cNvSpPr/>
            <p:nvPr/>
          </p:nvSpPr>
          <p:spPr>
            <a:xfrm>
              <a:off x="1588550" y="3298125"/>
              <a:ext cx="470300" cy="271525"/>
            </a:xfrm>
            <a:custGeom>
              <a:avLst/>
              <a:gdLst/>
              <a:ahLst/>
              <a:cxnLst/>
              <a:rect l="l" t="t" r="r" b="b"/>
              <a:pathLst>
                <a:path w="18812" h="10861" extrusionOk="0">
                  <a:moveTo>
                    <a:pt x="9407" y="0"/>
                  </a:moveTo>
                  <a:cubicBezTo>
                    <a:pt x="7000" y="0"/>
                    <a:pt x="4593" y="530"/>
                    <a:pt x="2756" y="1591"/>
                  </a:cubicBezTo>
                  <a:cubicBezTo>
                    <a:pt x="1540" y="2292"/>
                    <a:pt x="730" y="3139"/>
                    <a:pt x="318" y="4034"/>
                  </a:cubicBezTo>
                  <a:lnTo>
                    <a:pt x="1" y="4034"/>
                  </a:lnTo>
                  <a:lnTo>
                    <a:pt x="1" y="5430"/>
                  </a:lnTo>
                  <a:cubicBezTo>
                    <a:pt x="1" y="6821"/>
                    <a:pt x="919" y="8209"/>
                    <a:pt x="2756" y="9270"/>
                  </a:cubicBezTo>
                  <a:cubicBezTo>
                    <a:pt x="4592" y="10331"/>
                    <a:pt x="6999" y="10861"/>
                    <a:pt x="9406" y="10861"/>
                  </a:cubicBezTo>
                  <a:cubicBezTo>
                    <a:pt x="11814" y="10861"/>
                    <a:pt x="14221" y="10331"/>
                    <a:pt x="16057" y="9270"/>
                  </a:cubicBezTo>
                  <a:cubicBezTo>
                    <a:pt x="17894" y="8209"/>
                    <a:pt x="18812" y="6821"/>
                    <a:pt x="18812" y="5430"/>
                  </a:cubicBezTo>
                  <a:lnTo>
                    <a:pt x="18812" y="4034"/>
                  </a:lnTo>
                  <a:lnTo>
                    <a:pt x="18496" y="4034"/>
                  </a:lnTo>
                  <a:cubicBezTo>
                    <a:pt x="18084" y="3139"/>
                    <a:pt x="17274" y="2292"/>
                    <a:pt x="16057" y="1591"/>
                  </a:cubicBezTo>
                  <a:cubicBezTo>
                    <a:pt x="14221" y="530"/>
                    <a:pt x="11814" y="0"/>
                    <a:pt x="9407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3"/>
            <p:cNvSpPr/>
            <p:nvPr/>
          </p:nvSpPr>
          <p:spPr>
            <a:xfrm>
              <a:off x="1588600" y="3263200"/>
              <a:ext cx="470300" cy="271550"/>
            </a:xfrm>
            <a:custGeom>
              <a:avLst/>
              <a:gdLst/>
              <a:ahLst/>
              <a:cxnLst/>
              <a:rect l="l" t="t" r="r" b="b"/>
              <a:pathLst>
                <a:path w="18812" h="10862" extrusionOk="0">
                  <a:moveTo>
                    <a:pt x="9406" y="0"/>
                  </a:moveTo>
                  <a:cubicBezTo>
                    <a:pt x="6910" y="0"/>
                    <a:pt x="4518" y="572"/>
                    <a:pt x="2755" y="1591"/>
                  </a:cubicBezTo>
                  <a:cubicBezTo>
                    <a:pt x="991" y="2609"/>
                    <a:pt x="0" y="3991"/>
                    <a:pt x="0" y="5430"/>
                  </a:cubicBezTo>
                  <a:cubicBezTo>
                    <a:pt x="0" y="6871"/>
                    <a:pt x="991" y="8253"/>
                    <a:pt x="2755" y="9271"/>
                  </a:cubicBezTo>
                  <a:cubicBezTo>
                    <a:pt x="4518" y="10289"/>
                    <a:pt x="6910" y="10861"/>
                    <a:pt x="9406" y="10861"/>
                  </a:cubicBezTo>
                  <a:cubicBezTo>
                    <a:pt x="11900" y="10861"/>
                    <a:pt x="14292" y="10289"/>
                    <a:pt x="16055" y="9271"/>
                  </a:cubicBezTo>
                  <a:cubicBezTo>
                    <a:pt x="17819" y="8253"/>
                    <a:pt x="18811" y="6871"/>
                    <a:pt x="18811" y="5430"/>
                  </a:cubicBezTo>
                  <a:cubicBezTo>
                    <a:pt x="18811" y="3991"/>
                    <a:pt x="17819" y="2609"/>
                    <a:pt x="16055" y="1591"/>
                  </a:cubicBezTo>
                  <a:cubicBezTo>
                    <a:pt x="14292" y="572"/>
                    <a:pt x="11900" y="0"/>
                    <a:pt x="9406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3"/>
            <p:cNvSpPr/>
            <p:nvPr/>
          </p:nvSpPr>
          <p:spPr>
            <a:xfrm>
              <a:off x="1777150" y="3362250"/>
              <a:ext cx="93150" cy="73450"/>
            </a:xfrm>
            <a:custGeom>
              <a:avLst/>
              <a:gdLst/>
              <a:ahLst/>
              <a:cxnLst/>
              <a:rect l="l" t="t" r="r" b="b"/>
              <a:pathLst>
                <a:path w="3726" h="2938" extrusionOk="0">
                  <a:moveTo>
                    <a:pt x="1864" y="1"/>
                  </a:moveTo>
                  <a:cubicBezTo>
                    <a:pt x="834" y="1"/>
                    <a:pt x="1" y="835"/>
                    <a:pt x="1" y="1863"/>
                  </a:cubicBezTo>
                  <a:cubicBezTo>
                    <a:pt x="1" y="2138"/>
                    <a:pt x="183" y="2413"/>
                    <a:pt x="546" y="2623"/>
                  </a:cubicBezTo>
                  <a:cubicBezTo>
                    <a:pt x="910" y="2833"/>
                    <a:pt x="1386" y="2938"/>
                    <a:pt x="1863" y="2938"/>
                  </a:cubicBezTo>
                  <a:cubicBezTo>
                    <a:pt x="2340" y="2938"/>
                    <a:pt x="2816" y="2833"/>
                    <a:pt x="3180" y="2623"/>
                  </a:cubicBezTo>
                  <a:cubicBezTo>
                    <a:pt x="3543" y="2413"/>
                    <a:pt x="3725" y="2138"/>
                    <a:pt x="3725" y="1863"/>
                  </a:cubicBezTo>
                  <a:cubicBezTo>
                    <a:pt x="3725" y="835"/>
                    <a:pt x="2892" y="1"/>
                    <a:pt x="1864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3"/>
            <p:cNvSpPr/>
            <p:nvPr/>
          </p:nvSpPr>
          <p:spPr>
            <a:xfrm>
              <a:off x="1777150" y="3362225"/>
              <a:ext cx="74675" cy="73450"/>
            </a:xfrm>
            <a:custGeom>
              <a:avLst/>
              <a:gdLst/>
              <a:ahLst/>
              <a:cxnLst/>
              <a:rect l="l" t="t" r="r" b="b"/>
              <a:pathLst>
                <a:path w="2987" h="2938" extrusionOk="0">
                  <a:moveTo>
                    <a:pt x="1864" y="1"/>
                  </a:moveTo>
                  <a:cubicBezTo>
                    <a:pt x="834" y="1"/>
                    <a:pt x="1" y="835"/>
                    <a:pt x="1" y="1864"/>
                  </a:cubicBezTo>
                  <a:cubicBezTo>
                    <a:pt x="1" y="2139"/>
                    <a:pt x="183" y="2414"/>
                    <a:pt x="546" y="2624"/>
                  </a:cubicBezTo>
                  <a:cubicBezTo>
                    <a:pt x="909" y="2833"/>
                    <a:pt x="1385" y="2938"/>
                    <a:pt x="1860" y="2938"/>
                  </a:cubicBezTo>
                  <a:cubicBezTo>
                    <a:pt x="2258" y="2938"/>
                    <a:pt x="2655" y="2865"/>
                    <a:pt x="2987" y="2719"/>
                  </a:cubicBezTo>
                  <a:lnTo>
                    <a:pt x="2987" y="2719"/>
                  </a:lnTo>
                  <a:cubicBezTo>
                    <a:pt x="2878" y="2751"/>
                    <a:pt x="2741" y="2767"/>
                    <a:pt x="2589" y="2767"/>
                  </a:cubicBezTo>
                  <a:cubicBezTo>
                    <a:pt x="1846" y="2767"/>
                    <a:pt x="731" y="2393"/>
                    <a:pt x="622" y="1750"/>
                  </a:cubicBezTo>
                  <a:cubicBezTo>
                    <a:pt x="489" y="975"/>
                    <a:pt x="1410" y="1"/>
                    <a:pt x="1864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3"/>
            <p:cNvSpPr/>
            <p:nvPr/>
          </p:nvSpPr>
          <p:spPr>
            <a:xfrm>
              <a:off x="1806000" y="3275100"/>
              <a:ext cx="35450" cy="105400"/>
            </a:xfrm>
            <a:custGeom>
              <a:avLst/>
              <a:gdLst/>
              <a:ahLst/>
              <a:cxnLst/>
              <a:rect l="l" t="t" r="r" b="b"/>
              <a:pathLst>
                <a:path w="1418" h="4216" extrusionOk="0">
                  <a:moveTo>
                    <a:pt x="709" y="1"/>
                  </a:moveTo>
                  <a:cubicBezTo>
                    <a:pt x="645" y="1"/>
                    <a:pt x="582" y="15"/>
                    <a:pt x="533" y="43"/>
                  </a:cubicBezTo>
                  <a:cubicBezTo>
                    <a:pt x="490" y="69"/>
                    <a:pt x="467" y="100"/>
                    <a:pt x="462" y="134"/>
                  </a:cubicBezTo>
                  <a:lnTo>
                    <a:pt x="460" y="134"/>
                  </a:lnTo>
                  <a:lnTo>
                    <a:pt x="0" y="3806"/>
                  </a:lnTo>
                  <a:cubicBezTo>
                    <a:pt x="0" y="3912"/>
                    <a:pt x="69" y="4015"/>
                    <a:pt x="208" y="4095"/>
                  </a:cubicBezTo>
                  <a:cubicBezTo>
                    <a:pt x="346" y="4175"/>
                    <a:pt x="527" y="4215"/>
                    <a:pt x="709" y="4215"/>
                  </a:cubicBezTo>
                  <a:cubicBezTo>
                    <a:pt x="891" y="4215"/>
                    <a:pt x="1072" y="4175"/>
                    <a:pt x="1210" y="4095"/>
                  </a:cubicBezTo>
                  <a:cubicBezTo>
                    <a:pt x="1349" y="4015"/>
                    <a:pt x="1418" y="3910"/>
                    <a:pt x="1418" y="3806"/>
                  </a:cubicBezTo>
                  <a:lnTo>
                    <a:pt x="957" y="134"/>
                  </a:lnTo>
                  <a:lnTo>
                    <a:pt x="956" y="134"/>
                  </a:lnTo>
                  <a:cubicBezTo>
                    <a:pt x="951" y="101"/>
                    <a:pt x="928" y="69"/>
                    <a:pt x="885" y="43"/>
                  </a:cubicBezTo>
                  <a:cubicBezTo>
                    <a:pt x="836" y="15"/>
                    <a:pt x="773" y="1"/>
                    <a:pt x="709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3"/>
            <p:cNvSpPr/>
            <p:nvPr/>
          </p:nvSpPr>
          <p:spPr>
            <a:xfrm>
              <a:off x="1466750" y="2741375"/>
              <a:ext cx="689250" cy="588825"/>
            </a:xfrm>
            <a:custGeom>
              <a:avLst/>
              <a:gdLst/>
              <a:ahLst/>
              <a:cxnLst/>
              <a:rect l="l" t="t" r="r" b="b"/>
              <a:pathLst>
                <a:path w="27570" h="23553" extrusionOk="0">
                  <a:moveTo>
                    <a:pt x="4020" y="0"/>
                  </a:moveTo>
                  <a:cubicBezTo>
                    <a:pt x="3894" y="0"/>
                    <a:pt x="3769" y="53"/>
                    <a:pt x="3681" y="156"/>
                  </a:cubicBezTo>
                  <a:cubicBezTo>
                    <a:pt x="1500" y="2688"/>
                    <a:pt x="1" y="5927"/>
                    <a:pt x="1" y="9274"/>
                  </a:cubicBezTo>
                  <a:cubicBezTo>
                    <a:pt x="1" y="16982"/>
                    <a:pt x="6571" y="23552"/>
                    <a:pt x="14280" y="23552"/>
                  </a:cubicBezTo>
                  <a:cubicBezTo>
                    <a:pt x="20231" y="23552"/>
                    <a:pt x="25540" y="19479"/>
                    <a:pt x="27491" y="13859"/>
                  </a:cubicBezTo>
                  <a:cubicBezTo>
                    <a:pt x="27569" y="13626"/>
                    <a:pt x="27446" y="13374"/>
                    <a:pt x="27215" y="13293"/>
                  </a:cubicBezTo>
                  <a:cubicBezTo>
                    <a:pt x="27166" y="13277"/>
                    <a:pt x="27117" y="13269"/>
                    <a:pt x="27069" y="13269"/>
                  </a:cubicBezTo>
                  <a:cubicBezTo>
                    <a:pt x="26885" y="13269"/>
                    <a:pt x="26712" y="13383"/>
                    <a:pt x="26647" y="13566"/>
                  </a:cubicBezTo>
                  <a:cubicBezTo>
                    <a:pt x="24821" y="18827"/>
                    <a:pt x="19851" y="22361"/>
                    <a:pt x="14280" y="22361"/>
                  </a:cubicBezTo>
                  <a:cubicBezTo>
                    <a:pt x="7063" y="22361"/>
                    <a:pt x="1191" y="16490"/>
                    <a:pt x="1191" y="9274"/>
                  </a:cubicBezTo>
                  <a:cubicBezTo>
                    <a:pt x="1191" y="6141"/>
                    <a:pt x="2315" y="3112"/>
                    <a:pt x="4358" y="737"/>
                  </a:cubicBezTo>
                  <a:cubicBezTo>
                    <a:pt x="4519" y="550"/>
                    <a:pt x="4498" y="269"/>
                    <a:pt x="4311" y="109"/>
                  </a:cubicBezTo>
                  <a:cubicBezTo>
                    <a:pt x="4226" y="36"/>
                    <a:pt x="4123" y="0"/>
                    <a:pt x="4020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3"/>
            <p:cNvSpPr/>
            <p:nvPr/>
          </p:nvSpPr>
          <p:spPr>
            <a:xfrm>
              <a:off x="1510975" y="2661900"/>
              <a:ext cx="625500" cy="625475"/>
            </a:xfrm>
            <a:custGeom>
              <a:avLst/>
              <a:gdLst/>
              <a:ahLst/>
              <a:cxnLst/>
              <a:rect l="l" t="t" r="r" b="b"/>
              <a:pathLst>
                <a:path w="25020" h="25019" extrusionOk="0">
                  <a:moveTo>
                    <a:pt x="12509" y="1"/>
                  </a:moveTo>
                  <a:cubicBezTo>
                    <a:pt x="9192" y="1"/>
                    <a:pt x="6011" y="1319"/>
                    <a:pt x="3665" y="3664"/>
                  </a:cubicBezTo>
                  <a:cubicBezTo>
                    <a:pt x="1318" y="6010"/>
                    <a:pt x="0" y="9192"/>
                    <a:pt x="0" y="12510"/>
                  </a:cubicBezTo>
                  <a:cubicBezTo>
                    <a:pt x="0" y="15828"/>
                    <a:pt x="1318" y="19010"/>
                    <a:pt x="3665" y="21356"/>
                  </a:cubicBezTo>
                  <a:cubicBezTo>
                    <a:pt x="6011" y="23701"/>
                    <a:pt x="9192" y="25019"/>
                    <a:pt x="12509" y="25019"/>
                  </a:cubicBezTo>
                  <a:cubicBezTo>
                    <a:pt x="15828" y="25019"/>
                    <a:pt x="19009" y="23701"/>
                    <a:pt x="21355" y="21356"/>
                  </a:cubicBezTo>
                  <a:cubicBezTo>
                    <a:pt x="23701" y="19010"/>
                    <a:pt x="25020" y="15828"/>
                    <a:pt x="25020" y="12510"/>
                  </a:cubicBezTo>
                  <a:cubicBezTo>
                    <a:pt x="25020" y="9192"/>
                    <a:pt x="23701" y="6010"/>
                    <a:pt x="21355" y="3664"/>
                  </a:cubicBezTo>
                  <a:cubicBezTo>
                    <a:pt x="19009" y="1319"/>
                    <a:pt x="15828" y="1"/>
                    <a:pt x="12509" y="1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3"/>
            <p:cNvSpPr/>
            <p:nvPr/>
          </p:nvSpPr>
          <p:spPr>
            <a:xfrm>
              <a:off x="1860075" y="2709050"/>
              <a:ext cx="124275" cy="83800"/>
            </a:xfrm>
            <a:custGeom>
              <a:avLst/>
              <a:gdLst/>
              <a:ahLst/>
              <a:cxnLst/>
              <a:rect l="l" t="t" r="r" b="b"/>
              <a:pathLst>
                <a:path w="4971" h="3352" extrusionOk="0">
                  <a:moveTo>
                    <a:pt x="384" y="0"/>
                  </a:moveTo>
                  <a:cubicBezTo>
                    <a:pt x="134" y="0"/>
                    <a:pt x="1" y="98"/>
                    <a:pt x="205" y="371"/>
                  </a:cubicBezTo>
                  <a:cubicBezTo>
                    <a:pt x="577" y="871"/>
                    <a:pt x="881" y="1025"/>
                    <a:pt x="728" y="1419"/>
                  </a:cubicBezTo>
                  <a:cubicBezTo>
                    <a:pt x="575" y="1812"/>
                    <a:pt x="155" y="2121"/>
                    <a:pt x="170" y="2449"/>
                  </a:cubicBezTo>
                  <a:cubicBezTo>
                    <a:pt x="184" y="2771"/>
                    <a:pt x="260" y="3171"/>
                    <a:pt x="490" y="3171"/>
                  </a:cubicBezTo>
                  <a:cubicBezTo>
                    <a:pt x="494" y="3171"/>
                    <a:pt x="498" y="3171"/>
                    <a:pt x="501" y="3171"/>
                  </a:cubicBezTo>
                  <a:cubicBezTo>
                    <a:pt x="701" y="3160"/>
                    <a:pt x="1295" y="2880"/>
                    <a:pt x="1662" y="2880"/>
                  </a:cubicBezTo>
                  <a:cubicBezTo>
                    <a:pt x="1733" y="2880"/>
                    <a:pt x="1796" y="2891"/>
                    <a:pt x="1846" y="2916"/>
                  </a:cubicBezTo>
                  <a:cubicBezTo>
                    <a:pt x="2081" y="3036"/>
                    <a:pt x="2770" y="3351"/>
                    <a:pt x="3205" y="3351"/>
                  </a:cubicBezTo>
                  <a:cubicBezTo>
                    <a:pt x="3331" y="3351"/>
                    <a:pt x="3436" y="3325"/>
                    <a:pt x="3502" y="3260"/>
                  </a:cubicBezTo>
                  <a:cubicBezTo>
                    <a:pt x="3799" y="2970"/>
                    <a:pt x="3947" y="3060"/>
                    <a:pt x="4361" y="2771"/>
                  </a:cubicBezTo>
                  <a:cubicBezTo>
                    <a:pt x="4776" y="2484"/>
                    <a:pt x="4971" y="1957"/>
                    <a:pt x="4658" y="1829"/>
                  </a:cubicBezTo>
                  <a:cubicBezTo>
                    <a:pt x="4344" y="1701"/>
                    <a:pt x="4249" y="1819"/>
                    <a:pt x="3739" y="1571"/>
                  </a:cubicBezTo>
                  <a:cubicBezTo>
                    <a:pt x="3230" y="1322"/>
                    <a:pt x="3125" y="877"/>
                    <a:pt x="2577" y="765"/>
                  </a:cubicBezTo>
                  <a:cubicBezTo>
                    <a:pt x="2029" y="651"/>
                    <a:pt x="1516" y="310"/>
                    <a:pt x="1124" y="160"/>
                  </a:cubicBezTo>
                  <a:cubicBezTo>
                    <a:pt x="881" y="68"/>
                    <a:pt x="592" y="0"/>
                    <a:pt x="384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3"/>
            <p:cNvSpPr/>
            <p:nvPr/>
          </p:nvSpPr>
          <p:spPr>
            <a:xfrm>
              <a:off x="1566750" y="2671475"/>
              <a:ext cx="294000" cy="486650"/>
            </a:xfrm>
            <a:custGeom>
              <a:avLst/>
              <a:gdLst/>
              <a:ahLst/>
              <a:cxnLst/>
              <a:rect l="l" t="t" r="r" b="b"/>
              <a:pathLst>
                <a:path w="11760" h="19466" extrusionOk="0">
                  <a:moveTo>
                    <a:pt x="7386" y="1980"/>
                  </a:moveTo>
                  <a:cubicBezTo>
                    <a:pt x="7570" y="1980"/>
                    <a:pt x="7802" y="2032"/>
                    <a:pt x="8045" y="2094"/>
                  </a:cubicBezTo>
                  <a:cubicBezTo>
                    <a:pt x="8238" y="2143"/>
                    <a:pt x="8430" y="2167"/>
                    <a:pt x="8625" y="2167"/>
                  </a:cubicBezTo>
                  <a:cubicBezTo>
                    <a:pt x="8925" y="2167"/>
                    <a:pt x="9234" y="2112"/>
                    <a:pt x="9570" y="2013"/>
                  </a:cubicBezTo>
                  <a:cubicBezTo>
                    <a:pt x="9643" y="1992"/>
                    <a:pt x="9696" y="1982"/>
                    <a:pt x="9732" y="1982"/>
                  </a:cubicBezTo>
                  <a:cubicBezTo>
                    <a:pt x="9916" y="1982"/>
                    <a:pt x="9676" y="2227"/>
                    <a:pt x="9428" y="2468"/>
                  </a:cubicBezTo>
                  <a:cubicBezTo>
                    <a:pt x="9131" y="2758"/>
                    <a:pt x="9022" y="2634"/>
                    <a:pt x="8611" y="2917"/>
                  </a:cubicBezTo>
                  <a:cubicBezTo>
                    <a:pt x="8307" y="3126"/>
                    <a:pt x="7961" y="3209"/>
                    <a:pt x="7691" y="3209"/>
                  </a:cubicBezTo>
                  <a:cubicBezTo>
                    <a:pt x="7596" y="3209"/>
                    <a:pt x="7510" y="3199"/>
                    <a:pt x="7439" y="3180"/>
                  </a:cubicBezTo>
                  <a:cubicBezTo>
                    <a:pt x="7168" y="3109"/>
                    <a:pt x="6925" y="2475"/>
                    <a:pt x="7017" y="2182"/>
                  </a:cubicBezTo>
                  <a:cubicBezTo>
                    <a:pt x="7063" y="2033"/>
                    <a:pt x="7200" y="1980"/>
                    <a:pt x="7386" y="1980"/>
                  </a:cubicBezTo>
                  <a:close/>
                  <a:moveTo>
                    <a:pt x="7208" y="0"/>
                  </a:moveTo>
                  <a:cubicBezTo>
                    <a:pt x="4317" y="733"/>
                    <a:pt x="1736" y="2488"/>
                    <a:pt x="0" y="4986"/>
                  </a:cubicBezTo>
                  <a:cubicBezTo>
                    <a:pt x="26" y="5347"/>
                    <a:pt x="95" y="5698"/>
                    <a:pt x="200" y="6008"/>
                  </a:cubicBezTo>
                  <a:cubicBezTo>
                    <a:pt x="443" y="6732"/>
                    <a:pt x="891" y="6992"/>
                    <a:pt x="1428" y="7337"/>
                  </a:cubicBezTo>
                  <a:cubicBezTo>
                    <a:pt x="1966" y="7682"/>
                    <a:pt x="1652" y="7936"/>
                    <a:pt x="1802" y="8395"/>
                  </a:cubicBezTo>
                  <a:cubicBezTo>
                    <a:pt x="1950" y="8852"/>
                    <a:pt x="1993" y="9102"/>
                    <a:pt x="2246" y="9417"/>
                  </a:cubicBezTo>
                  <a:cubicBezTo>
                    <a:pt x="2501" y="9731"/>
                    <a:pt x="1918" y="9901"/>
                    <a:pt x="1639" y="10226"/>
                  </a:cubicBezTo>
                  <a:cubicBezTo>
                    <a:pt x="1360" y="10551"/>
                    <a:pt x="1240" y="10747"/>
                    <a:pt x="1202" y="11617"/>
                  </a:cubicBezTo>
                  <a:cubicBezTo>
                    <a:pt x="1164" y="12488"/>
                    <a:pt x="1695" y="13419"/>
                    <a:pt x="1807" y="13808"/>
                  </a:cubicBezTo>
                  <a:cubicBezTo>
                    <a:pt x="1919" y="14195"/>
                    <a:pt x="1392" y="14382"/>
                    <a:pt x="1242" y="15042"/>
                  </a:cubicBezTo>
                  <a:cubicBezTo>
                    <a:pt x="1094" y="15701"/>
                    <a:pt x="405" y="17331"/>
                    <a:pt x="629" y="18494"/>
                  </a:cubicBezTo>
                  <a:cubicBezTo>
                    <a:pt x="760" y="19172"/>
                    <a:pt x="950" y="19466"/>
                    <a:pt x="1126" y="19466"/>
                  </a:cubicBezTo>
                  <a:cubicBezTo>
                    <a:pt x="1251" y="19466"/>
                    <a:pt x="1369" y="19316"/>
                    <a:pt x="1453" y="19048"/>
                  </a:cubicBezTo>
                  <a:cubicBezTo>
                    <a:pt x="1656" y="18405"/>
                    <a:pt x="1690" y="17735"/>
                    <a:pt x="2238" y="17412"/>
                  </a:cubicBezTo>
                  <a:cubicBezTo>
                    <a:pt x="2787" y="17087"/>
                    <a:pt x="3468" y="17505"/>
                    <a:pt x="4060" y="16748"/>
                  </a:cubicBezTo>
                  <a:cubicBezTo>
                    <a:pt x="4650" y="15991"/>
                    <a:pt x="4793" y="16097"/>
                    <a:pt x="5306" y="15964"/>
                  </a:cubicBezTo>
                  <a:cubicBezTo>
                    <a:pt x="5818" y="15832"/>
                    <a:pt x="5740" y="15511"/>
                    <a:pt x="6373" y="14997"/>
                  </a:cubicBezTo>
                  <a:cubicBezTo>
                    <a:pt x="7006" y="14483"/>
                    <a:pt x="7364" y="13904"/>
                    <a:pt x="6929" y="13416"/>
                  </a:cubicBezTo>
                  <a:cubicBezTo>
                    <a:pt x="6493" y="12926"/>
                    <a:pt x="6120" y="12809"/>
                    <a:pt x="5910" y="11978"/>
                  </a:cubicBezTo>
                  <a:cubicBezTo>
                    <a:pt x="5701" y="11148"/>
                    <a:pt x="5224" y="10233"/>
                    <a:pt x="4693" y="9597"/>
                  </a:cubicBezTo>
                  <a:cubicBezTo>
                    <a:pt x="4164" y="8960"/>
                    <a:pt x="2913" y="8979"/>
                    <a:pt x="2534" y="8682"/>
                  </a:cubicBezTo>
                  <a:cubicBezTo>
                    <a:pt x="2157" y="8386"/>
                    <a:pt x="2212" y="7465"/>
                    <a:pt x="2365" y="7159"/>
                  </a:cubicBezTo>
                  <a:cubicBezTo>
                    <a:pt x="2520" y="6854"/>
                    <a:pt x="2234" y="6646"/>
                    <a:pt x="1896" y="6601"/>
                  </a:cubicBezTo>
                  <a:cubicBezTo>
                    <a:pt x="1557" y="6555"/>
                    <a:pt x="1464" y="6288"/>
                    <a:pt x="1545" y="5843"/>
                  </a:cubicBezTo>
                  <a:cubicBezTo>
                    <a:pt x="1608" y="5489"/>
                    <a:pt x="2153" y="5251"/>
                    <a:pt x="2643" y="5251"/>
                  </a:cubicBezTo>
                  <a:cubicBezTo>
                    <a:pt x="2772" y="5251"/>
                    <a:pt x="2897" y="5267"/>
                    <a:pt x="3009" y="5302"/>
                  </a:cubicBezTo>
                  <a:cubicBezTo>
                    <a:pt x="3545" y="5471"/>
                    <a:pt x="3728" y="5822"/>
                    <a:pt x="3562" y="6534"/>
                  </a:cubicBezTo>
                  <a:cubicBezTo>
                    <a:pt x="3397" y="7246"/>
                    <a:pt x="3707" y="7757"/>
                    <a:pt x="4139" y="8069"/>
                  </a:cubicBezTo>
                  <a:cubicBezTo>
                    <a:pt x="4220" y="8127"/>
                    <a:pt x="4282" y="8153"/>
                    <a:pt x="4328" y="8153"/>
                  </a:cubicBezTo>
                  <a:cubicBezTo>
                    <a:pt x="4529" y="8153"/>
                    <a:pt x="4433" y="7672"/>
                    <a:pt x="4267" y="7285"/>
                  </a:cubicBezTo>
                  <a:cubicBezTo>
                    <a:pt x="4063" y="6807"/>
                    <a:pt x="4164" y="6488"/>
                    <a:pt x="4721" y="5839"/>
                  </a:cubicBezTo>
                  <a:cubicBezTo>
                    <a:pt x="5278" y="5190"/>
                    <a:pt x="5886" y="5500"/>
                    <a:pt x="6633" y="4997"/>
                  </a:cubicBezTo>
                  <a:cubicBezTo>
                    <a:pt x="6851" y="4850"/>
                    <a:pt x="6996" y="4793"/>
                    <a:pt x="7102" y="4793"/>
                  </a:cubicBezTo>
                  <a:cubicBezTo>
                    <a:pt x="7360" y="4793"/>
                    <a:pt x="7394" y="5126"/>
                    <a:pt x="7711" y="5308"/>
                  </a:cubicBezTo>
                  <a:cubicBezTo>
                    <a:pt x="7831" y="5378"/>
                    <a:pt x="7922" y="5409"/>
                    <a:pt x="7996" y="5409"/>
                  </a:cubicBezTo>
                  <a:cubicBezTo>
                    <a:pt x="8198" y="5409"/>
                    <a:pt x="8284" y="5185"/>
                    <a:pt x="8538" y="4921"/>
                  </a:cubicBezTo>
                  <a:cubicBezTo>
                    <a:pt x="8620" y="4836"/>
                    <a:pt x="8707" y="4805"/>
                    <a:pt x="8801" y="4805"/>
                  </a:cubicBezTo>
                  <a:cubicBezTo>
                    <a:pt x="9063" y="4805"/>
                    <a:pt x="9378" y="5046"/>
                    <a:pt x="9767" y="5046"/>
                  </a:cubicBezTo>
                  <a:cubicBezTo>
                    <a:pt x="9835" y="5046"/>
                    <a:pt x="9905" y="5038"/>
                    <a:pt x="9978" y="5021"/>
                  </a:cubicBezTo>
                  <a:cubicBezTo>
                    <a:pt x="10615" y="4868"/>
                    <a:pt x="9799" y="3906"/>
                    <a:pt x="10056" y="3457"/>
                  </a:cubicBezTo>
                  <a:cubicBezTo>
                    <a:pt x="10315" y="3010"/>
                    <a:pt x="10780" y="3216"/>
                    <a:pt x="10802" y="2398"/>
                  </a:cubicBezTo>
                  <a:cubicBezTo>
                    <a:pt x="10824" y="1581"/>
                    <a:pt x="11198" y="1699"/>
                    <a:pt x="11492" y="1509"/>
                  </a:cubicBezTo>
                  <a:cubicBezTo>
                    <a:pt x="11759" y="1336"/>
                    <a:pt x="11595" y="1001"/>
                    <a:pt x="11016" y="1001"/>
                  </a:cubicBezTo>
                  <a:cubicBezTo>
                    <a:pt x="10957" y="1001"/>
                    <a:pt x="10894" y="1004"/>
                    <a:pt x="10826" y="1012"/>
                  </a:cubicBezTo>
                  <a:cubicBezTo>
                    <a:pt x="10618" y="1035"/>
                    <a:pt x="10349" y="1049"/>
                    <a:pt x="10060" y="1049"/>
                  </a:cubicBezTo>
                  <a:cubicBezTo>
                    <a:pt x="9336" y="1049"/>
                    <a:pt x="8483" y="957"/>
                    <a:pt x="8110" y="672"/>
                  </a:cubicBezTo>
                  <a:cubicBezTo>
                    <a:pt x="7851" y="472"/>
                    <a:pt x="7550" y="218"/>
                    <a:pt x="7208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3"/>
            <p:cNvSpPr/>
            <p:nvPr/>
          </p:nvSpPr>
          <p:spPr>
            <a:xfrm>
              <a:off x="1847450" y="2837325"/>
              <a:ext cx="295150" cy="387625"/>
            </a:xfrm>
            <a:custGeom>
              <a:avLst/>
              <a:gdLst/>
              <a:ahLst/>
              <a:cxnLst/>
              <a:rect l="l" t="t" r="r" b="b"/>
              <a:pathLst>
                <a:path w="11806" h="15505" extrusionOk="0">
                  <a:moveTo>
                    <a:pt x="8713" y="1"/>
                  </a:moveTo>
                  <a:cubicBezTo>
                    <a:pt x="8660" y="1"/>
                    <a:pt x="8607" y="10"/>
                    <a:pt x="8555" y="31"/>
                  </a:cubicBezTo>
                  <a:cubicBezTo>
                    <a:pt x="8220" y="160"/>
                    <a:pt x="7482" y="164"/>
                    <a:pt x="7039" y="172"/>
                  </a:cubicBezTo>
                  <a:cubicBezTo>
                    <a:pt x="6597" y="179"/>
                    <a:pt x="6314" y="325"/>
                    <a:pt x="6154" y="746"/>
                  </a:cubicBezTo>
                  <a:cubicBezTo>
                    <a:pt x="6022" y="1092"/>
                    <a:pt x="5989" y="1309"/>
                    <a:pt x="5823" y="1309"/>
                  </a:cubicBezTo>
                  <a:cubicBezTo>
                    <a:pt x="5787" y="1309"/>
                    <a:pt x="5745" y="1298"/>
                    <a:pt x="5694" y="1277"/>
                  </a:cubicBezTo>
                  <a:cubicBezTo>
                    <a:pt x="5407" y="1159"/>
                    <a:pt x="5182" y="940"/>
                    <a:pt x="5151" y="665"/>
                  </a:cubicBezTo>
                  <a:cubicBezTo>
                    <a:pt x="5131" y="493"/>
                    <a:pt x="5027" y="329"/>
                    <a:pt x="4849" y="329"/>
                  </a:cubicBezTo>
                  <a:cubicBezTo>
                    <a:pt x="4743" y="329"/>
                    <a:pt x="4612" y="387"/>
                    <a:pt x="4456" y="535"/>
                  </a:cubicBezTo>
                  <a:cubicBezTo>
                    <a:pt x="4037" y="933"/>
                    <a:pt x="4022" y="1166"/>
                    <a:pt x="4211" y="1313"/>
                  </a:cubicBezTo>
                  <a:cubicBezTo>
                    <a:pt x="4402" y="1460"/>
                    <a:pt x="4697" y="1640"/>
                    <a:pt x="4311" y="1931"/>
                  </a:cubicBezTo>
                  <a:cubicBezTo>
                    <a:pt x="3926" y="2222"/>
                    <a:pt x="3604" y="1945"/>
                    <a:pt x="3271" y="2252"/>
                  </a:cubicBezTo>
                  <a:cubicBezTo>
                    <a:pt x="2938" y="2558"/>
                    <a:pt x="2617" y="2929"/>
                    <a:pt x="2814" y="3048"/>
                  </a:cubicBezTo>
                  <a:cubicBezTo>
                    <a:pt x="2923" y="3115"/>
                    <a:pt x="3196" y="3170"/>
                    <a:pt x="3460" y="3170"/>
                  </a:cubicBezTo>
                  <a:cubicBezTo>
                    <a:pt x="3676" y="3170"/>
                    <a:pt x="3885" y="3133"/>
                    <a:pt x="3995" y="3036"/>
                  </a:cubicBezTo>
                  <a:cubicBezTo>
                    <a:pt x="4118" y="2928"/>
                    <a:pt x="4186" y="2898"/>
                    <a:pt x="4267" y="2898"/>
                  </a:cubicBezTo>
                  <a:cubicBezTo>
                    <a:pt x="4347" y="2898"/>
                    <a:pt x="4441" y="2927"/>
                    <a:pt x="4613" y="2937"/>
                  </a:cubicBezTo>
                  <a:cubicBezTo>
                    <a:pt x="4959" y="2959"/>
                    <a:pt x="5263" y="3110"/>
                    <a:pt x="5411" y="3393"/>
                  </a:cubicBezTo>
                  <a:cubicBezTo>
                    <a:pt x="5558" y="3676"/>
                    <a:pt x="5943" y="3761"/>
                    <a:pt x="5862" y="4018"/>
                  </a:cubicBezTo>
                  <a:cubicBezTo>
                    <a:pt x="5781" y="4275"/>
                    <a:pt x="5544" y="4464"/>
                    <a:pt x="5565" y="4588"/>
                  </a:cubicBezTo>
                  <a:cubicBezTo>
                    <a:pt x="5571" y="4623"/>
                    <a:pt x="5592" y="4635"/>
                    <a:pt x="5620" y="4635"/>
                  </a:cubicBezTo>
                  <a:cubicBezTo>
                    <a:pt x="5694" y="4635"/>
                    <a:pt x="5814" y="4549"/>
                    <a:pt x="5814" y="4549"/>
                  </a:cubicBezTo>
                  <a:cubicBezTo>
                    <a:pt x="5814" y="4549"/>
                    <a:pt x="5821" y="4769"/>
                    <a:pt x="5866" y="4769"/>
                  </a:cubicBezTo>
                  <a:cubicBezTo>
                    <a:pt x="5876" y="4769"/>
                    <a:pt x="5889" y="4757"/>
                    <a:pt x="5904" y="4728"/>
                  </a:cubicBezTo>
                  <a:cubicBezTo>
                    <a:pt x="5971" y="4597"/>
                    <a:pt x="6078" y="4268"/>
                    <a:pt x="6186" y="4268"/>
                  </a:cubicBezTo>
                  <a:cubicBezTo>
                    <a:pt x="6206" y="4268"/>
                    <a:pt x="6225" y="4278"/>
                    <a:pt x="6244" y="4302"/>
                  </a:cubicBezTo>
                  <a:cubicBezTo>
                    <a:pt x="6371" y="4460"/>
                    <a:pt x="6645" y="4339"/>
                    <a:pt x="6675" y="4614"/>
                  </a:cubicBezTo>
                  <a:cubicBezTo>
                    <a:pt x="6705" y="4888"/>
                    <a:pt x="6753" y="5016"/>
                    <a:pt x="7093" y="5155"/>
                  </a:cubicBezTo>
                  <a:cubicBezTo>
                    <a:pt x="7433" y="5293"/>
                    <a:pt x="7708" y="5351"/>
                    <a:pt x="7675" y="5546"/>
                  </a:cubicBezTo>
                  <a:cubicBezTo>
                    <a:pt x="7646" y="5728"/>
                    <a:pt x="7688" y="6082"/>
                    <a:pt x="7454" y="6082"/>
                  </a:cubicBezTo>
                  <a:cubicBezTo>
                    <a:pt x="7435" y="6082"/>
                    <a:pt x="7414" y="6079"/>
                    <a:pt x="7392" y="6075"/>
                  </a:cubicBezTo>
                  <a:cubicBezTo>
                    <a:pt x="7089" y="6009"/>
                    <a:pt x="6951" y="5790"/>
                    <a:pt x="6682" y="5617"/>
                  </a:cubicBezTo>
                  <a:cubicBezTo>
                    <a:pt x="6414" y="5445"/>
                    <a:pt x="6106" y="5495"/>
                    <a:pt x="5827" y="5348"/>
                  </a:cubicBezTo>
                  <a:cubicBezTo>
                    <a:pt x="5548" y="5201"/>
                    <a:pt x="5540" y="4668"/>
                    <a:pt x="5214" y="4301"/>
                  </a:cubicBezTo>
                  <a:cubicBezTo>
                    <a:pt x="4888" y="3934"/>
                    <a:pt x="4502" y="3577"/>
                    <a:pt x="3763" y="3492"/>
                  </a:cubicBezTo>
                  <a:cubicBezTo>
                    <a:pt x="3669" y="3482"/>
                    <a:pt x="3570" y="3477"/>
                    <a:pt x="3470" y="3477"/>
                  </a:cubicBezTo>
                  <a:cubicBezTo>
                    <a:pt x="2784" y="3477"/>
                    <a:pt x="1988" y="3713"/>
                    <a:pt x="1475" y="4039"/>
                  </a:cubicBezTo>
                  <a:cubicBezTo>
                    <a:pt x="886" y="4413"/>
                    <a:pt x="317" y="4442"/>
                    <a:pt x="158" y="5507"/>
                  </a:cubicBezTo>
                  <a:cubicBezTo>
                    <a:pt x="0" y="6574"/>
                    <a:pt x="33" y="6937"/>
                    <a:pt x="305" y="7287"/>
                  </a:cubicBezTo>
                  <a:cubicBezTo>
                    <a:pt x="578" y="7638"/>
                    <a:pt x="1331" y="7670"/>
                    <a:pt x="1692" y="7929"/>
                  </a:cubicBezTo>
                  <a:cubicBezTo>
                    <a:pt x="2051" y="8188"/>
                    <a:pt x="2656" y="8791"/>
                    <a:pt x="2400" y="9886"/>
                  </a:cubicBezTo>
                  <a:cubicBezTo>
                    <a:pt x="2144" y="10983"/>
                    <a:pt x="2224" y="10918"/>
                    <a:pt x="1826" y="11528"/>
                  </a:cubicBezTo>
                  <a:cubicBezTo>
                    <a:pt x="1427" y="12139"/>
                    <a:pt x="1238" y="12844"/>
                    <a:pt x="1222" y="13545"/>
                  </a:cubicBezTo>
                  <a:cubicBezTo>
                    <a:pt x="1208" y="14246"/>
                    <a:pt x="1320" y="15105"/>
                    <a:pt x="1716" y="15347"/>
                  </a:cubicBezTo>
                  <a:cubicBezTo>
                    <a:pt x="1891" y="15454"/>
                    <a:pt x="2090" y="15505"/>
                    <a:pt x="2290" y="15505"/>
                  </a:cubicBezTo>
                  <a:cubicBezTo>
                    <a:pt x="2539" y="15505"/>
                    <a:pt x="2790" y="15426"/>
                    <a:pt x="3000" y="15280"/>
                  </a:cubicBezTo>
                  <a:cubicBezTo>
                    <a:pt x="3379" y="15016"/>
                    <a:pt x="3882" y="14352"/>
                    <a:pt x="4417" y="14049"/>
                  </a:cubicBezTo>
                  <a:cubicBezTo>
                    <a:pt x="4953" y="13746"/>
                    <a:pt x="5619" y="13780"/>
                    <a:pt x="5698" y="13247"/>
                  </a:cubicBezTo>
                  <a:cubicBezTo>
                    <a:pt x="5777" y="12712"/>
                    <a:pt x="6336" y="11769"/>
                    <a:pt x="6753" y="11754"/>
                  </a:cubicBezTo>
                  <a:cubicBezTo>
                    <a:pt x="7172" y="11738"/>
                    <a:pt x="8090" y="11526"/>
                    <a:pt x="8234" y="11072"/>
                  </a:cubicBezTo>
                  <a:cubicBezTo>
                    <a:pt x="8376" y="10617"/>
                    <a:pt x="8279" y="10176"/>
                    <a:pt x="9074" y="9984"/>
                  </a:cubicBezTo>
                  <a:cubicBezTo>
                    <a:pt x="9870" y="9793"/>
                    <a:pt x="9805" y="10096"/>
                    <a:pt x="10327" y="9554"/>
                  </a:cubicBezTo>
                  <a:cubicBezTo>
                    <a:pt x="10522" y="9353"/>
                    <a:pt x="10755" y="9285"/>
                    <a:pt x="10972" y="9282"/>
                  </a:cubicBezTo>
                  <a:lnTo>
                    <a:pt x="10981" y="9248"/>
                  </a:lnTo>
                  <a:cubicBezTo>
                    <a:pt x="11806" y="6626"/>
                    <a:pt x="11722" y="3932"/>
                    <a:pt x="10904" y="1513"/>
                  </a:cubicBezTo>
                  <a:cubicBezTo>
                    <a:pt x="10837" y="1537"/>
                    <a:pt x="10770" y="1552"/>
                    <a:pt x="10703" y="1552"/>
                  </a:cubicBezTo>
                  <a:cubicBezTo>
                    <a:pt x="10628" y="1552"/>
                    <a:pt x="10553" y="1533"/>
                    <a:pt x="10480" y="1488"/>
                  </a:cubicBezTo>
                  <a:cubicBezTo>
                    <a:pt x="9985" y="1185"/>
                    <a:pt x="9518" y="892"/>
                    <a:pt x="9389" y="558"/>
                  </a:cubicBezTo>
                  <a:cubicBezTo>
                    <a:pt x="9280" y="275"/>
                    <a:pt x="8999" y="1"/>
                    <a:pt x="8713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3"/>
            <p:cNvSpPr/>
            <p:nvPr/>
          </p:nvSpPr>
          <p:spPr>
            <a:xfrm>
              <a:off x="1978050" y="3187600"/>
              <a:ext cx="42300" cy="30225"/>
            </a:xfrm>
            <a:custGeom>
              <a:avLst/>
              <a:gdLst/>
              <a:ahLst/>
              <a:cxnLst/>
              <a:rect l="l" t="t" r="r" b="b"/>
              <a:pathLst>
                <a:path w="1692" h="1209" extrusionOk="0">
                  <a:moveTo>
                    <a:pt x="1088" y="0"/>
                  </a:moveTo>
                  <a:cubicBezTo>
                    <a:pt x="992" y="0"/>
                    <a:pt x="929" y="79"/>
                    <a:pt x="764" y="179"/>
                  </a:cubicBezTo>
                  <a:cubicBezTo>
                    <a:pt x="510" y="335"/>
                    <a:pt x="167" y="491"/>
                    <a:pt x="118" y="740"/>
                  </a:cubicBezTo>
                  <a:cubicBezTo>
                    <a:pt x="76" y="957"/>
                    <a:pt x="0" y="1208"/>
                    <a:pt x="155" y="1208"/>
                  </a:cubicBezTo>
                  <a:cubicBezTo>
                    <a:pt x="178" y="1208"/>
                    <a:pt x="206" y="1203"/>
                    <a:pt x="241" y="1190"/>
                  </a:cubicBezTo>
                  <a:cubicBezTo>
                    <a:pt x="506" y="1097"/>
                    <a:pt x="520" y="867"/>
                    <a:pt x="848" y="853"/>
                  </a:cubicBezTo>
                  <a:cubicBezTo>
                    <a:pt x="1176" y="837"/>
                    <a:pt x="1691" y="323"/>
                    <a:pt x="1295" y="81"/>
                  </a:cubicBezTo>
                  <a:cubicBezTo>
                    <a:pt x="1202" y="24"/>
                    <a:pt x="1140" y="0"/>
                    <a:pt x="1088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62" name="Google Shape;1362;p44"/>
          <p:cNvCxnSpPr/>
          <p:nvPr/>
        </p:nvCxnSpPr>
        <p:spPr>
          <a:xfrm rot="10800000">
            <a:off x="5271232" y="1113264"/>
            <a:ext cx="0" cy="9024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63" name="Google Shape;1363;p44"/>
          <p:cNvCxnSpPr/>
          <p:nvPr/>
        </p:nvCxnSpPr>
        <p:spPr>
          <a:xfrm rot="10800000">
            <a:off x="3985668" y="3428039"/>
            <a:ext cx="0" cy="9024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64" name="Google Shape;1364;p44"/>
          <p:cNvCxnSpPr/>
          <p:nvPr/>
        </p:nvCxnSpPr>
        <p:spPr>
          <a:xfrm rot="10800000">
            <a:off x="6348374" y="2818845"/>
            <a:ext cx="0" cy="9024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65" name="Google Shape;1365;p44"/>
          <p:cNvCxnSpPr/>
          <p:nvPr/>
        </p:nvCxnSpPr>
        <p:spPr>
          <a:xfrm rot="10800000">
            <a:off x="2909172" y="1776839"/>
            <a:ext cx="0" cy="9024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66" name="Google Shape;1366;p44"/>
          <p:cNvSpPr txBox="1">
            <a:spLocks noGrp="1"/>
          </p:cNvSpPr>
          <p:nvPr>
            <p:ph type="title"/>
          </p:nvPr>
        </p:nvSpPr>
        <p:spPr>
          <a:xfrm>
            <a:off x="602950" y="344150"/>
            <a:ext cx="23031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NEWS</a:t>
            </a:r>
            <a:endParaRPr sz="3600">
              <a:solidFill>
                <a:schemeClr val="accent2"/>
              </a:solidFill>
            </a:endParaRPr>
          </a:p>
        </p:txBody>
      </p:sp>
      <p:sp>
        <p:nvSpPr>
          <p:cNvPr id="1367" name="Google Shape;1367;p44"/>
          <p:cNvSpPr txBox="1">
            <a:spLocks noGrp="1"/>
          </p:cNvSpPr>
          <p:nvPr>
            <p:ph type="ctrTitle" idx="4294967295"/>
          </p:nvPr>
        </p:nvSpPr>
        <p:spPr>
          <a:xfrm>
            <a:off x="5318297" y="946143"/>
            <a:ext cx="8928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MARS</a:t>
            </a:r>
            <a:endParaRPr sz="2200"/>
          </a:p>
        </p:txBody>
      </p:sp>
      <p:sp>
        <p:nvSpPr>
          <p:cNvPr id="1368" name="Google Shape;1368;p44"/>
          <p:cNvSpPr txBox="1">
            <a:spLocks noGrp="1"/>
          </p:cNvSpPr>
          <p:nvPr>
            <p:ph type="subTitle" idx="4294967295"/>
          </p:nvPr>
        </p:nvSpPr>
        <p:spPr>
          <a:xfrm>
            <a:off x="5318307" y="1268823"/>
            <a:ext cx="21582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>
                <a:solidFill>
                  <a:schemeClr val="dk1"/>
                </a:solidFill>
              </a:rPr>
              <a:t>Despite being red, Mars is a</a:t>
            </a:r>
            <a:r>
              <a:rPr lang="en-GB" sz="1400"/>
              <a:t>ctually a cold place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1369" name="Google Shape;1369;p44"/>
          <p:cNvSpPr txBox="1">
            <a:spLocks noGrp="1"/>
          </p:cNvSpPr>
          <p:nvPr>
            <p:ph type="ctrTitle" idx="4294967295"/>
          </p:nvPr>
        </p:nvSpPr>
        <p:spPr>
          <a:xfrm>
            <a:off x="6393908" y="2920159"/>
            <a:ext cx="13149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MERCURY</a:t>
            </a:r>
            <a:endParaRPr sz="2200"/>
          </a:p>
        </p:txBody>
      </p:sp>
      <p:sp>
        <p:nvSpPr>
          <p:cNvPr id="1370" name="Google Shape;1370;p44"/>
          <p:cNvSpPr txBox="1">
            <a:spLocks noGrp="1"/>
          </p:cNvSpPr>
          <p:nvPr>
            <p:ph type="subTitle" idx="4294967295"/>
          </p:nvPr>
        </p:nvSpPr>
        <p:spPr>
          <a:xfrm>
            <a:off x="6393917" y="3246347"/>
            <a:ext cx="2158200" cy="89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Mercury is the closest planet to the Sun</a:t>
            </a:r>
            <a:endParaRPr sz="1400"/>
          </a:p>
        </p:txBody>
      </p:sp>
      <p:sp>
        <p:nvSpPr>
          <p:cNvPr id="1371" name="Google Shape;1371;p44"/>
          <p:cNvSpPr txBox="1">
            <a:spLocks noGrp="1"/>
          </p:cNvSpPr>
          <p:nvPr>
            <p:ph type="ctrTitle" idx="4294967295"/>
          </p:nvPr>
        </p:nvSpPr>
        <p:spPr>
          <a:xfrm>
            <a:off x="1580509" y="1609284"/>
            <a:ext cx="12867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VENUS</a:t>
            </a:r>
            <a:endParaRPr sz="2200"/>
          </a:p>
        </p:txBody>
      </p:sp>
      <p:sp>
        <p:nvSpPr>
          <p:cNvPr id="1372" name="Google Shape;1372;p44"/>
          <p:cNvSpPr txBox="1">
            <a:spLocks noGrp="1"/>
          </p:cNvSpPr>
          <p:nvPr>
            <p:ph type="subTitle" idx="4294967295"/>
          </p:nvPr>
        </p:nvSpPr>
        <p:spPr>
          <a:xfrm>
            <a:off x="593504" y="1929103"/>
            <a:ext cx="22737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Venus has a beautiful name, but it’s terribly hot</a:t>
            </a:r>
            <a:endParaRPr sz="1400"/>
          </a:p>
        </p:txBody>
      </p:sp>
      <p:sp>
        <p:nvSpPr>
          <p:cNvPr id="1373" name="Google Shape;1373;p44"/>
          <p:cNvSpPr txBox="1">
            <a:spLocks noGrp="1"/>
          </p:cNvSpPr>
          <p:nvPr>
            <p:ph type="ctrTitle" idx="4294967295"/>
          </p:nvPr>
        </p:nvSpPr>
        <p:spPr>
          <a:xfrm>
            <a:off x="2582756" y="3544110"/>
            <a:ext cx="13548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SATURN</a:t>
            </a:r>
            <a:endParaRPr sz="2200"/>
          </a:p>
        </p:txBody>
      </p:sp>
      <p:sp>
        <p:nvSpPr>
          <p:cNvPr id="1374" name="Google Shape;1374;p44"/>
          <p:cNvSpPr txBox="1">
            <a:spLocks noGrp="1"/>
          </p:cNvSpPr>
          <p:nvPr>
            <p:ph type="subTitle" idx="4294967295"/>
          </p:nvPr>
        </p:nvSpPr>
        <p:spPr>
          <a:xfrm>
            <a:off x="1779517" y="3863810"/>
            <a:ext cx="2158200" cy="7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Saturn is the ringed planet and a gas giant</a:t>
            </a:r>
            <a:endParaRPr sz="1400"/>
          </a:p>
        </p:txBody>
      </p:sp>
      <p:grpSp>
        <p:nvGrpSpPr>
          <p:cNvPr id="1375" name="Google Shape;1375;p44"/>
          <p:cNvGrpSpPr/>
          <p:nvPr/>
        </p:nvGrpSpPr>
        <p:grpSpPr>
          <a:xfrm>
            <a:off x="2743227" y="1535689"/>
            <a:ext cx="3765077" cy="2329221"/>
            <a:chOff x="214575" y="632800"/>
            <a:chExt cx="7190750" cy="4447625"/>
          </a:xfrm>
        </p:grpSpPr>
        <p:sp>
          <p:nvSpPr>
            <p:cNvPr id="1376" name="Google Shape;1376;p44"/>
            <p:cNvSpPr/>
            <p:nvPr/>
          </p:nvSpPr>
          <p:spPr>
            <a:xfrm>
              <a:off x="2272875" y="632800"/>
              <a:ext cx="3062975" cy="2082775"/>
            </a:xfrm>
            <a:custGeom>
              <a:avLst/>
              <a:gdLst/>
              <a:ahLst/>
              <a:cxnLst/>
              <a:rect l="l" t="t" r="r" b="b"/>
              <a:pathLst>
                <a:path w="122519" h="83311" extrusionOk="0">
                  <a:moveTo>
                    <a:pt x="122406" y="35468"/>
                  </a:moveTo>
                  <a:lnTo>
                    <a:pt x="122406" y="35472"/>
                  </a:lnTo>
                  <a:lnTo>
                    <a:pt x="122406" y="35472"/>
                  </a:lnTo>
                  <a:cubicBezTo>
                    <a:pt x="122406" y="35471"/>
                    <a:pt x="122406" y="35469"/>
                    <a:pt x="122406" y="35468"/>
                  </a:cubicBezTo>
                  <a:close/>
                  <a:moveTo>
                    <a:pt x="61023" y="1"/>
                  </a:moveTo>
                  <a:cubicBezTo>
                    <a:pt x="58491" y="1"/>
                    <a:pt x="55961" y="560"/>
                    <a:pt x="54035" y="1679"/>
                  </a:cubicBezTo>
                  <a:lnTo>
                    <a:pt x="2915" y="31386"/>
                  </a:lnTo>
                  <a:cubicBezTo>
                    <a:pt x="998" y="32501"/>
                    <a:pt x="42" y="33957"/>
                    <a:pt x="40" y="35417"/>
                  </a:cubicBezTo>
                  <a:lnTo>
                    <a:pt x="40" y="35417"/>
                  </a:lnTo>
                  <a:lnTo>
                    <a:pt x="40" y="35412"/>
                  </a:lnTo>
                  <a:lnTo>
                    <a:pt x="5" y="47844"/>
                  </a:lnTo>
                  <a:cubicBezTo>
                    <a:pt x="1" y="49319"/>
                    <a:pt x="976" y="50799"/>
                    <a:pt x="2925" y="51925"/>
                  </a:cubicBezTo>
                  <a:lnTo>
                    <a:pt x="54379" y="81633"/>
                  </a:lnTo>
                  <a:cubicBezTo>
                    <a:pt x="56273" y="82726"/>
                    <a:pt x="58738" y="83284"/>
                    <a:pt x="61212" y="83309"/>
                  </a:cubicBezTo>
                  <a:cubicBezTo>
                    <a:pt x="61267" y="83310"/>
                    <a:pt x="61322" y="83310"/>
                    <a:pt x="61378" y="83310"/>
                  </a:cubicBezTo>
                  <a:cubicBezTo>
                    <a:pt x="63914" y="83310"/>
                    <a:pt x="66447" y="82753"/>
                    <a:pt x="68376" y="81633"/>
                  </a:cubicBezTo>
                  <a:lnTo>
                    <a:pt x="89954" y="69093"/>
                  </a:lnTo>
                  <a:lnTo>
                    <a:pt x="92548" y="70592"/>
                  </a:lnTo>
                  <a:lnTo>
                    <a:pt x="92531" y="76149"/>
                  </a:lnTo>
                  <a:lnTo>
                    <a:pt x="110165" y="76149"/>
                  </a:lnTo>
                  <a:lnTo>
                    <a:pt x="110200" y="63716"/>
                  </a:lnTo>
                  <a:lnTo>
                    <a:pt x="110163" y="57349"/>
                  </a:lnTo>
                  <a:lnTo>
                    <a:pt x="119494" y="51925"/>
                  </a:lnTo>
                  <a:cubicBezTo>
                    <a:pt x="121409" y="50812"/>
                    <a:pt x="122367" y="49357"/>
                    <a:pt x="122371" y="47900"/>
                  </a:cubicBezTo>
                  <a:lnTo>
                    <a:pt x="122406" y="35472"/>
                  </a:lnTo>
                  <a:lnTo>
                    <a:pt x="122406" y="35472"/>
                  </a:lnTo>
                  <a:cubicBezTo>
                    <a:pt x="122406" y="35564"/>
                    <a:pt x="122390" y="35655"/>
                    <a:pt x="122382" y="35747"/>
                  </a:cubicBezTo>
                  <a:cubicBezTo>
                    <a:pt x="122518" y="34178"/>
                    <a:pt x="121558" y="32584"/>
                    <a:pt x="119484" y="31386"/>
                  </a:cubicBezTo>
                  <a:lnTo>
                    <a:pt x="68030" y="1679"/>
                  </a:lnTo>
                  <a:cubicBezTo>
                    <a:pt x="66092" y="560"/>
                    <a:pt x="63556" y="1"/>
                    <a:pt x="61023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4"/>
            <p:cNvSpPr/>
            <p:nvPr/>
          </p:nvSpPr>
          <p:spPr>
            <a:xfrm>
              <a:off x="4720800" y="1519500"/>
              <a:ext cx="612250" cy="724925"/>
            </a:xfrm>
            <a:custGeom>
              <a:avLst/>
              <a:gdLst/>
              <a:ahLst/>
              <a:cxnLst/>
              <a:rect l="l" t="t" r="r" b="b"/>
              <a:pathLst>
                <a:path w="24490" h="28997" extrusionOk="0">
                  <a:moveTo>
                    <a:pt x="24489" y="0"/>
                  </a:moveTo>
                  <a:cubicBezTo>
                    <a:pt x="24485" y="1457"/>
                    <a:pt x="23527" y="2914"/>
                    <a:pt x="21614" y="4026"/>
                  </a:cubicBezTo>
                  <a:lnTo>
                    <a:pt x="36" y="16565"/>
                  </a:lnTo>
                  <a:lnTo>
                    <a:pt x="0" y="28997"/>
                  </a:lnTo>
                  <a:lnTo>
                    <a:pt x="21579" y="16457"/>
                  </a:lnTo>
                  <a:cubicBezTo>
                    <a:pt x="23494" y="15346"/>
                    <a:pt x="24450" y="13891"/>
                    <a:pt x="24454" y="12434"/>
                  </a:cubicBezTo>
                  <a:lnTo>
                    <a:pt x="24489" y="0"/>
                  </a:lnTo>
                  <a:close/>
                </a:path>
              </a:pathLst>
            </a:custGeom>
            <a:solidFill>
              <a:srgbClr val="E72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4"/>
            <p:cNvSpPr/>
            <p:nvPr/>
          </p:nvSpPr>
          <p:spPr>
            <a:xfrm>
              <a:off x="4521675" y="2049325"/>
              <a:ext cx="185525" cy="417425"/>
            </a:xfrm>
            <a:custGeom>
              <a:avLst/>
              <a:gdLst/>
              <a:ahLst/>
              <a:cxnLst/>
              <a:rect l="l" t="t" r="r" b="b"/>
              <a:pathLst>
                <a:path w="7421" h="16697" extrusionOk="0">
                  <a:moveTo>
                    <a:pt x="36" y="0"/>
                  </a:moveTo>
                  <a:lnTo>
                    <a:pt x="0" y="12432"/>
                  </a:lnTo>
                  <a:lnTo>
                    <a:pt x="7386" y="16696"/>
                  </a:lnTo>
                  <a:lnTo>
                    <a:pt x="7421" y="426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52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4"/>
            <p:cNvSpPr/>
            <p:nvPr/>
          </p:nvSpPr>
          <p:spPr>
            <a:xfrm>
              <a:off x="4586200" y="2225725"/>
              <a:ext cx="441700" cy="310825"/>
            </a:xfrm>
            <a:custGeom>
              <a:avLst/>
              <a:gdLst/>
              <a:ahLst/>
              <a:cxnLst/>
              <a:rect l="l" t="t" r="r" b="b"/>
              <a:pathLst>
                <a:path w="17668" h="12433" extrusionOk="0">
                  <a:moveTo>
                    <a:pt x="36" y="1"/>
                  </a:moveTo>
                  <a:lnTo>
                    <a:pt x="1" y="12432"/>
                  </a:lnTo>
                  <a:lnTo>
                    <a:pt x="17632" y="12432"/>
                  </a:lnTo>
                  <a:lnTo>
                    <a:pt x="17667" y="1"/>
                  </a:lnTo>
                  <a:close/>
                </a:path>
              </a:pathLst>
            </a:custGeom>
            <a:solidFill>
              <a:srgbClr val="E72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4"/>
            <p:cNvSpPr/>
            <p:nvPr/>
          </p:nvSpPr>
          <p:spPr>
            <a:xfrm>
              <a:off x="2249425" y="632850"/>
              <a:ext cx="3108000" cy="1772000"/>
            </a:xfrm>
            <a:custGeom>
              <a:avLst/>
              <a:gdLst/>
              <a:ahLst/>
              <a:cxnLst/>
              <a:rect l="l" t="t" r="r" b="b"/>
              <a:pathLst>
                <a:path w="124320" h="70880" extrusionOk="0">
                  <a:moveTo>
                    <a:pt x="61962" y="1"/>
                  </a:moveTo>
                  <a:cubicBezTo>
                    <a:pt x="59429" y="1"/>
                    <a:pt x="56899" y="560"/>
                    <a:pt x="54973" y="1679"/>
                  </a:cubicBezTo>
                  <a:lnTo>
                    <a:pt x="3853" y="31386"/>
                  </a:lnTo>
                  <a:cubicBezTo>
                    <a:pt x="1" y="33626"/>
                    <a:pt x="22" y="37254"/>
                    <a:pt x="3899" y="39494"/>
                  </a:cubicBezTo>
                  <a:lnTo>
                    <a:pt x="55352" y="69201"/>
                  </a:lnTo>
                  <a:cubicBezTo>
                    <a:pt x="57291" y="70320"/>
                    <a:pt x="59826" y="70879"/>
                    <a:pt x="62359" y="70879"/>
                  </a:cubicBezTo>
                  <a:cubicBezTo>
                    <a:pt x="64892" y="70879"/>
                    <a:pt x="67422" y="70320"/>
                    <a:pt x="69349" y="69201"/>
                  </a:cubicBezTo>
                  <a:lnTo>
                    <a:pt x="90928" y="56661"/>
                  </a:lnTo>
                  <a:lnTo>
                    <a:pt x="98311" y="60925"/>
                  </a:lnTo>
                  <a:lnTo>
                    <a:pt x="93507" y="63718"/>
                  </a:lnTo>
                  <a:lnTo>
                    <a:pt x="111138" y="63718"/>
                  </a:lnTo>
                  <a:lnTo>
                    <a:pt x="111080" y="53505"/>
                  </a:lnTo>
                  <a:lnTo>
                    <a:pt x="106274" y="56295"/>
                  </a:lnTo>
                  <a:lnTo>
                    <a:pt x="98891" y="52031"/>
                  </a:lnTo>
                  <a:lnTo>
                    <a:pt x="120469" y="39492"/>
                  </a:lnTo>
                  <a:cubicBezTo>
                    <a:pt x="124319" y="37254"/>
                    <a:pt x="124301" y="33623"/>
                    <a:pt x="120422" y="31384"/>
                  </a:cubicBezTo>
                  <a:lnTo>
                    <a:pt x="68968" y="1679"/>
                  </a:lnTo>
                  <a:cubicBezTo>
                    <a:pt x="67031" y="560"/>
                    <a:pt x="64495" y="1"/>
                    <a:pt x="61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4"/>
            <p:cNvSpPr/>
            <p:nvPr/>
          </p:nvSpPr>
          <p:spPr>
            <a:xfrm>
              <a:off x="3803150" y="2049375"/>
              <a:ext cx="719425" cy="666200"/>
            </a:xfrm>
            <a:custGeom>
              <a:avLst/>
              <a:gdLst/>
              <a:ahLst/>
              <a:cxnLst/>
              <a:rect l="l" t="t" r="r" b="b"/>
              <a:pathLst>
                <a:path w="28777" h="26648" extrusionOk="0">
                  <a:moveTo>
                    <a:pt x="28777" y="0"/>
                  </a:moveTo>
                  <a:lnTo>
                    <a:pt x="7200" y="12538"/>
                  </a:lnTo>
                  <a:cubicBezTo>
                    <a:pt x="5271" y="13658"/>
                    <a:pt x="2740" y="14216"/>
                    <a:pt x="207" y="14216"/>
                  </a:cubicBezTo>
                  <a:cubicBezTo>
                    <a:pt x="138" y="14216"/>
                    <a:pt x="69" y="14215"/>
                    <a:pt x="1" y="14214"/>
                  </a:cubicBezTo>
                  <a:lnTo>
                    <a:pt x="1" y="26646"/>
                  </a:lnTo>
                  <a:cubicBezTo>
                    <a:pt x="61" y="26647"/>
                    <a:pt x="120" y="26647"/>
                    <a:pt x="180" y="26647"/>
                  </a:cubicBezTo>
                  <a:cubicBezTo>
                    <a:pt x="2712" y="26647"/>
                    <a:pt x="5238" y="26090"/>
                    <a:pt x="7163" y="24972"/>
                  </a:cubicBezTo>
                  <a:lnTo>
                    <a:pt x="28741" y="12430"/>
                  </a:lnTo>
                  <a:lnTo>
                    <a:pt x="28777" y="0"/>
                  </a:lnTo>
                  <a:close/>
                </a:path>
              </a:pathLst>
            </a:custGeom>
            <a:solidFill>
              <a:srgbClr val="E72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4"/>
            <p:cNvSpPr/>
            <p:nvPr/>
          </p:nvSpPr>
          <p:spPr>
            <a:xfrm>
              <a:off x="2272825" y="1518075"/>
              <a:ext cx="1530350" cy="1197475"/>
            </a:xfrm>
            <a:custGeom>
              <a:avLst/>
              <a:gdLst/>
              <a:ahLst/>
              <a:cxnLst/>
              <a:rect l="l" t="t" r="r" b="b"/>
              <a:pathLst>
                <a:path w="61214" h="47899" extrusionOk="0">
                  <a:moveTo>
                    <a:pt x="40" y="1"/>
                  </a:moveTo>
                  <a:lnTo>
                    <a:pt x="5" y="12435"/>
                  </a:lnTo>
                  <a:cubicBezTo>
                    <a:pt x="1" y="13911"/>
                    <a:pt x="975" y="15388"/>
                    <a:pt x="2927" y="16514"/>
                  </a:cubicBezTo>
                  <a:lnTo>
                    <a:pt x="54381" y="46222"/>
                  </a:lnTo>
                  <a:cubicBezTo>
                    <a:pt x="56275" y="47317"/>
                    <a:pt x="58740" y="47873"/>
                    <a:pt x="61214" y="47898"/>
                  </a:cubicBezTo>
                  <a:lnTo>
                    <a:pt x="61214" y="35466"/>
                  </a:lnTo>
                  <a:cubicBezTo>
                    <a:pt x="58751" y="35435"/>
                    <a:pt x="56302" y="34879"/>
                    <a:pt x="54416" y="33790"/>
                  </a:cubicBezTo>
                  <a:lnTo>
                    <a:pt x="2963" y="4083"/>
                  </a:lnTo>
                  <a:cubicBezTo>
                    <a:pt x="1011" y="2957"/>
                    <a:pt x="36" y="1477"/>
                    <a:pt x="40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4"/>
            <p:cNvSpPr/>
            <p:nvPr/>
          </p:nvSpPr>
          <p:spPr>
            <a:xfrm>
              <a:off x="4320725" y="1815075"/>
              <a:ext cx="3062925" cy="2082850"/>
            </a:xfrm>
            <a:custGeom>
              <a:avLst/>
              <a:gdLst/>
              <a:ahLst/>
              <a:cxnLst/>
              <a:rect l="l" t="t" r="r" b="b"/>
              <a:pathLst>
                <a:path w="122517" h="83314" extrusionOk="0">
                  <a:moveTo>
                    <a:pt x="61024" y="1"/>
                  </a:moveTo>
                  <a:cubicBezTo>
                    <a:pt x="58491" y="1"/>
                    <a:pt x="55961" y="561"/>
                    <a:pt x="54034" y="1681"/>
                  </a:cubicBezTo>
                  <a:lnTo>
                    <a:pt x="2915" y="31388"/>
                  </a:lnTo>
                  <a:cubicBezTo>
                    <a:pt x="999" y="32501"/>
                    <a:pt x="42" y="33959"/>
                    <a:pt x="40" y="35419"/>
                  </a:cubicBezTo>
                  <a:lnTo>
                    <a:pt x="40" y="35419"/>
                  </a:lnTo>
                  <a:cubicBezTo>
                    <a:pt x="40" y="35419"/>
                    <a:pt x="40" y="35418"/>
                    <a:pt x="40" y="35418"/>
                  </a:cubicBezTo>
                  <a:lnTo>
                    <a:pt x="5" y="47846"/>
                  </a:lnTo>
                  <a:cubicBezTo>
                    <a:pt x="1" y="49321"/>
                    <a:pt x="976" y="50801"/>
                    <a:pt x="2928" y="51927"/>
                  </a:cubicBezTo>
                  <a:lnTo>
                    <a:pt x="12497" y="57452"/>
                  </a:lnTo>
                  <a:lnTo>
                    <a:pt x="12474" y="65939"/>
                  </a:lnTo>
                  <a:lnTo>
                    <a:pt x="12530" y="76151"/>
                  </a:lnTo>
                  <a:lnTo>
                    <a:pt x="30161" y="76151"/>
                  </a:lnTo>
                  <a:lnTo>
                    <a:pt x="30176" y="70540"/>
                  </a:lnTo>
                  <a:lnTo>
                    <a:pt x="32660" y="69095"/>
                  </a:lnTo>
                  <a:lnTo>
                    <a:pt x="54379" y="81635"/>
                  </a:lnTo>
                  <a:cubicBezTo>
                    <a:pt x="56222" y="82699"/>
                    <a:pt x="58600" y="83255"/>
                    <a:pt x="61003" y="83309"/>
                  </a:cubicBezTo>
                  <a:cubicBezTo>
                    <a:pt x="61132" y="83312"/>
                    <a:pt x="61262" y="83314"/>
                    <a:pt x="61391" y="83314"/>
                  </a:cubicBezTo>
                  <a:cubicBezTo>
                    <a:pt x="63923" y="83314"/>
                    <a:pt x="66452" y="82755"/>
                    <a:pt x="68378" y="81635"/>
                  </a:cubicBezTo>
                  <a:lnTo>
                    <a:pt x="119498" y="51927"/>
                  </a:lnTo>
                  <a:cubicBezTo>
                    <a:pt x="121413" y="50816"/>
                    <a:pt x="122369" y="49361"/>
                    <a:pt x="122374" y="47904"/>
                  </a:cubicBezTo>
                  <a:lnTo>
                    <a:pt x="122409" y="35472"/>
                  </a:lnTo>
                  <a:lnTo>
                    <a:pt x="122409" y="35472"/>
                  </a:lnTo>
                  <a:cubicBezTo>
                    <a:pt x="122407" y="35563"/>
                    <a:pt x="122392" y="35656"/>
                    <a:pt x="122384" y="35747"/>
                  </a:cubicBezTo>
                  <a:cubicBezTo>
                    <a:pt x="122516" y="34180"/>
                    <a:pt x="121558" y="32584"/>
                    <a:pt x="119486" y="31388"/>
                  </a:cubicBezTo>
                  <a:lnTo>
                    <a:pt x="68032" y="1681"/>
                  </a:lnTo>
                  <a:cubicBezTo>
                    <a:pt x="66093" y="561"/>
                    <a:pt x="63557" y="1"/>
                    <a:pt x="6102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4"/>
            <p:cNvSpPr/>
            <p:nvPr/>
          </p:nvSpPr>
          <p:spPr>
            <a:xfrm>
              <a:off x="4320675" y="2700425"/>
              <a:ext cx="617075" cy="726375"/>
            </a:xfrm>
            <a:custGeom>
              <a:avLst/>
              <a:gdLst/>
              <a:ahLst/>
              <a:cxnLst/>
              <a:rect l="l" t="t" r="r" b="b"/>
              <a:pathLst>
                <a:path w="24683" h="29055" extrusionOk="0">
                  <a:moveTo>
                    <a:pt x="40" y="0"/>
                  </a:moveTo>
                  <a:lnTo>
                    <a:pt x="5" y="12432"/>
                  </a:lnTo>
                  <a:cubicBezTo>
                    <a:pt x="1" y="13910"/>
                    <a:pt x="976" y="15390"/>
                    <a:pt x="2930" y="16516"/>
                  </a:cubicBezTo>
                  <a:lnTo>
                    <a:pt x="24647" y="29055"/>
                  </a:lnTo>
                  <a:lnTo>
                    <a:pt x="24682" y="16621"/>
                  </a:lnTo>
                  <a:lnTo>
                    <a:pt x="2963" y="4084"/>
                  </a:lnTo>
                  <a:cubicBezTo>
                    <a:pt x="1011" y="2956"/>
                    <a:pt x="36" y="1478"/>
                    <a:pt x="40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4"/>
            <p:cNvSpPr/>
            <p:nvPr/>
          </p:nvSpPr>
          <p:spPr>
            <a:xfrm>
              <a:off x="4953775" y="3231650"/>
              <a:ext cx="184350" cy="417425"/>
            </a:xfrm>
            <a:custGeom>
              <a:avLst/>
              <a:gdLst/>
              <a:ahLst/>
              <a:cxnLst/>
              <a:rect l="l" t="t" r="r" b="b"/>
              <a:pathLst>
                <a:path w="7374" h="16697" extrusionOk="0">
                  <a:moveTo>
                    <a:pt x="7373" y="0"/>
                  </a:moveTo>
                  <a:lnTo>
                    <a:pt x="37" y="4264"/>
                  </a:lnTo>
                  <a:lnTo>
                    <a:pt x="0" y="16696"/>
                  </a:lnTo>
                  <a:lnTo>
                    <a:pt x="7338" y="12432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F1C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4"/>
            <p:cNvSpPr/>
            <p:nvPr/>
          </p:nvSpPr>
          <p:spPr>
            <a:xfrm>
              <a:off x="4633900" y="3408050"/>
              <a:ext cx="441700" cy="310825"/>
            </a:xfrm>
            <a:custGeom>
              <a:avLst/>
              <a:gdLst/>
              <a:ahLst/>
              <a:cxnLst/>
              <a:rect l="l" t="t" r="r" b="b"/>
              <a:pathLst>
                <a:path w="17668" h="12433" extrusionOk="0">
                  <a:moveTo>
                    <a:pt x="36" y="1"/>
                  </a:moveTo>
                  <a:lnTo>
                    <a:pt x="1" y="12432"/>
                  </a:lnTo>
                  <a:lnTo>
                    <a:pt x="17632" y="12432"/>
                  </a:lnTo>
                  <a:lnTo>
                    <a:pt x="17668" y="1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4"/>
            <p:cNvSpPr/>
            <p:nvPr/>
          </p:nvSpPr>
          <p:spPr>
            <a:xfrm>
              <a:off x="4632525" y="3152725"/>
              <a:ext cx="2300" cy="566150"/>
            </a:xfrm>
            <a:custGeom>
              <a:avLst/>
              <a:gdLst/>
              <a:ahLst/>
              <a:cxnLst/>
              <a:rect l="l" t="t" r="r" b="b"/>
              <a:pathLst>
                <a:path w="92" h="22646" extrusionOk="0">
                  <a:moveTo>
                    <a:pt x="35" y="1"/>
                  </a:moveTo>
                  <a:lnTo>
                    <a:pt x="0" y="12435"/>
                  </a:lnTo>
                  <a:lnTo>
                    <a:pt x="56" y="22645"/>
                  </a:lnTo>
                  <a:lnTo>
                    <a:pt x="91" y="10214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4"/>
            <p:cNvSpPr/>
            <p:nvPr/>
          </p:nvSpPr>
          <p:spPr>
            <a:xfrm>
              <a:off x="4297350" y="1815125"/>
              <a:ext cx="3107975" cy="1772050"/>
            </a:xfrm>
            <a:custGeom>
              <a:avLst/>
              <a:gdLst/>
              <a:ahLst/>
              <a:cxnLst/>
              <a:rect l="l" t="t" r="r" b="b"/>
              <a:pathLst>
                <a:path w="124319" h="70882" extrusionOk="0">
                  <a:moveTo>
                    <a:pt x="61960" y="1"/>
                  </a:moveTo>
                  <a:cubicBezTo>
                    <a:pt x="59427" y="1"/>
                    <a:pt x="56897" y="560"/>
                    <a:pt x="54971" y="1679"/>
                  </a:cubicBezTo>
                  <a:lnTo>
                    <a:pt x="3850" y="31386"/>
                  </a:lnTo>
                  <a:cubicBezTo>
                    <a:pt x="0" y="33626"/>
                    <a:pt x="19" y="37256"/>
                    <a:pt x="3898" y="39494"/>
                  </a:cubicBezTo>
                  <a:lnTo>
                    <a:pt x="25617" y="52033"/>
                  </a:lnTo>
                  <a:lnTo>
                    <a:pt x="18280" y="56297"/>
                  </a:lnTo>
                  <a:lnTo>
                    <a:pt x="13444" y="53505"/>
                  </a:lnTo>
                  <a:lnTo>
                    <a:pt x="13500" y="63718"/>
                  </a:lnTo>
                  <a:lnTo>
                    <a:pt x="31132" y="63718"/>
                  </a:lnTo>
                  <a:lnTo>
                    <a:pt x="26294" y="60925"/>
                  </a:lnTo>
                  <a:lnTo>
                    <a:pt x="33632" y="56661"/>
                  </a:lnTo>
                  <a:lnTo>
                    <a:pt x="55352" y="69203"/>
                  </a:lnTo>
                  <a:cubicBezTo>
                    <a:pt x="57290" y="70322"/>
                    <a:pt x="59826" y="70881"/>
                    <a:pt x="62358" y="70881"/>
                  </a:cubicBezTo>
                  <a:cubicBezTo>
                    <a:pt x="64891" y="70881"/>
                    <a:pt x="67421" y="70322"/>
                    <a:pt x="69348" y="69203"/>
                  </a:cubicBezTo>
                  <a:lnTo>
                    <a:pt x="120467" y="39496"/>
                  </a:lnTo>
                  <a:cubicBezTo>
                    <a:pt x="124319" y="37256"/>
                    <a:pt x="124298" y="33626"/>
                    <a:pt x="120421" y="31388"/>
                  </a:cubicBezTo>
                  <a:lnTo>
                    <a:pt x="68969" y="1679"/>
                  </a:lnTo>
                  <a:cubicBezTo>
                    <a:pt x="67030" y="560"/>
                    <a:pt x="64493" y="1"/>
                    <a:pt x="61960" y="1"/>
                  </a:cubicBezTo>
                  <a:close/>
                </a:path>
              </a:pathLst>
            </a:custGeom>
            <a:solidFill>
              <a:srgbClr val="FFE2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4"/>
            <p:cNvSpPr/>
            <p:nvPr/>
          </p:nvSpPr>
          <p:spPr>
            <a:xfrm>
              <a:off x="5137200" y="3231650"/>
              <a:ext cx="708625" cy="666225"/>
            </a:xfrm>
            <a:custGeom>
              <a:avLst/>
              <a:gdLst/>
              <a:ahLst/>
              <a:cxnLst/>
              <a:rect l="l" t="t" r="r" b="b"/>
              <a:pathLst>
                <a:path w="28345" h="26649" extrusionOk="0">
                  <a:moveTo>
                    <a:pt x="36" y="0"/>
                  </a:moveTo>
                  <a:lnTo>
                    <a:pt x="1" y="12434"/>
                  </a:lnTo>
                  <a:lnTo>
                    <a:pt x="21720" y="24974"/>
                  </a:lnTo>
                  <a:cubicBezTo>
                    <a:pt x="23560" y="26038"/>
                    <a:pt x="25941" y="26594"/>
                    <a:pt x="28344" y="26648"/>
                  </a:cubicBezTo>
                  <a:lnTo>
                    <a:pt x="28344" y="14214"/>
                  </a:lnTo>
                  <a:cubicBezTo>
                    <a:pt x="25953" y="14156"/>
                    <a:pt x="23587" y="13598"/>
                    <a:pt x="21756" y="1254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4"/>
            <p:cNvSpPr/>
            <p:nvPr/>
          </p:nvSpPr>
          <p:spPr>
            <a:xfrm>
              <a:off x="5845850" y="2701875"/>
              <a:ext cx="1535050" cy="1196050"/>
            </a:xfrm>
            <a:custGeom>
              <a:avLst/>
              <a:gdLst/>
              <a:ahLst/>
              <a:cxnLst/>
              <a:rect l="l" t="t" r="r" b="b"/>
              <a:pathLst>
                <a:path w="61402" h="47842" extrusionOk="0">
                  <a:moveTo>
                    <a:pt x="61402" y="0"/>
                  </a:moveTo>
                  <a:cubicBezTo>
                    <a:pt x="61397" y="1457"/>
                    <a:pt x="60441" y="2912"/>
                    <a:pt x="58527" y="4024"/>
                  </a:cubicBezTo>
                  <a:lnTo>
                    <a:pt x="7408" y="33733"/>
                  </a:lnTo>
                  <a:cubicBezTo>
                    <a:pt x="5481" y="34852"/>
                    <a:pt x="2948" y="35410"/>
                    <a:pt x="414" y="35410"/>
                  </a:cubicBezTo>
                  <a:cubicBezTo>
                    <a:pt x="276" y="35410"/>
                    <a:pt x="138" y="35409"/>
                    <a:pt x="0" y="35405"/>
                  </a:cubicBezTo>
                  <a:lnTo>
                    <a:pt x="0" y="47837"/>
                  </a:lnTo>
                  <a:cubicBezTo>
                    <a:pt x="130" y="47840"/>
                    <a:pt x="259" y="47842"/>
                    <a:pt x="388" y="47842"/>
                  </a:cubicBezTo>
                  <a:cubicBezTo>
                    <a:pt x="2920" y="47842"/>
                    <a:pt x="5447" y="47283"/>
                    <a:pt x="7373" y="46165"/>
                  </a:cubicBezTo>
                  <a:lnTo>
                    <a:pt x="58491" y="16458"/>
                  </a:lnTo>
                  <a:cubicBezTo>
                    <a:pt x="60406" y="15344"/>
                    <a:pt x="61364" y="13889"/>
                    <a:pt x="61366" y="12432"/>
                  </a:cubicBezTo>
                  <a:lnTo>
                    <a:pt x="61402" y="0"/>
                  </a:lnTo>
                  <a:close/>
                </a:path>
              </a:pathLst>
            </a:custGeom>
            <a:solidFill>
              <a:srgbClr val="F1C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4"/>
            <p:cNvSpPr/>
            <p:nvPr/>
          </p:nvSpPr>
          <p:spPr>
            <a:xfrm>
              <a:off x="238050" y="1815300"/>
              <a:ext cx="3062575" cy="2082775"/>
            </a:xfrm>
            <a:custGeom>
              <a:avLst/>
              <a:gdLst/>
              <a:ahLst/>
              <a:cxnLst/>
              <a:rect l="l" t="t" r="r" b="b"/>
              <a:pathLst>
                <a:path w="122503" h="83311" extrusionOk="0">
                  <a:moveTo>
                    <a:pt x="122407" y="35469"/>
                  </a:moveTo>
                  <a:lnTo>
                    <a:pt x="122407" y="35473"/>
                  </a:lnTo>
                  <a:lnTo>
                    <a:pt x="122407" y="35473"/>
                  </a:lnTo>
                  <a:cubicBezTo>
                    <a:pt x="122407" y="35472"/>
                    <a:pt x="122407" y="35470"/>
                    <a:pt x="122407" y="35469"/>
                  </a:cubicBezTo>
                  <a:close/>
                  <a:moveTo>
                    <a:pt x="61026" y="0"/>
                  </a:moveTo>
                  <a:cubicBezTo>
                    <a:pt x="58493" y="0"/>
                    <a:pt x="55964" y="560"/>
                    <a:pt x="54038" y="1680"/>
                  </a:cubicBezTo>
                  <a:lnTo>
                    <a:pt x="2915" y="31387"/>
                  </a:lnTo>
                  <a:cubicBezTo>
                    <a:pt x="1001" y="32500"/>
                    <a:pt x="43" y="33957"/>
                    <a:pt x="42" y="35418"/>
                  </a:cubicBezTo>
                  <a:lnTo>
                    <a:pt x="42" y="35418"/>
                  </a:lnTo>
                  <a:lnTo>
                    <a:pt x="5" y="47845"/>
                  </a:lnTo>
                  <a:cubicBezTo>
                    <a:pt x="1" y="49321"/>
                    <a:pt x="976" y="50801"/>
                    <a:pt x="2928" y="51927"/>
                  </a:cubicBezTo>
                  <a:lnTo>
                    <a:pt x="54379" y="81634"/>
                  </a:lnTo>
                  <a:cubicBezTo>
                    <a:pt x="56316" y="82753"/>
                    <a:pt x="58848" y="83311"/>
                    <a:pt x="61378" y="83311"/>
                  </a:cubicBezTo>
                  <a:cubicBezTo>
                    <a:pt x="61473" y="83311"/>
                    <a:pt x="61568" y="83310"/>
                    <a:pt x="61663" y="83308"/>
                  </a:cubicBezTo>
                  <a:cubicBezTo>
                    <a:pt x="64102" y="83271"/>
                    <a:pt x="66519" y="82712"/>
                    <a:pt x="68374" y="81634"/>
                  </a:cubicBezTo>
                  <a:lnTo>
                    <a:pt x="119494" y="51927"/>
                  </a:lnTo>
                  <a:cubicBezTo>
                    <a:pt x="121409" y="50813"/>
                    <a:pt x="122367" y="49360"/>
                    <a:pt x="122371" y="47901"/>
                  </a:cubicBezTo>
                  <a:lnTo>
                    <a:pt x="122407" y="35473"/>
                  </a:lnTo>
                  <a:lnTo>
                    <a:pt x="122407" y="35473"/>
                  </a:lnTo>
                  <a:cubicBezTo>
                    <a:pt x="122406" y="35550"/>
                    <a:pt x="122394" y="35629"/>
                    <a:pt x="122387" y="35708"/>
                  </a:cubicBezTo>
                  <a:lnTo>
                    <a:pt x="122387" y="35708"/>
                  </a:lnTo>
                  <a:cubicBezTo>
                    <a:pt x="122503" y="34153"/>
                    <a:pt x="121541" y="32574"/>
                    <a:pt x="119486" y="31387"/>
                  </a:cubicBezTo>
                  <a:lnTo>
                    <a:pt x="110070" y="25952"/>
                  </a:lnTo>
                  <a:lnTo>
                    <a:pt x="110095" y="17465"/>
                  </a:lnTo>
                  <a:lnTo>
                    <a:pt x="110037" y="7252"/>
                  </a:lnTo>
                  <a:lnTo>
                    <a:pt x="92406" y="7252"/>
                  </a:lnTo>
                  <a:lnTo>
                    <a:pt x="92389" y="12864"/>
                  </a:lnTo>
                  <a:lnTo>
                    <a:pt x="89905" y="14306"/>
                  </a:lnTo>
                  <a:lnTo>
                    <a:pt x="68032" y="1680"/>
                  </a:lnTo>
                  <a:cubicBezTo>
                    <a:pt x="66094" y="560"/>
                    <a:pt x="63558" y="0"/>
                    <a:pt x="61026" y="0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4"/>
            <p:cNvSpPr/>
            <p:nvPr/>
          </p:nvSpPr>
          <p:spPr>
            <a:xfrm>
              <a:off x="2547250" y="1996600"/>
              <a:ext cx="121825" cy="380625"/>
            </a:xfrm>
            <a:custGeom>
              <a:avLst/>
              <a:gdLst/>
              <a:ahLst/>
              <a:cxnLst/>
              <a:rect l="l" t="t" r="r" b="b"/>
              <a:pathLst>
                <a:path w="4873" h="15225" extrusionOk="0">
                  <a:moveTo>
                    <a:pt x="35" y="0"/>
                  </a:moveTo>
                  <a:lnTo>
                    <a:pt x="0" y="12432"/>
                  </a:lnTo>
                  <a:lnTo>
                    <a:pt x="4838" y="15224"/>
                  </a:lnTo>
                  <a:lnTo>
                    <a:pt x="4873" y="279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4"/>
            <p:cNvSpPr/>
            <p:nvPr/>
          </p:nvSpPr>
          <p:spPr>
            <a:xfrm>
              <a:off x="2868550" y="2182100"/>
              <a:ext cx="121825" cy="380625"/>
            </a:xfrm>
            <a:custGeom>
              <a:avLst/>
              <a:gdLst/>
              <a:ahLst/>
              <a:cxnLst/>
              <a:rect l="l" t="t" r="r" b="b"/>
              <a:pathLst>
                <a:path w="4873" h="15225" extrusionOk="0">
                  <a:moveTo>
                    <a:pt x="35" y="1"/>
                  </a:moveTo>
                  <a:lnTo>
                    <a:pt x="0" y="12433"/>
                  </a:lnTo>
                  <a:lnTo>
                    <a:pt x="4838" y="15225"/>
                  </a:lnTo>
                  <a:lnTo>
                    <a:pt x="4873" y="2793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4"/>
            <p:cNvSpPr/>
            <p:nvPr/>
          </p:nvSpPr>
          <p:spPr>
            <a:xfrm>
              <a:off x="2685150" y="2182100"/>
              <a:ext cx="184300" cy="417425"/>
            </a:xfrm>
            <a:custGeom>
              <a:avLst/>
              <a:gdLst/>
              <a:ahLst/>
              <a:cxnLst/>
              <a:rect l="l" t="t" r="r" b="b"/>
              <a:pathLst>
                <a:path w="7372" h="16697" extrusionOk="0">
                  <a:moveTo>
                    <a:pt x="7371" y="1"/>
                  </a:moveTo>
                  <a:lnTo>
                    <a:pt x="36" y="4265"/>
                  </a:lnTo>
                  <a:lnTo>
                    <a:pt x="1" y="16697"/>
                  </a:lnTo>
                  <a:lnTo>
                    <a:pt x="1" y="16697"/>
                  </a:lnTo>
                  <a:lnTo>
                    <a:pt x="7336" y="12433"/>
                  </a:lnTo>
                  <a:lnTo>
                    <a:pt x="7371" y="1"/>
                  </a:lnTo>
                  <a:close/>
                </a:path>
              </a:pathLst>
            </a:custGeom>
            <a:solidFill>
              <a:srgbClr val="83A5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4"/>
            <p:cNvSpPr/>
            <p:nvPr/>
          </p:nvSpPr>
          <p:spPr>
            <a:xfrm>
              <a:off x="214575" y="1815300"/>
              <a:ext cx="3108025" cy="1772000"/>
            </a:xfrm>
            <a:custGeom>
              <a:avLst/>
              <a:gdLst/>
              <a:ahLst/>
              <a:cxnLst/>
              <a:rect l="l" t="t" r="r" b="b"/>
              <a:pathLst>
                <a:path w="124321" h="70880" extrusionOk="0">
                  <a:moveTo>
                    <a:pt x="61962" y="0"/>
                  </a:moveTo>
                  <a:cubicBezTo>
                    <a:pt x="59430" y="0"/>
                    <a:pt x="56900" y="560"/>
                    <a:pt x="54973" y="1680"/>
                  </a:cubicBezTo>
                  <a:lnTo>
                    <a:pt x="3852" y="31387"/>
                  </a:lnTo>
                  <a:cubicBezTo>
                    <a:pt x="0" y="33627"/>
                    <a:pt x="21" y="37255"/>
                    <a:pt x="3900" y="39495"/>
                  </a:cubicBezTo>
                  <a:lnTo>
                    <a:pt x="55354" y="69200"/>
                  </a:lnTo>
                  <a:cubicBezTo>
                    <a:pt x="57292" y="70320"/>
                    <a:pt x="59828" y="70880"/>
                    <a:pt x="62360" y="70880"/>
                  </a:cubicBezTo>
                  <a:cubicBezTo>
                    <a:pt x="64893" y="70880"/>
                    <a:pt x="67422" y="70320"/>
                    <a:pt x="69348" y="69200"/>
                  </a:cubicBezTo>
                  <a:lnTo>
                    <a:pt x="120469" y="39495"/>
                  </a:lnTo>
                  <a:cubicBezTo>
                    <a:pt x="124321" y="37255"/>
                    <a:pt x="124300" y="33625"/>
                    <a:pt x="120423" y="31387"/>
                  </a:cubicBezTo>
                  <a:lnTo>
                    <a:pt x="98859" y="18937"/>
                  </a:lnTo>
                  <a:lnTo>
                    <a:pt x="106194" y="14673"/>
                  </a:lnTo>
                  <a:lnTo>
                    <a:pt x="111032" y="17465"/>
                  </a:lnTo>
                  <a:lnTo>
                    <a:pt x="110974" y="7252"/>
                  </a:lnTo>
                  <a:lnTo>
                    <a:pt x="93342" y="7252"/>
                  </a:lnTo>
                  <a:lnTo>
                    <a:pt x="98180" y="10044"/>
                  </a:lnTo>
                  <a:lnTo>
                    <a:pt x="90842" y="14308"/>
                  </a:lnTo>
                  <a:lnTo>
                    <a:pt x="68969" y="1680"/>
                  </a:lnTo>
                  <a:cubicBezTo>
                    <a:pt x="67031" y="560"/>
                    <a:pt x="64495" y="0"/>
                    <a:pt x="61962" y="0"/>
                  </a:cubicBezTo>
                  <a:close/>
                </a:path>
              </a:pathLst>
            </a:custGeom>
            <a:solidFill>
              <a:srgbClr val="91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4"/>
            <p:cNvSpPr/>
            <p:nvPr/>
          </p:nvSpPr>
          <p:spPr>
            <a:xfrm>
              <a:off x="238000" y="2700625"/>
              <a:ext cx="1541650" cy="1197450"/>
            </a:xfrm>
            <a:custGeom>
              <a:avLst/>
              <a:gdLst/>
              <a:ahLst/>
              <a:cxnLst/>
              <a:rect l="l" t="t" r="r" b="b"/>
              <a:pathLst>
                <a:path w="61666" h="47898" extrusionOk="0">
                  <a:moveTo>
                    <a:pt x="40" y="0"/>
                  </a:moveTo>
                  <a:lnTo>
                    <a:pt x="5" y="12432"/>
                  </a:lnTo>
                  <a:cubicBezTo>
                    <a:pt x="1" y="13908"/>
                    <a:pt x="976" y="15388"/>
                    <a:pt x="2926" y="16514"/>
                  </a:cubicBezTo>
                  <a:lnTo>
                    <a:pt x="54381" y="46221"/>
                  </a:lnTo>
                  <a:cubicBezTo>
                    <a:pt x="56322" y="47340"/>
                    <a:pt x="58858" y="47898"/>
                    <a:pt x="61393" y="47898"/>
                  </a:cubicBezTo>
                  <a:cubicBezTo>
                    <a:pt x="61484" y="47898"/>
                    <a:pt x="61575" y="47897"/>
                    <a:pt x="61665" y="47895"/>
                  </a:cubicBezTo>
                  <a:lnTo>
                    <a:pt x="61665" y="35464"/>
                  </a:lnTo>
                  <a:cubicBezTo>
                    <a:pt x="61583" y="35465"/>
                    <a:pt x="61501" y="35465"/>
                    <a:pt x="61420" y="35465"/>
                  </a:cubicBezTo>
                  <a:cubicBezTo>
                    <a:pt x="58888" y="35465"/>
                    <a:pt x="56353" y="34908"/>
                    <a:pt x="54417" y="33789"/>
                  </a:cubicBezTo>
                  <a:lnTo>
                    <a:pt x="2963" y="4082"/>
                  </a:lnTo>
                  <a:cubicBezTo>
                    <a:pt x="1011" y="2954"/>
                    <a:pt x="36" y="1476"/>
                    <a:pt x="40" y="0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4"/>
            <p:cNvSpPr/>
            <p:nvPr/>
          </p:nvSpPr>
          <p:spPr>
            <a:xfrm>
              <a:off x="1779625" y="2702025"/>
              <a:ext cx="1518600" cy="1196050"/>
            </a:xfrm>
            <a:custGeom>
              <a:avLst/>
              <a:gdLst/>
              <a:ahLst/>
              <a:cxnLst/>
              <a:rect l="l" t="t" r="r" b="b"/>
              <a:pathLst>
                <a:path w="60744" h="47842" extrusionOk="0">
                  <a:moveTo>
                    <a:pt x="60744" y="0"/>
                  </a:moveTo>
                  <a:cubicBezTo>
                    <a:pt x="60739" y="1457"/>
                    <a:pt x="59781" y="2912"/>
                    <a:pt x="57869" y="4026"/>
                  </a:cubicBezTo>
                  <a:lnTo>
                    <a:pt x="6748" y="33733"/>
                  </a:lnTo>
                  <a:cubicBezTo>
                    <a:pt x="4883" y="34818"/>
                    <a:pt x="2453" y="35375"/>
                    <a:pt x="0" y="35408"/>
                  </a:cubicBezTo>
                  <a:lnTo>
                    <a:pt x="0" y="47842"/>
                  </a:lnTo>
                  <a:cubicBezTo>
                    <a:pt x="2441" y="47802"/>
                    <a:pt x="4856" y="47243"/>
                    <a:pt x="6713" y="46165"/>
                  </a:cubicBezTo>
                  <a:lnTo>
                    <a:pt x="57833" y="16458"/>
                  </a:lnTo>
                  <a:cubicBezTo>
                    <a:pt x="59748" y="15344"/>
                    <a:pt x="60704" y="13891"/>
                    <a:pt x="60708" y="12432"/>
                  </a:cubicBezTo>
                  <a:lnTo>
                    <a:pt x="60744" y="0"/>
                  </a:lnTo>
                  <a:close/>
                </a:path>
              </a:pathLst>
            </a:custGeom>
            <a:solidFill>
              <a:srgbClr val="83A5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4"/>
            <p:cNvSpPr/>
            <p:nvPr/>
          </p:nvSpPr>
          <p:spPr>
            <a:xfrm>
              <a:off x="2285925" y="2997625"/>
              <a:ext cx="3062950" cy="2082800"/>
            </a:xfrm>
            <a:custGeom>
              <a:avLst/>
              <a:gdLst/>
              <a:ahLst/>
              <a:cxnLst/>
              <a:rect l="l" t="t" r="r" b="b"/>
              <a:pathLst>
                <a:path w="122518" h="83312" extrusionOk="0">
                  <a:moveTo>
                    <a:pt x="61023" y="0"/>
                  </a:moveTo>
                  <a:cubicBezTo>
                    <a:pt x="58489" y="0"/>
                    <a:pt x="55960" y="560"/>
                    <a:pt x="54035" y="1680"/>
                  </a:cubicBezTo>
                  <a:lnTo>
                    <a:pt x="32456" y="14219"/>
                  </a:lnTo>
                  <a:lnTo>
                    <a:pt x="29861" y="12721"/>
                  </a:lnTo>
                  <a:lnTo>
                    <a:pt x="29875" y="7163"/>
                  </a:lnTo>
                  <a:lnTo>
                    <a:pt x="12244" y="7163"/>
                  </a:lnTo>
                  <a:lnTo>
                    <a:pt x="12209" y="19597"/>
                  </a:lnTo>
                  <a:lnTo>
                    <a:pt x="12246" y="25964"/>
                  </a:lnTo>
                  <a:lnTo>
                    <a:pt x="2915" y="31389"/>
                  </a:lnTo>
                  <a:cubicBezTo>
                    <a:pt x="998" y="32503"/>
                    <a:pt x="42" y="33960"/>
                    <a:pt x="40" y="35418"/>
                  </a:cubicBezTo>
                  <a:lnTo>
                    <a:pt x="40" y="35418"/>
                  </a:lnTo>
                  <a:cubicBezTo>
                    <a:pt x="40" y="35418"/>
                    <a:pt x="40" y="35418"/>
                    <a:pt x="40" y="35417"/>
                  </a:cubicBezTo>
                  <a:lnTo>
                    <a:pt x="4" y="47845"/>
                  </a:lnTo>
                  <a:cubicBezTo>
                    <a:pt x="0" y="49323"/>
                    <a:pt x="973" y="50801"/>
                    <a:pt x="2925" y="51929"/>
                  </a:cubicBezTo>
                  <a:lnTo>
                    <a:pt x="54381" y="81634"/>
                  </a:lnTo>
                  <a:cubicBezTo>
                    <a:pt x="56271" y="82727"/>
                    <a:pt x="58730" y="83284"/>
                    <a:pt x="61199" y="83311"/>
                  </a:cubicBezTo>
                  <a:cubicBezTo>
                    <a:pt x="61263" y="83311"/>
                    <a:pt x="61327" y="83312"/>
                    <a:pt x="61392" y="83312"/>
                  </a:cubicBezTo>
                  <a:cubicBezTo>
                    <a:pt x="63923" y="83312"/>
                    <a:pt x="66452" y="82754"/>
                    <a:pt x="68377" y="81634"/>
                  </a:cubicBezTo>
                  <a:lnTo>
                    <a:pt x="119496" y="51927"/>
                  </a:lnTo>
                  <a:cubicBezTo>
                    <a:pt x="121410" y="50813"/>
                    <a:pt x="122369" y="49360"/>
                    <a:pt x="122373" y="47903"/>
                  </a:cubicBezTo>
                  <a:lnTo>
                    <a:pt x="122408" y="35469"/>
                  </a:lnTo>
                  <a:lnTo>
                    <a:pt x="122408" y="35469"/>
                  </a:lnTo>
                  <a:cubicBezTo>
                    <a:pt x="122406" y="35562"/>
                    <a:pt x="122391" y="35655"/>
                    <a:pt x="122383" y="35744"/>
                  </a:cubicBezTo>
                  <a:cubicBezTo>
                    <a:pt x="122518" y="34177"/>
                    <a:pt x="121557" y="32584"/>
                    <a:pt x="119485" y="31387"/>
                  </a:cubicBezTo>
                  <a:lnTo>
                    <a:pt x="68032" y="1680"/>
                  </a:lnTo>
                  <a:cubicBezTo>
                    <a:pt x="66092" y="560"/>
                    <a:pt x="63556" y="0"/>
                    <a:pt x="61023" y="0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4"/>
            <p:cNvSpPr/>
            <p:nvPr/>
          </p:nvSpPr>
          <p:spPr>
            <a:xfrm>
              <a:off x="2911800" y="3176700"/>
              <a:ext cx="121025" cy="380675"/>
            </a:xfrm>
            <a:custGeom>
              <a:avLst/>
              <a:gdLst/>
              <a:ahLst/>
              <a:cxnLst/>
              <a:rect l="l" t="t" r="r" b="b"/>
              <a:pathLst>
                <a:path w="4841" h="15227" extrusionOk="0">
                  <a:moveTo>
                    <a:pt x="4840" y="0"/>
                  </a:moveTo>
                  <a:lnTo>
                    <a:pt x="36" y="2792"/>
                  </a:lnTo>
                  <a:lnTo>
                    <a:pt x="1" y="15226"/>
                  </a:lnTo>
                  <a:lnTo>
                    <a:pt x="4805" y="12434"/>
                  </a:lnTo>
                  <a:lnTo>
                    <a:pt x="4840" y="0"/>
                  </a:ln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4"/>
            <p:cNvSpPr/>
            <p:nvPr/>
          </p:nvSpPr>
          <p:spPr>
            <a:xfrm>
              <a:off x="2591125" y="3176700"/>
              <a:ext cx="2400" cy="566125"/>
            </a:xfrm>
            <a:custGeom>
              <a:avLst/>
              <a:gdLst/>
              <a:ahLst/>
              <a:cxnLst/>
              <a:rect l="l" t="t" r="r" b="b"/>
              <a:pathLst>
                <a:path w="96" h="22645" extrusionOk="0">
                  <a:moveTo>
                    <a:pt x="36" y="0"/>
                  </a:moveTo>
                  <a:lnTo>
                    <a:pt x="1" y="12434"/>
                  </a:lnTo>
                  <a:lnTo>
                    <a:pt x="61" y="22645"/>
                  </a:lnTo>
                  <a:lnTo>
                    <a:pt x="96" y="1021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4"/>
            <p:cNvSpPr/>
            <p:nvPr/>
          </p:nvSpPr>
          <p:spPr>
            <a:xfrm>
              <a:off x="2592625" y="3362200"/>
              <a:ext cx="121000" cy="380625"/>
            </a:xfrm>
            <a:custGeom>
              <a:avLst/>
              <a:gdLst/>
              <a:ahLst/>
              <a:cxnLst/>
              <a:rect l="l" t="t" r="r" b="b"/>
              <a:pathLst>
                <a:path w="4840" h="15225" extrusionOk="0">
                  <a:moveTo>
                    <a:pt x="4840" y="1"/>
                  </a:moveTo>
                  <a:lnTo>
                    <a:pt x="36" y="2793"/>
                  </a:lnTo>
                  <a:lnTo>
                    <a:pt x="1" y="15225"/>
                  </a:lnTo>
                  <a:lnTo>
                    <a:pt x="4805" y="12435"/>
                  </a:lnTo>
                  <a:lnTo>
                    <a:pt x="4840" y="1"/>
                  </a:ln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4"/>
            <p:cNvSpPr/>
            <p:nvPr/>
          </p:nvSpPr>
          <p:spPr>
            <a:xfrm>
              <a:off x="2712725" y="3362200"/>
              <a:ext cx="185500" cy="417425"/>
            </a:xfrm>
            <a:custGeom>
              <a:avLst/>
              <a:gdLst/>
              <a:ahLst/>
              <a:cxnLst/>
              <a:rect l="l" t="t" r="r" b="b"/>
              <a:pathLst>
                <a:path w="7420" h="16697" extrusionOk="0">
                  <a:moveTo>
                    <a:pt x="36" y="1"/>
                  </a:moveTo>
                  <a:lnTo>
                    <a:pt x="1" y="12435"/>
                  </a:lnTo>
                  <a:lnTo>
                    <a:pt x="7384" y="16697"/>
                  </a:lnTo>
                  <a:lnTo>
                    <a:pt x="7419" y="4265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605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4"/>
            <p:cNvSpPr/>
            <p:nvPr/>
          </p:nvSpPr>
          <p:spPr>
            <a:xfrm>
              <a:off x="2262475" y="2997600"/>
              <a:ext cx="3108025" cy="1772050"/>
            </a:xfrm>
            <a:custGeom>
              <a:avLst/>
              <a:gdLst/>
              <a:ahLst/>
              <a:cxnLst/>
              <a:rect l="l" t="t" r="r" b="b"/>
              <a:pathLst>
                <a:path w="124321" h="70882" extrusionOk="0">
                  <a:moveTo>
                    <a:pt x="61962" y="1"/>
                  </a:moveTo>
                  <a:cubicBezTo>
                    <a:pt x="59429" y="1"/>
                    <a:pt x="56899" y="560"/>
                    <a:pt x="54973" y="1679"/>
                  </a:cubicBezTo>
                  <a:lnTo>
                    <a:pt x="33394" y="14220"/>
                  </a:lnTo>
                  <a:lnTo>
                    <a:pt x="26009" y="9956"/>
                  </a:lnTo>
                  <a:lnTo>
                    <a:pt x="30815" y="7164"/>
                  </a:lnTo>
                  <a:lnTo>
                    <a:pt x="13184" y="7164"/>
                  </a:lnTo>
                  <a:lnTo>
                    <a:pt x="13242" y="17375"/>
                  </a:lnTo>
                  <a:lnTo>
                    <a:pt x="18046" y="14585"/>
                  </a:lnTo>
                  <a:lnTo>
                    <a:pt x="25431" y="18849"/>
                  </a:lnTo>
                  <a:lnTo>
                    <a:pt x="3853" y="31388"/>
                  </a:lnTo>
                  <a:cubicBezTo>
                    <a:pt x="1" y="33626"/>
                    <a:pt x="21" y="37256"/>
                    <a:pt x="3898" y="39496"/>
                  </a:cubicBezTo>
                  <a:lnTo>
                    <a:pt x="55354" y="69203"/>
                  </a:lnTo>
                  <a:cubicBezTo>
                    <a:pt x="57292" y="70322"/>
                    <a:pt x="59828" y="70881"/>
                    <a:pt x="62361" y="70881"/>
                  </a:cubicBezTo>
                  <a:cubicBezTo>
                    <a:pt x="64893" y="70881"/>
                    <a:pt x="67422" y="70322"/>
                    <a:pt x="69349" y="69203"/>
                  </a:cubicBezTo>
                  <a:lnTo>
                    <a:pt x="120469" y="39494"/>
                  </a:lnTo>
                  <a:cubicBezTo>
                    <a:pt x="124321" y="37254"/>
                    <a:pt x="124300" y="33624"/>
                    <a:pt x="120421" y="31386"/>
                  </a:cubicBezTo>
                  <a:lnTo>
                    <a:pt x="68970" y="1679"/>
                  </a:lnTo>
                  <a:cubicBezTo>
                    <a:pt x="67031" y="560"/>
                    <a:pt x="64495" y="1"/>
                    <a:pt x="61962" y="1"/>
                  </a:cubicBezTo>
                  <a:close/>
                </a:path>
              </a:pathLst>
            </a:custGeom>
            <a:solidFill>
              <a:srgbClr val="8E8B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4"/>
            <p:cNvSpPr/>
            <p:nvPr/>
          </p:nvSpPr>
          <p:spPr>
            <a:xfrm>
              <a:off x="2285875" y="3882900"/>
              <a:ext cx="1530025" cy="1197500"/>
            </a:xfrm>
            <a:custGeom>
              <a:avLst/>
              <a:gdLst/>
              <a:ahLst/>
              <a:cxnLst/>
              <a:rect l="l" t="t" r="r" b="b"/>
              <a:pathLst>
                <a:path w="61201" h="47900" extrusionOk="0">
                  <a:moveTo>
                    <a:pt x="40" y="0"/>
                  </a:moveTo>
                  <a:lnTo>
                    <a:pt x="4" y="12434"/>
                  </a:lnTo>
                  <a:cubicBezTo>
                    <a:pt x="0" y="13910"/>
                    <a:pt x="975" y="15390"/>
                    <a:pt x="2927" y="16516"/>
                  </a:cubicBezTo>
                  <a:lnTo>
                    <a:pt x="54383" y="46223"/>
                  </a:lnTo>
                  <a:cubicBezTo>
                    <a:pt x="56273" y="47314"/>
                    <a:pt x="58732" y="47873"/>
                    <a:pt x="61201" y="47900"/>
                  </a:cubicBezTo>
                  <a:lnTo>
                    <a:pt x="61201" y="35466"/>
                  </a:lnTo>
                  <a:cubicBezTo>
                    <a:pt x="58742" y="35435"/>
                    <a:pt x="56297" y="34878"/>
                    <a:pt x="54416" y="33791"/>
                  </a:cubicBezTo>
                  <a:lnTo>
                    <a:pt x="2962" y="4084"/>
                  </a:lnTo>
                  <a:cubicBezTo>
                    <a:pt x="1010" y="2956"/>
                    <a:pt x="35" y="1478"/>
                    <a:pt x="40" y="0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4"/>
            <p:cNvSpPr/>
            <p:nvPr/>
          </p:nvSpPr>
          <p:spPr>
            <a:xfrm>
              <a:off x="3815875" y="3884350"/>
              <a:ext cx="1530200" cy="1196075"/>
            </a:xfrm>
            <a:custGeom>
              <a:avLst/>
              <a:gdLst/>
              <a:ahLst/>
              <a:cxnLst/>
              <a:rect l="l" t="t" r="r" b="b"/>
              <a:pathLst>
                <a:path w="61208" h="47843" extrusionOk="0">
                  <a:moveTo>
                    <a:pt x="61208" y="0"/>
                  </a:moveTo>
                  <a:lnTo>
                    <a:pt x="61208" y="0"/>
                  </a:lnTo>
                  <a:cubicBezTo>
                    <a:pt x="61204" y="1457"/>
                    <a:pt x="60247" y="2912"/>
                    <a:pt x="58333" y="4024"/>
                  </a:cubicBezTo>
                  <a:lnTo>
                    <a:pt x="7213" y="33733"/>
                  </a:lnTo>
                  <a:cubicBezTo>
                    <a:pt x="5288" y="34852"/>
                    <a:pt x="2762" y="35409"/>
                    <a:pt x="233" y="35409"/>
                  </a:cubicBezTo>
                  <a:cubicBezTo>
                    <a:pt x="156" y="35409"/>
                    <a:pt x="78" y="35409"/>
                    <a:pt x="1" y="35408"/>
                  </a:cubicBezTo>
                  <a:lnTo>
                    <a:pt x="1" y="47842"/>
                  </a:lnTo>
                  <a:cubicBezTo>
                    <a:pt x="65" y="47842"/>
                    <a:pt x="129" y="47843"/>
                    <a:pt x="193" y="47843"/>
                  </a:cubicBezTo>
                  <a:cubicBezTo>
                    <a:pt x="2725" y="47843"/>
                    <a:pt x="5253" y="47283"/>
                    <a:pt x="7177" y="46165"/>
                  </a:cubicBezTo>
                  <a:lnTo>
                    <a:pt x="58298" y="16458"/>
                  </a:lnTo>
                  <a:cubicBezTo>
                    <a:pt x="60212" y="15344"/>
                    <a:pt x="61171" y="13889"/>
                    <a:pt x="61173" y="12432"/>
                  </a:cubicBezTo>
                  <a:lnTo>
                    <a:pt x="61208" y="0"/>
                  </a:lnTo>
                  <a:close/>
                </a:path>
              </a:pathLst>
            </a:custGeom>
            <a:solidFill>
              <a:srgbClr val="605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6" name="Google Shape;1406;p44"/>
          <p:cNvSpPr txBox="1">
            <a:spLocks noGrp="1"/>
          </p:cNvSpPr>
          <p:nvPr>
            <p:ph type="ctrTitle" idx="4294967295"/>
          </p:nvPr>
        </p:nvSpPr>
        <p:spPr>
          <a:xfrm>
            <a:off x="4179355" y="1664279"/>
            <a:ext cx="8928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07" name="Google Shape;1407;p44"/>
          <p:cNvSpPr txBox="1">
            <a:spLocks noGrp="1"/>
          </p:cNvSpPr>
          <p:nvPr>
            <p:ph type="ctrTitle" idx="4294967295"/>
          </p:nvPr>
        </p:nvSpPr>
        <p:spPr>
          <a:xfrm>
            <a:off x="5257416" y="2325961"/>
            <a:ext cx="8928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08" name="Google Shape;1408;p44"/>
          <p:cNvSpPr txBox="1">
            <a:spLocks noGrp="1"/>
          </p:cNvSpPr>
          <p:nvPr>
            <p:ph type="ctrTitle" idx="4294967295"/>
          </p:nvPr>
        </p:nvSpPr>
        <p:spPr>
          <a:xfrm>
            <a:off x="4179366" y="2908861"/>
            <a:ext cx="8928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09" name="Google Shape;1409;p44"/>
          <p:cNvSpPr txBox="1">
            <a:spLocks noGrp="1"/>
          </p:cNvSpPr>
          <p:nvPr>
            <p:ph type="ctrTitle" idx="4294967295"/>
          </p:nvPr>
        </p:nvSpPr>
        <p:spPr>
          <a:xfrm>
            <a:off x="3101316" y="2325961"/>
            <a:ext cx="892800" cy="5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</a:rPr>
              <a:t>04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" name="Google Shape;1414;p45"/>
          <p:cNvSpPr/>
          <p:nvPr/>
        </p:nvSpPr>
        <p:spPr>
          <a:xfrm rot="5400000">
            <a:off x="1432500" y="-81800"/>
            <a:ext cx="4747800" cy="76272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1415" name="Google Shape;1415;p45"/>
          <p:cNvGraphicFramePr/>
          <p:nvPr/>
        </p:nvGraphicFramePr>
        <p:xfrm>
          <a:off x="719999" y="1478660"/>
          <a:ext cx="5768025" cy="3268740"/>
        </p:xfrm>
        <a:graphic>
          <a:graphicData uri="http://schemas.openxmlformats.org/drawingml/2006/table">
            <a:tbl>
              <a:tblPr>
                <a:noFill/>
                <a:tableStyleId>{AD04A531-AFD8-4DF8-96CC-B376E792C3B4}</a:tableStyleId>
              </a:tblPr>
              <a:tblGrid>
                <a:gridCol w="1276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97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97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72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253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GB" sz="20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MASS</a:t>
                      </a:r>
                      <a:endParaRPr sz="20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(EARTHS)</a:t>
                      </a:r>
                      <a:endParaRPr sz="16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91425" marR="91425" marT="91425" marB="91425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GB" sz="20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SURFACE GRAVITY</a:t>
                      </a:r>
                      <a:endParaRPr sz="20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(EARTHS)</a:t>
                      </a:r>
                      <a:endParaRPr sz="16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91425" marR="91425" marT="91425" marB="91425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GB" sz="20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DIAMETER</a:t>
                      </a:r>
                      <a:endParaRPr sz="20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(EARTHS)</a:t>
                      </a:r>
                      <a:endParaRPr sz="16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91425" marR="91425" marT="91425" marB="91425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4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20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MARS</a:t>
                      </a:r>
                      <a:endParaRPr sz="20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91425" marR="81625" marT="91425" marB="91425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Raleway Thin"/>
                          <a:ea typeface="Raleway Thin"/>
                          <a:cs typeface="Raleway Thin"/>
                          <a:sym typeface="Raleway Thin"/>
                        </a:rPr>
                        <a:t>100</a:t>
                      </a:r>
                      <a:endParaRPr sz="1600">
                        <a:solidFill>
                          <a:schemeClr val="dk1"/>
                        </a:solidFill>
                        <a:latin typeface="Raleway Thin"/>
                        <a:ea typeface="Raleway Thin"/>
                        <a:cs typeface="Raleway Thin"/>
                        <a:sym typeface="Raleway Th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Raleway Thin"/>
                          <a:ea typeface="Raleway Thin"/>
                          <a:cs typeface="Raleway Thin"/>
                          <a:sym typeface="Raleway Thin"/>
                        </a:rPr>
                        <a:t>355</a:t>
                      </a:r>
                      <a:endParaRPr sz="1600">
                        <a:solidFill>
                          <a:schemeClr val="dk1"/>
                        </a:solidFill>
                        <a:latin typeface="Raleway Thin"/>
                        <a:ea typeface="Raleway Thin"/>
                        <a:cs typeface="Raleway Thin"/>
                        <a:sym typeface="Raleway Th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Raleway Thin"/>
                          <a:ea typeface="Raleway Thin"/>
                          <a:cs typeface="Raleway Thin"/>
                          <a:sym typeface="Raleway Thin"/>
                        </a:rPr>
                        <a:t>370</a:t>
                      </a:r>
                      <a:endParaRPr sz="1600">
                        <a:solidFill>
                          <a:schemeClr val="dk1"/>
                        </a:solidFill>
                        <a:latin typeface="Raleway Thin"/>
                        <a:ea typeface="Raleway Thin"/>
                        <a:cs typeface="Raleway Thin"/>
                        <a:sym typeface="Raleway Th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4415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20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MERCURY</a:t>
                      </a:r>
                      <a:endParaRPr sz="20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Raleway Thin"/>
                          <a:ea typeface="Raleway Thin"/>
                          <a:cs typeface="Raleway Thin"/>
                          <a:sym typeface="Raleway Thin"/>
                        </a:rPr>
                        <a:t>490</a:t>
                      </a:r>
                      <a:endParaRPr sz="1600">
                        <a:solidFill>
                          <a:schemeClr val="dk1"/>
                        </a:solidFill>
                        <a:latin typeface="Raleway Thin"/>
                        <a:ea typeface="Raleway Thin"/>
                        <a:cs typeface="Raleway Thin"/>
                        <a:sym typeface="Raleway Th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Raleway Thin"/>
                          <a:ea typeface="Raleway Thin"/>
                          <a:cs typeface="Raleway Thin"/>
                          <a:sym typeface="Raleway Thin"/>
                        </a:rPr>
                        <a:t>150</a:t>
                      </a:r>
                      <a:endParaRPr sz="1600">
                        <a:solidFill>
                          <a:schemeClr val="dk1"/>
                        </a:solidFill>
                        <a:latin typeface="Raleway Thin"/>
                        <a:ea typeface="Raleway Thin"/>
                        <a:cs typeface="Raleway Thin"/>
                        <a:sym typeface="Raleway Th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Raleway Thin"/>
                          <a:ea typeface="Raleway Thin"/>
                          <a:cs typeface="Raleway Thin"/>
                          <a:sym typeface="Raleway Thin"/>
                        </a:rPr>
                        <a:t>890</a:t>
                      </a:r>
                      <a:endParaRPr sz="1600">
                        <a:solidFill>
                          <a:schemeClr val="dk1"/>
                        </a:solidFill>
                        <a:latin typeface="Raleway Thin"/>
                        <a:ea typeface="Raleway Thin"/>
                        <a:cs typeface="Raleway Thin"/>
                        <a:sym typeface="Raleway Th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4415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20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VENUS</a:t>
                      </a:r>
                      <a:endParaRPr sz="20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Raleway Thin"/>
                          <a:ea typeface="Raleway Thin"/>
                          <a:cs typeface="Raleway Thin"/>
                          <a:sym typeface="Raleway Thin"/>
                        </a:rPr>
                        <a:t>1,000</a:t>
                      </a:r>
                      <a:endParaRPr sz="1600">
                        <a:solidFill>
                          <a:schemeClr val="dk1"/>
                        </a:solidFill>
                        <a:latin typeface="Raleway Thin"/>
                        <a:ea typeface="Raleway Thin"/>
                        <a:cs typeface="Raleway Thin"/>
                        <a:sym typeface="Raleway Th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Raleway Thin"/>
                          <a:ea typeface="Raleway Thin"/>
                          <a:cs typeface="Raleway Thin"/>
                          <a:sym typeface="Raleway Thin"/>
                        </a:rPr>
                        <a:t>260</a:t>
                      </a:r>
                      <a:endParaRPr sz="1600">
                        <a:solidFill>
                          <a:schemeClr val="dk1"/>
                        </a:solidFill>
                        <a:latin typeface="Raleway Thin"/>
                        <a:ea typeface="Raleway Thin"/>
                        <a:cs typeface="Raleway Thin"/>
                        <a:sym typeface="Raleway Th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600">
                          <a:solidFill>
                            <a:schemeClr val="dk1"/>
                          </a:solidFill>
                          <a:latin typeface="Raleway Thin"/>
                          <a:ea typeface="Raleway Thin"/>
                          <a:cs typeface="Raleway Thin"/>
                          <a:sym typeface="Raleway Thin"/>
                        </a:rPr>
                        <a:t>245</a:t>
                      </a:r>
                      <a:endParaRPr sz="1600">
                        <a:solidFill>
                          <a:schemeClr val="dk1"/>
                        </a:solidFill>
                        <a:latin typeface="Raleway Thin"/>
                        <a:ea typeface="Raleway Thin"/>
                        <a:cs typeface="Raleway Thin"/>
                        <a:sym typeface="Raleway Th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16" name="Google Shape;1416;p45"/>
          <p:cNvSpPr txBox="1">
            <a:spLocks noGrp="1"/>
          </p:cNvSpPr>
          <p:nvPr>
            <p:ph type="title"/>
          </p:nvPr>
        </p:nvSpPr>
        <p:spPr>
          <a:xfrm>
            <a:off x="3471971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OUR NUMBERS</a:t>
            </a:r>
            <a:endParaRPr/>
          </a:p>
        </p:txBody>
      </p:sp>
      <p:grpSp>
        <p:nvGrpSpPr>
          <p:cNvPr id="1417" name="Google Shape;1417;p45"/>
          <p:cNvGrpSpPr/>
          <p:nvPr/>
        </p:nvGrpSpPr>
        <p:grpSpPr>
          <a:xfrm>
            <a:off x="6428483" y="2929091"/>
            <a:ext cx="2342232" cy="1674508"/>
            <a:chOff x="1457025" y="1693150"/>
            <a:chExt cx="993650" cy="710350"/>
          </a:xfrm>
        </p:grpSpPr>
        <p:sp>
          <p:nvSpPr>
            <p:cNvPr id="1418" name="Google Shape;1418;p45"/>
            <p:cNvSpPr/>
            <p:nvPr/>
          </p:nvSpPr>
          <p:spPr>
            <a:xfrm>
              <a:off x="1457025" y="1693150"/>
              <a:ext cx="993050" cy="710350"/>
            </a:xfrm>
            <a:custGeom>
              <a:avLst/>
              <a:gdLst/>
              <a:ahLst/>
              <a:cxnLst/>
              <a:rect l="l" t="t" r="r" b="b"/>
              <a:pathLst>
                <a:path w="39722" h="28414" extrusionOk="0">
                  <a:moveTo>
                    <a:pt x="22680" y="1"/>
                  </a:moveTo>
                  <a:cubicBezTo>
                    <a:pt x="22263" y="1"/>
                    <a:pt x="21857" y="218"/>
                    <a:pt x="21632" y="604"/>
                  </a:cubicBezTo>
                  <a:lnTo>
                    <a:pt x="19577" y="4170"/>
                  </a:lnTo>
                  <a:cubicBezTo>
                    <a:pt x="19244" y="4744"/>
                    <a:pt x="18508" y="5480"/>
                    <a:pt x="17930" y="5813"/>
                  </a:cubicBezTo>
                  <a:lnTo>
                    <a:pt x="434" y="15918"/>
                  </a:lnTo>
                  <a:cubicBezTo>
                    <a:pt x="145" y="16087"/>
                    <a:pt x="1" y="16303"/>
                    <a:pt x="1" y="16520"/>
                  </a:cubicBezTo>
                  <a:lnTo>
                    <a:pt x="1" y="18404"/>
                  </a:lnTo>
                  <a:cubicBezTo>
                    <a:pt x="1" y="18621"/>
                    <a:pt x="145" y="18842"/>
                    <a:pt x="434" y="19007"/>
                  </a:cubicBezTo>
                  <a:lnTo>
                    <a:pt x="16290" y="28164"/>
                  </a:lnTo>
                  <a:cubicBezTo>
                    <a:pt x="16579" y="28331"/>
                    <a:pt x="16957" y="28414"/>
                    <a:pt x="17334" y="28414"/>
                  </a:cubicBezTo>
                  <a:cubicBezTo>
                    <a:pt x="17712" y="28414"/>
                    <a:pt x="18089" y="28331"/>
                    <a:pt x="18379" y="28164"/>
                  </a:cubicBezTo>
                  <a:lnTo>
                    <a:pt x="35875" y="18059"/>
                  </a:lnTo>
                  <a:cubicBezTo>
                    <a:pt x="36453" y="17724"/>
                    <a:pt x="37188" y="16990"/>
                    <a:pt x="37521" y="16412"/>
                  </a:cubicBezTo>
                  <a:lnTo>
                    <a:pt x="39582" y="12848"/>
                  </a:lnTo>
                  <a:cubicBezTo>
                    <a:pt x="39650" y="12728"/>
                    <a:pt x="39698" y="12595"/>
                    <a:pt x="39722" y="12459"/>
                  </a:cubicBezTo>
                  <a:lnTo>
                    <a:pt x="39722" y="10166"/>
                  </a:lnTo>
                  <a:cubicBezTo>
                    <a:pt x="39666" y="9810"/>
                    <a:pt x="39451" y="9499"/>
                    <a:pt x="39139" y="9319"/>
                  </a:cubicBezTo>
                  <a:lnTo>
                    <a:pt x="23279" y="162"/>
                  </a:lnTo>
                  <a:cubicBezTo>
                    <a:pt x="23090" y="53"/>
                    <a:pt x="22884" y="1"/>
                    <a:pt x="2268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5"/>
            <p:cNvSpPr/>
            <p:nvPr/>
          </p:nvSpPr>
          <p:spPr>
            <a:xfrm>
              <a:off x="1457025" y="1846925"/>
              <a:ext cx="433575" cy="556575"/>
            </a:xfrm>
            <a:custGeom>
              <a:avLst/>
              <a:gdLst/>
              <a:ahLst/>
              <a:cxnLst/>
              <a:rect l="l" t="t" r="r" b="b"/>
              <a:pathLst>
                <a:path w="17343" h="22263" extrusionOk="0">
                  <a:moveTo>
                    <a:pt x="17342" y="1"/>
                  </a:moveTo>
                  <a:lnTo>
                    <a:pt x="434" y="9767"/>
                  </a:lnTo>
                  <a:cubicBezTo>
                    <a:pt x="145" y="9936"/>
                    <a:pt x="1" y="10152"/>
                    <a:pt x="1" y="10369"/>
                  </a:cubicBezTo>
                  <a:lnTo>
                    <a:pt x="1" y="12253"/>
                  </a:lnTo>
                  <a:cubicBezTo>
                    <a:pt x="1" y="12470"/>
                    <a:pt x="145" y="12691"/>
                    <a:pt x="434" y="12855"/>
                  </a:cubicBezTo>
                  <a:lnTo>
                    <a:pt x="16290" y="22013"/>
                  </a:lnTo>
                  <a:cubicBezTo>
                    <a:pt x="16581" y="22181"/>
                    <a:pt x="16962" y="22263"/>
                    <a:pt x="17342" y="22263"/>
                  </a:cubicBezTo>
                  <a:lnTo>
                    <a:pt x="17342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5"/>
            <p:cNvSpPr/>
            <p:nvPr/>
          </p:nvSpPr>
          <p:spPr>
            <a:xfrm>
              <a:off x="1457025" y="1693150"/>
              <a:ext cx="993650" cy="663275"/>
            </a:xfrm>
            <a:custGeom>
              <a:avLst/>
              <a:gdLst/>
              <a:ahLst/>
              <a:cxnLst/>
              <a:rect l="l" t="t" r="r" b="b"/>
              <a:pathLst>
                <a:path w="39746" h="26531" extrusionOk="0">
                  <a:moveTo>
                    <a:pt x="22680" y="1"/>
                  </a:moveTo>
                  <a:cubicBezTo>
                    <a:pt x="22263" y="1"/>
                    <a:pt x="21857" y="218"/>
                    <a:pt x="21632" y="604"/>
                  </a:cubicBezTo>
                  <a:lnTo>
                    <a:pt x="19577" y="4170"/>
                  </a:lnTo>
                  <a:cubicBezTo>
                    <a:pt x="19244" y="4744"/>
                    <a:pt x="18509" y="5480"/>
                    <a:pt x="17930" y="5813"/>
                  </a:cubicBezTo>
                  <a:lnTo>
                    <a:pt x="434" y="15918"/>
                  </a:lnTo>
                  <a:cubicBezTo>
                    <a:pt x="146" y="16087"/>
                    <a:pt x="1" y="16303"/>
                    <a:pt x="1" y="16520"/>
                  </a:cubicBezTo>
                  <a:cubicBezTo>
                    <a:pt x="1" y="16737"/>
                    <a:pt x="146" y="16955"/>
                    <a:pt x="434" y="17122"/>
                  </a:cubicBezTo>
                  <a:lnTo>
                    <a:pt x="1021" y="17464"/>
                  </a:lnTo>
                  <a:lnTo>
                    <a:pt x="16290" y="26280"/>
                  </a:lnTo>
                  <a:cubicBezTo>
                    <a:pt x="16579" y="26447"/>
                    <a:pt x="16957" y="26530"/>
                    <a:pt x="17334" y="26530"/>
                  </a:cubicBezTo>
                  <a:cubicBezTo>
                    <a:pt x="17712" y="26530"/>
                    <a:pt x="18089" y="26447"/>
                    <a:pt x="18379" y="26280"/>
                  </a:cubicBezTo>
                  <a:lnTo>
                    <a:pt x="35875" y="16175"/>
                  </a:lnTo>
                  <a:cubicBezTo>
                    <a:pt x="36453" y="15841"/>
                    <a:pt x="37188" y="15106"/>
                    <a:pt x="37521" y="14528"/>
                  </a:cubicBezTo>
                  <a:lnTo>
                    <a:pt x="39352" y="11363"/>
                  </a:lnTo>
                  <a:lnTo>
                    <a:pt x="39582" y="10966"/>
                  </a:lnTo>
                  <a:cubicBezTo>
                    <a:pt x="39650" y="10844"/>
                    <a:pt x="39698" y="10713"/>
                    <a:pt x="39722" y="10576"/>
                  </a:cubicBezTo>
                  <a:cubicBezTo>
                    <a:pt x="39746" y="10440"/>
                    <a:pt x="39746" y="10301"/>
                    <a:pt x="39722" y="10166"/>
                  </a:cubicBezTo>
                  <a:cubicBezTo>
                    <a:pt x="39666" y="9810"/>
                    <a:pt x="39451" y="9499"/>
                    <a:pt x="39139" y="9319"/>
                  </a:cubicBezTo>
                  <a:lnTo>
                    <a:pt x="23279" y="162"/>
                  </a:lnTo>
                  <a:cubicBezTo>
                    <a:pt x="23090" y="53"/>
                    <a:pt x="22884" y="1"/>
                    <a:pt x="2268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5"/>
            <p:cNvSpPr/>
            <p:nvPr/>
          </p:nvSpPr>
          <p:spPr>
            <a:xfrm>
              <a:off x="1986250" y="1748325"/>
              <a:ext cx="408300" cy="280825"/>
            </a:xfrm>
            <a:custGeom>
              <a:avLst/>
              <a:gdLst/>
              <a:ahLst/>
              <a:cxnLst/>
              <a:rect l="l" t="t" r="r" b="b"/>
              <a:pathLst>
                <a:path w="16332" h="11233" extrusionOk="0">
                  <a:moveTo>
                    <a:pt x="2121" y="1"/>
                  </a:moveTo>
                  <a:cubicBezTo>
                    <a:pt x="1843" y="1"/>
                    <a:pt x="1573" y="142"/>
                    <a:pt x="1419" y="396"/>
                  </a:cubicBezTo>
                  <a:lnTo>
                    <a:pt x="231" y="2362"/>
                  </a:lnTo>
                  <a:cubicBezTo>
                    <a:pt x="1" y="2738"/>
                    <a:pt x="128" y="3230"/>
                    <a:pt x="511" y="3450"/>
                  </a:cubicBezTo>
                  <a:lnTo>
                    <a:pt x="13802" y="11124"/>
                  </a:lnTo>
                  <a:cubicBezTo>
                    <a:pt x="13931" y="11197"/>
                    <a:pt x="14072" y="11232"/>
                    <a:pt x="14210" y="11232"/>
                  </a:cubicBezTo>
                  <a:cubicBezTo>
                    <a:pt x="14488" y="11232"/>
                    <a:pt x="14759" y="11092"/>
                    <a:pt x="14913" y="10838"/>
                  </a:cubicBezTo>
                  <a:lnTo>
                    <a:pt x="16102" y="8872"/>
                  </a:lnTo>
                  <a:cubicBezTo>
                    <a:pt x="16331" y="8495"/>
                    <a:pt x="16205" y="8003"/>
                    <a:pt x="15821" y="7783"/>
                  </a:cubicBezTo>
                  <a:lnTo>
                    <a:pt x="2530" y="110"/>
                  </a:lnTo>
                  <a:cubicBezTo>
                    <a:pt x="2401" y="36"/>
                    <a:pt x="2260" y="1"/>
                    <a:pt x="21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5"/>
            <p:cNvSpPr/>
            <p:nvPr/>
          </p:nvSpPr>
          <p:spPr>
            <a:xfrm>
              <a:off x="1895925" y="1869950"/>
              <a:ext cx="87775" cy="65075"/>
            </a:xfrm>
            <a:custGeom>
              <a:avLst/>
              <a:gdLst/>
              <a:ahLst/>
              <a:cxnLst/>
              <a:rect l="l" t="t" r="r" b="b"/>
              <a:pathLst>
                <a:path w="3511" h="2603" extrusionOk="0">
                  <a:moveTo>
                    <a:pt x="1368" y="0"/>
                  </a:moveTo>
                  <a:cubicBezTo>
                    <a:pt x="1248" y="0"/>
                    <a:pt x="1128" y="27"/>
                    <a:pt x="1037" y="80"/>
                  </a:cubicBezTo>
                  <a:lnTo>
                    <a:pt x="148" y="593"/>
                  </a:lnTo>
                  <a:cubicBezTo>
                    <a:pt x="35" y="658"/>
                    <a:pt x="0" y="747"/>
                    <a:pt x="28" y="832"/>
                  </a:cubicBezTo>
                  <a:cubicBezTo>
                    <a:pt x="17" y="864"/>
                    <a:pt x="17" y="898"/>
                    <a:pt x="28" y="931"/>
                  </a:cubicBezTo>
                  <a:cubicBezTo>
                    <a:pt x="17" y="962"/>
                    <a:pt x="17" y="996"/>
                    <a:pt x="28" y="1028"/>
                  </a:cubicBezTo>
                  <a:cubicBezTo>
                    <a:pt x="17" y="1060"/>
                    <a:pt x="17" y="1095"/>
                    <a:pt x="28" y="1126"/>
                  </a:cubicBezTo>
                  <a:cubicBezTo>
                    <a:pt x="17" y="1157"/>
                    <a:pt x="17" y="1192"/>
                    <a:pt x="28" y="1224"/>
                  </a:cubicBezTo>
                  <a:cubicBezTo>
                    <a:pt x="17" y="1256"/>
                    <a:pt x="17" y="1290"/>
                    <a:pt x="28" y="1323"/>
                  </a:cubicBezTo>
                  <a:cubicBezTo>
                    <a:pt x="0" y="1407"/>
                    <a:pt x="34" y="1497"/>
                    <a:pt x="147" y="1562"/>
                  </a:cubicBezTo>
                  <a:lnTo>
                    <a:pt x="1811" y="2523"/>
                  </a:lnTo>
                  <a:cubicBezTo>
                    <a:pt x="1902" y="2576"/>
                    <a:pt x="2022" y="2602"/>
                    <a:pt x="2141" y="2602"/>
                  </a:cubicBezTo>
                  <a:cubicBezTo>
                    <a:pt x="2261" y="2602"/>
                    <a:pt x="2381" y="2576"/>
                    <a:pt x="2472" y="2523"/>
                  </a:cubicBezTo>
                  <a:lnTo>
                    <a:pt x="3362" y="2011"/>
                  </a:lnTo>
                  <a:cubicBezTo>
                    <a:pt x="3475" y="1944"/>
                    <a:pt x="3510" y="1855"/>
                    <a:pt x="3482" y="1770"/>
                  </a:cubicBezTo>
                  <a:cubicBezTo>
                    <a:pt x="3493" y="1738"/>
                    <a:pt x="3493" y="1704"/>
                    <a:pt x="3482" y="1671"/>
                  </a:cubicBezTo>
                  <a:cubicBezTo>
                    <a:pt x="3493" y="1640"/>
                    <a:pt x="3493" y="1606"/>
                    <a:pt x="3482" y="1574"/>
                  </a:cubicBezTo>
                  <a:cubicBezTo>
                    <a:pt x="3493" y="1542"/>
                    <a:pt x="3493" y="1507"/>
                    <a:pt x="3482" y="1476"/>
                  </a:cubicBezTo>
                  <a:cubicBezTo>
                    <a:pt x="3493" y="1445"/>
                    <a:pt x="3493" y="1410"/>
                    <a:pt x="3482" y="1378"/>
                  </a:cubicBezTo>
                  <a:cubicBezTo>
                    <a:pt x="3493" y="1346"/>
                    <a:pt x="3493" y="1312"/>
                    <a:pt x="3482" y="1279"/>
                  </a:cubicBezTo>
                  <a:cubicBezTo>
                    <a:pt x="3510" y="1195"/>
                    <a:pt x="3475" y="1106"/>
                    <a:pt x="3362" y="1040"/>
                  </a:cubicBezTo>
                  <a:lnTo>
                    <a:pt x="1698" y="80"/>
                  </a:lnTo>
                  <a:cubicBezTo>
                    <a:pt x="1607" y="27"/>
                    <a:pt x="1487" y="0"/>
                    <a:pt x="1368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5"/>
            <p:cNvSpPr/>
            <p:nvPr/>
          </p:nvSpPr>
          <p:spPr>
            <a:xfrm>
              <a:off x="1895875" y="1877625"/>
              <a:ext cx="53600" cy="57375"/>
            </a:xfrm>
            <a:custGeom>
              <a:avLst/>
              <a:gdLst/>
              <a:ahLst/>
              <a:cxnLst/>
              <a:rect l="l" t="t" r="r" b="b"/>
              <a:pathLst>
                <a:path w="2144" h="2295" extrusionOk="0">
                  <a:moveTo>
                    <a:pt x="640" y="1"/>
                  </a:moveTo>
                  <a:lnTo>
                    <a:pt x="149" y="286"/>
                  </a:lnTo>
                  <a:cubicBezTo>
                    <a:pt x="36" y="351"/>
                    <a:pt x="2" y="440"/>
                    <a:pt x="29" y="525"/>
                  </a:cubicBezTo>
                  <a:cubicBezTo>
                    <a:pt x="18" y="557"/>
                    <a:pt x="18" y="591"/>
                    <a:pt x="29" y="624"/>
                  </a:cubicBezTo>
                  <a:cubicBezTo>
                    <a:pt x="18" y="655"/>
                    <a:pt x="18" y="689"/>
                    <a:pt x="29" y="721"/>
                  </a:cubicBezTo>
                  <a:cubicBezTo>
                    <a:pt x="18" y="753"/>
                    <a:pt x="18" y="788"/>
                    <a:pt x="29" y="819"/>
                  </a:cubicBezTo>
                  <a:cubicBezTo>
                    <a:pt x="18" y="850"/>
                    <a:pt x="18" y="885"/>
                    <a:pt x="29" y="917"/>
                  </a:cubicBezTo>
                  <a:cubicBezTo>
                    <a:pt x="18" y="949"/>
                    <a:pt x="18" y="983"/>
                    <a:pt x="29" y="1016"/>
                  </a:cubicBezTo>
                  <a:cubicBezTo>
                    <a:pt x="1" y="1100"/>
                    <a:pt x="36" y="1190"/>
                    <a:pt x="149" y="1255"/>
                  </a:cubicBezTo>
                  <a:lnTo>
                    <a:pt x="1813" y="2216"/>
                  </a:lnTo>
                  <a:cubicBezTo>
                    <a:pt x="1905" y="2268"/>
                    <a:pt x="2024" y="2295"/>
                    <a:pt x="2144" y="2295"/>
                  </a:cubicBezTo>
                  <a:lnTo>
                    <a:pt x="2144" y="780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5"/>
            <p:cNvSpPr/>
            <p:nvPr/>
          </p:nvSpPr>
          <p:spPr>
            <a:xfrm>
              <a:off x="1895050" y="1865075"/>
              <a:ext cx="89475" cy="50350"/>
            </a:xfrm>
            <a:custGeom>
              <a:avLst/>
              <a:gdLst/>
              <a:ahLst/>
              <a:cxnLst/>
              <a:rect l="l" t="t" r="r" b="b"/>
              <a:pathLst>
                <a:path w="3579" h="2014" extrusionOk="0">
                  <a:moveTo>
                    <a:pt x="1402" y="1"/>
                  </a:moveTo>
                  <a:cubicBezTo>
                    <a:pt x="1282" y="1"/>
                    <a:pt x="1163" y="27"/>
                    <a:pt x="1072" y="79"/>
                  </a:cubicBezTo>
                  <a:lnTo>
                    <a:pt x="182" y="592"/>
                  </a:lnTo>
                  <a:cubicBezTo>
                    <a:pt x="0" y="697"/>
                    <a:pt x="0" y="869"/>
                    <a:pt x="182" y="974"/>
                  </a:cubicBezTo>
                  <a:lnTo>
                    <a:pt x="1846" y="1934"/>
                  </a:lnTo>
                  <a:cubicBezTo>
                    <a:pt x="1937" y="1987"/>
                    <a:pt x="2057" y="2014"/>
                    <a:pt x="2176" y="2014"/>
                  </a:cubicBezTo>
                  <a:cubicBezTo>
                    <a:pt x="2296" y="2014"/>
                    <a:pt x="2416" y="1987"/>
                    <a:pt x="2507" y="1934"/>
                  </a:cubicBezTo>
                  <a:lnTo>
                    <a:pt x="3395" y="1421"/>
                  </a:lnTo>
                  <a:cubicBezTo>
                    <a:pt x="3579" y="1316"/>
                    <a:pt x="3579" y="1146"/>
                    <a:pt x="3395" y="1040"/>
                  </a:cubicBezTo>
                  <a:lnTo>
                    <a:pt x="1733" y="79"/>
                  </a:lnTo>
                  <a:cubicBezTo>
                    <a:pt x="1641" y="27"/>
                    <a:pt x="1521" y="1"/>
                    <a:pt x="1402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5"/>
            <p:cNvSpPr/>
            <p:nvPr/>
          </p:nvSpPr>
          <p:spPr>
            <a:xfrm>
              <a:off x="1992775" y="1925875"/>
              <a:ext cx="87775" cy="65075"/>
            </a:xfrm>
            <a:custGeom>
              <a:avLst/>
              <a:gdLst/>
              <a:ahLst/>
              <a:cxnLst/>
              <a:rect l="l" t="t" r="r" b="b"/>
              <a:pathLst>
                <a:path w="3511" h="2603" extrusionOk="0">
                  <a:moveTo>
                    <a:pt x="1368" y="0"/>
                  </a:moveTo>
                  <a:cubicBezTo>
                    <a:pt x="1249" y="0"/>
                    <a:pt x="1129" y="26"/>
                    <a:pt x="1038" y="79"/>
                  </a:cubicBezTo>
                  <a:lnTo>
                    <a:pt x="149" y="592"/>
                  </a:lnTo>
                  <a:cubicBezTo>
                    <a:pt x="36" y="658"/>
                    <a:pt x="1" y="747"/>
                    <a:pt x="28" y="832"/>
                  </a:cubicBezTo>
                  <a:cubicBezTo>
                    <a:pt x="17" y="863"/>
                    <a:pt x="17" y="898"/>
                    <a:pt x="28" y="929"/>
                  </a:cubicBezTo>
                  <a:cubicBezTo>
                    <a:pt x="17" y="962"/>
                    <a:pt x="17" y="996"/>
                    <a:pt x="28" y="1028"/>
                  </a:cubicBezTo>
                  <a:cubicBezTo>
                    <a:pt x="17" y="1060"/>
                    <a:pt x="17" y="1095"/>
                    <a:pt x="28" y="1126"/>
                  </a:cubicBezTo>
                  <a:cubicBezTo>
                    <a:pt x="17" y="1158"/>
                    <a:pt x="17" y="1193"/>
                    <a:pt x="28" y="1224"/>
                  </a:cubicBezTo>
                  <a:cubicBezTo>
                    <a:pt x="17" y="1256"/>
                    <a:pt x="17" y="1290"/>
                    <a:pt x="28" y="1323"/>
                  </a:cubicBezTo>
                  <a:cubicBezTo>
                    <a:pt x="1" y="1407"/>
                    <a:pt x="34" y="1497"/>
                    <a:pt x="149" y="1562"/>
                  </a:cubicBezTo>
                  <a:lnTo>
                    <a:pt x="1813" y="2523"/>
                  </a:lnTo>
                  <a:cubicBezTo>
                    <a:pt x="1904" y="2576"/>
                    <a:pt x="2023" y="2602"/>
                    <a:pt x="2143" y="2602"/>
                  </a:cubicBezTo>
                  <a:cubicBezTo>
                    <a:pt x="2262" y="2602"/>
                    <a:pt x="2382" y="2576"/>
                    <a:pt x="2473" y="2523"/>
                  </a:cubicBezTo>
                  <a:lnTo>
                    <a:pt x="3362" y="2011"/>
                  </a:lnTo>
                  <a:cubicBezTo>
                    <a:pt x="3476" y="1944"/>
                    <a:pt x="3511" y="1855"/>
                    <a:pt x="3483" y="1770"/>
                  </a:cubicBezTo>
                  <a:cubicBezTo>
                    <a:pt x="3494" y="1738"/>
                    <a:pt x="3494" y="1704"/>
                    <a:pt x="3483" y="1673"/>
                  </a:cubicBezTo>
                  <a:cubicBezTo>
                    <a:pt x="3494" y="1640"/>
                    <a:pt x="3494" y="1606"/>
                    <a:pt x="3483" y="1574"/>
                  </a:cubicBezTo>
                  <a:cubicBezTo>
                    <a:pt x="3494" y="1542"/>
                    <a:pt x="3494" y="1507"/>
                    <a:pt x="3483" y="1476"/>
                  </a:cubicBezTo>
                  <a:cubicBezTo>
                    <a:pt x="3494" y="1445"/>
                    <a:pt x="3494" y="1410"/>
                    <a:pt x="3483" y="1378"/>
                  </a:cubicBezTo>
                  <a:cubicBezTo>
                    <a:pt x="3494" y="1346"/>
                    <a:pt x="3494" y="1312"/>
                    <a:pt x="3483" y="1279"/>
                  </a:cubicBezTo>
                  <a:cubicBezTo>
                    <a:pt x="3511" y="1195"/>
                    <a:pt x="3476" y="1106"/>
                    <a:pt x="3362" y="1040"/>
                  </a:cubicBezTo>
                  <a:lnTo>
                    <a:pt x="1698" y="79"/>
                  </a:lnTo>
                  <a:cubicBezTo>
                    <a:pt x="1607" y="26"/>
                    <a:pt x="1488" y="0"/>
                    <a:pt x="1368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5"/>
            <p:cNvSpPr/>
            <p:nvPr/>
          </p:nvSpPr>
          <p:spPr>
            <a:xfrm>
              <a:off x="1992775" y="1933575"/>
              <a:ext cx="53600" cy="57350"/>
            </a:xfrm>
            <a:custGeom>
              <a:avLst/>
              <a:gdLst/>
              <a:ahLst/>
              <a:cxnLst/>
              <a:rect l="l" t="t" r="r" b="b"/>
              <a:pathLst>
                <a:path w="2144" h="2294" extrusionOk="0">
                  <a:moveTo>
                    <a:pt x="640" y="0"/>
                  </a:moveTo>
                  <a:lnTo>
                    <a:pt x="149" y="284"/>
                  </a:lnTo>
                  <a:cubicBezTo>
                    <a:pt x="36" y="350"/>
                    <a:pt x="1" y="439"/>
                    <a:pt x="28" y="524"/>
                  </a:cubicBezTo>
                  <a:cubicBezTo>
                    <a:pt x="17" y="555"/>
                    <a:pt x="17" y="590"/>
                    <a:pt x="28" y="621"/>
                  </a:cubicBezTo>
                  <a:cubicBezTo>
                    <a:pt x="17" y="654"/>
                    <a:pt x="17" y="688"/>
                    <a:pt x="28" y="720"/>
                  </a:cubicBezTo>
                  <a:cubicBezTo>
                    <a:pt x="17" y="752"/>
                    <a:pt x="17" y="787"/>
                    <a:pt x="28" y="818"/>
                  </a:cubicBezTo>
                  <a:cubicBezTo>
                    <a:pt x="17" y="850"/>
                    <a:pt x="17" y="885"/>
                    <a:pt x="28" y="916"/>
                  </a:cubicBezTo>
                  <a:cubicBezTo>
                    <a:pt x="17" y="948"/>
                    <a:pt x="17" y="982"/>
                    <a:pt x="28" y="1015"/>
                  </a:cubicBezTo>
                  <a:cubicBezTo>
                    <a:pt x="1" y="1099"/>
                    <a:pt x="34" y="1189"/>
                    <a:pt x="149" y="1254"/>
                  </a:cubicBezTo>
                  <a:lnTo>
                    <a:pt x="1813" y="2214"/>
                  </a:lnTo>
                  <a:cubicBezTo>
                    <a:pt x="1903" y="2267"/>
                    <a:pt x="2024" y="2294"/>
                    <a:pt x="2143" y="2294"/>
                  </a:cubicBezTo>
                  <a:lnTo>
                    <a:pt x="2143" y="78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5"/>
            <p:cNvSpPr/>
            <p:nvPr/>
          </p:nvSpPr>
          <p:spPr>
            <a:xfrm>
              <a:off x="1991900" y="1921000"/>
              <a:ext cx="89500" cy="50350"/>
            </a:xfrm>
            <a:custGeom>
              <a:avLst/>
              <a:gdLst/>
              <a:ahLst/>
              <a:cxnLst/>
              <a:rect l="l" t="t" r="r" b="b"/>
              <a:pathLst>
                <a:path w="3580" h="2014" extrusionOk="0">
                  <a:moveTo>
                    <a:pt x="1402" y="1"/>
                  </a:moveTo>
                  <a:cubicBezTo>
                    <a:pt x="1283" y="1"/>
                    <a:pt x="1163" y="27"/>
                    <a:pt x="1072" y="80"/>
                  </a:cubicBezTo>
                  <a:lnTo>
                    <a:pt x="184" y="592"/>
                  </a:lnTo>
                  <a:cubicBezTo>
                    <a:pt x="1" y="699"/>
                    <a:pt x="1" y="869"/>
                    <a:pt x="184" y="975"/>
                  </a:cubicBezTo>
                  <a:lnTo>
                    <a:pt x="1847" y="1934"/>
                  </a:lnTo>
                  <a:cubicBezTo>
                    <a:pt x="1938" y="1987"/>
                    <a:pt x="2058" y="2014"/>
                    <a:pt x="2177" y="2014"/>
                  </a:cubicBezTo>
                  <a:cubicBezTo>
                    <a:pt x="2297" y="2014"/>
                    <a:pt x="2417" y="1987"/>
                    <a:pt x="2508" y="1934"/>
                  </a:cubicBezTo>
                  <a:lnTo>
                    <a:pt x="3397" y="1421"/>
                  </a:lnTo>
                  <a:cubicBezTo>
                    <a:pt x="3579" y="1316"/>
                    <a:pt x="3579" y="1146"/>
                    <a:pt x="3397" y="1040"/>
                  </a:cubicBezTo>
                  <a:lnTo>
                    <a:pt x="1733" y="80"/>
                  </a:lnTo>
                  <a:cubicBezTo>
                    <a:pt x="1642" y="27"/>
                    <a:pt x="1522" y="1"/>
                    <a:pt x="1402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5"/>
            <p:cNvSpPr/>
            <p:nvPr/>
          </p:nvSpPr>
          <p:spPr>
            <a:xfrm>
              <a:off x="2089600" y="1981800"/>
              <a:ext cx="87775" cy="65050"/>
            </a:xfrm>
            <a:custGeom>
              <a:avLst/>
              <a:gdLst/>
              <a:ahLst/>
              <a:cxnLst/>
              <a:rect l="l" t="t" r="r" b="b"/>
              <a:pathLst>
                <a:path w="3511" h="2602" extrusionOk="0">
                  <a:moveTo>
                    <a:pt x="1369" y="0"/>
                  </a:moveTo>
                  <a:cubicBezTo>
                    <a:pt x="1249" y="0"/>
                    <a:pt x="1130" y="26"/>
                    <a:pt x="1038" y="79"/>
                  </a:cubicBezTo>
                  <a:lnTo>
                    <a:pt x="149" y="592"/>
                  </a:lnTo>
                  <a:cubicBezTo>
                    <a:pt x="36" y="658"/>
                    <a:pt x="1" y="747"/>
                    <a:pt x="29" y="832"/>
                  </a:cubicBezTo>
                  <a:cubicBezTo>
                    <a:pt x="18" y="863"/>
                    <a:pt x="18" y="898"/>
                    <a:pt x="29" y="930"/>
                  </a:cubicBezTo>
                  <a:cubicBezTo>
                    <a:pt x="18" y="962"/>
                    <a:pt x="18" y="996"/>
                    <a:pt x="29" y="1028"/>
                  </a:cubicBezTo>
                  <a:cubicBezTo>
                    <a:pt x="18" y="1060"/>
                    <a:pt x="18" y="1095"/>
                    <a:pt x="29" y="1126"/>
                  </a:cubicBezTo>
                  <a:cubicBezTo>
                    <a:pt x="18" y="1158"/>
                    <a:pt x="18" y="1193"/>
                    <a:pt x="29" y="1224"/>
                  </a:cubicBezTo>
                  <a:cubicBezTo>
                    <a:pt x="18" y="1257"/>
                    <a:pt x="18" y="1290"/>
                    <a:pt x="29" y="1323"/>
                  </a:cubicBezTo>
                  <a:cubicBezTo>
                    <a:pt x="2" y="1407"/>
                    <a:pt x="37" y="1497"/>
                    <a:pt x="149" y="1562"/>
                  </a:cubicBezTo>
                  <a:lnTo>
                    <a:pt x="1813" y="2522"/>
                  </a:lnTo>
                  <a:cubicBezTo>
                    <a:pt x="1905" y="2575"/>
                    <a:pt x="2025" y="2602"/>
                    <a:pt x="2144" y="2602"/>
                  </a:cubicBezTo>
                  <a:cubicBezTo>
                    <a:pt x="2264" y="2602"/>
                    <a:pt x="2383" y="2575"/>
                    <a:pt x="2474" y="2522"/>
                  </a:cubicBezTo>
                  <a:lnTo>
                    <a:pt x="3364" y="2009"/>
                  </a:lnTo>
                  <a:cubicBezTo>
                    <a:pt x="3477" y="1944"/>
                    <a:pt x="3511" y="1855"/>
                    <a:pt x="3484" y="1771"/>
                  </a:cubicBezTo>
                  <a:cubicBezTo>
                    <a:pt x="3495" y="1738"/>
                    <a:pt x="3495" y="1704"/>
                    <a:pt x="3484" y="1672"/>
                  </a:cubicBezTo>
                  <a:cubicBezTo>
                    <a:pt x="3495" y="1640"/>
                    <a:pt x="3495" y="1605"/>
                    <a:pt x="3484" y="1574"/>
                  </a:cubicBezTo>
                  <a:cubicBezTo>
                    <a:pt x="3495" y="1543"/>
                    <a:pt x="3495" y="1508"/>
                    <a:pt x="3484" y="1476"/>
                  </a:cubicBezTo>
                  <a:cubicBezTo>
                    <a:pt x="3495" y="1445"/>
                    <a:pt x="3495" y="1410"/>
                    <a:pt x="3484" y="1378"/>
                  </a:cubicBezTo>
                  <a:cubicBezTo>
                    <a:pt x="3495" y="1346"/>
                    <a:pt x="3495" y="1312"/>
                    <a:pt x="3484" y="1279"/>
                  </a:cubicBezTo>
                  <a:cubicBezTo>
                    <a:pt x="3511" y="1195"/>
                    <a:pt x="3477" y="1106"/>
                    <a:pt x="3364" y="1041"/>
                  </a:cubicBezTo>
                  <a:lnTo>
                    <a:pt x="1700" y="79"/>
                  </a:lnTo>
                  <a:cubicBezTo>
                    <a:pt x="1609" y="26"/>
                    <a:pt x="1489" y="0"/>
                    <a:pt x="1369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5"/>
            <p:cNvSpPr/>
            <p:nvPr/>
          </p:nvSpPr>
          <p:spPr>
            <a:xfrm>
              <a:off x="2089625" y="1989525"/>
              <a:ext cx="53575" cy="57325"/>
            </a:xfrm>
            <a:custGeom>
              <a:avLst/>
              <a:gdLst/>
              <a:ahLst/>
              <a:cxnLst/>
              <a:rect l="l" t="t" r="r" b="b"/>
              <a:pathLst>
                <a:path w="2143" h="2293" extrusionOk="0">
                  <a:moveTo>
                    <a:pt x="639" y="0"/>
                  </a:moveTo>
                  <a:lnTo>
                    <a:pt x="148" y="283"/>
                  </a:lnTo>
                  <a:cubicBezTo>
                    <a:pt x="36" y="349"/>
                    <a:pt x="1" y="438"/>
                    <a:pt x="28" y="523"/>
                  </a:cubicBezTo>
                  <a:cubicBezTo>
                    <a:pt x="17" y="554"/>
                    <a:pt x="17" y="589"/>
                    <a:pt x="28" y="621"/>
                  </a:cubicBezTo>
                  <a:cubicBezTo>
                    <a:pt x="17" y="653"/>
                    <a:pt x="17" y="687"/>
                    <a:pt x="28" y="719"/>
                  </a:cubicBezTo>
                  <a:cubicBezTo>
                    <a:pt x="17" y="751"/>
                    <a:pt x="17" y="786"/>
                    <a:pt x="28" y="817"/>
                  </a:cubicBezTo>
                  <a:cubicBezTo>
                    <a:pt x="17" y="849"/>
                    <a:pt x="17" y="884"/>
                    <a:pt x="28" y="915"/>
                  </a:cubicBezTo>
                  <a:cubicBezTo>
                    <a:pt x="17" y="948"/>
                    <a:pt x="17" y="981"/>
                    <a:pt x="28" y="1014"/>
                  </a:cubicBezTo>
                  <a:cubicBezTo>
                    <a:pt x="1" y="1098"/>
                    <a:pt x="35" y="1188"/>
                    <a:pt x="148" y="1253"/>
                  </a:cubicBezTo>
                  <a:lnTo>
                    <a:pt x="1812" y="2213"/>
                  </a:lnTo>
                  <a:cubicBezTo>
                    <a:pt x="1903" y="2266"/>
                    <a:pt x="2023" y="2293"/>
                    <a:pt x="2143" y="2293"/>
                  </a:cubicBezTo>
                  <a:lnTo>
                    <a:pt x="2143" y="779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5"/>
            <p:cNvSpPr/>
            <p:nvPr/>
          </p:nvSpPr>
          <p:spPr>
            <a:xfrm>
              <a:off x="2088750" y="1976925"/>
              <a:ext cx="89500" cy="50350"/>
            </a:xfrm>
            <a:custGeom>
              <a:avLst/>
              <a:gdLst/>
              <a:ahLst/>
              <a:cxnLst/>
              <a:rect l="l" t="t" r="r" b="b"/>
              <a:pathLst>
                <a:path w="3580" h="2014" extrusionOk="0">
                  <a:moveTo>
                    <a:pt x="1403" y="1"/>
                  </a:moveTo>
                  <a:cubicBezTo>
                    <a:pt x="1284" y="1"/>
                    <a:pt x="1164" y="27"/>
                    <a:pt x="1074" y="80"/>
                  </a:cubicBezTo>
                  <a:lnTo>
                    <a:pt x="183" y="592"/>
                  </a:lnTo>
                  <a:cubicBezTo>
                    <a:pt x="1" y="697"/>
                    <a:pt x="1" y="869"/>
                    <a:pt x="183" y="974"/>
                  </a:cubicBezTo>
                  <a:lnTo>
                    <a:pt x="1847" y="1934"/>
                  </a:lnTo>
                  <a:cubicBezTo>
                    <a:pt x="1939" y="1987"/>
                    <a:pt x="2059" y="2014"/>
                    <a:pt x="2178" y="2014"/>
                  </a:cubicBezTo>
                  <a:cubicBezTo>
                    <a:pt x="2298" y="2014"/>
                    <a:pt x="2417" y="1987"/>
                    <a:pt x="2508" y="1934"/>
                  </a:cubicBezTo>
                  <a:lnTo>
                    <a:pt x="3398" y="1421"/>
                  </a:lnTo>
                  <a:cubicBezTo>
                    <a:pt x="3580" y="1316"/>
                    <a:pt x="3580" y="1146"/>
                    <a:pt x="3398" y="1040"/>
                  </a:cubicBezTo>
                  <a:lnTo>
                    <a:pt x="1734" y="80"/>
                  </a:lnTo>
                  <a:cubicBezTo>
                    <a:pt x="1643" y="27"/>
                    <a:pt x="1523" y="1"/>
                    <a:pt x="1403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5"/>
            <p:cNvSpPr/>
            <p:nvPr/>
          </p:nvSpPr>
          <p:spPr>
            <a:xfrm>
              <a:off x="2186500" y="2037700"/>
              <a:ext cx="87775" cy="65075"/>
            </a:xfrm>
            <a:custGeom>
              <a:avLst/>
              <a:gdLst/>
              <a:ahLst/>
              <a:cxnLst/>
              <a:rect l="l" t="t" r="r" b="b"/>
              <a:pathLst>
                <a:path w="3511" h="2603" extrusionOk="0">
                  <a:moveTo>
                    <a:pt x="1368" y="0"/>
                  </a:moveTo>
                  <a:cubicBezTo>
                    <a:pt x="1248" y="0"/>
                    <a:pt x="1129" y="26"/>
                    <a:pt x="1037" y="79"/>
                  </a:cubicBezTo>
                  <a:lnTo>
                    <a:pt x="149" y="592"/>
                  </a:lnTo>
                  <a:cubicBezTo>
                    <a:pt x="35" y="658"/>
                    <a:pt x="0" y="747"/>
                    <a:pt x="28" y="832"/>
                  </a:cubicBezTo>
                  <a:cubicBezTo>
                    <a:pt x="17" y="863"/>
                    <a:pt x="17" y="898"/>
                    <a:pt x="28" y="929"/>
                  </a:cubicBezTo>
                  <a:cubicBezTo>
                    <a:pt x="17" y="962"/>
                    <a:pt x="17" y="996"/>
                    <a:pt x="28" y="1028"/>
                  </a:cubicBezTo>
                  <a:cubicBezTo>
                    <a:pt x="17" y="1060"/>
                    <a:pt x="17" y="1095"/>
                    <a:pt x="28" y="1126"/>
                  </a:cubicBezTo>
                  <a:cubicBezTo>
                    <a:pt x="17" y="1157"/>
                    <a:pt x="17" y="1192"/>
                    <a:pt x="28" y="1224"/>
                  </a:cubicBezTo>
                  <a:cubicBezTo>
                    <a:pt x="17" y="1256"/>
                    <a:pt x="17" y="1290"/>
                    <a:pt x="28" y="1323"/>
                  </a:cubicBezTo>
                  <a:cubicBezTo>
                    <a:pt x="2" y="1408"/>
                    <a:pt x="35" y="1498"/>
                    <a:pt x="149" y="1563"/>
                  </a:cubicBezTo>
                  <a:lnTo>
                    <a:pt x="1812" y="2523"/>
                  </a:lnTo>
                  <a:cubicBezTo>
                    <a:pt x="1903" y="2576"/>
                    <a:pt x="2023" y="2603"/>
                    <a:pt x="2143" y="2603"/>
                  </a:cubicBezTo>
                  <a:cubicBezTo>
                    <a:pt x="2262" y="2603"/>
                    <a:pt x="2382" y="2576"/>
                    <a:pt x="2473" y="2523"/>
                  </a:cubicBezTo>
                  <a:lnTo>
                    <a:pt x="3362" y="2011"/>
                  </a:lnTo>
                  <a:cubicBezTo>
                    <a:pt x="3475" y="1945"/>
                    <a:pt x="3509" y="1856"/>
                    <a:pt x="3483" y="1772"/>
                  </a:cubicBezTo>
                  <a:cubicBezTo>
                    <a:pt x="3494" y="1739"/>
                    <a:pt x="3494" y="1705"/>
                    <a:pt x="3483" y="1673"/>
                  </a:cubicBezTo>
                  <a:cubicBezTo>
                    <a:pt x="3494" y="1641"/>
                    <a:pt x="3494" y="1606"/>
                    <a:pt x="3483" y="1575"/>
                  </a:cubicBezTo>
                  <a:cubicBezTo>
                    <a:pt x="3494" y="1544"/>
                    <a:pt x="3494" y="1509"/>
                    <a:pt x="3483" y="1477"/>
                  </a:cubicBezTo>
                  <a:cubicBezTo>
                    <a:pt x="3494" y="1445"/>
                    <a:pt x="3494" y="1411"/>
                    <a:pt x="3483" y="1379"/>
                  </a:cubicBezTo>
                  <a:cubicBezTo>
                    <a:pt x="3494" y="1347"/>
                    <a:pt x="3494" y="1313"/>
                    <a:pt x="3483" y="1281"/>
                  </a:cubicBezTo>
                  <a:cubicBezTo>
                    <a:pt x="3510" y="1196"/>
                    <a:pt x="3475" y="1107"/>
                    <a:pt x="3362" y="1042"/>
                  </a:cubicBezTo>
                  <a:lnTo>
                    <a:pt x="1698" y="79"/>
                  </a:lnTo>
                  <a:cubicBezTo>
                    <a:pt x="1607" y="26"/>
                    <a:pt x="1488" y="0"/>
                    <a:pt x="1368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5"/>
            <p:cNvSpPr/>
            <p:nvPr/>
          </p:nvSpPr>
          <p:spPr>
            <a:xfrm>
              <a:off x="2186500" y="2045450"/>
              <a:ext cx="53575" cy="57325"/>
            </a:xfrm>
            <a:custGeom>
              <a:avLst/>
              <a:gdLst/>
              <a:ahLst/>
              <a:cxnLst/>
              <a:rect l="l" t="t" r="r" b="b"/>
              <a:pathLst>
                <a:path w="2143" h="2293" extrusionOk="0">
                  <a:moveTo>
                    <a:pt x="640" y="0"/>
                  </a:moveTo>
                  <a:lnTo>
                    <a:pt x="149" y="283"/>
                  </a:lnTo>
                  <a:cubicBezTo>
                    <a:pt x="35" y="349"/>
                    <a:pt x="0" y="438"/>
                    <a:pt x="28" y="523"/>
                  </a:cubicBezTo>
                  <a:cubicBezTo>
                    <a:pt x="17" y="554"/>
                    <a:pt x="17" y="589"/>
                    <a:pt x="28" y="621"/>
                  </a:cubicBezTo>
                  <a:cubicBezTo>
                    <a:pt x="17" y="653"/>
                    <a:pt x="17" y="687"/>
                    <a:pt x="28" y="720"/>
                  </a:cubicBezTo>
                  <a:cubicBezTo>
                    <a:pt x="17" y="751"/>
                    <a:pt x="17" y="786"/>
                    <a:pt x="28" y="817"/>
                  </a:cubicBezTo>
                  <a:cubicBezTo>
                    <a:pt x="17" y="849"/>
                    <a:pt x="17" y="884"/>
                    <a:pt x="28" y="915"/>
                  </a:cubicBezTo>
                  <a:cubicBezTo>
                    <a:pt x="17" y="948"/>
                    <a:pt x="17" y="981"/>
                    <a:pt x="28" y="1014"/>
                  </a:cubicBezTo>
                  <a:cubicBezTo>
                    <a:pt x="0" y="1098"/>
                    <a:pt x="34" y="1188"/>
                    <a:pt x="149" y="1253"/>
                  </a:cubicBezTo>
                  <a:lnTo>
                    <a:pt x="1812" y="2213"/>
                  </a:lnTo>
                  <a:cubicBezTo>
                    <a:pt x="1903" y="2266"/>
                    <a:pt x="2023" y="2293"/>
                    <a:pt x="2142" y="2293"/>
                  </a:cubicBezTo>
                  <a:lnTo>
                    <a:pt x="2142" y="78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5"/>
            <p:cNvSpPr/>
            <p:nvPr/>
          </p:nvSpPr>
          <p:spPr>
            <a:xfrm>
              <a:off x="2185625" y="2032850"/>
              <a:ext cx="89500" cy="50350"/>
            </a:xfrm>
            <a:custGeom>
              <a:avLst/>
              <a:gdLst/>
              <a:ahLst/>
              <a:cxnLst/>
              <a:rect l="l" t="t" r="r" b="b"/>
              <a:pathLst>
                <a:path w="3580" h="2014" extrusionOk="0">
                  <a:moveTo>
                    <a:pt x="1403" y="1"/>
                  </a:moveTo>
                  <a:cubicBezTo>
                    <a:pt x="1283" y="1"/>
                    <a:pt x="1164" y="27"/>
                    <a:pt x="1072" y="80"/>
                  </a:cubicBezTo>
                  <a:lnTo>
                    <a:pt x="184" y="592"/>
                  </a:lnTo>
                  <a:cubicBezTo>
                    <a:pt x="0" y="697"/>
                    <a:pt x="0" y="869"/>
                    <a:pt x="184" y="974"/>
                  </a:cubicBezTo>
                  <a:lnTo>
                    <a:pt x="1848" y="1934"/>
                  </a:lnTo>
                  <a:cubicBezTo>
                    <a:pt x="1939" y="1987"/>
                    <a:pt x="2058" y="2014"/>
                    <a:pt x="2178" y="2014"/>
                  </a:cubicBezTo>
                  <a:cubicBezTo>
                    <a:pt x="2297" y="2014"/>
                    <a:pt x="2417" y="1987"/>
                    <a:pt x="2508" y="1934"/>
                  </a:cubicBezTo>
                  <a:lnTo>
                    <a:pt x="3397" y="1421"/>
                  </a:lnTo>
                  <a:cubicBezTo>
                    <a:pt x="3579" y="1316"/>
                    <a:pt x="3579" y="1145"/>
                    <a:pt x="3397" y="1040"/>
                  </a:cubicBezTo>
                  <a:lnTo>
                    <a:pt x="1733" y="80"/>
                  </a:lnTo>
                  <a:cubicBezTo>
                    <a:pt x="1642" y="27"/>
                    <a:pt x="1523" y="1"/>
                    <a:pt x="1403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5"/>
            <p:cNvSpPr/>
            <p:nvPr/>
          </p:nvSpPr>
          <p:spPr>
            <a:xfrm>
              <a:off x="1799050" y="1914675"/>
              <a:ext cx="107125" cy="76275"/>
            </a:xfrm>
            <a:custGeom>
              <a:avLst/>
              <a:gdLst/>
              <a:ahLst/>
              <a:cxnLst/>
              <a:rect l="l" t="t" r="r" b="b"/>
              <a:pathLst>
                <a:path w="4285" h="3051" extrusionOk="0">
                  <a:moveTo>
                    <a:pt x="2142" y="0"/>
                  </a:moveTo>
                  <a:cubicBezTo>
                    <a:pt x="2022" y="0"/>
                    <a:pt x="1903" y="27"/>
                    <a:pt x="1812" y="79"/>
                  </a:cubicBezTo>
                  <a:lnTo>
                    <a:pt x="148" y="1040"/>
                  </a:lnTo>
                  <a:cubicBezTo>
                    <a:pt x="34" y="1106"/>
                    <a:pt x="1" y="1195"/>
                    <a:pt x="27" y="1280"/>
                  </a:cubicBezTo>
                  <a:cubicBezTo>
                    <a:pt x="16" y="1312"/>
                    <a:pt x="16" y="1346"/>
                    <a:pt x="27" y="1377"/>
                  </a:cubicBezTo>
                  <a:cubicBezTo>
                    <a:pt x="16" y="1410"/>
                    <a:pt x="16" y="1444"/>
                    <a:pt x="27" y="1476"/>
                  </a:cubicBezTo>
                  <a:cubicBezTo>
                    <a:pt x="16" y="1508"/>
                    <a:pt x="16" y="1543"/>
                    <a:pt x="27" y="1574"/>
                  </a:cubicBezTo>
                  <a:cubicBezTo>
                    <a:pt x="16" y="1606"/>
                    <a:pt x="16" y="1641"/>
                    <a:pt x="27" y="1672"/>
                  </a:cubicBezTo>
                  <a:cubicBezTo>
                    <a:pt x="16" y="1704"/>
                    <a:pt x="16" y="1738"/>
                    <a:pt x="27" y="1771"/>
                  </a:cubicBezTo>
                  <a:cubicBezTo>
                    <a:pt x="1" y="1855"/>
                    <a:pt x="34" y="1945"/>
                    <a:pt x="148" y="2010"/>
                  </a:cubicBezTo>
                  <a:lnTo>
                    <a:pt x="1812" y="2971"/>
                  </a:lnTo>
                  <a:cubicBezTo>
                    <a:pt x="1903" y="3024"/>
                    <a:pt x="2022" y="3050"/>
                    <a:pt x="2142" y="3050"/>
                  </a:cubicBezTo>
                  <a:cubicBezTo>
                    <a:pt x="2262" y="3050"/>
                    <a:pt x="2381" y="3024"/>
                    <a:pt x="2473" y="2971"/>
                  </a:cubicBezTo>
                  <a:lnTo>
                    <a:pt x="4137" y="2010"/>
                  </a:lnTo>
                  <a:cubicBezTo>
                    <a:pt x="4249" y="1945"/>
                    <a:pt x="4284" y="1855"/>
                    <a:pt x="4258" y="1771"/>
                  </a:cubicBezTo>
                  <a:cubicBezTo>
                    <a:pt x="4267" y="1738"/>
                    <a:pt x="4267" y="1704"/>
                    <a:pt x="4258" y="1672"/>
                  </a:cubicBezTo>
                  <a:cubicBezTo>
                    <a:pt x="4267" y="1641"/>
                    <a:pt x="4267" y="1606"/>
                    <a:pt x="4258" y="1574"/>
                  </a:cubicBezTo>
                  <a:cubicBezTo>
                    <a:pt x="4267" y="1543"/>
                    <a:pt x="4267" y="1508"/>
                    <a:pt x="4258" y="1476"/>
                  </a:cubicBezTo>
                  <a:cubicBezTo>
                    <a:pt x="4267" y="1444"/>
                    <a:pt x="4267" y="1410"/>
                    <a:pt x="4258" y="1379"/>
                  </a:cubicBezTo>
                  <a:cubicBezTo>
                    <a:pt x="4267" y="1346"/>
                    <a:pt x="4267" y="1312"/>
                    <a:pt x="4258" y="1280"/>
                  </a:cubicBezTo>
                  <a:cubicBezTo>
                    <a:pt x="4284" y="1195"/>
                    <a:pt x="4250" y="1106"/>
                    <a:pt x="4137" y="1040"/>
                  </a:cubicBezTo>
                  <a:lnTo>
                    <a:pt x="2473" y="79"/>
                  </a:lnTo>
                  <a:cubicBezTo>
                    <a:pt x="2381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5"/>
            <p:cNvSpPr/>
            <p:nvPr/>
          </p:nvSpPr>
          <p:spPr>
            <a:xfrm>
              <a:off x="1799050" y="19324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0"/>
                  </a:moveTo>
                  <a:lnTo>
                    <a:pt x="148" y="329"/>
                  </a:lnTo>
                  <a:cubicBezTo>
                    <a:pt x="34" y="394"/>
                    <a:pt x="1" y="484"/>
                    <a:pt x="27" y="569"/>
                  </a:cubicBezTo>
                  <a:cubicBezTo>
                    <a:pt x="18" y="600"/>
                    <a:pt x="18" y="634"/>
                    <a:pt x="27" y="666"/>
                  </a:cubicBezTo>
                  <a:cubicBezTo>
                    <a:pt x="18" y="698"/>
                    <a:pt x="18" y="733"/>
                    <a:pt x="27" y="764"/>
                  </a:cubicBezTo>
                  <a:cubicBezTo>
                    <a:pt x="18" y="797"/>
                    <a:pt x="18" y="831"/>
                    <a:pt x="27" y="862"/>
                  </a:cubicBezTo>
                  <a:cubicBezTo>
                    <a:pt x="18" y="895"/>
                    <a:pt x="18" y="928"/>
                    <a:pt x="27" y="961"/>
                  </a:cubicBezTo>
                  <a:cubicBezTo>
                    <a:pt x="18" y="992"/>
                    <a:pt x="18" y="1027"/>
                    <a:pt x="27" y="1059"/>
                  </a:cubicBezTo>
                  <a:cubicBezTo>
                    <a:pt x="1" y="1143"/>
                    <a:pt x="34" y="1234"/>
                    <a:pt x="148" y="1299"/>
                  </a:cubicBezTo>
                  <a:lnTo>
                    <a:pt x="1812" y="2259"/>
                  </a:lnTo>
                  <a:cubicBezTo>
                    <a:pt x="1874" y="2295"/>
                    <a:pt x="1951" y="2315"/>
                    <a:pt x="2030" y="2326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5"/>
            <p:cNvSpPr/>
            <p:nvPr/>
          </p:nvSpPr>
          <p:spPr>
            <a:xfrm>
              <a:off x="1798175" y="190982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7" y="0"/>
                  </a:moveTo>
                  <a:cubicBezTo>
                    <a:pt x="2057" y="0"/>
                    <a:pt x="1938" y="26"/>
                    <a:pt x="1847" y="79"/>
                  </a:cubicBezTo>
                  <a:lnTo>
                    <a:pt x="183" y="1039"/>
                  </a:lnTo>
                  <a:cubicBezTo>
                    <a:pt x="1" y="1146"/>
                    <a:pt x="1" y="1316"/>
                    <a:pt x="183" y="1421"/>
                  </a:cubicBezTo>
                  <a:lnTo>
                    <a:pt x="1847" y="2382"/>
                  </a:lnTo>
                  <a:cubicBezTo>
                    <a:pt x="1938" y="2435"/>
                    <a:pt x="2057" y="2461"/>
                    <a:pt x="2177" y="2461"/>
                  </a:cubicBezTo>
                  <a:cubicBezTo>
                    <a:pt x="2297" y="2461"/>
                    <a:pt x="2416" y="2435"/>
                    <a:pt x="2508" y="2382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39"/>
                  </a:cubicBezTo>
                  <a:lnTo>
                    <a:pt x="2508" y="79"/>
                  </a:lnTo>
                  <a:cubicBezTo>
                    <a:pt x="2416" y="26"/>
                    <a:pt x="2297" y="0"/>
                    <a:pt x="217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5"/>
            <p:cNvSpPr/>
            <p:nvPr/>
          </p:nvSpPr>
          <p:spPr>
            <a:xfrm>
              <a:off x="1895925" y="1970600"/>
              <a:ext cx="107100" cy="76250"/>
            </a:xfrm>
            <a:custGeom>
              <a:avLst/>
              <a:gdLst/>
              <a:ahLst/>
              <a:cxnLst/>
              <a:rect l="l" t="t" r="r" b="b"/>
              <a:pathLst>
                <a:path w="4284" h="3050" extrusionOk="0">
                  <a:moveTo>
                    <a:pt x="2142" y="0"/>
                  </a:moveTo>
                  <a:cubicBezTo>
                    <a:pt x="2022" y="0"/>
                    <a:pt x="1902" y="27"/>
                    <a:pt x="1811" y="79"/>
                  </a:cubicBezTo>
                  <a:lnTo>
                    <a:pt x="147" y="1040"/>
                  </a:lnTo>
                  <a:cubicBezTo>
                    <a:pt x="34" y="1106"/>
                    <a:pt x="0" y="1195"/>
                    <a:pt x="27" y="1280"/>
                  </a:cubicBezTo>
                  <a:cubicBezTo>
                    <a:pt x="16" y="1311"/>
                    <a:pt x="16" y="1346"/>
                    <a:pt x="27" y="1378"/>
                  </a:cubicBezTo>
                  <a:cubicBezTo>
                    <a:pt x="16" y="1410"/>
                    <a:pt x="16" y="1444"/>
                    <a:pt x="27" y="1476"/>
                  </a:cubicBezTo>
                  <a:cubicBezTo>
                    <a:pt x="16" y="1508"/>
                    <a:pt x="16" y="1543"/>
                    <a:pt x="27" y="1574"/>
                  </a:cubicBezTo>
                  <a:cubicBezTo>
                    <a:pt x="16" y="1606"/>
                    <a:pt x="16" y="1641"/>
                    <a:pt x="27" y="1672"/>
                  </a:cubicBezTo>
                  <a:cubicBezTo>
                    <a:pt x="16" y="1705"/>
                    <a:pt x="16" y="1738"/>
                    <a:pt x="27" y="1771"/>
                  </a:cubicBezTo>
                  <a:cubicBezTo>
                    <a:pt x="0" y="1855"/>
                    <a:pt x="34" y="1945"/>
                    <a:pt x="147" y="2010"/>
                  </a:cubicBezTo>
                  <a:lnTo>
                    <a:pt x="1811" y="2970"/>
                  </a:lnTo>
                  <a:cubicBezTo>
                    <a:pt x="1902" y="3023"/>
                    <a:pt x="2022" y="3050"/>
                    <a:pt x="2142" y="3050"/>
                  </a:cubicBezTo>
                  <a:cubicBezTo>
                    <a:pt x="2262" y="3050"/>
                    <a:pt x="2381" y="3023"/>
                    <a:pt x="2472" y="2970"/>
                  </a:cubicBezTo>
                  <a:lnTo>
                    <a:pt x="4136" y="2010"/>
                  </a:lnTo>
                  <a:cubicBezTo>
                    <a:pt x="4250" y="1945"/>
                    <a:pt x="4284" y="1855"/>
                    <a:pt x="4257" y="1771"/>
                  </a:cubicBezTo>
                  <a:cubicBezTo>
                    <a:pt x="4268" y="1738"/>
                    <a:pt x="4268" y="1705"/>
                    <a:pt x="4257" y="1672"/>
                  </a:cubicBezTo>
                  <a:cubicBezTo>
                    <a:pt x="4268" y="1641"/>
                    <a:pt x="4268" y="1606"/>
                    <a:pt x="4257" y="1574"/>
                  </a:cubicBezTo>
                  <a:cubicBezTo>
                    <a:pt x="4268" y="1543"/>
                    <a:pt x="4268" y="1508"/>
                    <a:pt x="4257" y="1476"/>
                  </a:cubicBezTo>
                  <a:cubicBezTo>
                    <a:pt x="4268" y="1444"/>
                    <a:pt x="4268" y="1410"/>
                    <a:pt x="4257" y="1378"/>
                  </a:cubicBezTo>
                  <a:cubicBezTo>
                    <a:pt x="4268" y="1346"/>
                    <a:pt x="4268" y="1311"/>
                    <a:pt x="4257" y="1280"/>
                  </a:cubicBezTo>
                  <a:cubicBezTo>
                    <a:pt x="4284" y="1195"/>
                    <a:pt x="4250" y="1106"/>
                    <a:pt x="4136" y="1040"/>
                  </a:cubicBezTo>
                  <a:lnTo>
                    <a:pt x="2472" y="79"/>
                  </a:lnTo>
                  <a:cubicBezTo>
                    <a:pt x="2381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5"/>
            <p:cNvSpPr/>
            <p:nvPr/>
          </p:nvSpPr>
          <p:spPr>
            <a:xfrm>
              <a:off x="1895875" y="1988375"/>
              <a:ext cx="50800" cy="58150"/>
            </a:xfrm>
            <a:custGeom>
              <a:avLst/>
              <a:gdLst/>
              <a:ahLst/>
              <a:cxnLst/>
              <a:rect l="l" t="t" r="r" b="b"/>
              <a:pathLst>
                <a:path w="2032" h="2326" extrusionOk="0">
                  <a:moveTo>
                    <a:pt x="718" y="0"/>
                  </a:moveTo>
                  <a:lnTo>
                    <a:pt x="149" y="329"/>
                  </a:lnTo>
                  <a:cubicBezTo>
                    <a:pt x="36" y="394"/>
                    <a:pt x="2" y="484"/>
                    <a:pt x="29" y="569"/>
                  </a:cubicBezTo>
                  <a:cubicBezTo>
                    <a:pt x="18" y="600"/>
                    <a:pt x="18" y="635"/>
                    <a:pt x="29" y="667"/>
                  </a:cubicBezTo>
                  <a:cubicBezTo>
                    <a:pt x="18" y="699"/>
                    <a:pt x="18" y="733"/>
                    <a:pt x="29" y="764"/>
                  </a:cubicBezTo>
                  <a:cubicBezTo>
                    <a:pt x="18" y="797"/>
                    <a:pt x="18" y="831"/>
                    <a:pt x="29" y="863"/>
                  </a:cubicBezTo>
                  <a:cubicBezTo>
                    <a:pt x="18" y="895"/>
                    <a:pt x="18" y="930"/>
                    <a:pt x="29" y="961"/>
                  </a:cubicBezTo>
                  <a:cubicBezTo>
                    <a:pt x="18" y="992"/>
                    <a:pt x="18" y="1027"/>
                    <a:pt x="29" y="1059"/>
                  </a:cubicBezTo>
                  <a:cubicBezTo>
                    <a:pt x="1" y="1143"/>
                    <a:pt x="36" y="1234"/>
                    <a:pt x="149" y="1299"/>
                  </a:cubicBezTo>
                  <a:lnTo>
                    <a:pt x="1813" y="2259"/>
                  </a:lnTo>
                  <a:cubicBezTo>
                    <a:pt x="1876" y="2295"/>
                    <a:pt x="1952" y="2315"/>
                    <a:pt x="2032" y="2326"/>
                  </a:cubicBezTo>
                  <a:lnTo>
                    <a:pt x="2032" y="549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5"/>
            <p:cNvSpPr/>
            <p:nvPr/>
          </p:nvSpPr>
          <p:spPr>
            <a:xfrm>
              <a:off x="1895050" y="1965750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6" y="0"/>
                  </a:moveTo>
                  <a:cubicBezTo>
                    <a:pt x="2057" y="0"/>
                    <a:pt x="1937" y="26"/>
                    <a:pt x="1846" y="79"/>
                  </a:cubicBezTo>
                  <a:lnTo>
                    <a:pt x="182" y="1039"/>
                  </a:lnTo>
                  <a:cubicBezTo>
                    <a:pt x="0" y="1146"/>
                    <a:pt x="0" y="1316"/>
                    <a:pt x="182" y="1422"/>
                  </a:cubicBezTo>
                  <a:lnTo>
                    <a:pt x="1846" y="2382"/>
                  </a:lnTo>
                  <a:cubicBezTo>
                    <a:pt x="1937" y="2435"/>
                    <a:pt x="2057" y="2461"/>
                    <a:pt x="2177" y="2461"/>
                  </a:cubicBezTo>
                  <a:cubicBezTo>
                    <a:pt x="2297" y="2461"/>
                    <a:pt x="2416" y="2435"/>
                    <a:pt x="2507" y="2382"/>
                  </a:cubicBezTo>
                  <a:lnTo>
                    <a:pt x="4171" y="1422"/>
                  </a:lnTo>
                  <a:cubicBezTo>
                    <a:pt x="4354" y="1316"/>
                    <a:pt x="4354" y="1146"/>
                    <a:pt x="4171" y="1039"/>
                  </a:cubicBezTo>
                  <a:lnTo>
                    <a:pt x="2507" y="79"/>
                  </a:lnTo>
                  <a:cubicBezTo>
                    <a:pt x="2416" y="26"/>
                    <a:pt x="2296" y="0"/>
                    <a:pt x="2176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5"/>
            <p:cNvSpPr/>
            <p:nvPr/>
          </p:nvSpPr>
          <p:spPr>
            <a:xfrm>
              <a:off x="1992775" y="2026525"/>
              <a:ext cx="107150" cy="76250"/>
            </a:xfrm>
            <a:custGeom>
              <a:avLst/>
              <a:gdLst/>
              <a:ahLst/>
              <a:cxnLst/>
              <a:rect l="l" t="t" r="r" b="b"/>
              <a:pathLst>
                <a:path w="4286" h="3050" extrusionOk="0">
                  <a:moveTo>
                    <a:pt x="2143" y="1"/>
                  </a:moveTo>
                  <a:cubicBezTo>
                    <a:pt x="2023" y="1"/>
                    <a:pt x="1904" y="27"/>
                    <a:pt x="1813" y="79"/>
                  </a:cubicBezTo>
                  <a:lnTo>
                    <a:pt x="149" y="1040"/>
                  </a:lnTo>
                  <a:cubicBezTo>
                    <a:pt x="36" y="1106"/>
                    <a:pt x="1" y="1195"/>
                    <a:pt x="28" y="1280"/>
                  </a:cubicBezTo>
                  <a:cubicBezTo>
                    <a:pt x="17" y="1311"/>
                    <a:pt x="17" y="1346"/>
                    <a:pt x="28" y="1378"/>
                  </a:cubicBezTo>
                  <a:cubicBezTo>
                    <a:pt x="17" y="1410"/>
                    <a:pt x="17" y="1444"/>
                    <a:pt x="28" y="1477"/>
                  </a:cubicBezTo>
                  <a:cubicBezTo>
                    <a:pt x="17" y="1508"/>
                    <a:pt x="17" y="1542"/>
                    <a:pt x="28" y="1574"/>
                  </a:cubicBezTo>
                  <a:cubicBezTo>
                    <a:pt x="17" y="1606"/>
                    <a:pt x="17" y="1641"/>
                    <a:pt x="28" y="1672"/>
                  </a:cubicBezTo>
                  <a:cubicBezTo>
                    <a:pt x="17" y="1705"/>
                    <a:pt x="17" y="1738"/>
                    <a:pt x="28" y="1771"/>
                  </a:cubicBezTo>
                  <a:cubicBezTo>
                    <a:pt x="1" y="1855"/>
                    <a:pt x="34" y="1945"/>
                    <a:pt x="149" y="2010"/>
                  </a:cubicBezTo>
                  <a:lnTo>
                    <a:pt x="1813" y="2970"/>
                  </a:lnTo>
                  <a:cubicBezTo>
                    <a:pt x="1904" y="3023"/>
                    <a:pt x="2023" y="3050"/>
                    <a:pt x="2143" y="3050"/>
                  </a:cubicBezTo>
                  <a:cubicBezTo>
                    <a:pt x="2262" y="3050"/>
                    <a:pt x="2382" y="3023"/>
                    <a:pt x="2473" y="2970"/>
                  </a:cubicBezTo>
                  <a:lnTo>
                    <a:pt x="4137" y="2010"/>
                  </a:lnTo>
                  <a:cubicBezTo>
                    <a:pt x="4250" y="1945"/>
                    <a:pt x="4285" y="1855"/>
                    <a:pt x="4257" y="1771"/>
                  </a:cubicBezTo>
                  <a:cubicBezTo>
                    <a:pt x="4268" y="1738"/>
                    <a:pt x="4268" y="1705"/>
                    <a:pt x="4257" y="1672"/>
                  </a:cubicBezTo>
                  <a:cubicBezTo>
                    <a:pt x="4268" y="1641"/>
                    <a:pt x="4268" y="1606"/>
                    <a:pt x="4257" y="1574"/>
                  </a:cubicBezTo>
                  <a:cubicBezTo>
                    <a:pt x="4268" y="1543"/>
                    <a:pt x="4268" y="1508"/>
                    <a:pt x="4257" y="1477"/>
                  </a:cubicBezTo>
                  <a:cubicBezTo>
                    <a:pt x="4268" y="1444"/>
                    <a:pt x="4268" y="1410"/>
                    <a:pt x="4257" y="1378"/>
                  </a:cubicBezTo>
                  <a:cubicBezTo>
                    <a:pt x="4268" y="1346"/>
                    <a:pt x="4268" y="1311"/>
                    <a:pt x="4257" y="1280"/>
                  </a:cubicBezTo>
                  <a:cubicBezTo>
                    <a:pt x="4285" y="1195"/>
                    <a:pt x="4250" y="1106"/>
                    <a:pt x="4137" y="1040"/>
                  </a:cubicBezTo>
                  <a:lnTo>
                    <a:pt x="2473" y="79"/>
                  </a:lnTo>
                  <a:cubicBezTo>
                    <a:pt x="2382" y="27"/>
                    <a:pt x="2262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5"/>
            <p:cNvSpPr/>
            <p:nvPr/>
          </p:nvSpPr>
          <p:spPr>
            <a:xfrm>
              <a:off x="1992775" y="2044300"/>
              <a:ext cx="50800" cy="58175"/>
            </a:xfrm>
            <a:custGeom>
              <a:avLst/>
              <a:gdLst/>
              <a:ahLst/>
              <a:cxnLst/>
              <a:rect l="l" t="t" r="r" b="b"/>
              <a:pathLst>
                <a:path w="2032" h="2327" extrusionOk="0">
                  <a:moveTo>
                    <a:pt x="716" y="1"/>
                  </a:moveTo>
                  <a:lnTo>
                    <a:pt x="149" y="329"/>
                  </a:lnTo>
                  <a:cubicBezTo>
                    <a:pt x="36" y="395"/>
                    <a:pt x="1" y="484"/>
                    <a:pt x="28" y="569"/>
                  </a:cubicBezTo>
                  <a:cubicBezTo>
                    <a:pt x="17" y="600"/>
                    <a:pt x="17" y="635"/>
                    <a:pt x="28" y="667"/>
                  </a:cubicBezTo>
                  <a:cubicBezTo>
                    <a:pt x="17" y="699"/>
                    <a:pt x="17" y="733"/>
                    <a:pt x="28" y="766"/>
                  </a:cubicBezTo>
                  <a:cubicBezTo>
                    <a:pt x="17" y="797"/>
                    <a:pt x="17" y="831"/>
                    <a:pt x="28" y="863"/>
                  </a:cubicBezTo>
                  <a:cubicBezTo>
                    <a:pt x="17" y="895"/>
                    <a:pt x="17" y="930"/>
                    <a:pt x="28" y="961"/>
                  </a:cubicBezTo>
                  <a:cubicBezTo>
                    <a:pt x="17" y="994"/>
                    <a:pt x="17" y="1027"/>
                    <a:pt x="28" y="1060"/>
                  </a:cubicBezTo>
                  <a:cubicBezTo>
                    <a:pt x="1" y="1144"/>
                    <a:pt x="36" y="1234"/>
                    <a:pt x="149" y="1299"/>
                  </a:cubicBezTo>
                  <a:lnTo>
                    <a:pt x="1813" y="2259"/>
                  </a:lnTo>
                  <a:cubicBezTo>
                    <a:pt x="1874" y="2296"/>
                    <a:pt x="1952" y="2315"/>
                    <a:pt x="2031" y="2327"/>
                  </a:cubicBezTo>
                  <a:lnTo>
                    <a:pt x="2030" y="550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5"/>
            <p:cNvSpPr/>
            <p:nvPr/>
          </p:nvSpPr>
          <p:spPr>
            <a:xfrm>
              <a:off x="1991900" y="20216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0"/>
                  </a:moveTo>
                  <a:cubicBezTo>
                    <a:pt x="2058" y="0"/>
                    <a:pt x="1938" y="27"/>
                    <a:pt x="1848" y="79"/>
                  </a:cubicBezTo>
                  <a:lnTo>
                    <a:pt x="184" y="1039"/>
                  </a:lnTo>
                  <a:cubicBezTo>
                    <a:pt x="1" y="1144"/>
                    <a:pt x="1" y="1316"/>
                    <a:pt x="184" y="1421"/>
                  </a:cubicBezTo>
                  <a:lnTo>
                    <a:pt x="1847" y="2382"/>
                  </a:lnTo>
                  <a:cubicBezTo>
                    <a:pt x="1938" y="2435"/>
                    <a:pt x="2058" y="2461"/>
                    <a:pt x="2178" y="2461"/>
                  </a:cubicBezTo>
                  <a:cubicBezTo>
                    <a:pt x="2297" y="2461"/>
                    <a:pt x="2417" y="2435"/>
                    <a:pt x="2508" y="2382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39"/>
                  </a:cubicBezTo>
                  <a:lnTo>
                    <a:pt x="2508" y="79"/>
                  </a:lnTo>
                  <a:cubicBezTo>
                    <a:pt x="2417" y="27"/>
                    <a:pt x="2297" y="0"/>
                    <a:pt x="217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5"/>
            <p:cNvSpPr/>
            <p:nvPr/>
          </p:nvSpPr>
          <p:spPr>
            <a:xfrm>
              <a:off x="2089625" y="2082425"/>
              <a:ext cx="107150" cy="76300"/>
            </a:xfrm>
            <a:custGeom>
              <a:avLst/>
              <a:gdLst/>
              <a:ahLst/>
              <a:cxnLst/>
              <a:rect l="l" t="t" r="r" b="b"/>
              <a:pathLst>
                <a:path w="4286" h="3052" extrusionOk="0">
                  <a:moveTo>
                    <a:pt x="2143" y="1"/>
                  </a:moveTo>
                  <a:cubicBezTo>
                    <a:pt x="2024" y="1"/>
                    <a:pt x="1904" y="27"/>
                    <a:pt x="1813" y="80"/>
                  </a:cubicBezTo>
                  <a:lnTo>
                    <a:pt x="149" y="1041"/>
                  </a:lnTo>
                  <a:cubicBezTo>
                    <a:pt x="36" y="1106"/>
                    <a:pt x="1" y="1196"/>
                    <a:pt x="29" y="1281"/>
                  </a:cubicBezTo>
                  <a:cubicBezTo>
                    <a:pt x="18" y="1312"/>
                    <a:pt x="18" y="1347"/>
                    <a:pt x="29" y="1379"/>
                  </a:cubicBezTo>
                  <a:cubicBezTo>
                    <a:pt x="18" y="1411"/>
                    <a:pt x="18" y="1445"/>
                    <a:pt x="29" y="1476"/>
                  </a:cubicBezTo>
                  <a:cubicBezTo>
                    <a:pt x="18" y="1509"/>
                    <a:pt x="18" y="1543"/>
                    <a:pt x="29" y="1575"/>
                  </a:cubicBezTo>
                  <a:cubicBezTo>
                    <a:pt x="18" y="1607"/>
                    <a:pt x="18" y="1642"/>
                    <a:pt x="29" y="1673"/>
                  </a:cubicBezTo>
                  <a:cubicBezTo>
                    <a:pt x="18" y="1706"/>
                    <a:pt x="18" y="1739"/>
                    <a:pt x="29" y="1771"/>
                  </a:cubicBezTo>
                  <a:cubicBezTo>
                    <a:pt x="1" y="1857"/>
                    <a:pt x="36" y="1946"/>
                    <a:pt x="148" y="2011"/>
                  </a:cubicBezTo>
                  <a:lnTo>
                    <a:pt x="1812" y="2971"/>
                  </a:lnTo>
                  <a:cubicBezTo>
                    <a:pt x="1904" y="3025"/>
                    <a:pt x="2024" y="3051"/>
                    <a:pt x="2143" y="3051"/>
                  </a:cubicBezTo>
                  <a:cubicBezTo>
                    <a:pt x="2263" y="3051"/>
                    <a:pt x="2382" y="3025"/>
                    <a:pt x="2473" y="2971"/>
                  </a:cubicBezTo>
                  <a:lnTo>
                    <a:pt x="4137" y="2011"/>
                  </a:lnTo>
                  <a:cubicBezTo>
                    <a:pt x="4251" y="1946"/>
                    <a:pt x="4284" y="1857"/>
                    <a:pt x="4258" y="1771"/>
                  </a:cubicBezTo>
                  <a:cubicBezTo>
                    <a:pt x="4269" y="1739"/>
                    <a:pt x="4269" y="1706"/>
                    <a:pt x="4258" y="1673"/>
                  </a:cubicBezTo>
                  <a:cubicBezTo>
                    <a:pt x="4269" y="1642"/>
                    <a:pt x="4269" y="1607"/>
                    <a:pt x="4258" y="1575"/>
                  </a:cubicBezTo>
                  <a:cubicBezTo>
                    <a:pt x="4269" y="1543"/>
                    <a:pt x="4269" y="1509"/>
                    <a:pt x="4258" y="1478"/>
                  </a:cubicBezTo>
                  <a:cubicBezTo>
                    <a:pt x="4269" y="1445"/>
                    <a:pt x="4269" y="1411"/>
                    <a:pt x="4258" y="1379"/>
                  </a:cubicBezTo>
                  <a:cubicBezTo>
                    <a:pt x="4269" y="1347"/>
                    <a:pt x="4269" y="1312"/>
                    <a:pt x="4258" y="1281"/>
                  </a:cubicBezTo>
                  <a:cubicBezTo>
                    <a:pt x="4286" y="1196"/>
                    <a:pt x="4251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3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5"/>
            <p:cNvSpPr/>
            <p:nvPr/>
          </p:nvSpPr>
          <p:spPr>
            <a:xfrm>
              <a:off x="2089625" y="21002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1"/>
                  </a:moveTo>
                  <a:lnTo>
                    <a:pt x="148" y="329"/>
                  </a:lnTo>
                  <a:cubicBezTo>
                    <a:pt x="36" y="394"/>
                    <a:pt x="1" y="483"/>
                    <a:pt x="28" y="568"/>
                  </a:cubicBezTo>
                  <a:cubicBezTo>
                    <a:pt x="18" y="601"/>
                    <a:pt x="18" y="634"/>
                    <a:pt x="28" y="666"/>
                  </a:cubicBezTo>
                  <a:cubicBezTo>
                    <a:pt x="18" y="698"/>
                    <a:pt x="18" y="732"/>
                    <a:pt x="28" y="765"/>
                  </a:cubicBezTo>
                  <a:cubicBezTo>
                    <a:pt x="18" y="796"/>
                    <a:pt x="18" y="831"/>
                    <a:pt x="28" y="862"/>
                  </a:cubicBezTo>
                  <a:cubicBezTo>
                    <a:pt x="18" y="894"/>
                    <a:pt x="18" y="929"/>
                    <a:pt x="28" y="960"/>
                  </a:cubicBezTo>
                  <a:cubicBezTo>
                    <a:pt x="18" y="993"/>
                    <a:pt x="18" y="1026"/>
                    <a:pt x="28" y="1059"/>
                  </a:cubicBezTo>
                  <a:cubicBezTo>
                    <a:pt x="1" y="1144"/>
                    <a:pt x="35" y="1233"/>
                    <a:pt x="148" y="1298"/>
                  </a:cubicBezTo>
                  <a:lnTo>
                    <a:pt x="1812" y="2260"/>
                  </a:lnTo>
                  <a:cubicBezTo>
                    <a:pt x="1875" y="2295"/>
                    <a:pt x="1951" y="2314"/>
                    <a:pt x="2030" y="2326"/>
                  </a:cubicBezTo>
                  <a:lnTo>
                    <a:pt x="2030" y="549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5"/>
            <p:cNvSpPr/>
            <p:nvPr/>
          </p:nvSpPr>
          <p:spPr>
            <a:xfrm>
              <a:off x="2088750" y="2077600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8" y="0"/>
                  </a:moveTo>
                  <a:cubicBezTo>
                    <a:pt x="2059" y="0"/>
                    <a:pt x="1939" y="27"/>
                    <a:pt x="1847" y="79"/>
                  </a:cubicBezTo>
                  <a:lnTo>
                    <a:pt x="183" y="1040"/>
                  </a:lnTo>
                  <a:cubicBezTo>
                    <a:pt x="1" y="1145"/>
                    <a:pt x="1" y="1316"/>
                    <a:pt x="183" y="1421"/>
                  </a:cubicBezTo>
                  <a:lnTo>
                    <a:pt x="1847" y="2383"/>
                  </a:lnTo>
                  <a:cubicBezTo>
                    <a:pt x="1939" y="2435"/>
                    <a:pt x="2059" y="2461"/>
                    <a:pt x="2178" y="2461"/>
                  </a:cubicBezTo>
                  <a:cubicBezTo>
                    <a:pt x="2298" y="2461"/>
                    <a:pt x="2417" y="2435"/>
                    <a:pt x="2508" y="2383"/>
                  </a:cubicBezTo>
                  <a:lnTo>
                    <a:pt x="4172" y="1421"/>
                  </a:lnTo>
                  <a:cubicBezTo>
                    <a:pt x="4354" y="1316"/>
                    <a:pt x="4354" y="1146"/>
                    <a:pt x="4172" y="1040"/>
                  </a:cubicBezTo>
                  <a:lnTo>
                    <a:pt x="2508" y="79"/>
                  </a:lnTo>
                  <a:cubicBezTo>
                    <a:pt x="2417" y="27"/>
                    <a:pt x="2298" y="0"/>
                    <a:pt x="2178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5"/>
            <p:cNvSpPr/>
            <p:nvPr/>
          </p:nvSpPr>
          <p:spPr>
            <a:xfrm>
              <a:off x="1712050" y="1965000"/>
              <a:ext cx="107150" cy="76250"/>
            </a:xfrm>
            <a:custGeom>
              <a:avLst/>
              <a:gdLst/>
              <a:ahLst/>
              <a:cxnLst/>
              <a:rect l="l" t="t" r="r" b="b"/>
              <a:pathLst>
                <a:path w="4286" h="3050" extrusionOk="0">
                  <a:moveTo>
                    <a:pt x="2142" y="0"/>
                  </a:moveTo>
                  <a:cubicBezTo>
                    <a:pt x="2023" y="0"/>
                    <a:pt x="1903" y="27"/>
                    <a:pt x="1812" y="80"/>
                  </a:cubicBezTo>
                  <a:lnTo>
                    <a:pt x="148" y="1040"/>
                  </a:lnTo>
                  <a:cubicBezTo>
                    <a:pt x="35" y="1106"/>
                    <a:pt x="1" y="1196"/>
                    <a:pt x="27" y="1281"/>
                  </a:cubicBezTo>
                  <a:cubicBezTo>
                    <a:pt x="16" y="1312"/>
                    <a:pt x="16" y="1346"/>
                    <a:pt x="27" y="1378"/>
                  </a:cubicBezTo>
                  <a:cubicBezTo>
                    <a:pt x="16" y="1410"/>
                    <a:pt x="16" y="1445"/>
                    <a:pt x="27" y="1476"/>
                  </a:cubicBezTo>
                  <a:cubicBezTo>
                    <a:pt x="16" y="1509"/>
                    <a:pt x="16" y="1542"/>
                    <a:pt x="27" y="1575"/>
                  </a:cubicBezTo>
                  <a:cubicBezTo>
                    <a:pt x="16" y="1606"/>
                    <a:pt x="16" y="1640"/>
                    <a:pt x="27" y="1673"/>
                  </a:cubicBezTo>
                  <a:cubicBezTo>
                    <a:pt x="16" y="1704"/>
                    <a:pt x="16" y="1739"/>
                    <a:pt x="27" y="1770"/>
                  </a:cubicBezTo>
                  <a:cubicBezTo>
                    <a:pt x="1" y="1855"/>
                    <a:pt x="36" y="1945"/>
                    <a:pt x="148" y="2011"/>
                  </a:cubicBezTo>
                  <a:lnTo>
                    <a:pt x="1812" y="2971"/>
                  </a:lnTo>
                  <a:cubicBezTo>
                    <a:pt x="1903" y="3024"/>
                    <a:pt x="2023" y="3050"/>
                    <a:pt x="2142" y="3050"/>
                  </a:cubicBezTo>
                  <a:cubicBezTo>
                    <a:pt x="2262" y="3050"/>
                    <a:pt x="2382" y="3024"/>
                    <a:pt x="2473" y="2971"/>
                  </a:cubicBezTo>
                  <a:lnTo>
                    <a:pt x="4137" y="2011"/>
                  </a:lnTo>
                  <a:cubicBezTo>
                    <a:pt x="4250" y="1945"/>
                    <a:pt x="4284" y="1855"/>
                    <a:pt x="4258" y="1770"/>
                  </a:cubicBezTo>
                  <a:cubicBezTo>
                    <a:pt x="4269" y="1739"/>
                    <a:pt x="4269" y="1704"/>
                    <a:pt x="4258" y="1673"/>
                  </a:cubicBezTo>
                  <a:cubicBezTo>
                    <a:pt x="4269" y="1640"/>
                    <a:pt x="4269" y="1606"/>
                    <a:pt x="4258" y="1575"/>
                  </a:cubicBezTo>
                  <a:cubicBezTo>
                    <a:pt x="4269" y="1542"/>
                    <a:pt x="4269" y="1509"/>
                    <a:pt x="4258" y="1476"/>
                  </a:cubicBezTo>
                  <a:cubicBezTo>
                    <a:pt x="4269" y="1445"/>
                    <a:pt x="4269" y="1410"/>
                    <a:pt x="4258" y="1378"/>
                  </a:cubicBezTo>
                  <a:cubicBezTo>
                    <a:pt x="4269" y="1347"/>
                    <a:pt x="4269" y="1312"/>
                    <a:pt x="4258" y="1281"/>
                  </a:cubicBezTo>
                  <a:cubicBezTo>
                    <a:pt x="4285" y="1196"/>
                    <a:pt x="4250" y="1106"/>
                    <a:pt x="4137" y="1040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5"/>
            <p:cNvSpPr/>
            <p:nvPr/>
          </p:nvSpPr>
          <p:spPr>
            <a:xfrm>
              <a:off x="1712050" y="198280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0"/>
                  </a:moveTo>
                  <a:lnTo>
                    <a:pt x="148" y="328"/>
                  </a:lnTo>
                  <a:cubicBezTo>
                    <a:pt x="35" y="394"/>
                    <a:pt x="1" y="484"/>
                    <a:pt x="27" y="569"/>
                  </a:cubicBezTo>
                  <a:cubicBezTo>
                    <a:pt x="16" y="600"/>
                    <a:pt x="16" y="634"/>
                    <a:pt x="27" y="666"/>
                  </a:cubicBezTo>
                  <a:cubicBezTo>
                    <a:pt x="16" y="698"/>
                    <a:pt x="16" y="733"/>
                    <a:pt x="27" y="764"/>
                  </a:cubicBezTo>
                  <a:cubicBezTo>
                    <a:pt x="16" y="797"/>
                    <a:pt x="16" y="830"/>
                    <a:pt x="27" y="863"/>
                  </a:cubicBezTo>
                  <a:cubicBezTo>
                    <a:pt x="16" y="894"/>
                    <a:pt x="16" y="928"/>
                    <a:pt x="27" y="961"/>
                  </a:cubicBezTo>
                  <a:cubicBezTo>
                    <a:pt x="16" y="992"/>
                    <a:pt x="16" y="1027"/>
                    <a:pt x="27" y="1058"/>
                  </a:cubicBezTo>
                  <a:cubicBezTo>
                    <a:pt x="1" y="1143"/>
                    <a:pt x="35" y="1233"/>
                    <a:pt x="148" y="1299"/>
                  </a:cubicBezTo>
                  <a:lnTo>
                    <a:pt x="1812" y="2259"/>
                  </a:lnTo>
                  <a:cubicBezTo>
                    <a:pt x="1875" y="2295"/>
                    <a:pt x="1951" y="2315"/>
                    <a:pt x="2030" y="2325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5"/>
            <p:cNvSpPr/>
            <p:nvPr/>
          </p:nvSpPr>
          <p:spPr>
            <a:xfrm>
              <a:off x="1711175" y="196012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6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0"/>
                  </a:lnTo>
                  <a:cubicBezTo>
                    <a:pt x="1" y="1146"/>
                    <a:pt x="1" y="1316"/>
                    <a:pt x="183" y="1422"/>
                  </a:cubicBezTo>
                  <a:lnTo>
                    <a:pt x="1847" y="2383"/>
                  </a:lnTo>
                  <a:cubicBezTo>
                    <a:pt x="1938" y="2435"/>
                    <a:pt x="2058" y="2462"/>
                    <a:pt x="2177" y="2462"/>
                  </a:cubicBezTo>
                  <a:cubicBezTo>
                    <a:pt x="2297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8"/>
                    <a:pt x="4354" y="1146"/>
                    <a:pt x="4172" y="1041"/>
                  </a:cubicBezTo>
                  <a:lnTo>
                    <a:pt x="2508" y="81"/>
                  </a:lnTo>
                  <a:cubicBezTo>
                    <a:pt x="2417" y="27"/>
                    <a:pt x="2297" y="1"/>
                    <a:pt x="2176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5"/>
            <p:cNvSpPr/>
            <p:nvPr/>
          </p:nvSpPr>
          <p:spPr>
            <a:xfrm>
              <a:off x="1808925" y="2020925"/>
              <a:ext cx="107125" cy="76275"/>
            </a:xfrm>
            <a:custGeom>
              <a:avLst/>
              <a:gdLst/>
              <a:ahLst/>
              <a:cxnLst/>
              <a:rect l="l" t="t" r="r" b="b"/>
              <a:pathLst>
                <a:path w="4285" h="3051" extrusionOk="0">
                  <a:moveTo>
                    <a:pt x="2142" y="0"/>
                  </a:moveTo>
                  <a:cubicBezTo>
                    <a:pt x="2023" y="0"/>
                    <a:pt x="1903" y="27"/>
                    <a:pt x="1811" y="80"/>
                  </a:cubicBezTo>
                  <a:lnTo>
                    <a:pt x="147" y="1041"/>
                  </a:lnTo>
                  <a:cubicBezTo>
                    <a:pt x="34" y="1106"/>
                    <a:pt x="0" y="1196"/>
                    <a:pt x="27" y="1281"/>
                  </a:cubicBezTo>
                  <a:cubicBezTo>
                    <a:pt x="17" y="1312"/>
                    <a:pt x="17" y="1346"/>
                    <a:pt x="27" y="1378"/>
                  </a:cubicBezTo>
                  <a:cubicBezTo>
                    <a:pt x="17" y="1410"/>
                    <a:pt x="17" y="1445"/>
                    <a:pt x="27" y="1476"/>
                  </a:cubicBezTo>
                  <a:cubicBezTo>
                    <a:pt x="17" y="1509"/>
                    <a:pt x="17" y="1542"/>
                    <a:pt x="27" y="1575"/>
                  </a:cubicBezTo>
                  <a:cubicBezTo>
                    <a:pt x="17" y="1606"/>
                    <a:pt x="17" y="1640"/>
                    <a:pt x="27" y="1673"/>
                  </a:cubicBezTo>
                  <a:cubicBezTo>
                    <a:pt x="17" y="1704"/>
                    <a:pt x="17" y="1739"/>
                    <a:pt x="27" y="1771"/>
                  </a:cubicBezTo>
                  <a:cubicBezTo>
                    <a:pt x="0" y="1855"/>
                    <a:pt x="34" y="1945"/>
                    <a:pt x="147" y="2011"/>
                  </a:cubicBezTo>
                  <a:lnTo>
                    <a:pt x="1811" y="2971"/>
                  </a:lnTo>
                  <a:cubicBezTo>
                    <a:pt x="1903" y="3024"/>
                    <a:pt x="2023" y="3051"/>
                    <a:pt x="2142" y="3051"/>
                  </a:cubicBezTo>
                  <a:cubicBezTo>
                    <a:pt x="2262" y="3051"/>
                    <a:pt x="2381" y="3024"/>
                    <a:pt x="2473" y="2971"/>
                  </a:cubicBezTo>
                  <a:lnTo>
                    <a:pt x="4136" y="2011"/>
                  </a:lnTo>
                  <a:cubicBezTo>
                    <a:pt x="4250" y="1945"/>
                    <a:pt x="4284" y="1855"/>
                    <a:pt x="4257" y="1771"/>
                  </a:cubicBezTo>
                  <a:cubicBezTo>
                    <a:pt x="4268" y="1739"/>
                    <a:pt x="4268" y="1704"/>
                    <a:pt x="4257" y="1673"/>
                  </a:cubicBezTo>
                  <a:cubicBezTo>
                    <a:pt x="4268" y="1640"/>
                    <a:pt x="4268" y="1606"/>
                    <a:pt x="4257" y="1575"/>
                  </a:cubicBezTo>
                  <a:cubicBezTo>
                    <a:pt x="4268" y="1542"/>
                    <a:pt x="4268" y="1509"/>
                    <a:pt x="4257" y="1476"/>
                  </a:cubicBezTo>
                  <a:cubicBezTo>
                    <a:pt x="4268" y="1445"/>
                    <a:pt x="4268" y="1410"/>
                    <a:pt x="4257" y="1378"/>
                  </a:cubicBezTo>
                  <a:cubicBezTo>
                    <a:pt x="4268" y="1347"/>
                    <a:pt x="4268" y="1312"/>
                    <a:pt x="4257" y="1281"/>
                  </a:cubicBezTo>
                  <a:cubicBezTo>
                    <a:pt x="4285" y="1196"/>
                    <a:pt x="4250" y="1106"/>
                    <a:pt x="4136" y="1041"/>
                  </a:cubicBezTo>
                  <a:lnTo>
                    <a:pt x="2473" y="80"/>
                  </a:lnTo>
                  <a:cubicBezTo>
                    <a:pt x="2381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5"/>
            <p:cNvSpPr/>
            <p:nvPr/>
          </p:nvSpPr>
          <p:spPr>
            <a:xfrm>
              <a:off x="1808875" y="2038725"/>
              <a:ext cx="50800" cy="58150"/>
            </a:xfrm>
            <a:custGeom>
              <a:avLst/>
              <a:gdLst/>
              <a:ahLst/>
              <a:cxnLst/>
              <a:rect l="l" t="t" r="r" b="b"/>
              <a:pathLst>
                <a:path w="2032" h="2326" extrusionOk="0">
                  <a:moveTo>
                    <a:pt x="718" y="0"/>
                  </a:moveTo>
                  <a:lnTo>
                    <a:pt x="149" y="329"/>
                  </a:lnTo>
                  <a:cubicBezTo>
                    <a:pt x="36" y="394"/>
                    <a:pt x="1" y="484"/>
                    <a:pt x="29" y="569"/>
                  </a:cubicBezTo>
                  <a:cubicBezTo>
                    <a:pt x="18" y="600"/>
                    <a:pt x="18" y="634"/>
                    <a:pt x="29" y="666"/>
                  </a:cubicBezTo>
                  <a:cubicBezTo>
                    <a:pt x="18" y="698"/>
                    <a:pt x="18" y="733"/>
                    <a:pt x="29" y="764"/>
                  </a:cubicBezTo>
                  <a:cubicBezTo>
                    <a:pt x="18" y="797"/>
                    <a:pt x="18" y="830"/>
                    <a:pt x="29" y="862"/>
                  </a:cubicBezTo>
                  <a:cubicBezTo>
                    <a:pt x="18" y="894"/>
                    <a:pt x="18" y="928"/>
                    <a:pt x="29" y="961"/>
                  </a:cubicBezTo>
                  <a:cubicBezTo>
                    <a:pt x="18" y="992"/>
                    <a:pt x="18" y="1027"/>
                    <a:pt x="29" y="1059"/>
                  </a:cubicBezTo>
                  <a:cubicBezTo>
                    <a:pt x="1" y="1143"/>
                    <a:pt x="36" y="1233"/>
                    <a:pt x="149" y="1299"/>
                  </a:cubicBezTo>
                  <a:lnTo>
                    <a:pt x="1813" y="2259"/>
                  </a:lnTo>
                  <a:cubicBezTo>
                    <a:pt x="1875" y="2295"/>
                    <a:pt x="1952" y="2313"/>
                    <a:pt x="2032" y="2325"/>
                  </a:cubicBezTo>
                  <a:lnTo>
                    <a:pt x="2032" y="548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5"/>
            <p:cNvSpPr/>
            <p:nvPr/>
          </p:nvSpPr>
          <p:spPr>
            <a:xfrm>
              <a:off x="1808050" y="20160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0"/>
                  </a:moveTo>
                  <a:cubicBezTo>
                    <a:pt x="2058" y="0"/>
                    <a:pt x="1938" y="27"/>
                    <a:pt x="1846" y="80"/>
                  </a:cubicBezTo>
                  <a:lnTo>
                    <a:pt x="182" y="1040"/>
                  </a:lnTo>
                  <a:cubicBezTo>
                    <a:pt x="0" y="1145"/>
                    <a:pt x="0" y="1315"/>
                    <a:pt x="182" y="1422"/>
                  </a:cubicBezTo>
                  <a:lnTo>
                    <a:pt x="1846" y="2382"/>
                  </a:lnTo>
                  <a:cubicBezTo>
                    <a:pt x="1938" y="2435"/>
                    <a:pt x="2058" y="2462"/>
                    <a:pt x="2177" y="2462"/>
                  </a:cubicBezTo>
                  <a:cubicBezTo>
                    <a:pt x="2297" y="2462"/>
                    <a:pt x="2416" y="2435"/>
                    <a:pt x="2508" y="2382"/>
                  </a:cubicBezTo>
                  <a:lnTo>
                    <a:pt x="4171" y="1422"/>
                  </a:lnTo>
                  <a:cubicBezTo>
                    <a:pt x="4354" y="1317"/>
                    <a:pt x="4354" y="1145"/>
                    <a:pt x="4171" y="1040"/>
                  </a:cubicBezTo>
                  <a:lnTo>
                    <a:pt x="2508" y="80"/>
                  </a:lnTo>
                  <a:cubicBezTo>
                    <a:pt x="2416" y="27"/>
                    <a:pt x="2297" y="0"/>
                    <a:pt x="217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5"/>
            <p:cNvSpPr/>
            <p:nvPr/>
          </p:nvSpPr>
          <p:spPr>
            <a:xfrm>
              <a:off x="1905775" y="2076850"/>
              <a:ext cx="107150" cy="76250"/>
            </a:xfrm>
            <a:custGeom>
              <a:avLst/>
              <a:gdLst/>
              <a:ahLst/>
              <a:cxnLst/>
              <a:rect l="l" t="t" r="r" b="b"/>
              <a:pathLst>
                <a:path w="4286" h="3050" extrusionOk="0">
                  <a:moveTo>
                    <a:pt x="2143" y="0"/>
                  </a:moveTo>
                  <a:cubicBezTo>
                    <a:pt x="2023" y="0"/>
                    <a:pt x="1903" y="27"/>
                    <a:pt x="1812" y="80"/>
                  </a:cubicBezTo>
                  <a:lnTo>
                    <a:pt x="149" y="1041"/>
                  </a:lnTo>
                  <a:cubicBezTo>
                    <a:pt x="36" y="1106"/>
                    <a:pt x="1" y="1196"/>
                    <a:pt x="28" y="1281"/>
                  </a:cubicBezTo>
                  <a:cubicBezTo>
                    <a:pt x="18" y="1312"/>
                    <a:pt x="18" y="1346"/>
                    <a:pt x="28" y="1378"/>
                  </a:cubicBezTo>
                  <a:cubicBezTo>
                    <a:pt x="18" y="1410"/>
                    <a:pt x="18" y="1445"/>
                    <a:pt x="28" y="1476"/>
                  </a:cubicBezTo>
                  <a:cubicBezTo>
                    <a:pt x="18" y="1509"/>
                    <a:pt x="18" y="1543"/>
                    <a:pt x="28" y="1574"/>
                  </a:cubicBezTo>
                  <a:cubicBezTo>
                    <a:pt x="18" y="1607"/>
                    <a:pt x="18" y="1640"/>
                    <a:pt x="28" y="1673"/>
                  </a:cubicBezTo>
                  <a:cubicBezTo>
                    <a:pt x="18" y="1704"/>
                    <a:pt x="18" y="1739"/>
                    <a:pt x="28" y="1771"/>
                  </a:cubicBezTo>
                  <a:cubicBezTo>
                    <a:pt x="1" y="1855"/>
                    <a:pt x="36" y="1946"/>
                    <a:pt x="149" y="2011"/>
                  </a:cubicBezTo>
                  <a:lnTo>
                    <a:pt x="1813" y="2971"/>
                  </a:lnTo>
                  <a:cubicBezTo>
                    <a:pt x="1904" y="3024"/>
                    <a:pt x="2024" y="3050"/>
                    <a:pt x="2143" y="3050"/>
                  </a:cubicBezTo>
                  <a:cubicBezTo>
                    <a:pt x="2262" y="3050"/>
                    <a:pt x="2382" y="3024"/>
                    <a:pt x="2473" y="2971"/>
                  </a:cubicBezTo>
                  <a:lnTo>
                    <a:pt x="4137" y="2011"/>
                  </a:lnTo>
                  <a:cubicBezTo>
                    <a:pt x="4250" y="1946"/>
                    <a:pt x="4284" y="1855"/>
                    <a:pt x="4258" y="1771"/>
                  </a:cubicBezTo>
                  <a:cubicBezTo>
                    <a:pt x="4268" y="1739"/>
                    <a:pt x="4268" y="1704"/>
                    <a:pt x="4258" y="1673"/>
                  </a:cubicBezTo>
                  <a:cubicBezTo>
                    <a:pt x="4268" y="1640"/>
                    <a:pt x="4268" y="1607"/>
                    <a:pt x="4258" y="1574"/>
                  </a:cubicBezTo>
                  <a:cubicBezTo>
                    <a:pt x="4268" y="1543"/>
                    <a:pt x="4268" y="1508"/>
                    <a:pt x="4258" y="1476"/>
                  </a:cubicBezTo>
                  <a:cubicBezTo>
                    <a:pt x="4268" y="1445"/>
                    <a:pt x="4268" y="1410"/>
                    <a:pt x="4258" y="1378"/>
                  </a:cubicBezTo>
                  <a:cubicBezTo>
                    <a:pt x="4268" y="1347"/>
                    <a:pt x="4268" y="1312"/>
                    <a:pt x="4258" y="1281"/>
                  </a:cubicBezTo>
                  <a:cubicBezTo>
                    <a:pt x="4285" y="1196"/>
                    <a:pt x="4250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3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5"/>
            <p:cNvSpPr/>
            <p:nvPr/>
          </p:nvSpPr>
          <p:spPr>
            <a:xfrm>
              <a:off x="1905775" y="20946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0"/>
                  </a:moveTo>
                  <a:lnTo>
                    <a:pt x="149" y="329"/>
                  </a:lnTo>
                  <a:cubicBezTo>
                    <a:pt x="36" y="394"/>
                    <a:pt x="1" y="483"/>
                    <a:pt x="28" y="568"/>
                  </a:cubicBezTo>
                  <a:cubicBezTo>
                    <a:pt x="18" y="600"/>
                    <a:pt x="18" y="634"/>
                    <a:pt x="28" y="666"/>
                  </a:cubicBezTo>
                  <a:cubicBezTo>
                    <a:pt x="18" y="698"/>
                    <a:pt x="18" y="733"/>
                    <a:pt x="28" y="764"/>
                  </a:cubicBezTo>
                  <a:cubicBezTo>
                    <a:pt x="18" y="797"/>
                    <a:pt x="18" y="831"/>
                    <a:pt x="28" y="862"/>
                  </a:cubicBezTo>
                  <a:cubicBezTo>
                    <a:pt x="18" y="895"/>
                    <a:pt x="18" y="928"/>
                    <a:pt x="28" y="961"/>
                  </a:cubicBezTo>
                  <a:cubicBezTo>
                    <a:pt x="18" y="992"/>
                    <a:pt x="18" y="1027"/>
                    <a:pt x="28" y="1059"/>
                  </a:cubicBezTo>
                  <a:cubicBezTo>
                    <a:pt x="1" y="1143"/>
                    <a:pt x="34" y="1234"/>
                    <a:pt x="149" y="1299"/>
                  </a:cubicBezTo>
                  <a:lnTo>
                    <a:pt x="1813" y="2259"/>
                  </a:lnTo>
                  <a:cubicBezTo>
                    <a:pt x="1875" y="2295"/>
                    <a:pt x="1951" y="2313"/>
                    <a:pt x="2030" y="2326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5"/>
            <p:cNvSpPr/>
            <p:nvPr/>
          </p:nvSpPr>
          <p:spPr>
            <a:xfrm>
              <a:off x="1904900" y="2072000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8" y="0"/>
                  </a:moveTo>
                  <a:cubicBezTo>
                    <a:pt x="2058" y="0"/>
                    <a:pt x="1938" y="27"/>
                    <a:pt x="1847" y="80"/>
                  </a:cubicBezTo>
                  <a:lnTo>
                    <a:pt x="184" y="1040"/>
                  </a:lnTo>
                  <a:cubicBezTo>
                    <a:pt x="1" y="1145"/>
                    <a:pt x="1" y="1317"/>
                    <a:pt x="184" y="1422"/>
                  </a:cubicBezTo>
                  <a:lnTo>
                    <a:pt x="1847" y="2382"/>
                  </a:lnTo>
                  <a:cubicBezTo>
                    <a:pt x="1938" y="2435"/>
                    <a:pt x="2058" y="2462"/>
                    <a:pt x="2178" y="2462"/>
                  </a:cubicBezTo>
                  <a:cubicBezTo>
                    <a:pt x="2297" y="2462"/>
                    <a:pt x="2417" y="2435"/>
                    <a:pt x="2508" y="2382"/>
                  </a:cubicBezTo>
                  <a:lnTo>
                    <a:pt x="4172" y="1422"/>
                  </a:lnTo>
                  <a:cubicBezTo>
                    <a:pt x="4354" y="1317"/>
                    <a:pt x="4354" y="1147"/>
                    <a:pt x="4172" y="1040"/>
                  </a:cubicBezTo>
                  <a:lnTo>
                    <a:pt x="2508" y="80"/>
                  </a:lnTo>
                  <a:cubicBezTo>
                    <a:pt x="2417" y="27"/>
                    <a:pt x="2297" y="0"/>
                    <a:pt x="2178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5"/>
            <p:cNvSpPr/>
            <p:nvPr/>
          </p:nvSpPr>
          <p:spPr>
            <a:xfrm>
              <a:off x="2002650" y="2132775"/>
              <a:ext cx="107125" cy="76250"/>
            </a:xfrm>
            <a:custGeom>
              <a:avLst/>
              <a:gdLst/>
              <a:ahLst/>
              <a:cxnLst/>
              <a:rect l="l" t="t" r="r" b="b"/>
              <a:pathLst>
                <a:path w="4285" h="3050" extrusionOk="0">
                  <a:moveTo>
                    <a:pt x="2142" y="1"/>
                  </a:moveTo>
                  <a:cubicBezTo>
                    <a:pt x="2023" y="1"/>
                    <a:pt x="1904" y="27"/>
                    <a:pt x="1812" y="80"/>
                  </a:cubicBezTo>
                  <a:lnTo>
                    <a:pt x="148" y="1041"/>
                  </a:lnTo>
                  <a:cubicBezTo>
                    <a:pt x="35" y="1106"/>
                    <a:pt x="0" y="1195"/>
                    <a:pt x="28" y="1281"/>
                  </a:cubicBezTo>
                  <a:cubicBezTo>
                    <a:pt x="17" y="1312"/>
                    <a:pt x="17" y="1346"/>
                    <a:pt x="28" y="1379"/>
                  </a:cubicBezTo>
                  <a:cubicBezTo>
                    <a:pt x="17" y="1410"/>
                    <a:pt x="17" y="1445"/>
                    <a:pt x="28" y="1476"/>
                  </a:cubicBezTo>
                  <a:cubicBezTo>
                    <a:pt x="17" y="1508"/>
                    <a:pt x="17" y="1543"/>
                    <a:pt x="28" y="1574"/>
                  </a:cubicBezTo>
                  <a:cubicBezTo>
                    <a:pt x="17" y="1607"/>
                    <a:pt x="17" y="1640"/>
                    <a:pt x="28" y="1673"/>
                  </a:cubicBezTo>
                  <a:cubicBezTo>
                    <a:pt x="17" y="1704"/>
                    <a:pt x="17" y="1738"/>
                    <a:pt x="28" y="1771"/>
                  </a:cubicBezTo>
                  <a:cubicBezTo>
                    <a:pt x="0" y="1855"/>
                    <a:pt x="35" y="1946"/>
                    <a:pt x="148" y="2011"/>
                  </a:cubicBezTo>
                  <a:lnTo>
                    <a:pt x="1812" y="2971"/>
                  </a:lnTo>
                  <a:cubicBezTo>
                    <a:pt x="1904" y="3024"/>
                    <a:pt x="2023" y="3050"/>
                    <a:pt x="2142" y="3050"/>
                  </a:cubicBezTo>
                  <a:cubicBezTo>
                    <a:pt x="2262" y="3050"/>
                    <a:pt x="2381" y="3024"/>
                    <a:pt x="2472" y="2971"/>
                  </a:cubicBezTo>
                  <a:lnTo>
                    <a:pt x="4136" y="2011"/>
                  </a:lnTo>
                  <a:cubicBezTo>
                    <a:pt x="4250" y="1946"/>
                    <a:pt x="4285" y="1855"/>
                    <a:pt x="4257" y="1771"/>
                  </a:cubicBezTo>
                  <a:cubicBezTo>
                    <a:pt x="4268" y="1739"/>
                    <a:pt x="4268" y="1704"/>
                    <a:pt x="4257" y="1673"/>
                  </a:cubicBezTo>
                  <a:cubicBezTo>
                    <a:pt x="4268" y="1640"/>
                    <a:pt x="4268" y="1607"/>
                    <a:pt x="4257" y="1574"/>
                  </a:cubicBezTo>
                  <a:cubicBezTo>
                    <a:pt x="4268" y="1543"/>
                    <a:pt x="4268" y="1508"/>
                    <a:pt x="4257" y="1476"/>
                  </a:cubicBezTo>
                  <a:cubicBezTo>
                    <a:pt x="4268" y="1445"/>
                    <a:pt x="4268" y="1410"/>
                    <a:pt x="4257" y="1379"/>
                  </a:cubicBezTo>
                  <a:cubicBezTo>
                    <a:pt x="4268" y="1346"/>
                    <a:pt x="4268" y="1312"/>
                    <a:pt x="4257" y="1281"/>
                  </a:cubicBezTo>
                  <a:cubicBezTo>
                    <a:pt x="4285" y="1196"/>
                    <a:pt x="4250" y="1106"/>
                    <a:pt x="4136" y="1041"/>
                  </a:cubicBezTo>
                  <a:lnTo>
                    <a:pt x="2472" y="80"/>
                  </a:lnTo>
                  <a:cubicBezTo>
                    <a:pt x="2381" y="27"/>
                    <a:pt x="2262" y="1"/>
                    <a:pt x="2142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5"/>
            <p:cNvSpPr/>
            <p:nvPr/>
          </p:nvSpPr>
          <p:spPr>
            <a:xfrm>
              <a:off x="2002675" y="2150575"/>
              <a:ext cx="50750" cy="58150"/>
            </a:xfrm>
            <a:custGeom>
              <a:avLst/>
              <a:gdLst/>
              <a:ahLst/>
              <a:cxnLst/>
              <a:rect l="l" t="t" r="r" b="b"/>
              <a:pathLst>
                <a:path w="2030" h="2326" extrusionOk="0">
                  <a:moveTo>
                    <a:pt x="716" y="0"/>
                  </a:moveTo>
                  <a:lnTo>
                    <a:pt x="147" y="329"/>
                  </a:lnTo>
                  <a:cubicBezTo>
                    <a:pt x="34" y="394"/>
                    <a:pt x="0" y="483"/>
                    <a:pt x="27" y="568"/>
                  </a:cubicBezTo>
                  <a:cubicBezTo>
                    <a:pt x="16" y="600"/>
                    <a:pt x="16" y="634"/>
                    <a:pt x="27" y="667"/>
                  </a:cubicBezTo>
                  <a:cubicBezTo>
                    <a:pt x="16" y="698"/>
                    <a:pt x="16" y="733"/>
                    <a:pt x="27" y="764"/>
                  </a:cubicBezTo>
                  <a:cubicBezTo>
                    <a:pt x="16" y="796"/>
                    <a:pt x="16" y="831"/>
                    <a:pt x="27" y="862"/>
                  </a:cubicBezTo>
                  <a:cubicBezTo>
                    <a:pt x="16" y="895"/>
                    <a:pt x="16" y="928"/>
                    <a:pt x="27" y="961"/>
                  </a:cubicBezTo>
                  <a:cubicBezTo>
                    <a:pt x="16" y="992"/>
                    <a:pt x="16" y="1026"/>
                    <a:pt x="27" y="1059"/>
                  </a:cubicBezTo>
                  <a:cubicBezTo>
                    <a:pt x="0" y="1143"/>
                    <a:pt x="34" y="1232"/>
                    <a:pt x="147" y="1299"/>
                  </a:cubicBezTo>
                  <a:lnTo>
                    <a:pt x="1811" y="2259"/>
                  </a:lnTo>
                  <a:cubicBezTo>
                    <a:pt x="1874" y="2295"/>
                    <a:pt x="1950" y="2314"/>
                    <a:pt x="2030" y="2326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5"/>
            <p:cNvSpPr/>
            <p:nvPr/>
          </p:nvSpPr>
          <p:spPr>
            <a:xfrm>
              <a:off x="2001775" y="212792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7" y="0"/>
                  </a:moveTo>
                  <a:cubicBezTo>
                    <a:pt x="2058" y="0"/>
                    <a:pt x="1939" y="27"/>
                    <a:pt x="1847" y="80"/>
                  </a:cubicBezTo>
                  <a:lnTo>
                    <a:pt x="183" y="1040"/>
                  </a:lnTo>
                  <a:cubicBezTo>
                    <a:pt x="0" y="1145"/>
                    <a:pt x="0" y="1317"/>
                    <a:pt x="183" y="1422"/>
                  </a:cubicBezTo>
                  <a:lnTo>
                    <a:pt x="1847" y="2382"/>
                  </a:lnTo>
                  <a:cubicBezTo>
                    <a:pt x="1939" y="2435"/>
                    <a:pt x="2058" y="2462"/>
                    <a:pt x="2177" y="2462"/>
                  </a:cubicBezTo>
                  <a:cubicBezTo>
                    <a:pt x="2297" y="2462"/>
                    <a:pt x="2416" y="2435"/>
                    <a:pt x="2507" y="2382"/>
                  </a:cubicBezTo>
                  <a:lnTo>
                    <a:pt x="4171" y="1422"/>
                  </a:lnTo>
                  <a:cubicBezTo>
                    <a:pt x="4355" y="1317"/>
                    <a:pt x="4355" y="1145"/>
                    <a:pt x="4171" y="1040"/>
                  </a:cubicBezTo>
                  <a:lnTo>
                    <a:pt x="2507" y="80"/>
                  </a:lnTo>
                  <a:cubicBezTo>
                    <a:pt x="2416" y="27"/>
                    <a:pt x="2297" y="0"/>
                    <a:pt x="217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5"/>
            <p:cNvSpPr/>
            <p:nvPr/>
          </p:nvSpPr>
          <p:spPr>
            <a:xfrm>
              <a:off x="1625050" y="2015325"/>
              <a:ext cx="107150" cy="76275"/>
            </a:xfrm>
            <a:custGeom>
              <a:avLst/>
              <a:gdLst/>
              <a:ahLst/>
              <a:cxnLst/>
              <a:rect l="l" t="t" r="r" b="b"/>
              <a:pathLst>
                <a:path w="4286" h="3051" extrusionOk="0">
                  <a:moveTo>
                    <a:pt x="2143" y="1"/>
                  </a:moveTo>
                  <a:cubicBezTo>
                    <a:pt x="2023" y="1"/>
                    <a:pt x="1903" y="27"/>
                    <a:pt x="1812" y="80"/>
                  </a:cubicBezTo>
                  <a:lnTo>
                    <a:pt x="148" y="1040"/>
                  </a:lnTo>
                  <a:cubicBezTo>
                    <a:pt x="35" y="1106"/>
                    <a:pt x="1" y="1196"/>
                    <a:pt x="27" y="1280"/>
                  </a:cubicBezTo>
                  <a:cubicBezTo>
                    <a:pt x="18" y="1313"/>
                    <a:pt x="18" y="1347"/>
                    <a:pt x="27" y="1379"/>
                  </a:cubicBezTo>
                  <a:cubicBezTo>
                    <a:pt x="18" y="1411"/>
                    <a:pt x="18" y="1444"/>
                    <a:pt x="27" y="1477"/>
                  </a:cubicBezTo>
                  <a:cubicBezTo>
                    <a:pt x="18" y="1508"/>
                    <a:pt x="18" y="1543"/>
                    <a:pt x="27" y="1575"/>
                  </a:cubicBezTo>
                  <a:cubicBezTo>
                    <a:pt x="18" y="1606"/>
                    <a:pt x="18" y="1641"/>
                    <a:pt x="27" y="1672"/>
                  </a:cubicBezTo>
                  <a:cubicBezTo>
                    <a:pt x="18" y="1705"/>
                    <a:pt x="18" y="1739"/>
                    <a:pt x="27" y="1771"/>
                  </a:cubicBezTo>
                  <a:cubicBezTo>
                    <a:pt x="1" y="1856"/>
                    <a:pt x="35" y="1945"/>
                    <a:pt x="148" y="2010"/>
                  </a:cubicBezTo>
                  <a:lnTo>
                    <a:pt x="1812" y="2972"/>
                  </a:lnTo>
                  <a:cubicBezTo>
                    <a:pt x="1903" y="3024"/>
                    <a:pt x="2023" y="3051"/>
                    <a:pt x="2143" y="3051"/>
                  </a:cubicBezTo>
                  <a:cubicBezTo>
                    <a:pt x="2262" y="3051"/>
                    <a:pt x="2382" y="3024"/>
                    <a:pt x="2473" y="2972"/>
                  </a:cubicBezTo>
                  <a:lnTo>
                    <a:pt x="4137" y="2010"/>
                  </a:lnTo>
                  <a:cubicBezTo>
                    <a:pt x="4251" y="1945"/>
                    <a:pt x="4284" y="1856"/>
                    <a:pt x="4258" y="1771"/>
                  </a:cubicBezTo>
                  <a:cubicBezTo>
                    <a:pt x="4269" y="1739"/>
                    <a:pt x="4269" y="1705"/>
                    <a:pt x="4258" y="1672"/>
                  </a:cubicBezTo>
                  <a:cubicBezTo>
                    <a:pt x="4269" y="1641"/>
                    <a:pt x="4269" y="1606"/>
                    <a:pt x="4258" y="1575"/>
                  </a:cubicBezTo>
                  <a:cubicBezTo>
                    <a:pt x="4269" y="1543"/>
                    <a:pt x="4269" y="1508"/>
                    <a:pt x="4258" y="1477"/>
                  </a:cubicBezTo>
                  <a:cubicBezTo>
                    <a:pt x="4269" y="1444"/>
                    <a:pt x="4269" y="1411"/>
                    <a:pt x="4258" y="1379"/>
                  </a:cubicBezTo>
                  <a:cubicBezTo>
                    <a:pt x="4269" y="1347"/>
                    <a:pt x="4269" y="1313"/>
                    <a:pt x="4258" y="1280"/>
                  </a:cubicBezTo>
                  <a:cubicBezTo>
                    <a:pt x="4286" y="1196"/>
                    <a:pt x="4251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2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5"/>
            <p:cNvSpPr/>
            <p:nvPr/>
          </p:nvSpPr>
          <p:spPr>
            <a:xfrm>
              <a:off x="1625050" y="2033100"/>
              <a:ext cx="50775" cy="58200"/>
            </a:xfrm>
            <a:custGeom>
              <a:avLst/>
              <a:gdLst/>
              <a:ahLst/>
              <a:cxnLst/>
              <a:rect l="l" t="t" r="r" b="b"/>
              <a:pathLst>
                <a:path w="2031" h="2328" extrusionOk="0">
                  <a:moveTo>
                    <a:pt x="716" y="1"/>
                  </a:moveTo>
                  <a:lnTo>
                    <a:pt x="148" y="329"/>
                  </a:lnTo>
                  <a:cubicBezTo>
                    <a:pt x="35" y="395"/>
                    <a:pt x="1" y="485"/>
                    <a:pt x="27" y="569"/>
                  </a:cubicBezTo>
                  <a:cubicBezTo>
                    <a:pt x="18" y="602"/>
                    <a:pt x="18" y="636"/>
                    <a:pt x="27" y="667"/>
                  </a:cubicBezTo>
                  <a:cubicBezTo>
                    <a:pt x="18" y="700"/>
                    <a:pt x="18" y="733"/>
                    <a:pt x="27" y="766"/>
                  </a:cubicBezTo>
                  <a:cubicBezTo>
                    <a:pt x="18" y="797"/>
                    <a:pt x="18" y="832"/>
                    <a:pt x="27" y="864"/>
                  </a:cubicBezTo>
                  <a:cubicBezTo>
                    <a:pt x="18" y="895"/>
                    <a:pt x="18" y="930"/>
                    <a:pt x="27" y="961"/>
                  </a:cubicBezTo>
                  <a:cubicBezTo>
                    <a:pt x="18" y="994"/>
                    <a:pt x="18" y="1028"/>
                    <a:pt x="27" y="1060"/>
                  </a:cubicBezTo>
                  <a:cubicBezTo>
                    <a:pt x="1" y="1145"/>
                    <a:pt x="35" y="1234"/>
                    <a:pt x="148" y="1299"/>
                  </a:cubicBezTo>
                  <a:lnTo>
                    <a:pt x="1812" y="2260"/>
                  </a:lnTo>
                  <a:cubicBezTo>
                    <a:pt x="1875" y="2296"/>
                    <a:pt x="1951" y="2315"/>
                    <a:pt x="2030" y="2327"/>
                  </a:cubicBezTo>
                  <a:lnTo>
                    <a:pt x="2030" y="550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5"/>
            <p:cNvSpPr/>
            <p:nvPr/>
          </p:nvSpPr>
          <p:spPr>
            <a:xfrm>
              <a:off x="1624175" y="201047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8" y="1"/>
                  </a:moveTo>
                  <a:cubicBezTo>
                    <a:pt x="2058" y="1"/>
                    <a:pt x="1939" y="27"/>
                    <a:pt x="1847" y="79"/>
                  </a:cubicBezTo>
                  <a:lnTo>
                    <a:pt x="183" y="1040"/>
                  </a:lnTo>
                  <a:cubicBezTo>
                    <a:pt x="1" y="1146"/>
                    <a:pt x="1" y="1316"/>
                    <a:pt x="183" y="1421"/>
                  </a:cubicBezTo>
                  <a:lnTo>
                    <a:pt x="1847" y="2383"/>
                  </a:lnTo>
                  <a:cubicBezTo>
                    <a:pt x="1939" y="2435"/>
                    <a:pt x="2058" y="2462"/>
                    <a:pt x="2178" y="2462"/>
                  </a:cubicBezTo>
                  <a:cubicBezTo>
                    <a:pt x="2298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40"/>
                  </a:cubicBezTo>
                  <a:lnTo>
                    <a:pt x="2508" y="79"/>
                  </a:lnTo>
                  <a:cubicBezTo>
                    <a:pt x="2417" y="27"/>
                    <a:pt x="2298" y="1"/>
                    <a:pt x="2178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5"/>
            <p:cNvSpPr/>
            <p:nvPr/>
          </p:nvSpPr>
          <p:spPr>
            <a:xfrm>
              <a:off x="1721925" y="2071250"/>
              <a:ext cx="107125" cy="76275"/>
            </a:xfrm>
            <a:custGeom>
              <a:avLst/>
              <a:gdLst/>
              <a:ahLst/>
              <a:cxnLst/>
              <a:rect l="l" t="t" r="r" b="b"/>
              <a:pathLst>
                <a:path w="4285" h="3051" extrusionOk="0">
                  <a:moveTo>
                    <a:pt x="2142" y="0"/>
                  </a:moveTo>
                  <a:cubicBezTo>
                    <a:pt x="2023" y="0"/>
                    <a:pt x="1903" y="27"/>
                    <a:pt x="1811" y="80"/>
                  </a:cubicBezTo>
                  <a:lnTo>
                    <a:pt x="149" y="1040"/>
                  </a:lnTo>
                  <a:cubicBezTo>
                    <a:pt x="35" y="1105"/>
                    <a:pt x="0" y="1196"/>
                    <a:pt x="28" y="1280"/>
                  </a:cubicBezTo>
                  <a:cubicBezTo>
                    <a:pt x="17" y="1312"/>
                    <a:pt x="17" y="1347"/>
                    <a:pt x="28" y="1378"/>
                  </a:cubicBezTo>
                  <a:cubicBezTo>
                    <a:pt x="17" y="1411"/>
                    <a:pt x="17" y="1444"/>
                    <a:pt x="28" y="1476"/>
                  </a:cubicBezTo>
                  <a:cubicBezTo>
                    <a:pt x="17" y="1508"/>
                    <a:pt x="17" y="1542"/>
                    <a:pt x="28" y="1575"/>
                  </a:cubicBezTo>
                  <a:cubicBezTo>
                    <a:pt x="17" y="1606"/>
                    <a:pt x="17" y="1641"/>
                    <a:pt x="28" y="1672"/>
                  </a:cubicBezTo>
                  <a:cubicBezTo>
                    <a:pt x="17" y="1704"/>
                    <a:pt x="17" y="1739"/>
                    <a:pt x="28" y="1770"/>
                  </a:cubicBezTo>
                  <a:cubicBezTo>
                    <a:pt x="0" y="1856"/>
                    <a:pt x="35" y="1945"/>
                    <a:pt x="149" y="2010"/>
                  </a:cubicBezTo>
                  <a:lnTo>
                    <a:pt x="1813" y="2971"/>
                  </a:lnTo>
                  <a:cubicBezTo>
                    <a:pt x="1904" y="3024"/>
                    <a:pt x="2023" y="3050"/>
                    <a:pt x="2143" y="3050"/>
                  </a:cubicBezTo>
                  <a:cubicBezTo>
                    <a:pt x="2262" y="3050"/>
                    <a:pt x="2382" y="3024"/>
                    <a:pt x="2473" y="2971"/>
                  </a:cubicBezTo>
                  <a:lnTo>
                    <a:pt x="4137" y="2010"/>
                  </a:lnTo>
                  <a:cubicBezTo>
                    <a:pt x="4250" y="1945"/>
                    <a:pt x="4284" y="1855"/>
                    <a:pt x="4257" y="1770"/>
                  </a:cubicBezTo>
                  <a:cubicBezTo>
                    <a:pt x="4268" y="1739"/>
                    <a:pt x="4268" y="1704"/>
                    <a:pt x="4257" y="1672"/>
                  </a:cubicBezTo>
                  <a:cubicBezTo>
                    <a:pt x="4268" y="1640"/>
                    <a:pt x="4268" y="1606"/>
                    <a:pt x="4257" y="1575"/>
                  </a:cubicBezTo>
                  <a:cubicBezTo>
                    <a:pt x="4268" y="1542"/>
                    <a:pt x="4268" y="1508"/>
                    <a:pt x="4257" y="1476"/>
                  </a:cubicBezTo>
                  <a:cubicBezTo>
                    <a:pt x="4268" y="1444"/>
                    <a:pt x="4268" y="1409"/>
                    <a:pt x="4257" y="1378"/>
                  </a:cubicBezTo>
                  <a:cubicBezTo>
                    <a:pt x="4268" y="1347"/>
                    <a:pt x="4268" y="1312"/>
                    <a:pt x="4257" y="1280"/>
                  </a:cubicBezTo>
                  <a:cubicBezTo>
                    <a:pt x="4285" y="1196"/>
                    <a:pt x="4250" y="1105"/>
                    <a:pt x="4137" y="1040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5"/>
            <p:cNvSpPr/>
            <p:nvPr/>
          </p:nvSpPr>
          <p:spPr>
            <a:xfrm>
              <a:off x="1721925" y="2089075"/>
              <a:ext cx="50750" cy="58150"/>
            </a:xfrm>
            <a:custGeom>
              <a:avLst/>
              <a:gdLst/>
              <a:ahLst/>
              <a:cxnLst/>
              <a:rect l="l" t="t" r="r" b="b"/>
              <a:pathLst>
                <a:path w="2030" h="2326" extrusionOk="0">
                  <a:moveTo>
                    <a:pt x="716" y="0"/>
                  </a:moveTo>
                  <a:lnTo>
                    <a:pt x="147" y="328"/>
                  </a:lnTo>
                  <a:cubicBezTo>
                    <a:pt x="35" y="394"/>
                    <a:pt x="0" y="483"/>
                    <a:pt x="27" y="567"/>
                  </a:cubicBezTo>
                  <a:cubicBezTo>
                    <a:pt x="17" y="600"/>
                    <a:pt x="17" y="634"/>
                    <a:pt x="27" y="666"/>
                  </a:cubicBezTo>
                  <a:cubicBezTo>
                    <a:pt x="17" y="698"/>
                    <a:pt x="17" y="733"/>
                    <a:pt x="27" y="764"/>
                  </a:cubicBezTo>
                  <a:cubicBezTo>
                    <a:pt x="17" y="795"/>
                    <a:pt x="17" y="830"/>
                    <a:pt x="27" y="862"/>
                  </a:cubicBezTo>
                  <a:cubicBezTo>
                    <a:pt x="17" y="894"/>
                    <a:pt x="17" y="928"/>
                    <a:pt x="27" y="961"/>
                  </a:cubicBezTo>
                  <a:cubicBezTo>
                    <a:pt x="17" y="992"/>
                    <a:pt x="17" y="1026"/>
                    <a:pt x="27" y="1058"/>
                  </a:cubicBezTo>
                  <a:cubicBezTo>
                    <a:pt x="0" y="1143"/>
                    <a:pt x="34" y="1232"/>
                    <a:pt x="147" y="1299"/>
                  </a:cubicBezTo>
                  <a:lnTo>
                    <a:pt x="1811" y="2259"/>
                  </a:lnTo>
                  <a:cubicBezTo>
                    <a:pt x="1874" y="2295"/>
                    <a:pt x="1950" y="2313"/>
                    <a:pt x="2030" y="2325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5"/>
            <p:cNvSpPr/>
            <p:nvPr/>
          </p:nvSpPr>
          <p:spPr>
            <a:xfrm>
              <a:off x="1721050" y="2066400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8" y="1"/>
                  </a:moveTo>
                  <a:cubicBezTo>
                    <a:pt x="2058" y="1"/>
                    <a:pt x="1939" y="27"/>
                    <a:pt x="1848" y="79"/>
                  </a:cubicBezTo>
                  <a:lnTo>
                    <a:pt x="184" y="1040"/>
                  </a:lnTo>
                  <a:cubicBezTo>
                    <a:pt x="0" y="1146"/>
                    <a:pt x="0" y="1316"/>
                    <a:pt x="184" y="1422"/>
                  </a:cubicBezTo>
                  <a:lnTo>
                    <a:pt x="1848" y="2383"/>
                  </a:lnTo>
                  <a:cubicBezTo>
                    <a:pt x="1939" y="2435"/>
                    <a:pt x="2058" y="2462"/>
                    <a:pt x="2178" y="2462"/>
                  </a:cubicBezTo>
                  <a:cubicBezTo>
                    <a:pt x="2297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40"/>
                  </a:cubicBezTo>
                  <a:lnTo>
                    <a:pt x="2508" y="79"/>
                  </a:lnTo>
                  <a:cubicBezTo>
                    <a:pt x="2417" y="27"/>
                    <a:pt x="2297" y="1"/>
                    <a:pt x="2178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5"/>
            <p:cNvSpPr/>
            <p:nvPr/>
          </p:nvSpPr>
          <p:spPr>
            <a:xfrm>
              <a:off x="1818775" y="2127200"/>
              <a:ext cx="107150" cy="76225"/>
            </a:xfrm>
            <a:custGeom>
              <a:avLst/>
              <a:gdLst/>
              <a:ahLst/>
              <a:cxnLst/>
              <a:rect l="l" t="t" r="r" b="b"/>
              <a:pathLst>
                <a:path w="4286" h="3049" extrusionOk="0">
                  <a:moveTo>
                    <a:pt x="2143" y="0"/>
                  </a:moveTo>
                  <a:cubicBezTo>
                    <a:pt x="2023" y="0"/>
                    <a:pt x="1904" y="26"/>
                    <a:pt x="1812" y="79"/>
                  </a:cubicBezTo>
                  <a:lnTo>
                    <a:pt x="149" y="1039"/>
                  </a:lnTo>
                  <a:cubicBezTo>
                    <a:pt x="36" y="1104"/>
                    <a:pt x="1" y="1195"/>
                    <a:pt x="28" y="1279"/>
                  </a:cubicBezTo>
                  <a:cubicBezTo>
                    <a:pt x="18" y="1311"/>
                    <a:pt x="18" y="1345"/>
                    <a:pt x="28" y="1377"/>
                  </a:cubicBezTo>
                  <a:cubicBezTo>
                    <a:pt x="18" y="1408"/>
                    <a:pt x="18" y="1443"/>
                    <a:pt x="28" y="1475"/>
                  </a:cubicBezTo>
                  <a:cubicBezTo>
                    <a:pt x="18" y="1507"/>
                    <a:pt x="18" y="1541"/>
                    <a:pt x="28" y="1574"/>
                  </a:cubicBezTo>
                  <a:cubicBezTo>
                    <a:pt x="18" y="1605"/>
                    <a:pt x="18" y="1639"/>
                    <a:pt x="28" y="1672"/>
                  </a:cubicBezTo>
                  <a:cubicBezTo>
                    <a:pt x="18" y="1703"/>
                    <a:pt x="18" y="1738"/>
                    <a:pt x="28" y="1769"/>
                  </a:cubicBezTo>
                  <a:cubicBezTo>
                    <a:pt x="1" y="1855"/>
                    <a:pt x="36" y="1944"/>
                    <a:pt x="149" y="2009"/>
                  </a:cubicBezTo>
                  <a:lnTo>
                    <a:pt x="1813" y="2970"/>
                  </a:lnTo>
                  <a:cubicBezTo>
                    <a:pt x="1904" y="3022"/>
                    <a:pt x="2024" y="3049"/>
                    <a:pt x="2143" y="3049"/>
                  </a:cubicBezTo>
                  <a:cubicBezTo>
                    <a:pt x="2263" y="3049"/>
                    <a:pt x="2382" y="3022"/>
                    <a:pt x="2473" y="2970"/>
                  </a:cubicBezTo>
                  <a:lnTo>
                    <a:pt x="4137" y="2009"/>
                  </a:lnTo>
                  <a:cubicBezTo>
                    <a:pt x="4250" y="1944"/>
                    <a:pt x="4285" y="1855"/>
                    <a:pt x="4258" y="1770"/>
                  </a:cubicBezTo>
                  <a:cubicBezTo>
                    <a:pt x="4269" y="1738"/>
                    <a:pt x="4269" y="1704"/>
                    <a:pt x="4258" y="1672"/>
                  </a:cubicBezTo>
                  <a:cubicBezTo>
                    <a:pt x="4269" y="1640"/>
                    <a:pt x="4269" y="1605"/>
                    <a:pt x="4258" y="1574"/>
                  </a:cubicBezTo>
                  <a:cubicBezTo>
                    <a:pt x="4269" y="1542"/>
                    <a:pt x="4269" y="1507"/>
                    <a:pt x="4258" y="1476"/>
                  </a:cubicBezTo>
                  <a:cubicBezTo>
                    <a:pt x="4269" y="1443"/>
                    <a:pt x="4269" y="1410"/>
                    <a:pt x="4258" y="1377"/>
                  </a:cubicBezTo>
                  <a:cubicBezTo>
                    <a:pt x="4269" y="1346"/>
                    <a:pt x="4269" y="1311"/>
                    <a:pt x="4258" y="1279"/>
                  </a:cubicBezTo>
                  <a:cubicBezTo>
                    <a:pt x="4285" y="1195"/>
                    <a:pt x="4250" y="1106"/>
                    <a:pt x="4137" y="1039"/>
                  </a:cubicBezTo>
                  <a:lnTo>
                    <a:pt x="2473" y="79"/>
                  </a:lnTo>
                  <a:cubicBezTo>
                    <a:pt x="2382" y="26"/>
                    <a:pt x="2263" y="0"/>
                    <a:pt x="2143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5"/>
            <p:cNvSpPr/>
            <p:nvPr/>
          </p:nvSpPr>
          <p:spPr>
            <a:xfrm>
              <a:off x="1818775" y="2144975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7" y="0"/>
                  </a:moveTo>
                  <a:lnTo>
                    <a:pt x="149" y="328"/>
                  </a:lnTo>
                  <a:cubicBezTo>
                    <a:pt x="36" y="393"/>
                    <a:pt x="1" y="484"/>
                    <a:pt x="28" y="568"/>
                  </a:cubicBezTo>
                  <a:cubicBezTo>
                    <a:pt x="18" y="600"/>
                    <a:pt x="18" y="634"/>
                    <a:pt x="28" y="666"/>
                  </a:cubicBezTo>
                  <a:cubicBezTo>
                    <a:pt x="18" y="697"/>
                    <a:pt x="18" y="732"/>
                    <a:pt x="28" y="764"/>
                  </a:cubicBezTo>
                  <a:cubicBezTo>
                    <a:pt x="18" y="796"/>
                    <a:pt x="18" y="830"/>
                    <a:pt x="28" y="863"/>
                  </a:cubicBezTo>
                  <a:cubicBezTo>
                    <a:pt x="18" y="894"/>
                    <a:pt x="18" y="928"/>
                    <a:pt x="28" y="961"/>
                  </a:cubicBezTo>
                  <a:cubicBezTo>
                    <a:pt x="18" y="992"/>
                    <a:pt x="18" y="1027"/>
                    <a:pt x="28" y="1058"/>
                  </a:cubicBezTo>
                  <a:cubicBezTo>
                    <a:pt x="1" y="1143"/>
                    <a:pt x="36" y="1233"/>
                    <a:pt x="149" y="1298"/>
                  </a:cubicBezTo>
                  <a:lnTo>
                    <a:pt x="1813" y="2259"/>
                  </a:lnTo>
                  <a:cubicBezTo>
                    <a:pt x="1875" y="2295"/>
                    <a:pt x="1952" y="2313"/>
                    <a:pt x="2030" y="2325"/>
                  </a:cubicBezTo>
                  <a:lnTo>
                    <a:pt x="2030" y="549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5"/>
            <p:cNvSpPr/>
            <p:nvPr/>
          </p:nvSpPr>
          <p:spPr>
            <a:xfrm>
              <a:off x="1817900" y="2122325"/>
              <a:ext cx="108900" cy="61550"/>
            </a:xfrm>
            <a:custGeom>
              <a:avLst/>
              <a:gdLst/>
              <a:ahLst/>
              <a:cxnLst/>
              <a:rect l="l" t="t" r="r" b="b"/>
              <a:pathLst>
                <a:path w="4356" h="2462" extrusionOk="0">
                  <a:moveTo>
                    <a:pt x="2178" y="1"/>
                  </a:moveTo>
                  <a:cubicBezTo>
                    <a:pt x="2059" y="1"/>
                    <a:pt x="1939" y="27"/>
                    <a:pt x="1848" y="80"/>
                  </a:cubicBezTo>
                  <a:lnTo>
                    <a:pt x="184" y="1040"/>
                  </a:lnTo>
                  <a:cubicBezTo>
                    <a:pt x="1" y="1145"/>
                    <a:pt x="1" y="1316"/>
                    <a:pt x="184" y="1421"/>
                  </a:cubicBezTo>
                  <a:lnTo>
                    <a:pt x="1848" y="2383"/>
                  </a:lnTo>
                  <a:cubicBezTo>
                    <a:pt x="1939" y="2435"/>
                    <a:pt x="2059" y="2462"/>
                    <a:pt x="2178" y="2462"/>
                  </a:cubicBezTo>
                  <a:cubicBezTo>
                    <a:pt x="2298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5" y="1316"/>
                    <a:pt x="4355" y="1146"/>
                    <a:pt x="4172" y="1040"/>
                  </a:cubicBezTo>
                  <a:lnTo>
                    <a:pt x="2508" y="80"/>
                  </a:lnTo>
                  <a:cubicBezTo>
                    <a:pt x="2417" y="27"/>
                    <a:pt x="2298" y="1"/>
                    <a:pt x="2178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5"/>
            <p:cNvSpPr/>
            <p:nvPr/>
          </p:nvSpPr>
          <p:spPr>
            <a:xfrm>
              <a:off x="1915650" y="2183125"/>
              <a:ext cx="107125" cy="76250"/>
            </a:xfrm>
            <a:custGeom>
              <a:avLst/>
              <a:gdLst/>
              <a:ahLst/>
              <a:cxnLst/>
              <a:rect l="l" t="t" r="r" b="b"/>
              <a:pathLst>
                <a:path w="4285" h="3050" extrusionOk="0">
                  <a:moveTo>
                    <a:pt x="2143" y="0"/>
                  </a:moveTo>
                  <a:cubicBezTo>
                    <a:pt x="2023" y="0"/>
                    <a:pt x="1904" y="26"/>
                    <a:pt x="1813" y="79"/>
                  </a:cubicBezTo>
                  <a:lnTo>
                    <a:pt x="149" y="1039"/>
                  </a:lnTo>
                  <a:cubicBezTo>
                    <a:pt x="35" y="1104"/>
                    <a:pt x="0" y="1195"/>
                    <a:pt x="28" y="1279"/>
                  </a:cubicBezTo>
                  <a:cubicBezTo>
                    <a:pt x="17" y="1311"/>
                    <a:pt x="17" y="1346"/>
                    <a:pt x="28" y="1377"/>
                  </a:cubicBezTo>
                  <a:cubicBezTo>
                    <a:pt x="17" y="1410"/>
                    <a:pt x="17" y="1444"/>
                    <a:pt x="28" y="1476"/>
                  </a:cubicBezTo>
                  <a:cubicBezTo>
                    <a:pt x="17" y="1507"/>
                    <a:pt x="17" y="1541"/>
                    <a:pt x="28" y="1574"/>
                  </a:cubicBezTo>
                  <a:cubicBezTo>
                    <a:pt x="17" y="1605"/>
                    <a:pt x="17" y="1640"/>
                    <a:pt x="28" y="1672"/>
                  </a:cubicBezTo>
                  <a:cubicBezTo>
                    <a:pt x="17" y="1703"/>
                    <a:pt x="17" y="1738"/>
                    <a:pt x="28" y="1769"/>
                  </a:cubicBezTo>
                  <a:cubicBezTo>
                    <a:pt x="0" y="1855"/>
                    <a:pt x="36" y="1944"/>
                    <a:pt x="149" y="2009"/>
                  </a:cubicBezTo>
                  <a:lnTo>
                    <a:pt x="1813" y="2970"/>
                  </a:lnTo>
                  <a:cubicBezTo>
                    <a:pt x="1904" y="3023"/>
                    <a:pt x="2023" y="3050"/>
                    <a:pt x="2143" y="3050"/>
                  </a:cubicBezTo>
                  <a:cubicBezTo>
                    <a:pt x="2262" y="3050"/>
                    <a:pt x="2382" y="3023"/>
                    <a:pt x="2474" y="2970"/>
                  </a:cubicBezTo>
                  <a:lnTo>
                    <a:pt x="4136" y="2009"/>
                  </a:lnTo>
                  <a:cubicBezTo>
                    <a:pt x="4250" y="1944"/>
                    <a:pt x="4285" y="1855"/>
                    <a:pt x="4257" y="1769"/>
                  </a:cubicBezTo>
                  <a:cubicBezTo>
                    <a:pt x="4268" y="1738"/>
                    <a:pt x="4268" y="1703"/>
                    <a:pt x="4257" y="1672"/>
                  </a:cubicBezTo>
                  <a:cubicBezTo>
                    <a:pt x="4268" y="1640"/>
                    <a:pt x="4268" y="1605"/>
                    <a:pt x="4257" y="1574"/>
                  </a:cubicBezTo>
                  <a:cubicBezTo>
                    <a:pt x="4268" y="1542"/>
                    <a:pt x="4268" y="1507"/>
                    <a:pt x="4257" y="1476"/>
                  </a:cubicBezTo>
                  <a:cubicBezTo>
                    <a:pt x="4268" y="1444"/>
                    <a:pt x="4268" y="1410"/>
                    <a:pt x="4257" y="1377"/>
                  </a:cubicBezTo>
                  <a:cubicBezTo>
                    <a:pt x="4268" y="1346"/>
                    <a:pt x="4268" y="1311"/>
                    <a:pt x="4257" y="1279"/>
                  </a:cubicBezTo>
                  <a:cubicBezTo>
                    <a:pt x="4285" y="1195"/>
                    <a:pt x="4251" y="1104"/>
                    <a:pt x="4136" y="1039"/>
                  </a:cubicBezTo>
                  <a:lnTo>
                    <a:pt x="2474" y="79"/>
                  </a:lnTo>
                  <a:cubicBezTo>
                    <a:pt x="2382" y="26"/>
                    <a:pt x="2262" y="0"/>
                    <a:pt x="2143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5"/>
            <p:cNvSpPr/>
            <p:nvPr/>
          </p:nvSpPr>
          <p:spPr>
            <a:xfrm>
              <a:off x="1915650" y="220090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7" y="0"/>
                  </a:moveTo>
                  <a:lnTo>
                    <a:pt x="149" y="328"/>
                  </a:lnTo>
                  <a:cubicBezTo>
                    <a:pt x="35" y="393"/>
                    <a:pt x="0" y="484"/>
                    <a:pt x="28" y="568"/>
                  </a:cubicBezTo>
                  <a:cubicBezTo>
                    <a:pt x="17" y="600"/>
                    <a:pt x="17" y="635"/>
                    <a:pt x="28" y="666"/>
                  </a:cubicBezTo>
                  <a:cubicBezTo>
                    <a:pt x="17" y="699"/>
                    <a:pt x="17" y="733"/>
                    <a:pt x="28" y="764"/>
                  </a:cubicBezTo>
                  <a:cubicBezTo>
                    <a:pt x="17" y="796"/>
                    <a:pt x="17" y="830"/>
                    <a:pt x="28" y="863"/>
                  </a:cubicBezTo>
                  <a:cubicBezTo>
                    <a:pt x="17" y="894"/>
                    <a:pt x="17" y="929"/>
                    <a:pt x="28" y="961"/>
                  </a:cubicBezTo>
                  <a:cubicBezTo>
                    <a:pt x="17" y="992"/>
                    <a:pt x="17" y="1027"/>
                    <a:pt x="28" y="1058"/>
                  </a:cubicBezTo>
                  <a:cubicBezTo>
                    <a:pt x="0" y="1143"/>
                    <a:pt x="35" y="1233"/>
                    <a:pt x="149" y="1298"/>
                  </a:cubicBezTo>
                  <a:lnTo>
                    <a:pt x="1813" y="2259"/>
                  </a:lnTo>
                  <a:cubicBezTo>
                    <a:pt x="1874" y="2295"/>
                    <a:pt x="1951" y="2314"/>
                    <a:pt x="2031" y="2325"/>
                  </a:cubicBezTo>
                  <a:lnTo>
                    <a:pt x="2031" y="549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5"/>
            <p:cNvSpPr/>
            <p:nvPr/>
          </p:nvSpPr>
          <p:spPr>
            <a:xfrm>
              <a:off x="1914800" y="2178250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0"/>
                  </a:lnTo>
                  <a:cubicBezTo>
                    <a:pt x="0" y="1145"/>
                    <a:pt x="0" y="1316"/>
                    <a:pt x="183" y="1421"/>
                  </a:cubicBezTo>
                  <a:lnTo>
                    <a:pt x="1847" y="2383"/>
                  </a:lnTo>
                  <a:cubicBezTo>
                    <a:pt x="1938" y="2436"/>
                    <a:pt x="2057" y="2462"/>
                    <a:pt x="2177" y="2462"/>
                  </a:cubicBezTo>
                  <a:cubicBezTo>
                    <a:pt x="2296" y="2462"/>
                    <a:pt x="2416" y="2436"/>
                    <a:pt x="2508" y="2383"/>
                  </a:cubicBezTo>
                  <a:lnTo>
                    <a:pt x="4170" y="1421"/>
                  </a:lnTo>
                  <a:cubicBezTo>
                    <a:pt x="4354" y="1316"/>
                    <a:pt x="4354" y="1146"/>
                    <a:pt x="4170" y="1040"/>
                  </a:cubicBezTo>
                  <a:lnTo>
                    <a:pt x="2508" y="80"/>
                  </a:lnTo>
                  <a:cubicBezTo>
                    <a:pt x="2416" y="27"/>
                    <a:pt x="2296" y="1"/>
                    <a:pt x="2177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5"/>
            <p:cNvSpPr/>
            <p:nvPr/>
          </p:nvSpPr>
          <p:spPr>
            <a:xfrm>
              <a:off x="1538050" y="2065650"/>
              <a:ext cx="107150" cy="76300"/>
            </a:xfrm>
            <a:custGeom>
              <a:avLst/>
              <a:gdLst/>
              <a:ahLst/>
              <a:cxnLst/>
              <a:rect l="l" t="t" r="r" b="b"/>
              <a:pathLst>
                <a:path w="4286" h="3052" extrusionOk="0">
                  <a:moveTo>
                    <a:pt x="2143" y="1"/>
                  </a:moveTo>
                  <a:cubicBezTo>
                    <a:pt x="2024" y="1"/>
                    <a:pt x="1904" y="27"/>
                    <a:pt x="1812" y="80"/>
                  </a:cubicBezTo>
                  <a:lnTo>
                    <a:pt x="149" y="1041"/>
                  </a:lnTo>
                  <a:cubicBezTo>
                    <a:pt x="36" y="1106"/>
                    <a:pt x="1" y="1197"/>
                    <a:pt x="29" y="1281"/>
                  </a:cubicBezTo>
                  <a:cubicBezTo>
                    <a:pt x="18" y="1312"/>
                    <a:pt x="18" y="1346"/>
                    <a:pt x="29" y="1379"/>
                  </a:cubicBezTo>
                  <a:cubicBezTo>
                    <a:pt x="18" y="1410"/>
                    <a:pt x="18" y="1445"/>
                    <a:pt x="29" y="1477"/>
                  </a:cubicBezTo>
                  <a:cubicBezTo>
                    <a:pt x="18" y="1509"/>
                    <a:pt x="18" y="1543"/>
                    <a:pt x="29" y="1575"/>
                  </a:cubicBezTo>
                  <a:cubicBezTo>
                    <a:pt x="18" y="1607"/>
                    <a:pt x="18" y="1641"/>
                    <a:pt x="29" y="1673"/>
                  </a:cubicBezTo>
                  <a:cubicBezTo>
                    <a:pt x="18" y="1705"/>
                    <a:pt x="18" y="1740"/>
                    <a:pt x="29" y="1771"/>
                  </a:cubicBezTo>
                  <a:cubicBezTo>
                    <a:pt x="1" y="1855"/>
                    <a:pt x="36" y="1946"/>
                    <a:pt x="149" y="2011"/>
                  </a:cubicBezTo>
                  <a:lnTo>
                    <a:pt x="1813" y="2972"/>
                  </a:lnTo>
                  <a:cubicBezTo>
                    <a:pt x="1904" y="3025"/>
                    <a:pt x="2024" y="3051"/>
                    <a:pt x="2143" y="3051"/>
                  </a:cubicBezTo>
                  <a:cubicBezTo>
                    <a:pt x="2263" y="3051"/>
                    <a:pt x="2382" y="3025"/>
                    <a:pt x="2473" y="2972"/>
                  </a:cubicBezTo>
                  <a:lnTo>
                    <a:pt x="4137" y="2011"/>
                  </a:lnTo>
                  <a:cubicBezTo>
                    <a:pt x="4251" y="1946"/>
                    <a:pt x="4284" y="1855"/>
                    <a:pt x="4258" y="1771"/>
                  </a:cubicBezTo>
                  <a:cubicBezTo>
                    <a:pt x="4269" y="1740"/>
                    <a:pt x="4269" y="1705"/>
                    <a:pt x="4258" y="1673"/>
                  </a:cubicBezTo>
                  <a:cubicBezTo>
                    <a:pt x="4269" y="1642"/>
                    <a:pt x="4269" y="1607"/>
                    <a:pt x="4258" y="1575"/>
                  </a:cubicBezTo>
                  <a:cubicBezTo>
                    <a:pt x="4269" y="1543"/>
                    <a:pt x="4269" y="1509"/>
                    <a:pt x="4258" y="1477"/>
                  </a:cubicBezTo>
                  <a:cubicBezTo>
                    <a:pt x="4269" y="1445"/>
                    <a:pt x="4269" y="1410"/>
                    <a:pt x="4258" y="1379"/>
                  </a:cubicBezTo>
                  <a:cubicBezTo>
                    <a:pt x="4269" y="1347"/>
                    <a:pt x="4269" y="1312"/>
                    <a:pt x="4258" y="1281"/>
                  </a:cubicBezTo>
                  <a:cubicBezTo>
                    <a:pt x="4286" y="1197"/>
                    <a:pt x="4251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3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5"/>
            <p:cNvSpPr/>
            <p:nvPr/>
          </p:nvSpPr>
          <p:spPr>
            <a:xfrm>
              <a:off x="1538050" y="20834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8" y="1"/>
                  </a:moveTo>
                  <a:lnTo>
                    <a:pt x="149" y="329"/>
                  </a:lnTo>
                  <a:cubicBezTo>
                    <a:pt x="36" y="394"/>
                    <a:pt x="1" y="485"/>
                    <a:pt x="29" y="569"/>
                  </a:cubicBezTo>
                  <a:cubicBezTo>
                    <a:pt x="18" y="600"/>
                    <a:pt x="18" y="634"/>
                    <a:pt x="29" y="667"/>
                  </a:cubicBezTo>
                  <a:cubicBezTo>
                    <a:pt x="18" y="698"/>
                    <a:pt x="18" y="733"/>
                    <a:pt x="29" y="765"/>
                  </a:cubicBezTo>
                  <a:cubicBezTo>
                    <a:pt x="18" y="797"/>
                    <a:pt x="18" y="831"/>
                    <a:pt x="29" y="862"/>
                  </a:cubicBezTo>
                  <a:cubicBezTo>
                    <a:pt x="18" y="895"/>
                    <a:pt x="18" y="929"/>
                    <a:pt x="29" y="961"/>
                  </a:cubicBezTo>
                  <a:cubicBezTo>
                    <a:pt x="18" y="993"/>
                    <a:pt x="18" y="1028"/>
                    <a:pt x="29" y="1059"/>
                  </a:cubicBezTo>
                  <a:cubicBezTo>
                    <a:pt x="1" y="1143"/>
                    <a:pt x="35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1" y="2315"/>
                    <a:pt x="2030" y="2326"/>
                  </a:cubicBezTo>
                  <a:lnTo>
                    <a:pt x="2030" y="549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5"/>
            <p:cNvSpPr/>
            <p:nvPr/>
          </p:nvSpPr>
          <p:spPr>
            <a:xfrm>
              <a:off x="1537175" y="2060800"/>
              <a:ext cx="108875" cy="61575"/>
            </a:xfrm>
            <a:custGeom>
              <a:avLst/>
              <a:gdLst/>
              <a:ahLst/>
              <a:cxnLst/>
              <a:rect l="l" t="t" r="r" b="b"/>
              <a:pathLst>
                <a:path w="4355" h="2463" extrusionOk="0">
                  <a:moveTo>
                    <a:pt x="2178" y="1"/>
                  </a:moveTo>
                  <a:cubicBezTo>
                    <a:pt x="2059" y="1"/>
                    <a:pt x="1939" y="27"/>
                    <a:pt x="1848" y="80"/>
                  </a:cubicBezTo>
                  <a:lnTo>
                    <a:pt x="184" y="1041"/>
                  </a:lnTo>
                  <a:cubicBezTo>
                    <a:pt x="1" y="1146"/>
                    <a:pt x="1" y="1317"/>
                    <a:pt x="184" y="1422"/>
                  </a:cubicBezTo>
                  <a:lnTo>
                    <a:pt x="1848" y="2382"/>
                  </a:lnTo>
                  <a:cubicBezTo>
                    <a:pt x="1939" y="2436"/>
                    <a:pt x="2059" y="2462"/>
                    <a:pt x="2178" y="2462"/>
                  </a:cubicBezTo>
                  <a:cubicBezTo>
                    <a:pt x="2298" y="2462"/>
                    <a:pt x="2417" y="2436"/>
                    <a:pt x="2508" y="2382"/>
                  </a:cubicBezTo>
                  <a:lnTo>
                    <a:pt x="4172" y="1422"/>
                  </a:lnTo>
                  <a:cubicBezTo>
                    <a:pt x="4354" y="1317"/>
                    <a:pt x="4354" y="1146"/>
                    <a:pt x="4172" y="1041"/>
                  </a:cubicBezTo>
                  <a:lnTo>
                    <a:pt x="2508" y="80"/>
                  </a:lnTo>
                  <a:cubicBezTo>
                    <a:pt x="2417" y="27"/>
                    <a:pt x="2298" y="1"/>
                    <a:pt x="2178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5"/>
            <p:cNvSpPr/>
            <p:nvPr/>
          </p:nvSpPr>
          <p:spPr>
            <a:xfrm>
              <a:off x="1634925" y="2121575"/>
              <a:ext cx="107150" cy="76300"/>
            </a:xfrm>
            <a:custGeom>
              <a:avLst/>
              <a:gdLst/>
              <a:ahLst/>
              <a:cxnLst/>
              <a:rect l="l" t="t" r="r" b="b"/>
              <a:pathLst>
                <a:path w="4286" h="3052" extrusionOk="0">
                  <a:moveTo>
                    <a:pt x="2143" y="1"/>
                  </a:moveTo>
                  <a:cubicBezTo>
                    <a:pt x="2024" y="1"/>
                    <a:pt x="1904" y="27"/>
                    <a:pt x="1813" y="81"/>
                  </a:cubicBezTo>
                  <a:lnTo>
                    <a:pt x="149" y="1041"/>
                  </a:lnTo>
                  <a:cubicBezTo>
                    <a:pt x="35" y="1106"/>
                    <a:pt x="2" y="1197"/>
                    <a:pt x="28" y="1281"/>
                  </a:cubicBezTo>
                  <a:cubicBezTo>
                    <a:pt x="17" y="1313"/>
                    <a:pt x="17" y="1346"/>
                    <a:pt x="28" y="1379"/>
                  </a:cubicBezTo>
                  <a:cubicBezTo>
                    <a:pt x="17" y="1410"/>
                    <a:pt x="17" y="1445"/>
                    <a:pt x="28" y="1477"/>
                  </a:cubicBezTo>
                  <a:cubicBezTo>
                    <a:pt x="17" y="1509"/>
                    <a:pt x="17" y="1543"/>
                    <a:pt x="28" y="1574"/>
                  </a:cubicBezTo>
                  <a:cubicBezTo>
                    <a:pt x="17" y="1607"/>
                    <a:pt x="17" y="1641"/>
                    <a:pt x="28" y="1673"/>
                  </a:cubicBezTo>
                  <a:cubicBezTo>
                    <a:pt x="17" y="1705"/>
                    <a:pt x="17" y="1740"/>
                    <a:pt x="28" y="1771"/>
                  </a:cubicBezTo>
                  <a:cubicBezTo>
                    <a:pt x="0" y="1855"/>
                    <a:pt x="35" y="1946"/>
                    <a:pt x="149" y="2011"/>
                  </a:cubicBezTo>
                  <a:lnTo>
                    <a:pt x="1813" y="2972"/>
                  </a:lnTo>
                  <a:cubicBezTo>
                    <a:pt x="1904" y="3025"/>
                    <a:pt x="2024" y="3051"/>
                    <a:pt x="2143" y="3051"/>
                  </a:cubicBezTo>
                  <a:cubicBezTo>
                    <a:pt x="2263" y="3051"/>
                    <a:pt x="2383" y="3025"/>
                    <a:pt x="2474" y="2972"/>
                  </a:cubicBezTo>
                  <a:lnTo>
                    <a:pt x="4138" y="2011"/>
                  </a:lnTo>
                  <a:cubicBezTo>
                    <a:pt x="4250" y="1946"/>
                    <a:pt x="4285" y="1855"/>
                    <a:pt x="4259" y="1771"/>
                  </a:cubicBezTo>
                  <a:cubicBezTo>
                    <a:pt x="4269" y="1740"/>
                    <a:pt x="4269" y="1705"/>
                    <a:pt x="4259" y="1673"/>
                  </a:cubicBezTo>
                  <a:cubicBezTo>
                    <a:pt x="4269" y="1641"/>
                    <a:pt x="4269" y="1607"/>
                    <a:pt x="4259" y="1576"/>
                  </a:cubicBezTo>
                  <a:cubicBezTo>
                    <a:pt x="4269" y="1543"/>
                    <a:pt x="4269" y="1509"/>
                    <a:pt x="4259" y="1477"/>
                  </a:cubicBezTo>
                  <a:cubicBezTo>
                    <a:pt x="4269" y="1445"/>
                    <a:pt x="4269" y="1410"/>
                    <a:pt x="4259" y="1379"/>
                  </a:cubicBezTo>
                  <a:cubicBezTo>
                    <a:pt x="4269" y="1348"/>
                    <a:pt x="4269" y="1313"/>
                    <a:pt x="4259" y="1281"/>
                  </a:cubicBezTo>
                  <a:cubicBezTo>
                    <a:pt x="4285" y="1197"/>
                    <a:pt x="4251" y="1106"/>
                    <a:pt x="4138" y="1041"/>
                  </a:cubicBezTo>
                  <a:lnTo>
                    <a:pt x="2474" y="81"/>
                  </a:lnTo>
                  <a:cubicBezTo>
                    <a:pt x="2383" y="27"/>
                    <a:pt x="2263" y="1"/>
                    <a:pt x="2143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5"/>
            <p:cNvSpPr/>
            <p:nvPr/>
          </p:nvSpPr>
          <p:spPr>
            <a:xfrm>
              <a:off x="1634925" y="2139375"/>
              <a:ext cx="50800" cy="58150"/>
            </a:xfrm>
            <a:custGeom>
              <a:avLst/>
              <a:gdLst/>
              <a:ahLst/>
              <a:cxnLst/>
              <a:rect l="l" t="t" r="r" b="b"/>
              <a:pathLst>
                <a:path w="2032" h="2326" extrusionOk="0">
                  <a:moveTo>
                    <a:pt x="717" y="1"/>
                  </a:moveTo>
                  <a:lnTo>
                    <a:pt x="149" y="329"/>
                  </a:lnTo>
                  <a:cubicBezTo>
                    <a:pt x="35" y="394"/>
                    <a:pt x="2" y="485"/>
                    <a:pt x="28" y="569"/>
                  </a:cubicBezTo>
                  <a:cubicBezTo>
                    <a:pt x="17" y="601"/>
                    <a:pt x="17" y="634"/>
                    <a:pt x="28" y="667"/>
                  </a:cubicBezTo>
                  <a:cubicBezTo>
                    <a:pt x="17" y="698"/>
                    <a:pt x="17" y="733"/>
                    <a:pt x="28" y="765"/>
                  </a:cubicBezTo>
                  <a:cubicBezTo>
                    <a:pt x="17" y="797"/>
                    <a:pt x="17" y="831"/>
                    <a:pt x="28" y="862"/>
                  </a:cubicBezTo>
                  <a:cubicBezTo>
                    <a:pt x="17" y="895"/>
                    <a:pt x="17" y="929"/>
                    <a:pt x="28" y="961"/>
                  </a:cubicBezTo>
                  <a:cubicBezTo>
                    <a:pt x="17" y="993"/>
                    <a:pt x="17" y="1028"/>
                    <a:pt x="28" y="1059"/>
                  </a:cubicBezTo>
                  <a:cubicBezTo>
                    <a:pt x="0" y="1143"/>
                    <a:pt x="35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2" y="2315"/>
                    <a:pt x="2031" y="2326"/>
                  </a:cubicBezTo>
                  <a:lnTo>
                    <a:pt x="2031" y="549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5"/>
            <p:cNvSpPr/>
            <p:nvPr/>
          </p:nvSpPr>
          <p:spPr>
            <a:xfrm>
              <a:off x="1634075" y="2116725"/>
              <a:ext cx="108825" cy="61575"/>
            </a:xfrm>
            <a:custGeom>
              <a:avLst/>
              <a:gdLst/>
              <a:ahLst/>
              <a:cxnLst/>
              <a:rect l="l" t="t" r="r" b="b"/>
              <a:pathLst>
                <a:path w="4353" h="2463" extrusionOk="0">
                  <a:moveTo>
                    <a:pt x="2177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1"/>
                  </a:lnTo>
                  <a:cubicBezTo>
                    <a:pt x="1" y="1146"/>
                    <a:pt x="1" y="1316"/>
                    <a:pt x="183" y="1422"/>
                  </a:cubicBezTo>
                  <a:lnTo>
                    <a:pt x="1847" y="2383"/>
                  </a:lnTo>
                  <a:cubicBezTo>
                    <a:pt x="1938" y="2436"/>
                    <a:pt x="2057" y="2462"/>
                    <a:pt x="2177" y="2462"/>
                  </a:cubicBezTo>
                  <a:cubicBezTo>
                    <a:pt x="2296" y="2462"/>
                    <a:pt x="2416" y="2436"/>
                    <a:pt x="2507" y="2383"/>
                  </a:cubicBezTo>
                  <a:lnTo>
                    <a:pt x="4171" y="1422"/>
                  </a:lnTo>
                  <a:cubicBezTo>
                    <a:pt x="4353" y="1317"/>
                    <a:pt x="4353" y="1146"/>
                    <a:pt x="4171" y="1041"/>
                  </a:cubicBezTo>
                  <a:lnTo>
                    <a:pt x="2507" y="80"/>
                  </a:lnTo>
                  <a:cubicBezTo>
                    <a:pt x="2416" y="27"/>
                    <a:pt x="2296" y="1"/>
                    <a:pt x="2177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5"/>
            <p:cNvSpPr/>
            <p:nvPr/>
          </p:nvSpPr>
          <p:spPr>
            <a:xfrm>
              <a:off x="1731825" y="2177500"/>
              <a:ext cx="107100" cy="76275"/>
            </a:xfrm>
            <a:custGeom>
              <a:avLst/>
              <a:gdLst/>
              <a:ahLst/>
              <a:cxnLst/>
              <a:rect l="l" t="t" r="r" b="b"/>
              <a:pathLst>
                <a:path w="4284" h="3051" extrusionOk="0">
                  <a:moveTo>
                    <a:pt x="2141" y="1"/>
                  </a:moveTo>
                  <a:cubicBezTo>
                    <a:pt x="2022" y="1"/>
                    <a:pt x="1902" y="28"/>
                    <a:pt x="1811" y="81"/>
                  </a:cubicBezTo>
                  <a:lnTo>
                    <a:pt x="147" y="1041"/>
                  </a:lnTo>
                  <a:cubicBezTo>
                    <a:pt x="34" y="1106"/>
                    <a:pt x="0" y="1196"/>
                    <a:pt x="27" y="1280"/>
                  </a:cubicBezTo>
                  <a:cubicBezTo>
                    <a:pt x="16" y="1313"/>
                    <a:pt x="16" y="1346"/>
                    <a:pt x="27" y="1379"/>
                  </a:cubicBezTo>
                  <a:cubicBezTo>
                    <a:pt x="16" y="1410"/>
                    <a:pt x="16" y="1445"/>
                    <a:pt x="27" y="1477"/>
                  </a:cubicBezTo>
                  <a:cubicBezTo>
                    <a:pt x="16" y="1509"/>
                    <a:pt x="16" y="1543"/>
                    <a:pt x="27" y="1574"/>
                  </a:cubicBezTo>
                  <a:cubicBezTo>
                    <a:pt x="16" y="1607"/>
                    <a:pt x="16" y="1641"/>
                    <a:pt x="27" y="1673"/>
                  </a:cubicBezTo>
                  <a:cubicBezTo>
                    <a:pt x="16" y="1705"/>
                    <a:pt x="16" y="1740"/>
                    <a:pt x="27" y="1771"/>
                  </a:cubicBezTo>
                  <a:cubicBezTo>
                    <a:pt x="0" y="1856"/>
                    <a:pt x="34" y="1946"/>
                    <a:pt x="147" y="2011"/>
                  </a:cubicBezTo>
                  <a:lnTo>
                    <a:pt x="1811" y="2972"/>
                  </a:lnTo>
                  <a:cubicBezTo>
                    <a:pt x="1902" y="3024"/>
                    <a:pt x="2022" y="3050"/>
                    <a:pt x="2141" y="3050"/>
                  </a:cubicBezTo>
                  <a:cubicBezTo>
                    <a:pt x="2261" y="3050"/>
                    <a:pt x="2380" y="3024"/>
                    <a:pt x="2471" y="2972"/>
                  </a:cubicBezTo>
                  <a:lnTo>
                    <a:pt x="4136" y="2011"/>
                  </a:lnTo>
                  <a:cubicBezTo>
                    <a:pt x="4249" y="1946"/>
                    <a:pt x="4284" y="1856"/>
                    <a:pt x="4257" y="1771"/>
                  </a:cubicBezTo>
                  <a:cubicBezTo>
                    <a:pt x="4267" y="1740"/>
                    <a:pt x="4267" y="1705"/>
                    <a:pt x="4257" y="1673"/>
                  </a:cubicBezTo>
                  <a:cubicBezTo>
                    <a:pt x="4267" y="1641"/>
                    <a:pt x="4267" y="1607"/>
                    <a:pt x="4257" y="1574"/>
                  </a:cubicBezTo>
                  <a:cubicBezTo>
                    <a:pt x="4267" y="1543"/>
                    <a:pt x="4267" y="1509"/>
                    <a:pt x="4257" y="1477"/>
                  </a:cubicBezTo>
                  <a:cubicBezTo>
                    <a:pt x="4267" y="1445"/>
                    <a:pt x="4267" y="1410"/>
                    <a:pt x="4257" y="1379"/>
                  </a:cubicBezTo>
                  <a:cubicBezTo>
                    <a:pt x="4267" y="1346"/>
                    <a:pt x="4267" y="1313"/>
                    <a:pt x="4257" y="1281"/>
                  </a:cubicBezTo>
                  <a:cubicBezTo>
                    <a:pt x="4284" y="1197"/>
                    <a:pt x="4250" y="1106"/>
                    <a:pt x="4136" y="1041"/>
                  </a:cubicBezTo>
                  <a:lnTo>
                    <a:pt x="2472" y="81"/>
                  </a:lnTo>
                  <a:cubicBezTo>
                    <a:pt x="2381" y="28"/>
                    <a:pt x="2261" y="1"/>
                    <a:pt x="2141" y="1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5"/>
            <p:cNvSpPr/>
            <p:nvPr/>
          </p:nvSpPr>
          <p:spPr>
            <a:xfrm>
              <a:off x="1731775" y="2195300"/>
              <a:ext cx="50800" cy="58175"/>
            </a:xfrm>
            <a:custGeom>
              <a:avLst/>
              <a:gdLst/>
              <a:ahLst/>
              <a:cxnLst/>
              <a:rect l="l" t="t" r="r" b="b"/>
              <a:pathLst>
                <a:path w="2032" h="2327" extrusionOk="0">
                  <a:moveTo>
                    <a:pt x="718" y="1"/>
                  </a:moveTo>
                  <a:lnTo>
                    <a:pt x="149" y="329"/>
                  </a:lnTo>
                  <a:cubicBezTo>
                    <a:pt x="36" y="394"/>
                    <a:pt x="2" y="484"/>
                    <a:pt x="29" y="568"/>
                  </a:cubicBezTo>
                  <a:cubicBezTo>
                    <a:pt x="18" y="601"/>
                    <a:pt x="18" y="634"/>
                    <a:pt x="29" y="667"/>
                  </a:cubicBezTo>
                  <a:cubicBezTo>
                    <a:pt x="18" y="698"/>
                    <a:pt x="18" y="733"/>
                    <a:pt x="29" y="765"/>
                  </a:cubicBezTo>
                  <a:cubicBezTo>
                    <a:pt x="18" y="797"/>
                    <a:pt x="18" y="831"/>
                    <a:pt x="29" y="862"/>
                  </a:cubicBezTo>
                  <a:cubicBezTo>
                    <a:pt x="18" y="895"/>
                    <a:pt x="18" y="929"/>
                    <a:pt x="29" y="961"/>
                  </a:cubicBezTo>
                  <a:cubicBezTo>
                    <a:pt x="18" y="993"/>
                    <a:pt x="18" y="1028"/>
                    <a:pt x="29" y="1059"/>
                  </a:cubicBezTo>
                  <a:cubicBezTo>
                    <a:pt x="1" y="1144"/>
                    <a:pt x="36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2" y="2314"/>
                    <a:pt x="2032" y="2326"/>
                  </a:cubicBezTo>
                  <a:lnTo>
                    <a:pt x="2032" y="549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5"/>
            <p:cNvSpPr/>
            <p:nvPr/>
          </p:nvSpPr>
          <p:spPr>
            <a:xfrm>
              <a:off x="1730950" y="21726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6" y="1"/>
                  </a:moveTo>
                  <a:cubicBezTo>
                    <a:pt x="2057" y="1"/>
                    <a:pt x="1937" y="27"/>
                    <a:pt x="1846" y="79"/>
                  </a:cubicBezTo>
                  <a:lnTo>
                    <a:pt x="182" y="1040"/>
                  </a:lnTo>
                  <a:cubicBezTo>
                    <a:pt x="0" y="1145"/>
                    <a:pt x="0" y="1315"/>
                    <a:pt x="182" y="1421"/>
                  </a:cubicBezTo>
                  <a:lnTo>
                    <a:pt x="1846" y="2382"/>
                  </a:lnTo>
                  <a:cubicBezTo>
                    <a:pt x="1937" y="2435"/>
                    <a:pt x="2057" y="2461"/>
                    <a:pt x="2177" y="2461"/>
                  </a:cubicBezTo>
                  <a:cubicBezTo>
                    <a:pt x="2297" y="2461"/>
                    <a:pt x="2416" y="2435"/>
                    <a:pt x="2507" y="2382"/>
                  </a:cubicBezTo>
                  <a:lnTo>
                    <a:pt x="4171" y="1421"/>
                  </a:lnTo>
                  <a:cubicBezTo>
                    <a:pt x="4354" y="1316"/>
                    <a:pt x="4354" y="1145"/>
                    <a:pt x="4171" y="1040"/>
                  </a:cubicBezTo>
                  <a:lnTo>
                    <a:pt x="2507" y="79"/>
                  </a:lnTo>
                  <a:cubicBezTo>
                    <a:pt x="2416" y="27"/>
                    <a:pt x="2296" y="1"/>
                    <a:pt x="2176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5"/>
            <p:cNvSpPr/>
            <p:nvPr/>
          </p:nvSpPr>
          <p:spPr>
            <a:xfrm>
              <a:off x="1828675" y="2233450"/>
              <a:ext cx="107100" cy="76250"/>
            </a:xfrm>
            <a:custGeom>
              <a:avLst/>
              <a:gdLst/>
              <a:ahLst/>
              <a:cxnLst/>
              <a:rect l="l" t="t" r="r" b="b"/>
              <a:pathLst>
                <a:path w="4284" h="3050" extrusionOk="0">
                  <a:moveTo>
                    <a:pt x="2142" y="0"/>
                  </a:moveTo>
                  <a:cubicBezTo>
                    <a:pt x="2023" y="0"/>
                    <a:pt x="1903" y="27"/>
                    <a:pt x="1812" y="80"/>
                  </a:cubicBezTo>
                  <a:lnTo>
                    <a:pt x="148" y="1040"/>
                  </a:lnTo>
                  <a:cubicBezTo>
                    <a:pt x="34" y="1105"/>
                    <a:pt x="1" y="1195"/>
                    <a:pt x="27" y="1280"/>
                  </a:cubicBezTo>
                  <a:cubicBezTo>
                    <a:pt x="16" y="1312"/>
                    <a:pt x="16" y="1345"/>
                    <a:pt x="27" y="1378"/>
                  </a:cubicBezTo>
                  <a:cubicBezTo>
                    <a:pt x="16" y="1409"/>
                    <a:pt x="16" y="1444"/>
                    <a:pt x="27" y="1476"/>
                  </a:cubicBezTo>
                  <a:cubicBezTo>
                    <a:pt x="16" y="1507"/>
                    <a:pt x="16" y="1542"/>
                    <a:pt x="27" y="1573"/>
                  </a:cubicBezTo>
                  <a:cubicBezTo>
                    <a:pt x="16" y="1606"/>
                    <a:pt x="16" y="1640"/>
                    <a:pt x="27" y="1672"/>
                  </a:cubicBezTo>
                  <a:cubicBezTo>
                    <a:pt x="16" y="1704"/>
                    <a:pt x="16" y="1739"/>
                    <a:pt x="27" y="1770"/>
                  </a:cubicBezTo>
                  <a:cubicBezTo>
                    <a:pt x="1" y="1855"/>
                    <a:pt x="34" y="1945"/>
                    <a:pt x="148" y="2010"/>
                  </a:cubicBezTo>
                  <a:lnTo>
                    <a:pt x="1812" y="2971"/>
                  </a:lnTo>
                  <a:cubicBezTo>
                    <a:pt x="1903" y="3023"/>
                    <a:pt x="2023" y="3049"/>
                    <a:pt x="2142" y="3049"/>
                  </a:cubicBezTo>
                  <a:cubicBezTo>
                    <a:pt x="2262" y="3049"/>
                    <a:pt x="2382" y="3023"/>
                    <a:pt x="2473" y="2971"/>
                  </a:cubicBezTo>
                  <a:lnTo>
                    <a:pt x="4137" y="2010"/>
                  </a:lnTo>
                  <a:cubicBezTo>
                    <a:pt x="4250" y="1945"/>
                    <a:pt x="4284" y="1855"/>
                    <a:pt x="4257" y="1770"/>
                  </a:cubicBezTo>
                  <a:cubicBezTo>
                    <a:pt x="4268" y="1739"/>
                    <a:pt x="4268" y="1704"/>
                    <a:pt x="4257" y="1672"/>
                  </a:cubicBezTo>
                  <a:cubicBezTo>
                    <a:pt x="4268" y="1640"/>
                    <a:pt x="4268" y="1606"/>
                    <a:pt x="4257" y="1573"/>
                  </a:cubicBezTo>
                  <a:cubicBezTo>
                    <a:pt x="4268" y="1542"/>
                    <a:pt x="4268" y="1507"/>
                    <a:pt x="4257" y="1476"/>
                  </a:cubicBezTo>
                  <a:cubicBezTo>
                    <a:pt x="4268" y="1444"/>
                    <a:pt x="4268" y="1409"/>
                    <a:pt x="4257" y="1378"/>
                  </a:cubicBezTo>
                  <a:cubicBezTo>
                    <a:pt x="4268" y="1345"/>
                    <a:pt x="4268" y="1312"/>
                    <a:pt x="4257" y="1280"/>
                  </a:cubicBezTo>
                  <a:cubicBezTo>
                    <a:pt x="4284" y="1196"/>
                    <a:pt x="4250" y="1105"/>
                    <a:pt x="4137" y="1040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5"/>
            <p:cNvSpPr/>
            <p:nvPr/>
          </p:nvSpPr>
          <p:spPr>
            <a:xfrm>
              <a:off x="1828650" y="2251225"/>
              <a:ext cx="50800" cy="58175"/>
            </a:xfrm>
            <a:custGeom>
              <a:avLst/>
              <a:gdLst/>
              <a:ahLst/>
              <a:cxnLst/>
              <a:rect l="l" t="t" r="r" b="b"/>
              <a:pathLst>
                <a:path w="2032" h="2327" extrusionOk="0">
                  <a:moveTo>
                    <a:pt x="717" y="1"/>
                  </a:moveTo>
                  <a:lnTo>
                    <a:pt x="149" y="329"/>
                  </a:lnTo>
                  <a:cubicBezTo>
                    <a:pt x="35" y="394"/>
                    <a:pt x="2" y="484"/>
                    <a:pt x="28" y="569"/>
                  </a:cubicBezTo>
                  <a:cubicBezTo>
                    <a:pt x="17" y="601"/>
                    <a:pt x="17" y="634"/>
                    <a:pt x="28" y="667"/>
                  </a:cubicBezTo>
                  <a:cubicBezTo>
                    <a:pt x="17" y="698"/>
                    <a:pt x="17" y="733"/>
                    <a:pt x="28" y="765"/>
                  </a:cubicBezTo>
                  <a:cubicBezTo>
                    <a:pt x="17" y="796"/>
                    <a:pt x="17" y="831"/>
                    <a:pt x="28" y="862"/>
                  </a:cubicBezTo>
                  <a:cubicBezTo>
                    <a:pt x="17" y="895"/>
                    <a:pt x="17" y="929"/>
                    <a:pt x="28" y="961"/>
                  </a:cubicBezTo>
                  <a:cubicBezTo>
                    <a:pt x="17" y="993"/>
                    <a:pt x="17" y="1028"/>
                    <a:pt x="28" y="1059"/>
                  </a:cubicBezTo>
                  <a:cubicBezTo>
                    <a:pt x="0" y="1144"/>
                    <a:pt x="35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1" y="2314"/>
                    <a:pt x="2031" y="2326"/>
                  </a:cubicBezTo>
                  <a:lnTo>
                    <a:pt x="2031" y="549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5"/>
            <p:cNvSpPr/>
            <p:nvPr/>
          </p:nvSpPr>
          <p:spPr>
            <a:xfrm>
              <a:off x="1827800" y="22285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1"/>
                  </a:lnTo>
                  <a:cubicBezTo>
                    <a:pt x="1" y="1146"/>
                    <a:pt x="1" y="1316"/>
                    <a:pt x="183" y="1422"/>
                  </a:cubicBezTo>
                  <a:lnTo>
                    <a:pt x="1847" y="2383"/>
                  </a:lnTo>
                  <a:cubicBezTo>
                    <a:pt x="1938" y="2435"/>
                    <a:pt x="2058" y="2461"/>
                    <a:pt x="2177" y="2461"/>
                  </a:cubicBezTo>
                  <a:cubicBezTo>
                    <a:pt x="2297" y="2461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7"/>
                    <a:pt x="4354" y="1146"/>
                    <a:pt x="4172" y="1041"/>
                  </a:cubicBezTo>
                  <a:lnTo>
                    <a:pt x="2508" y="80"/>
                  </a:lnTo>
                  <a:cubicBezTo>
                    <a:pt x="2416" y="27"/>
                    <a:pt x="2296" y="1"/>
                    <a:pt x="2177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" name="Google Shape;1486;p46"/>
          <p:cNvSpPr/>
          <p:nvPr/>
        </p:nvSpPr>
        <p:spPr>
          <a:xfrm>
            <a:off x="6379500" y="1860175"/>
            <a:ext cx="2044500" cy="2044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7" name="Google Shape;1487;p46"/>
          <p:cNvSpPr txBox="1">
            <a:spLocks noGrp="1"/>
          </p:cNvSpPr>
          <p:nvPr>
            <p:ph type="title"/>
          </p:nvPr>
        </p:nvSpPr>
        <p:spPr>
          <a:xfrm>
            <a:off x="602951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OUR LOCATIONS</a:t>
            </a:r>
            <a:endParaRPr/>
          </a:p>
        </p:txBody>
      </p:sp>
      <p:grpSp>
        <p:nvGrpSpPr>
          <p:cNvPr id="1488" name="Google Shape;1488;p46"/>
          <p:cNvGrpSpPr/>
          <p:nvPr/>
        </p:nvGrpSpPr>
        <p:grpSpPr>
          <a:xfrm>
            <a:off x="304798" y="1160621"/>
            <a:ext cx="6362000" cy="3521694"/>
            <a:chOff x="2654821" y="2311071"/>
            <a:chExt cx="2279715" cy="1262120"/>
          </a:xfrm>
        </p:grpSpPr>
        <p:grpSp>
          <p:nvGrpSpPr>
            <p:cNvPr id="1489" name="Google Shape;1489;p46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490" name="Google Shape;1490;p46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1491" name="Google Shape;1491;p46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2" name="Google Shape;1492;p46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493" name="Google Shape;1493;p46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grpSp>
            <p:nvGrpSpPr>
              <p:cNvPr id="1494" name="Google Shape;1494;p46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495" name="Google Shape;1495;p46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</p:sp>
            <p:sp>
              <p:nvSpPr>
                <p:cNvPr id="1496" name="Google Shape;1496;p46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46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46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46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1500" name="Google Shape;1500;p46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501" name="Google Shape;1501;p46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502" name="Google Shape;1502;p46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1503" name="Google Shape;1503;p46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04" name="Google Shape;1504;p46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505" name="Google Shape;1505;p46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1506" name="Google Shape;1506;p46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46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46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46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46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1" name="Google Shape;1511;p46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512" name="Google Shape;1512;p46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46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</p:grpSp>
        <p:grpSp>
          <p:nvGrpSpPr>
            <p:cNvPr id="1514" name="Google Shape;1514;p46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515" name="Google Shape;1515;p46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46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1517" name="Google Shape;1517;p46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</p:grpSp>
        <p:grpSp>
          <p:nvGrpSpPr>
            <p:cNvPr id="1518" name="Google Shape;1518;p46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519" name="Google Shape;1519;p46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46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</p:grpSp>
        <p:grpSp>
          <p:nvGrpSpPr>
            <p:cNvPr id="1521" name="Google Shape;1521;p46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522" name="Google Shape;1522;p46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1523" name="Google Shape;1523;p46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24" name="Google Shape;1524;p46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525" name="Google Shape;1525;p46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grpSp>
            <p:nvGrpSpPr>
              <p:cNvPr id="1526" name="Google Shape;1526;p46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527" name="Google Shape;1527;p46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46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529" name="Google Shape;1529;p46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530" name="Google Shape;1530;p46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1531" name="Google Shape;1531;p46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532" name="Google Shape;1532;p46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533" name="Google Shape;1533;p46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1534" name="Google Shape;1534;p46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5" name="Google Shape;1535;p46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536" name="Google Shape;1536;p46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1537" name="Google Shape;1537;p46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38" name="Google Shape;1538;p46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6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6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541" name="Google Shape;1541;p46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542" name="Google Shape;1542;p46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46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46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46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46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46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46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46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46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46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46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46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46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46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46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46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558" name="Google Shape;1558;p46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6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6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6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6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6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6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6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6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6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6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6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6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6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6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6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6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6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6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6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578" name="Google Shape;1578;p46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579" name="Google Shape;1579;p46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0" name="Google Shape;1580;p46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581" name="Google Shape;1581;p46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46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3" name="Google Shape;1583;p46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4" name="Google Shape;1584;p46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585" name="Google Shape;1585;p46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46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46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46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9" name="Google Shape;1589;p46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6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46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46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6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6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6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96" name="Google Shape;1596;p46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597" name="Google Shape;1597;p46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46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46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46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1" name="Google Shape;1601;p46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6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6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6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6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6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6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6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6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6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6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6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6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6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6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6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6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6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6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6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6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6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6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6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6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6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6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6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6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30" name="Google Shape;1630;p46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631" name="Google Shape;1631;p46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46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33" name="Google Shape;1633;p46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34" name="Google Shape;1634;p46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635" name="Google Shape;1635;p46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636" name="Google Shape;1636;p46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7" name="Google Shape;1637;p46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638" name="Google Shape;1638;p46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46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46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6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6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6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6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6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6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6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48" name="Google Shape;1648;p46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649" name="Google Shape;1649;p46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46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46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46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53" name="Google Shape;1653;p46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6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6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6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6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6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6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6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61" name="Google Shape;1661;p46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662" name="Google Shape;1662;p46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46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46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46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66" name="Google Shape;1666;p46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6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6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6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6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6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6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6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6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6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6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6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6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6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6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6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6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683" name="Google Shape;1683;p46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6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6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6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6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6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6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6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6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6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6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6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695" name="Google Shape;1695;p46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6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6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6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6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6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6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6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6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6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6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6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6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08" name="Google Shape;1708;p46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709" name="Google Shape;1709;p46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46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11" name="Google Shape;1711;p46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6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6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6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6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6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6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6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6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720" name="Google Shape;1720;p46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6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6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6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6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6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6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6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6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6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730" name="Google Shape;1730;p46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6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6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6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6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6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36" name="Google Shape;1736;p46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6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6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6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6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6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6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6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6" name="Google Shape;1746;p46"/>
          <p:cNvSpPr txBox="1"/>
          <p:nvPr/>
        </p:nvSpPr>
        <p:spPr>
          <a:xfrm>
            <a:off x="6540250" y="2214025"/>
            <a:ext cx="1751700" cy="13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rPr>
              <a:t>Find out where all our colleges are located around the world </a:t>
            </a:r>
            <a:endParaRPr>
              <a:solidFill>
                <a:schemeClr val="dk1"/>
              </a:solidFill>
              <a:latin typeface="Raleway Thin"/>
              <a:ea typeface="Raleway Thin"/>
              <a:cs typeface="Raleway Thin"/>
              <a:sym typeface="Raleway Thin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" name="Google Shape;1751;p47"/>
          <p:cNvSpPr/>
          <p:nvPr/>
        </p:nvSpPr>
        <p:spPr>
          <a:xfrm>
            <a:off x="865500" y="-1134700"/>
            <a:ext cx="7413000" cy="7413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2" name="Google Shape;1752;p47"/>
          <p:cNvSpPr txBox="1">
            <a:spLocks noGrp="1"/>
          </p:cNvSpPr>
          <p:nvPr>
            <p:ph type="ctrTitle"/>
          </p:nvPr>
        </p:nvSpPr>
        <p:spPr>
          <a:xfrm flipH="1">
            <a:off x="2726850" y="2041177"/>
            <a:ext cx="36903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WELCOME</a:t>
            </a:r>
            <a:endParaRPr/>
          </a:p>
        </p:txBody>
      </p:sp>
      <p:grpSp>
        <p:nvGrpSpPr>
          <p:cNvPr id="1753" name="Google Shape;1753;p47"/>
          <p:cNvGrpSpPr/>
          <p:nvPr/>
        </p:nvGrpSpPr>
        <p:grpSpPr>
          <a:xfrm rot="1407512">
            <a:off x="4593380" y="45792"/>
            <a:ext cx="2367686" cy="2026290"/>
            <a:chOff x="5232400" y="3274875"/>
            <a:chExt cx="833075" cy="712875"/>
          </a:xfrm>
        </p:grpSpPr>
        <p:sp>
          <p:nvSpPr>
            <p:cNvPr id="1754" name="Google Shape;1754;p47"/>
            <p:cNvSpPr/>
            <p:nvPr/>
          </p:nvSpPr>
          <p:spPr>
            <a:xfrm>
              <a:off x="5395950" y="3369575"/>
              <a:ext cx="506025" cy="488025"/>
            </a:xfrm>
            <a:custGeom>
              <a:avLst/>
              <a:gdLst/>
              <a:ahLst/>
              <a:cxnLst/>
              <a:rect l="l" t="t" r="r" b="b"/>
              <a:pathLst>
                <a:path w="20241" h="19521" extrusionOk="0">
                  <a:moveTo>
                    <a:pt x="10120" y="1"/>
                  </a:moveTo>
                  <a:cubicBezTo>
                    <a:pt x="7535" y="1"/>
                    <a:pt x="4951" y="570"/>
                    <a:pt x="2978" y="1709"/>
                  </a:cubicBezTo>
                  <a:cubicBezTo>
                    <a:pt x="984" y="2861"/>
                    <a:pt x="1" y="4374"/>
                    <a:pt x="22" y="5885"/>
                  </a:cubicBezTo>
                  <a:lnTo>
                    <a:pt x="22" y="13655"/>
                  </a:lnTo>
                  <a:cubicBezTo>
                    <a:pt x="8" y="15159"/>
                    <a:pt x="992" y="16666"/>
                    <a:pt x="2978" y="17813"/>
                  </a:cubicBezTo>
                  <a:cubicBezTo>
                    <a:pt x="4951" y="18952"/>
                    <a:pt x="7535" y="19521"/>
                    <a:pt x="10120" y="19521"/>
                  </a:cubicBezTo>
                  <a:cubicBezTo>
                    <a:pt x="12704" y="19521"/>
                    <a:pt x="15288" y="18952"/>
                    <a:pt x="17260" y="17813"/>
                  </a:cubicBezTo>
                  <a:cubicBezTo>
                    <a:pt x="19228" y="16677"/>
                    <a:pt x="20213" y="15189"/>
                    <a:pt x="20217" y="13700"/>
                  </a:cubicBezTo>
                  <a:lnTo>
                    <a:pt x="20217" y="13685"/>
                  </a:lnTo>
                  <a:lnTo>
                    <a:pt x="20219" y="13685"/>
                  </a:lnTo>
                  <a:lnTo>
                    <a:pt x="20219" y="5885"/>
                  </a:lnTo>
                  <a:lnTo>
                    <a:pt x="20216" y="5885"/>
                  </a:lnTo>
                  <a:cubicBezTo>
                    <a:pt x="20240" y="4374"/>
                    <a:pt x="19256" y="2861"/>
                    <a:pt x="17260" y="1709"/>
                  </a:cubicBezTo>
                  <a:cubicBezTo>
                    <a:pt x="15288" y="570"/>
                    <a:pt x="12704" y="1"/>
                    <a:pt x="10120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7"/>
            <p:cNvSpPr/>
            <p:nvPr/>
          </p:nvSpPr>
          <p:spPr>
            <a:xfrm>
              <a:off x="5395950" y="3369575"/>
              <a:ext cx="506025" cy="488025"/>
            </a:xfrm>
            <a:custGeom>
              <a:avLst/>
              <a:gdLst/>
              <a:ahLst/>
              <a:cxnLst/>
              <a:rect l="l" t="t" r="r" b="b"/>
              <a:pathLst>
                <a:path w="20241" h="19521" extrusionOk="0">
                  <a:moveTo>
                    <a:pt x="10120" y="1"/>
                  </a:moveTo>
                  <a:cubicBezTo>
                    <a:pt x="7535" y="1"/>
                    <a:pt x="4951" y="570"/>
                    <a:pt x="2978" y="1709"/>
                  </a:cubicBezTo>
                  <a:cubicBezTo>
                    <a:pt x="984" y="2861"/>
                    <a:pt x="1" y="4374"/>
                    <a:pt x="22" y="5885"/>
                  </a:cubicBezTo>
                  <a:lnTo>
                    <a:pt x="22" y="13655"/>
                  </a:lnTo>
                  <a:cubicBezTo>
                    <a:pt x="8" y="15159"/>
                    <a:pt x="992" y="16666"/>
                    <a:pt x="2978" y="17813"/>
                  </a:cubicBezTo>
                  <a:cubicBezTo>
                    <a:pt x="4951" y="18952"/>
                    <a:pt x="7535" y="19521"/>
                    <a:pt x="10120" y="19521"/>
                  </a:cubicBezTo>
                  <a:cubicBezTo>
                    <a:pt x="12704" y="19521"/>
                    <a:pt x="15288" y="18952"/>
                    <a:pt x="17260" y="17813"/>
                  </a:cubicBezTo>
                  <a:cubicBezTo>
                    <a:pt x="19228" y="16677"/>
                    <a:pt x="20213" y="15189"/>
                    <a:pt x="20217" y="13700"/>
                  </a:cubicBezTo>
                  <a:lnTo>
                    <a:pt x="20217" y="13685"/>
                  </a:lnTo>
                  <a:lnTo>
                    <a:pt x="20219" y="13685"/>
                  </a:lnTo>
                  <a:lnTo>
                    <a:pt x="20219" y="5885"/>
                  </a:lnTo>
                  <a:lnTo>
                    <a:pt x="20216" y="5885"/>
                  </a:lnTo>
                  <a:cubicBezTo>
                    <a:pt x="20240" y="4374"/>
                    <a:pt x="19256" y="2861"/>
                    <a:pt x="17260" y="1709"/>
                  </a:cubicBezTo>
                  <a:cubicBezTo>
                    <a:pt x="15288" y="570"/>
                    <a:pt x="12704" y="1"/>
                    <a:pt x="10120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7"/>
            <p:cNvSpPr/>
            <p:nvPr/>
          </p:nvSpPr>
          <p:spPr>
            <a:xfrm>
              <a:off x="5232400" y="3274875"/>
              <a:ext cx="833075" cy="480975"/>
            </a:xfrm>
            <a:custGeom>
              <a:avLst/>
              <a:gdLst/>
              <a:ahLst/>
              <a:cxnLst/>
              <a:rect l="l" t="t" r="r" b="b"/>
              <a:pathLst>
                <a:path w="33323" h="19239" extrusionOk="0">
                  <a:moveTo>
                    <a:pt x="16661" y="0"/>
                  </a:moveTo>
                  <a:lnTo>
                    <a:pt x="0" y="9620"/>
                  </a:lnTo>
                  <a:lnTo>
                    <a:pt x="16661" y="19239"/>
                  </a:lnTo>
                  <a:lnTo>
                    <a:pt x="33322" y="9620"/>
                  </a:lnTo>
                  <a:lnTo>
                    <a:pt x="16661" y="0"/>
                  </a:lnTo>
                  <a:close/>
                </a:path>
              </a:pathLst>
            </a:custGeom>
            <a:solidFill>
              <a:srgbClr val="3E5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7"/>
            <p:cNvSpPr/>
            <p:nvPr/>
          </p:nvSpPr>
          <p:spPr>
            <a:xfrm>
              <a:off x="5640350" y="3517525"/>
              <a:ext cx="217075" cy="126450"/>
            </a:xfrm>
            <a:custGeom>
              <a:avLst/>
              <a:gdLst/>
              <a:ahLst/>
              <a:cxnLst/>
              <a:rect l="l" t="t" r="r" b="b"/>
              <a:pathLst>
                <a:path w="8683" h="5058" extrusionOk="0">
                  <a:moveTo>
                    <a:pt x="334" y="0"/>
                  </a:moveTo>
                  <a:cubicBezTo>
                    <a:pt x="232" y="0"/>
                    <a:pt x="134" y="53"/>
                    <a:pt x="80" y="148"/>
                  </a:cubicBezTo>
                  <a:cubicBezTo>
                    <a:pt x="1" y="288"/>
                    <a:pt x="48" y="464"/>
                    <a:pt x="185" y="546"/>
                  </a:cubicBezTo>
                  <a:lnTo>
                    <a:pt x="8093" y="5057"/>
                  </a:lnTo>
                  <a:lnTo>
                    <a:pt x="8682" y="4718"/>
                  </a:lnTo>
                  <a:lnTo>
                    <a:pt x="475" y="37"/>
                  </a:lnTo>
                  <a:cubicBezTo>
                    <a:pt x="430" y="12"/>
                    <a:pt x="382" y="0"/>
                    <a:pt x="334" y="0"/>
                  </a:cubicBez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7"/>
            <p:cNvSpPr/>
            <p:nvPr/>
          </p:nvSpPr>
          <p:spPr>
            <a:xfrm>
              <a:off x="5232400" y="3515350"/>
              <a:ext cx="416550" cy="257675"/>
            </a:xfrm>
            <a:custGeom>
              <a:avLst/>
              <a:gdLst/>
              <a:ahLst/>
              <a:cxnLst/>
              <a:rect l="l" t="t" r="r" b="b"/>
              <a:pathLst>
                <a:path w="16662" h="10307" extrusionOk="0">
                  <a:moveTo>
                    <a:pt x="0" y="1"/>
                  </a:moveTo>
                  <a:lnTo>
                    <a:pt x="0" y="687"/>
                  </a:lnTo>
                  <a:lnTo>
                    <a:pt x="16661" y="10306"/>
                  </a:lnTo>
                  <a:lnTo>
                    <a:pt x="16661" y="96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7"/>
            <p:cNvSpPr/>
            <p:nvPr/>
          </p:nvSpPr>
          <p:spPr>
            <a:xfrm>
              <a:off x="5648925" y="3515350"/>
              <a:ext cx="416550" cy="257675"/>
            </a:xfrm>
            <a:custGeom>
              <a:avLst/>
              <a:gdLst/>
              <a:ahLst/>
              <a:cxnLst/>
              <a:rect l="l" t="t" r="r" b="b"/>
              <a:pathLst>
                <a:path w="16662" h="10307" extrusionOk="0">
                  <a:moveTo>
                    <a:pt x="16661" y="1"/>
                  </a:moveTo>
                  <a:lnTo>
                    <a:pt x="0" y="9620"/>
                  </a:lnTo>
                  <a:lnTo>
                    <a:pt x="0" y="10306"/>
                  </a:lnTo>
                  <a:lnTo>
                    <a:pt x="16661" y="687"/>
                  </a:lnTo>
                  <a:lnTo>
                    <a:pt x="16661" y="1"/>
                  </a:lnTo>
                  <a:close/>
                </a:path>
              </a:pathLst>
            </a:custGeom>
            <a:solidFill>
              <a:srgbClr val="2E4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7"/>
            <p:cNvSpPr/>
            <p:nvPr/>
          </p:nvSpPr>
          <p:spPr>
            <a:xfrm>
              <a:off x="5396050" y="3627000"/>
              <a:ext cx="505100" cy="171775"/>
            </a:xfrm>
            <a:custGeom>
              <a:avLst/>
              <a:gdLst/>
              <a:ahLst/>
              <a:cxnLst/>
              <a:rect l="l" t="t" r="r" b="b"/>
              <a:pathLst>
                <a:path w="20204" h="6871" extrusionOk="0">
                  <a:moveTo>
                    <a:pt x="0" y="0"/>
                  </a:moveTo>
                  <a:lnTo>
                    <a:pt x="10116" y="6871"/>
                  </a:lnTo>
                  <a:lnTo>
                    <a:pt x="20204" y="16"/>
                  </a:lnTo>
                  <a:lnTo>
                    <a:pt x="10115" y="5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7"/>
            <p:cNvSpPr/>
            <p:nvPr/>
          </p:nvSpPr>
          <p:spPr>
            <a:xfrm>
              <a:off x="5842300" y="3849200"/>
              <a:ext cx="59550" cy="138550"/>
            </a:xfrm>
            <a:custGeom>
              <a:avLst/>
              <a:gdLst/>
              <a:ahLst/>
              <a:cxnLst/>
              <a:rect l="l" t="t" r="r" b="b"/>
              <a:pathLst>
                <a:path w="2382" h="5542" extrusionOk="0">
                  <a:moveTo>
                    <a:pt x="750" y="0"/>
                  </a:moveTo>
                  <a:lnTo>
                    <a:pt x="1" y="4854"/>
                  </a:lnTo>
                  <a:cubicBezTo>
                    <a:pt x="1" y="5312"/>
                    <a:pt x="596" y="5541"/>
                    <a:pt x="1191" y="5541"/>
                  </a:cubicBezTo>
                  <a:cubicBezTo>
                    <a:pt x="1786" y="5541"/>
                    <a:pt x="2382" y="5312"/>
                    <a:pt x="2382" y="4854"/>
                  </a:cubicBezTo>
                  <a:lnTo>
                    <a:pt x="1666" y="0"/>
                  </a:lnTo>
                  <a:cubicBezTo>
                    <a:pt x="1568" y="73"/>
                    <a:pt x="1390" y="112"/>
                    <a:pt x="1210" y="112"/>
                  </a:cubicBezTo>
                  <a:cubicBezTo>
                    <a:pt x="1036" y="112"/>
                    <a:pt x="860" y="76"/>
                    <a:pt x="750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7"/>
            <p:cNvSpPr/>
            <p:nvPr/>
          </p:nvSpPr>
          <p:spPr>
            <a:xfrm>
              <a:off x="5884975" y="3918450"/>
              <a:ext cx="7375" cy="66625"/>
            </a:xfrm>
            <a:custGeom>
              <a:avLst/>
              <a:gdLst/>
              <a:ahLst/>
              <a:cxnLst/>
              <a:rect l="l" t="t" r="r" b="b"/>
              <a:pathLst>
                <a:path w="295" h="2665" extrusionOk="0">
                  <a:moveTo>
                    <a:pt x="0" y="1"/>
                  </a:moveTo>
                  <a:lnTo>
                    <a:pt x="150" y="2665"/>
                  </a:lnTo>
                  <a:cubicBezTo>
                    <a:pt x="199" y="2647"/>
                    <a:pt x="247" y="2626"/>
                    <a:pt x="294" y="26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7"/>
            <p:cNvSpPr/>
            <p:nvPr/>
          </p:nvSpPr>
          <p:spPr>
            <a:xfrm>
              <a:off x="5853025" y="3877375"/>
              <a:ext cx="11700" cy="108150"/>
            </a:xfrm>
            <a:custGeom>
              <a:avLst/>
              <a:gdLst/>
              <a:ahLst/>
              <a:cxnLst/>
              <a:rect l="l" t="t" r="r" b="b"/>
              <a:pathLst>
                <a:path w="468" h="4326" extrusionOk="0">
                  <a:moveTo>
                    <a:pt x="467" y="0"/>
                  </a:moveTo>
                  <a:lnTo>
                    <a:pt x="0" y="4269"/>
                  </a:lnTo>
                  <a:cubicBezTo>
                    <a:pt x="50" y="4291"/>
                    <a:pt x="100" y="4310"/>
                    <a:pt x="152" y="4326"/>
                  </a:cubicBezTo>
                  <a:lnTo>
                    <a:pt x="467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7"/>
            <p:cNvSpPr/>
            <p:nvPr/>
          </p:nvSpPr>
          <p:spPr>
            <a:xfrm>
              <a:off x="5870175" y="3901800"/>
              <a:ext cx="3775" cy="85925"/>
            </a:xfrm>
            <a:custGeom>
              <a:avLst/>
              <a:gdLst/>
              <a:ahLst/>
              <a:cxnLst/>
              <a:rect l="l" t="t" r="r" b="b"/>
              <a:pathLst>
                <a:path w="151" h="3437" extrusionOk="0">
                  <a:moveTo>
                    <a:pt x="74" y="1"/>
                  </a:moveTo>
                  <a:lnTo>
                    <a:pt x="1" y="3436"/>
                  </a:lnTo>
                  <a:cubicBezTo>
                    <a:pt x="26" y="3436"/>
                    <a:pt x="51" y="3437"/>
                    <a:pt x="76" y="3437"/>
                  </a:cubicBezTo>
                  <a:cubicBezTo>
                    <a:pt x="101" y="3437"/>
                    <a:pt x="126" y="3436"/>
                    <a:pt x="150" y="3436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7"/>
            <p:cNvSpPr/>
            <p:nvPr/>
          </p:nvSpPr>
          <p:spPr>
            <a:xfrm>
              <a:off x="5856375" y="3841750"/>
              <a:ext cx="32375" cy="17600"/>
            </a:xfrm>
            <a:custGeom>
              <a:avLst/>
              <a:gdLst/>
              <a:ahLst/>
              <a:cxnLst/>
              <a:rect l="l" t="t" r="r" b="b"/>
              <a:pathLst>
                <a:path w="1295" h="704" extrusionOk="0">
                  <a:moveTo>
                    <a:pt x="961" y="1"/>
                  </a:moveTo>
                  <a:cubicBezTo>
                    <a:pt x="898" y="1"/>
                    <a:pt x="834" y="21"/>
                    <a:pt x="781" y="63"/>
                  </a:cubicBezTo>
                  <a:cubicBezTo>
                    <a:pt x="737" y="96"/>
                    <a:pt x="697" y="116"/>
                    <a:pt x="651" y="116"/>
                  </a:cubicBezTo>
                  <a:cubicBezTo>
                    <a:pt x="609" y="116"/>
                    <a:pt x="561" y="99"/>
                    <a:pt x="501" y="57"/>
                  </a:cubicBezTo>
                  <a:cubicBezTo>
                    <a:pt x="450" y="22"/>
                    <a:pt x="391" y="5"/>
                    <a:pt x="334" y="5"/>
                  </a:cubicBezTo>
                  <a:cubicBezTo>
                    <a:pt x="241" y="5"/>
                    <a:pt x="149" y="49"/>
                    <a:pt x="92" y="132"/>
                  </a:cubicBezTo>
                  <a:cubicBezTo>
                    <a:pt x="0" y="264"/>
                    <a:pt x="34" y="448"/>
                    <a:pt x="167" y="540"/>
                  </a:cubicBezTo>
                  <a:cubicBezTo>
                    <a:pt x="325" y="649"/>
                    <a:pt x="489" y="704"/>
                    <a:pt x="652" y="704"/>
                  </a:cubicBezTo>
                  <a:cubicBezTo>
                    <a:pt x="816" y="704"/>
                    <a:pt x="979" y="647"/>
                    <a:pt x="1132" y="532"/>
                  </a:cubicBezTo>
                  <a:cubicBezTo>
                    <a:pt x="1266" y="437"/>
                    <a:pt x="1295" y="250"/>
                    <a:pt x="1196" y="118"/>
                  </a:cubicBezTo>
                  <a:cubicBezTo>
                    <a:pt x="1139" y="41"/>
                    <a:pt x="1050" y="1"/>
                    <a:pt x="961" y="1"/>
                  </a:cubicBezTo>
                  <a:close/>
                </a:path>
              </a:pathLst>
            </a:custGeom>
            <a:solidFill>
              <a:srgbClr val="AF2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7"/>
            <p:cNvSpPr/>
            <p:nvPr/>
          </p:nvSpPr>
          <p:spPr>
            <a:xfrm>
              <a:off x="5640225" y="3509350"/>
              <a:ext cx="239175" cy="331125"/>
            </a:xfrm>
            <a:custGeom>
              <a:avLst/>
              <a:gdLst/>
              <a:ahLst/>
              <a:cxnLst/>
              <a:rect l="l" t="t" r="r" b="b"/>
              <a:pathLst>
                <a:path w="9567" h="13245" extrusionOk="0">
                  <a:moveTo>
                    <a:pt x="335" y="0"/>
                  </a:moveTo>
                  <a:cubicBezTo>
                    <a:pt x="234" y="0"/>
                    <a:pt x="135" y="53"/>
                    <a:pt x="80" y="148"/>
                  </a:cubicBezTo>
                  <a:cubicBezTo>
                    <a:pt x="1" y="289"/>
                    <a:pt x="49" y="467"/>
                    <a:pt x="190" y="547"/>
                  </a:cubicBezTo>
                  <a:lnTo>
                    <a:pt x="8539" y="5311"/>
                  </a:lnTo>
                  <a:cubicBezTo>
                    <a:pt x="8811" y="5468"/>
                    <a:pt x="8980" y="5757"/>
                    <a:pt x="8980" y="6072"/>
                  </a:cubicBezTo>
                  <a:lnTo>
                    <a:pt x="8980" y="12951"/>
                  </a:lnTo>
                  <a:cubicBezTo>
                    <a:pt x="8980" y="13113"/>
                    <a:pt x="9112" y="13244"/>
                    <a:pt x="9274" y="13244"/>
                  </a:cubicBezTo>
                  <a:cubicBezTo>
                    <a:pt x="9435" y="13244"/>
                    <a:pt x="9567" y="13113"/>
                    <a:pt x="9567" y="12951"/>
                  </a:cubicBezTo>
                  <a:lnTo>
                    <a:pt x="9567" y="6072"/>
                  </a:lnTo>
                  <a:cubicBezTo>
                    <a:pt x="9567" y="5547"/>
                    <a:pt x="9284" y="5063"/>
                    <a:pt x="8830" y="4802"/>
                  </a:cubicBezTo>
                  <a:lnTo>
                    <a:pt x="480" y="39"/>
                  </a:lnTo>
                  <a:cubicBezTo>
                    <a:pt x="434" y="13"/>
                    <a:pt x="384" y="0"/>
                    <a:pt x="335" y="0"/>
                  </a:cubicBezTo>
                  <a:close/>
                </a:path>
              </a:pathLst>
            </a:custGeom>
            <a:solidFill>
              <a:srgbClr val="BBD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7"/>
            <p:cNvSpPr/>
            <p:nvPr/>
          </p:nvSpPr>
          <p:spPr>
            <a:xfrm>
              <a:off x="5855975" y="3817050"/>
              <a:ext cx="33450" cy="32175"/>
            </a:xfrm>
            <a:custGeom>
              <a:avLst/>
              <a:gdLst/>
              <a:ahLst/>
              <a:cxnLst/>
              <a:rect l="l" t="t" r="r" b="b"/>
              <a:pathLst>
                <a:path w="1338" h="1287" extrusionOk="0">
                  <a:moveTo>
                    <a:pt x="644" y="0"/>
                  </a:moveTo>
                  <a:cubicBezTo>
                    <a:pt x="561" y="0"/>
                    <a:pt x="477" y="16"/>
                    <a:pt x="397" y="49"/>
                  </a:cubicBezTo>
                  <a:cubicBezTo>
                    <a:pt x="157" y="148"/>
                    <a:pt x="0" y="384"/>
                    <a:pt x="0" y="643"/>
                  </a:cubicBezTo>
                  <a:cubicBezTo>
                    <a:pt x="0" y="998"/>
                    <a:pt x="289" y="1286"/>
                    <a:pt x="644" y="1286"/>
                  </a:cubicBezTo>
                  <a:cubicBezTo>
                    <a:pt x="904" y="1286"/>
                    <a:pt x="1138" y="1129"/>
                    <a:pt x="1238" y="889"/>
                  </a:cubicBezTo>
                  <a:cubicBezTo>
                    <a:pt x="1337" y="649"/>
                    <a:pt x="1283" y="373"/>
                    <a:pt x="1099" y="188"/>
                  </a:cubicBezTo>
                  <a:cubicBezTo>
                    <a:pt x="976" y="66"/>
                    <a:pt x="812" y="0"/>
                    <a:pt x="644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7"/>
            <p:cNvSpPr/>
            <p:nvPr/>
          </p:nvSpPr>
          <p:spPr>
            <a:xfrm>
              <a:off x="5854850" y="3817275"/>
              <a:ext cx="33225" cy="31950"/>
            </a:xfrm>
            <a:custGeom>
              <a:avLst/>
              <a:gdLst/>
              <a:ahLst/>
              <a:cxnLst/>
              <a:rect l="l" t="t" r="r" b="b"/>
              <a:pathLst>
                <a:path w="1329" h="1278" extrusionOk="0">
                  <a:moveTo>
                    <a:pt x="601" y="1"/>
                  </a:moveTo>
                  <a:lnTo>
                    <a:pt x="601" y="1"/>
                  </a:lnTo>
                  <a:cubicBezTo>
                    <a:pt x="354" y="34"/>
                    <a:pt x="149" y="207"/>
                    <a:pt x="76" y="443"/>
                  </a:cubicBezTo>
                  <a:cubicBezTo>
                    <a:pt x="1" y="681"/>
                    <a:pt x="71" y="939"/>
                    <a:pt x="253" y="1107"/>
                  </a:cubicBezTo>
                  <a:cubicBezTo>
                    <a:pt x="374" y="1219"/>
                    <a:pt x="530" y="1277"/>
                    <a:pt x="688" y="1277"/>
                  </a:cubicBezTo>
                  <a:cubicBezTo>
                    <a:pt x="770" y="1277"/>
                    <a:pt x="852" y="1262"/>
                    <a:pt x="930" y="1230"/>
                  </a:cubicBezTo>
                  <a:cubicBezTo>
                    <a:pt x="1159" y="1136"/>
                    <a:pt x="1315" y="919"/>
                    <a:pt x="1328" y="670"/>
                  </a:cubicBezTo>
                  <a:lnTo>
                    <a:pt x="1328" y="670"/>
                  </a:lnTo>
                  <a:cubicBezTo>
                    <a:pt x="1302" y="787"/>
                    <a:pt x="1113" y="985"/>
                    <a:pt x="865" y="985"/>
                  </a:cubicBezTo>
                  <a:cubicBezTo>
                    <a:pt x="786" y="985"/>
                    <a:pt x="701" y="965"/>
                    <a:pt x="613" y="915"/>
                  </a:cubicBezTo>
                  <a:cubicBezTo>
                    <a:pt x="224" y="697"/>
                    <a:pt x="299" y="201"/>
                    <a:pt x="601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69" name="Google Shape;1769;p47"/>
          <p:cNvSpPr txBox="1">
            <a:spLocks noGrp="1"/>
          </p:cNvSpPr>
          <p:nvPr>
            <p:ph type="title" idx="2"/>
          </p:nvPr>
        </p:nvSpPr>
        <p:spPr>
          <a:xfrm flipH="1">
            <a:off x="3451650" y="2812771"/>
            <a:ext cx="224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</a:rPr>
              <a:t>04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770" name="Google Shape;1770;p47"/>
          <p:cNvSpPr txBox="1">
            <a:spLocks noGrp="1"/>
          </p:cNvSpPr>
          <p:nvPr>
            <p:ph type="subTitle" idx="1"/>
          </p:nvPr>
        </p:nvSpPr>
        <p:spPr>
          <a:xfrm flipH="1">
            <a:off x="3292050" y="3743730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You could enter a subtitle here if you need it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6" name="Google Shape;326;p30"/>
          <p:cNvCxnSpPr/>
          <p:nvPr/>
        </p:nvCxnSpPr>
        <p:spPr>
          <a:xfrm>
            <a:off x="4030125" y="2118300"/>
            <a:ext cx="5475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7" name="Google Shape;327;p30"/>
          <p:cNvSpPr txBox="1">
            <a:spLocks noGrp="1"/>
          </p:cNvSpPr>
          <p:nvPr>
            <p:ph type="title"/>
          </p:nvPr>
        </p:nvSpPr>
        <p:spPr>
          <a:xfrm>
            <a:off x="616500" y="347464"/>
            <a:ext cx="4759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TABLE OF CONTENTS</a:t>
            </a:r>
            <a:endParaRPr/>
          </a:p>
        </p:txBody>
      </p:sp>
      <p:sp>
        <p:nvSpPr>
          <p:cNvPr id="328" name="Google Shape;328;p30"/>
          <p:cNvSpPr txBox="1">
            <a:spLocks noGrp="1"/>
          </p:cNvSpPr>
          <p:nvPr>
            <p:ph type="ctrTitle" idx="2"/>
          </p:nvPr>
        </p:nvSpPr>
        <p:spPr>
          <a:xfrm flipH="1">
            <a:off x="652624" y="1540500"/>
            <a:ext cx="2652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ANNOUNCEMENTS</a:t>
            </a:r>
            <a:endParaRPr/>
          </a:p>
        </p:txBody>
      </p:sp>
      <p:sp>
        <p:nvSpPr>
          <p:cNvPr id="329" name="Google Shape;329;p30"/>
          <p:cNvSpPr txBox="1">
            <a:spLocks noGrp="1"/>
          </p:cNvSpPr>
          <p:nvPr>
            <p:ph type="subTitle" idx="1"/>
          </p:nvPr>
        </p:nvSpPr>
        <p:spPr>
          <a:xfrm flipH="1">
            <a:off x="652624" y="1918111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Here you could describe the topic of the section</a:t>
            </a:r>
            <a:endParaRPr/>
          </a:p>
        </p:txBody>
      </p:sp>
      <p:sp>
        <p:nvSpPr>
          <p:cNvPr id="330" name="Google Shape;330;p30"/>
          <p:cNvSpPr txBox="1">
            <a:spLocks noGrp="1"/>
          </p:cNvSpPr>
          <p:nvPr>
            <p:ph type="title" idx="3"/>
          </p:nvPr>
        </p:nvSpPr>
        <p:spPr>
          <a:xfrm>
            <a:off x="3311803" y="1765675"/>
            <a:ext cx="826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01</a:t>
            </a:r>
            <a:endParaRPr/>
          </a:p>
        </p:txBody>
      </p:sp>
      <p:sp>
        <p:nvSpPr>
          <p:cNvPr id="331" name="Google Shape;331;p30"/>
          <p:cNvSpPr txBox="1">
            <a:spLocks noGrp="1"/>
          </p:cNvSpPr>
          <p:nvPr>
            <p:ph type="ctrTitle" idx="4"/>
          </p:nvPr>
        </p:nvSpPr>
        <p:spPr>
          <a:xfrm flipH="1">
            <a:off x="5806476" y="2158804"/>
            <a:ext cx="2384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IN DEPTH</a:t>
            </a:r>
            <a:endParaRPr/>
          </a:p>
        </p:txBody>
      </p:sp>
      <p:sp>
        <p:nvSpPr>
          <p:cNvPr id="332" name="Google Shape;332;p30"/>
          <p:cNvSpPr txBox="1">
            <a:spLocks noGrp="1"/>
          </p:cNvSpPr>
          <p:nvPr>
            <p:ph type="subTitle" idx="5"/>
          </p:nvPr>
        </p:nvSpPr>
        <p:spPr>
          <a:xfrm flipH="1">
            <a:off x="5806476" y="2533076"/>
            <a:ext cx="2652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Here you could describe the topic of the section</a:t>
            </a:r>
            <a:endParaRPr/>
          </a:p>
        </p:txBody>
      </p:sp>
      <p:sp>
        <p:nvSpPr>
          <p:cNvPr id="333" name="Google Shape;333;p30"/>
          <p:cNvSpPr txBox="1">
            <a:spLocks noGrp="1"/>
          </p:cNvSpPr>
          <p:nvPr>
            <p:ph type="ctrTitle" idx="7"/>
          </p:nvPr>
        </p:nvSpPr>
        <p:spPr>
          <a:xfrm flipH="1">
            <a:off x="851824" y="2550833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IN BRIEF</a:t>
            </a:r>
            <a:endParaRPr/>
          </a:p>
        </p:txBody>
      </p:sp>
      <p:sp>
        <p:nvSpPr>
          <p:cNvPr id="334" name="Google Shape;334;p30"/>
          <p:cNvSpPr txBox="1">
            <a:spLocks noGrp="1"/>
          </p:cNvSpPr>
          <p:nvPr>
            <p:ph type="subTitle" idx="8"/>
          </p:nvPr>
        </p:nvSpPr>
        <p:spPr>
          <a:xfrm flipH="1">
            <a:off x="699424" y="2931224"/>
            <a:ext cx="26055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Here you could describe the topic of the section</a:t>
            </a:r>
            <a:endParaRPr/>
          </a:p>
        </p:txBody>
      </p:sp>
      <p:sp>
        <p:nvSpPr>
          <p:cNvPr id="335" name="Google Shape;335;p30"/>
          <p:cNvSpPr txBox="1">
            <a:spLocks noGrp="1"/>
          </p:cNvSpPr>
          <p:nvPr>
            <p:ph type="title" idx="9"/>
          </p:nvPr>
        </p:nvSpPr>
        <p:spPr>
          <a:xfrm>
            <a:off x="3198543" y="2687826"/>
            <a:ext cx="1053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03</a:t>
            </a:r>
            <a:endParaRPr/>
          </a:p>
        </p:txBody>
      </p:sp>
      <p:sp>
        <p:nvSpPr>
          <p:cNvPr id="336" name="Google Shape;336;p30"/>
          <p:cNvSpPr txBox="1">
            <a:spLocks noGrp="1"/>
          </p:cNvSpPr>
          <p:nvPr>
            <p:ph type="ctrTitle" idx="13"/>
          </p:nvPr>
        </p:nvSpPr>
        <p:spPr>
          <a:xfrm flipH="1">
            <a:off x="5806476" y="3157143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WELCOME!</a:t>
            </a:r>
            <a:endParaRPr/>
          </a:p>
        </p:txBody>
      </p:sp>
      <p:sp>
        <p:nvSpPr>
          <p:cNvPr id="337" name="Google Shape;337;p30"/>
          <p:cNvSpPr txBox="1">
            <a:spLocks noGrp="1"/>
          </p:cNvSpPr>
          <p:nvPr>
            <p:ph type="subTitle" idx="14"/>
          </p:nvPr>
        </p:nvSpPr>
        <p:spPr>
          <a:xfrm flipH="1">
            <a:off x="5806476" y="3531415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Here you could describe the topic of the section</a:t>
            </a:r>
            <a:endParaRPr/>
          </a:p>
        </p:txBody>
      </p:sp>
      <p:sp>
        <p:nvSpPr>
          <p:cNvPr id="338" name="Google Shape;338;p30"/>
          <p:cNvSpPr txBox="1">
            <a:spLocks noGrp="1"/>
          </p:cNvSpPr>
          <p:nvPr>
            <p:ph type="ctrTitle" idx="16"/>
          </p:nvPr>
        </p:nvSpPr>
        <p:spPr>
          <a:xfrm flipH="1">
            <a:off x="851824" y="3567989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EVENTS</a:t>
            </a:r>
            <a:endParaRPr/>
          </a:p>
        </p:txBody>
      </p:sp>
      <p:sp>
        <p:nvSpPr>
          <p:cNvPr id="339" name="Google Shape;339;p30"/>
          <p:cNvSpPr txBox="1">
            <a:spLocks noGrp="1"/>
          </p:cNvSpPr>
          <p:nvPr>
            <p:ph type="subTitle" idx="17"/>
          </p:nvPr>
        </p:nvSpPr>
        <p:spPr>
          <a:xfrm flipH="1">
            <a:off x="851824" y="3948096"/>
            <a:ext cx="2453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Here you could describe the topic of the section</a:t>
            </a:r>
            <a:endParaRPr/>
          </a:p>
        </p:txBody>
      </p:sp>
      <p:sp>
        <p:nvSpPr>
          <p:cNvPr id="340" name="Google Shape;340;p30"/>
          <p:cNvSpPr txBox="1">
            <a:spLocks noGrp="1"/>
          </p:cNvSpPr>
          <p:nvPr>
            <p:ph type="title" idx="18"/>
          </p:nvPr>
        </p:nvSpPr>
        <p:spPr>
          <a:xfrm>
            <a:off x="3251519" y="3710422"/>
            <a:ext cx="947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05 </a:t>
            </a:r>
            <a:endParaRPr/>
          </a:p>
        </p:txBody>
      </p:sp>
      <p:sp>
        <p:nvSpPr>
          <p:cNvPr id="341" name="Google Shape;341;p30"/>
          <p:cNvSpPr txBox="1">
            <a:spLocks noGrp="1"/>
          </p:cNvSpPr>
          <p:nvPr>
            <p:ph type="title" idx="6"/>
          </p:nvPr>
        </p:nvSpPr>
        <p:spPr>
          <a:xfrm>
            <a:off x="4852249" y="2320275"/>
            <a:ext cx="947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02</a:t>
            </a:r>
            <a:endParaRPr/>
          </a:p>
        </p:txBody>
      </p:sp>
      <p:sp>
        <p:nvSpPr>
          <p:cNvPr id="342" name="Google Shape;342;p30"/>
          <p:cNvSpPr txBox="1">
            <a:spLocks noGrp="1"/>
          </p:cNvSpPr>
          <p:nvPr>
            <p:ph type="title" idx="15"/>
          </p:nvPr>
        </p:nvSpPr>
        <p:spPr>
          <a:xfrm>
            <a:off x="4852249" y="3318626"/>
            <a:ext cx="947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04</a:t>
            </a:r>
            <a:endParaRPr/>
          </a:p>
        </p:txBody>
      </p:sp>
      <p:cxnSp>
        <p:nvCxnSpPr>
          <p:cNvPr id="343" name="Google Shape;343;p30"/>
          <p:cNvCxnSpPr/>
          <p:nvPr/>
        </p:nvCxnSpPr>
        <p:spPr>
          <a:xfrm>
            <a:off x="4030125" y="3066300"/>
            <a:ext cx="5475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4" name="Google Shape;344;p30"/>
          <p:cNvCxnSpPr/>
          <p:nvPr/>
        </p:nvCxnSpPr>
        <p:spPr>
          <a:xfrm>
            <a:off x="4030125" y="3999320"/>
            <a:ext cx="5475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5" name="Google Shape;345;p30"/>
          <p:cNvCxnSpPr/>
          <p:nvPr/>
        </p:nvCxnSpPr>
        <p:spPr>
          <a:xfrm>
            <a:off x="4482925" y="2609175"/>
            <a:ext cx="5358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6" name="Google Shape;346;p30"/>
          <p:cNvCxnSpPr/>
          <p:nvPr/>
        </p:nvCxnSpPr>
        <p:spPr>
          <a:xfrm>
            <a:off x="4482925" y="3531325"/>
            <a:ext cx="5358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47" name="Google Shape;347;p30"/>
          <p:cNvGrpSpPr/>
          <p:nvPr/>
        </p:nvGrpSpPr>
        <p:grpSpPr>
          <a:xfrm>
            <a:off x="4182162" y="1440613"/>
            <a:ext cx="692687" cy="3251368"/>
            <a:chOff x="2603475" y="2442675"/>
            <a:chExt cx="217375" cy="1020325"/>
          </a:xfrm>
        </p:grpSpPr>
        <p:sp>
          <p:nvSpPr>
            <p:cNvPr id="348" name="Google Shape;348;p30"/>
            <p:cNvSpPr/>
            <p:nvPr/>
          </p:nvSpPr>
          <p:spPr>
            <a:xfrm>
              <a:off x="2603475" y="3337500"/>
              <a:ext cx="217375" cy="125500"/>
            </a:xfrm>
            <a:custGeom>
              <a:avLst/>
              <a:gdLst/>
              <a:ahLst/>
              <a:cxnLst/>
              <a:rect l="l" t="t" r="r" b="b"/>
              <a:pathLst>
                <a:path w="8695" h="5020" extrusionOk="0">
                  <a:moveTo>
                    <a:pt x="4347" y="0"/>
                  </a:moveTo>
                  <a:cubicBezTo>
                    <a:pt x="1947" y="0"/>
                    <a:pt x="0" y="1125"/>
                    <a:pt x="0" y="2510"/>
                  </a:cubicBezTo>
                  <a:cubicBezTo>
                    <a:pt x="0" y="3897"/>
                    <a:pt x="1947" y="5020"/>
                    <a:pt x="4347" y="5020"/>
                  </a:cubicBezTo>
                  <a:cubicBezTo>
                    <a:pt x="6748" y="5020"/>
                    <a:pt x="8694" y="3897"/>
                    <a:pt x="8694" y="2510"/>
                  </a:cubicBezTo>
                  <a:cubicBezTo>
                    <a:pt x="8694" y="1125"/>
                    <a:pt x="6748" y="0"/>
                    <a:pt x="4347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2615700" y="2509975"/>
              <a:ext cx="192950" cy="246375"/>
            </a:xfrm>
            <a:custGeom>
              <a:avLst/>
              <a:gdLst/>
              <a:ahLst/>
              <a:cxnLst/>
              <a:rect l="l" t="t" r="r" b="b"/>
              <a:pathLst>
                <a:path w="7718" h="9855" extrusionOk="0">
                  <a:moveTo>
                    <a:pt x="5249" y="0"/>
                  </a:moveTo>
                  <a:lnTo>
                    <a:pt x="5249" y="0"/>
                  </a:lnTo>
                  <a:cubicBezTo>
                    <a:pt x="5308" y="244"/>
                    <a:pt x="5175" y="498"/>
                    <a:pt x="4851" y="686"/>
                  </a:cubicBezTo>
                  <a:cubicBezTo>
                    <a:pt x="4577" y="844"/>
                    <a:pt x="4218" y="924"/>
                    <a:pt x="3859" y="924"/>
                  </a:cubicBezTo>
                  <a:cubicBezTo>
                    <a:pt x="3500" y="924"/>
                    <a:pt x="3140" y="844"/>
                    <a:pt x="2867" y="686"/>
                  </a:cubicBezTo>
                  <a:cubicBezTo>
                    <a:pt x="2561" y="509"/>
                    <a:pt x="2425" y="273"/>
                    <a:pt x="2459" y="41"/>
                  </a:cubicBezTo>
                  <a:lnTo>
                    <a:pt x="2459" y="41"/>
                  </a:lnTo>
                  <a:lnTo>
                    <a:pt x="0" y="5969"/>
                  </a:lnTo>
                  <a:lnTo>
                    <a:pt x="0" y="9216"/>
                  </a:lnTo>
                  <a:cubicBezTo>
                    <a:pt x="0" y="9216"/>
                    <a:pt x="1358" y="9855"/>
                    <a:pt x="3857" y="9855"/>
                  </a:cubicBezTo>
                  <a:cubicBezTo>
                    <a:pt x="6358" y="9855"/>
                    <a:pt x="7718" y="9218"/>
                    <a:pt x="7718" y="9218"/>
                  </a:cubicBezTo>
                  <a:lnTo>
                    <a:pt x="7718" y="5907"/>
                  </a:lnTo>
                  <a:lnTo>
                    <a:pt x="5249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0"/>
            <p:cNvSpPr/>
            <p:nvPr/>
          </p:nvSpPr>
          <p:spPr>
            <a:xfrm>
              <a:off x="2615700" y="2509975"/>
              <a:ext cx="192950" cy="246375"/>
            </a:xfrm>
            <a:custGeom>
              <a:avLst/>
              <a:gdLst/>
              <a:ahLst/>
              <a:cxnLst/>
              <a:rect l="l" t="t" r="r" b="b"/>
              <a:pathLst>
                <a:path w="7718" h="9855" extrusionOk="0">
                  <a:moveTo>
                    <a:pt x="5250" y="0"/>
                  </a:moveTo>
                  <a:lnTo>
                    <a:pt x="5250" y="0"/>
                  </a:lnTo>
                  <a:cubicBezTo>
                    <a:pt x="5308" y="244"/>
                    <a:pt x="5175" y="498"/>
                    <a:pt x="4852" y="686"/>
                  </a:cubicBezTo>
                  <a:cubicBezTo>
                    <a:pt x="4789" y="722"/>
                    <a:pt x="4723" y="753"/>
                    <a:pt x="4655" y="780"/>
                  </a:cubicBezTo>
                  <a:cubicBezTo>
                    <a:pt x="4417" y="875"/>
                    <a:pt x="4138" y="923"/>
                    <a:pt x="3859" y="923"/>
                  </a:cubicBezTo>
                  <a:cubicBezTo>
                    <a:pt x="3500" y="923"/>
                    <a:pt x="3141" y="844"/>
                    <a:pt x="2867" y="686"/>
                  </a:cubicBezTo>
                  <a:cubicBezTo>
                    <a:pt x="2561" y="509"/>
                    <a:pt x="2425" y="273"/>
                    <a:pt x="2459" y="41"/>
                  </a:cubicBezTo>
                  <a:lnTo>
                    <a:pt x="2459" y="41"/>
                  </a:lnTo>
                  <a:lnTo>
                    <a:pt x="0" y="5969"/>
                  </a:lnTo>
                  <a:lnTo>
                    <a:pt x="0" y="9216"/>
                  </a:lnTo>
                  <a:cubicBezTo>
                    <a:pt x="0" y="9216"/>
                    <a:pt x="1358" y="9855"/>
                    <a:pt x="3857" y="9855"/>
                  </a:cubicBezTo>
                  <a:cubicBezTo>
                    <a:pt x="6358" y="9855"/>
                    <a:pt x="7718" y="9218"/>
                    <a:pt x="7718" y="9218"/>
                  </a:cubicBezTo>
                  <a:lnTo>
                    <a:pt x="7718" y="5907"/>
                  </a:lnTo>
                  <a:lnTo>
                    <a:pt x="5250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0"/>
            <p:cNvSpPr/>
            <p:nvPr/>
          </p:nvSpPr>
          <p:spPr>
            <a:xfrm>
              <a:off x="2712150" y="2442700"/>
              <a:ext cx="96500" cy="256350"/>
            </a:xfrm>
            <a:custGeom>
              <a:avLst/>
              <a:gdLst/>
              <a:ahLst/>
              <a:cxnLst/>
              <a:rect l="l" t="t" r="r" b="b"/>
              <a:pathLst>
                <a:path w="3860" h="10254" extrusionOk="0">
                  <a:moveTo>
                    <a:pt x="7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84" y="16"/>
                    <a:pt x="422" y="1593"/>
                    <a:pt x="797" y="3471"/>
                  </a:cubicBezTo>
                  <a:cubicBezTo>
                    <a:pt x="1351" y="6247"/>
                    <a:pt x="1985" y="9680"/>
                    <a:pt x="1985" y="9680"/>
                  </a:cubicBezTo>
                  <a:lnTo>
                    <a:pt x="1985" y="10253"/>
                  </a:lnTo>
                  <a:lnTo>
                    <a:pt x="3860" y="10253"/>
                  </a:lnTo>
                  <a:lnTo>
                    <a:pt x="3860" y="8598"/>
                  </a:lnTo>
                  <a:lnTo>
                    <a:pt x="1391" y="2691"/>
                  </a:lnTo>
                  <a:cubicBezTo>
                    <a:pt x="1391" y="2690"/>
                    <a:pt x="1390" y="2689"/>
                    <a:pt x="1390" y="2686"/>
                  </a:cubicBezTo>
                  <a:lnTo>
                    <a:pt x="1322" y="2529"/>
                  </a:lnTo>
                  <a:lnTo>
                    <a:pt x="367" y="243"/>
                  </a:lnTo>
                  <a:cubicBezTo>
                    <a:pt x="307" y="96"/>
                    <a:pt x="165" y="0"/>
                    <a:pt x="7" y="0"/>
                  </a:cubicBez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0"/>
            <p:cNvSpPr/>
            <p:nvPr/>
          </p:nvSpPr>
          <p:spPr>
            <a:xfrm>
              <a:off x="2615625" y="3257800"/>
              <a:ext cx="50" cy="3200"/>
            </a:xfrm>
            <a:custGeom>
              <a:avLst/>
              <a:gdLst/>
              <a:ahLst/>
              <a:cxnLst/>
              <a:rect l="l" t="t" r="r" b="b"/>
              <a:pathLst>
                <a:path w="2" h="128" extrusionOk="0">
                  <a:moveTo>
                    <a:pt x="2" y="0"/>
                  </a:moveTo>
                  <a:cubicBezTo>
                    <a:pt x="1" y="43"/>
                    <a:pt x="1" y="85"/>
                    <a:pt x="2" y="12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0"/>
            <p:cNvSpPr/>
            <p:nvPr/>
          </p:nvSpPr>
          <p:spPr>
            <a:xfrm>
              <a:off x="2615625" y="3214825"/>
              <a:ext cx="50" cy="3175"/>
            </a:xfrm>
            <a:custGeom>
              <a:avLst/>
              <a:gdLst/>
              <a:ahLst/>
              <a:cxnLst/>
              <a:rect l="l" t="t" r="r" b="b"/>
              <a:pathLst>
                <a:path w="2" h="127" extrusionOk="0">
                  <a:moveTo>
                    <a:pt x="2" y="0"/>
                  </a:moveTo>
                  <a:cubicBezTo>
                    <a:pt x="1" y="42"/>
                    <a:pt x="1" y="84"/>
                    <a:pt x="2" y="12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0"/>
            <p:cNvSpPr/>
            <p:nvPr/>
          </p:nvSpPr>
          <p:spPr>
            <a:xfrm>
              <a:off x="2615625" y="3171825"/>
              <a:ext cx="50" cy="3200"/>
            </a:xfrm>
            <a:custGeom>
              <a:avLst/>
              <a:gdLst/>
              <a:ahLst/>
              <a:cxnLst/>
              <a:rect l="l" t="t" r="r" b="b"/>
              <a:pathLst>
                <a:path w="2" h="128" extrusionOk="0">
                  <a:moveTo>
                    <a:pt x="2" y="1"/>
                  </a:moveTo>
                  <a:cubicBezTo>
                    <a:pt x="1" y="43"/>
                    <a:pt x="1" y="85"/>
                    <a:pt x="2" y="127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0"/>
            <p:cNvSpPr/>
            <p:nvPr/>
          </p:nvSpPr>
          <p:spPr>
            <a:xfrm>
              <a:off x="2615625" y="3128875"/>
              <a:ext cx="50" cy="3200"/>
            </a:xfrm>
            <a:custGeom>
              <a:avLst/>
              <a:gdLst/>
              <a:ahLst/>
              <a:cxnLst/>
              <a:rect l="l" t="t" r="r" b="b"/>
              <a:pathLst>
                <a:path w="2" h="128" extrusionOk="0">
                  <a:moveTo>
                    <a:pt x="2" y="0"/>
                  </a:moveTo>
                  <a:cubicBezTo>
                    <a:pt x="1" y="41"/>
                    <a:pt x="1" y="84"/>
                    <a:pt x="2" y="12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0"/>
            <p:cNvSpPr/>
            <p:nvPr/>
          </p:nvSpPr>
          <p:spPr>
            <a:xfrm>
              <a:off x="2808625" y="2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0"/>
            <p:cNvSpPr/>
            <p:nvPr/>
          </p:nvSpPr>
          <p:spPr>
            <a:xfrm>
              <a:off x="2614950" y="3259400"/>
              <a:ext cx="193700" cy="175925"/>
            </a:xfrm>
            <a:custGeom>
              <a:avLst/>
              <a:gdLst/>
              <a:ahLst/>
              <a:cxnLst/>
              <a:rect l="l" t="t" r="r" b="b"/>
              <a:pathLst>
                <a:path w="7748" h="7037" extrusionOk="0">
                  <a:moveTo>
                    <a:pt x="7748" y="0"/>
                  </a:moveTo>
                  <a:cubicBezTo>
                    <a:pt x="7748" y="570"/>
                    <a:pt x="7371" y="1141"/>
                    <a:pt x="6617" y="1576"/>
                  </a:cubicBezTo>
                  <a:cubicBezTo>
                    <a:pt x="5864" y="2011"/>
                    <a:pt x="4876" y="2229"/>
                    <a:pt x="3888" y="2229"/>
                  </a:cubicBezTo>
                  <a:cubicBezTo>
                    <a:pt x="2900" y="2229"/>
                    <a:pt x="1911" y="2011"/>
                    <a:pt x="1157" y="1576"/>
                  </a:cubicBezTo>
                  <a:cubicBezTo>
                    <a:pt x="431" y="1156"/>
                    <a:pt x="57" y="612"/>
                    <a:pt x="29" y="63"/>
                  </a:cubicBezTo>
                  <a:lnTo>
                    <a:pt x="29" y="4745"/>
                  </a:lnTo>
                  <a:cubicBezTo>
                    <a:pt x="0" y="5336"/>
                    <a:pt x="376" y="5932"/>
                    <a:pt x="1157" y="6383"/>
                  </a:cubicBezTo>
                  <a:cubicBezTo>
                    <a:pt x="1911" y="6819"/>
                    <a:pt x="2899" y="7037"/>
                    <a:pt x="3887" y="7037"/>
                  </a:cubicBezTo>
                  <a:cubicBezTo>
                    <a:pt x="4875" y="7037"/>
                    <a:pt x="5863" y="6819"/>
                    <a:pt x="6617" y="6383"/>
                  </a:cubicBezTo>
                  <a:cubicBezTo>
                    <a:pt x="7371" y="5949"/>
                    <a:pt x="7748" y="5378"/>
                    <a:pt x="7748" y="4808"/>
                  </a:cubicBezTo>
                  <a:lnTo>
                    <a:pt x="7748" y="0"/>
                  </a:ln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0"/>
            <p:cNvSpPr/>
            <p:nvPr/>
          </p:nvSpPr>
          <p:spPr>
            <a:xfrm>
              <a:off x="2615650" y="3216400"/>
              <a:ext cx="193000" cy="98725"/>
            </a:xfrm>
            <a:custGeom>
              <a:avLst/>
              <a:gdLst/>
              <a:ahLst/>
              <a:cxnLst/>
              <a:rect l="l" t="t" r="r" b="b"/>
              <a:pathLst>
                <a:path w="7720" h="3949" extrusionOk="0">
                  <a:moveTo>
                    <a:pt x="7720" y="1"/>
                  </a:moveTo>
                  <a:cubicBezTo>
                    <a:pt x="7720" y="293"/>
                    <a:pt x="7620" y="586"/>
                    <a:pt x="7422" y="860"/>
                  </a:cubicBezTo>
                  <a:cubicBezTo>
                    <a:pt x="7233" y="1121"/>
                    <a:pt x="6956" y="1364"/>
                    <a:pt x="6589" y="1577"/>
                  </a:cubicBezTo>
                  <a:cubicBezTo>
                    <a:pt x="5836" y="2012"/>
                    <a:pt x="4848" y="2229"/>
                    <a:pt x="3860" y="2229"/>
                  </a:cubicBezTo>
                  <a:cubicBezTo>
                    <a:pt x="2872" y="2229"/>
                    <a:pt x="1883" y="2012"/>
                    <a:pt x="1129" y="1577"/>
                  </a:cubicBezTo>
                  <a:cubicBezTo>
                    <a:pt x="762" y="1366"/>
                    <a:pt x="485" y="1121"/>
                    <a:pt x="297" y="860"/>
                  </a:cubicBezTo>
                  <a:cubicBezTo>
                    <a:pt x="113" y="605"/>
                    <a:pt x="14" y="335"/>
                    <a:pt x="1" y="64"/>
                  </a:cubicBezTo>
                  <a:lnTo>
                    <a:pt x="1" y="1783"/>
                  </a:lnTo>
                  <a:cubicBezTo>
                    <a:pt x="28" y="2332"/>
                    <a:pt x="403" y="2876"/>
                    <a:pt x="1129" y="3296"/>
                  </a:cubicBezTo>
                  <a:cubicBezTo>
                    <a:pt x="1883" y="3731"/>
                    <a:pt x="2871" y="3949"/>
                    <a:pt x="3859" y="3949"/>
                  </a:cubicBezTo>
                  <a:cubicBezTo>
                    <a:pt x="4847" y="3949"/>
                    <a:pt x="5835" y="3731"/>
                    <a:pt x="6589" y="3296"/>
                  </a:cubicBezTo>
                  <a:cubicBezTo>
                    <a:pt x="7343" y="2861"/>
                    <a:pt x="7720" y="2290"/>
                    <a:pt x="7720" y="1720"/>
                  </a:cubicBezTo>
                  <a:lnTo>
                    <a:pt x="7720" y="1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0"/>
            <p:cNvSpPr/>
            <p:nvPr/>
          </p:nvSpPr>
          <p:spPr>
            <a:xfrm>
              <a:off x="2615650" y="3173425"/>
              <a:ext cx="193025" cy="98725"/>
            </a:xfrm>
            <a:custGeom>
              <a:avLst/>
              <a:gdLst/>
              <a:ahLst/>
              <a:cxnLst/>
              <a:rect l="l" t="t" r="r" b="b"/>
              <a:pathLst>
                <a:path w="7721" h="3949" extrusionOk="0">
                  <a:moveTo>
                    <a:pt x="7721" y="1"/>
                  </a:moveTo>
                  <a:cubicBezTo>
                    <a:pt x="7720" y="293"/>
                    <a:pt x="7620" y="586"/>
                    <a:pt x="7422" y="860"/>
                  </a:cubicBezTo>
                  <a:cubicBezTo>
                    <a:pt x="7233" y="1120"/>
                    <a:pt x="6956" y="1364"/>
                    <a:pt x="6589" y="1576"/>
                  </a:cubicBezTo>
                  <a:cubicBezTo>
                    <a:pt x="6501" y="1627"/>
                    <a:pt x="6409" y="1674"/>
                    <a:pt x="6315" y="1720"/>
                  </a:cubicBezTo>
                  <a:cubicBezTo>
                    <a:pt x="5604" y="2059"/>
                    <a:pt x="4732" y="2229"/>
                    <a:pt x="3860" y="2229"/>
                  </a:cubicBezTo>
                  <a:cubicBezTo>
                    <a:pt x="2988" y="2229"/>
                    <a:pt x="2116" y="2059"/>
                    <a:pt x="1404" y="1720"/>
                  </a:cubicBezTo>
                  <a:cubicBezTo>
                    <a:pt x="1310" y="1674"/>
                    <a:pt x="1218" y="1627"/>
                    <a:pt x="1129" y="1576"/>
                  </a:cubicBezTo>
                  <a:cubicBezTo>
                    <a:pt x="762" y="1365"/>
                    <a:pt x="486" y="1120"/>
                    <a:pt x="298" y="860"/>
                  </a:cubicBezTo>
                  <a:cubicBezTo>
                    <a:pt x="113" y="605"/>
                    <a:pt x="14" y="335"/>
                    <a:pt x="1" y="63"/>
                  </a:cubicBezTo>
                  <a:lnTo>
                    <a:pt x="1" y="1783"/>
                  </a:lnTo>
                  <a:cubicBezTo>
                    <a:pt x="14" y="2054"/>
                    <a:pt x="113" y="2324"/>
                    <a:pt x="298" y="2579"/>
                  </a:cubicBezTo>
                  <a:cubicBezTo>
                    <a:pt x="486" y="2840"/>
                    <a:pt x="762" y="3083"/>
                    <a:pt x="1129" y="3296"/>
                  </a:cubicBezTo>
                  <a:cubicBezTo>
                    <a:pt x="1883" y="3731"/>
                    <a:pt x="2871" y="3948"/>
                    <a:pt x="3859" y="3948"/>
                  </a:cubicBezTo>
                  <a:cubicBezTo>
                    <a:pt x="4847" y="3948"/>
                    <a:pt x="5835" y="3731"/>
                    <a:pt x="6589" y="3296"/>
                  </a:cubicBezTo>
                  <a:cubicBezTo>
                    <a:pt x="6957" y="3085"/>
                    <a:pt x="7233" y="2840"/>
                    <a:pt x="7422" y="2579"/>
                  </a:cubicBezTo>
                  <a:cubicBezTo>
                    <a:pt x="7621" y="2305"/>
                    <a:pt x="7721" y="2012"/>
                    <a:pt x="7721" y="1720"/>
                  </a:cubicBezTo>
                  <a:lnTo>
                    <a:pt x="7721" y="1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0"/>
            <p:cNvSpPr/>
            <p:nvPr/>
          </p:nvSpPr>
          <p:spPr>
            <a:xfrm>
              <a:off x="2615650" y="3130450"/>
              <a:ext cx="193000" cy="98700"/>
            </a:xfrm>
            <a:custGeom>
              <a:avLst/>
              <a:gdLst/>
              <a:ahLst/>
              <a:cxnLst/>
              <a:rect l="l" t="t" r="r" b="b"/>
              <a:pathLst>
                <a:path w="7720" h="3948" extrusionOk="0">
                  <a:moveTo>
                    <a:pt x="7720" y="0"/>
                  </a:moveTo>
                  <a:cubicBezTo>
                    <a:pt x="7720" y="292"/>
                    <a:pt x="7620" y="585"/>
                    <a:pt x="7422" y="859"/>
                  </a:cubicBezTo>
                  <a:cubicBezTo>
                    <a:pt x="7233" y="1120"/>
                    <a:pt x="6956" y="1364"/>
                    <a:pt x="6589" y="1576"/>
                  </a:cubicBezTo>
                  <a:cubicBezTo>
                    <a:pt x="6501" y="1627"/>
                    <a:pt x="6409" y="1674"/>
                    <a:pt x="6315" y="1720"/>
                  </a:cubicBezTo>
                  <a:cubicBezTo>
                    <a:pt x="5604" y="2059"/>
                    <a:pt x="4732" y="2228"/>
                    <a:pt x="3860" y="2228"/>
                  </a:cubicBezTo>
                  <a:cubicBezTo>
                    <a:pt x="2988" y="2228"/>
                    <a:pt x="2116" y="2059"/>
                    <a:pt x="1404" y="1720"/>
                  </a:cubicBezTo>
                  <a:cubicBezTo>
                    <a:pt x="1310" y="1674"/>
                    <a:pt x="1218" y="1627"/>
                    <a:pt x="1129" y="1576"/>
                  </a:cubicBezTo>
                  <a:cubicBezTo>
                    <a:pt x="762" y="1364"/>
                    <a:pt x="486" y="1120"/>
                    <a:pt x="298" y="859"/>
                  </a:cubicBezTo>
                  <a:cubicBezTo>
                    <a:pt x="113" y="605"/>
                    <a:pt x="14" y="334"/>
                    <a:pt x="1" y="63"/>
                  </a:cubicBezTo>
                  <a:lnTo>
                    <a:pt x="1" y="1782"/>
                  </a:lnTo>
                  <a:cubicBezTo>
                    <a:pt x="14" y="2054"/>
                    <a:pt x="113" y="2324"/>
                    <a:pt x="298" y="2579"/>
                  </a:cubicBezTo>
                  <a:cubicBezTo>
                    <a:pt x="486" y="2839"/>
                    <a:pt x="762" y="3083"/>
                    <a:pt x="1129" y="3295"/>
                  </a:cubicBezTo>
                  <a:cubicBezTo>
                    <a:pt x="1218" y="3346"/>
                    <a:pt x="1310" y="3393"/>
                    <a:pt x="1404" y="3439"/>
                  </a:cubicBezTo>
                  <a:cubicBezTo>
                    <a:pt x="2116" y="3778"/>
                    <a:pt x="2988" y="3948"/>
                    <a:pt x="3860" y="3948"/>
                  </a:cubicBezTo>
                  <a:cubicBezTo>
                    <a:pt x="4732" y="3948"/>
                    <a:pt x="5604" y="3778"/>
                    <a:pt x="6315" y="3439"/>
                  </a:cubicBezTo>
                  <a:cubicBezTo>
                    <a:pt x="6409" y="3393"/>
                    <a:pt x="6501" y="3346"/>
                    <a:pt x="6589" y="3295"/>
                  </a:cubicBezTo>
                  <a:cubicBezTo>
                    <a:pt x="6956" y="3084"/>
                    <a:pt x="7233" y="2839"/>
                    <a:pt x="7422" y="2579"/>
                  </a:cubicBezTo>
                  <a:cubicBezTo>
                    <a:pt x="7620" y="2305"/>
                    <a:pt x="7720" y="2012"/>
                    <a:pt x="7720" y="1720"/>
                  </a:cubicBezTo>
                  <a:lnTo>
                    <a:pt x="7720" y="0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0"/>
            <p:cNvSpPr/>
            <p:nvPr/>
          </p:nvSpPr>
          <p:spPr>
            <a:xfrm>
              <a:off x="2615650" y="2659200"/>
              <a:ext cx="64350" cy="523825"/>
            </a:xfrm>
            <a:custGeom>
              <a:avLst/>
              <a:gdLst/>
              <a:ahLst/>
              <a:cxnLst/>
              <a:rect l="l" t="t" r="r" b="b"/>
              <a:pathLst>
                <a:path w="2574" h="20953" extrusionOk="0">
                  <a:moveTo>
                    <a:pt x="1" y="0"/>
                  </a:moveTo>
                  <a:lnTo>
                    <a:pt x="1" y="18914"/>
                  </a:lnTo>
                  <a:cubicBezTo>
                    <a:pt x="14" y="19186"/>
                    <a:pt x="113" y="19456"/>
                    <a:pt x="298" y="19710"/>
                  </a:cubicBezTo>
                  <a:cubicBezTo>
                    <a:pt x="486" y="19971"/>
                    <a:pt x="762" y="20215"/>
                    <a:pt x="1129" y="20427"/>
                  </a:cubicBezTo>
                  <a:cubicBezTo>
                    <a:pt x="1218" y="20478"/>
                    <a:pt x="1310" y="20525"/>
                    <a:pt x="1404" y="20570"/>
                  </a:cubicBezTo>
                  <a:cubicBezTo>
                    <a:pt x="1760" y="20740"/>
                    <a:pt x="2157" y="20868"/>
                    <a:pt x="2573" y="20952"/>
                  </a:cubicBezTo>
                  <a:lnTo>
                    <a:pt x="1875" y="1021"/>
                  </a:lnTo>
                  <a:cubicBezTo>
                    <a:pt x="1875" y="1021"/>
                    <a:pt x="1649" y="1148"/>
                    <a:pt x="1355" y="1148"/>
                  </a:cubicBezTo>
                  <a:cubicBezTo>
                    <a:pt x="1208" y="1148"/>
                    <a:pt x="1043" y="1116"/>
                    <a:pt x="881" y="1020"/>
                  </a:cubicBezTo>
                  <a:cubicBezTo>
                    <a:pt x="230" y="634"/>
                    <a:pt x="5" y="55"/>
                    <a:pt x="1" y="0"/>
                  </a:cubicBezTo>
                  <a:close/>
                </a:path>
              </a:pathLst>
            </a:custGeom>
            <a:solidFill>
              <a:srgbClr val="FFE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0"/>
            <p:cNvSpPr/>
            <p:nvPr/>
          </p:nvSpPr>
          <p:spPr>
            <a:xfrm>
              <a:off x="2744275" y="2657625"/>
              <a:ext cx="64375" cy="525350"/>
            </a:xfrm>
            <a:custGeom>
              <a:avLst/>
              <a:gdLst/>
              <a:ahLst/>
              <a:cxnLst/>
              <a:rect l="l" t="t" r="r" b="b"/>
              <a:pathLst>
                <a:path w="2575" h="21014" extrusionOk="0">
                  <a:moveTo>
                    <a:pt x="2575" y="1"/>
                  </a:moveTo>
                  <a:cubicBezTo>
                    <a:pt x="2575" y="75"/>
                    <a:pt x="2347" y="703"/>
                    <a:pt x="1693" y="1083"/>
                  </a:cubicBezTo>
                  <a:cubicBezTo>
                    <a:pt x="1528" y="1179"/>
                    <a:pt x="1363" y="1211"/>
                    <a:pt x="1216" y="1211"/>
                  </a:cubicBezTo>
                  <a:cubicBezTo>
                    <a:pt x="922" y="1211"/>
                    <a:pt x="700" y="1083"/>
                    <a:pt x="700" y="1083"/>
                  </a:cubicBezTo>
                  <a:lnTo>
                    <a:pt x="1" y="21014"/>
                  </a:lnTo>
                  <a:cubicBezTo>
                    <a:pt x="417" y="20929"/>
                    <a:pt x="814" y="20801"/>
                    <a:pt x="1169" y="20633"/>
                  </a:cubicBezTo>
                  <a:cubicBezTo>
                    <a:pt x="1264" y="20587"/>
                    <a:pt x="1356" y="20540"/>
                    <a:pt x="1444" y="20489"/>
                  </a:cubicBezTo>
                  <a:cubicBezTo>
                    <a:pt x="1811" y="20277"/>
                    <a:pt x="2088" y="20033"/>
                    <a:pt x="2277" y="19772"/>
                  </a:cubicBezTo>
                  <a:cubicBezTo>
                    <a:pt x="2475" y="19498"/>
                    <a:pt x="2575" y="19205"/>
                    <a:pt x="2575" y="18913"/>
                  </a:cubicBezTo>
                  <a:lnTo>
                    <a:pt x="2575" y="1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0"/>
            <p:cNvSpPr/>
            <p:nvPr/>
          </p:nvSpPr>
          <p:spPr>
            <a:xfrm>
              <a:off x="2662500" y="2684675"/>
              <a:ext cx="99275" cy="501475"/>
            </a:xfrm>
            <a:custGeom>
              <a:avLst/>
              <a:gdLst/>
              <a:ahLst/>
              <a:cxnLst/>
              <a:rect l="l" t="t" r="r" b="b"/>
              <a:pathLst>
                <a:path w="3971" h="20059" extrusionOk="0">
                  <a:moveTo>
                    <a:pt x="1" y="1"/>
                  </a:moveTo>
                  <a:lnTo>
                    <a:pt x="1" y="19740"/>
                  </a:lnTo>
                  <a:cubicBezTo>
                    <a:pt x="229" y="19820"/>
                    <a:pt x="463" y="19884"/>
                    <a:pt x="699" y="19932"/>
                  </a:cubicBezTo>
                  <a:cubicBezTo>
                    <a:pt x="1117" y="20016"/>
                    <a:pt x="1542" y="20059"/>
                    <a:pt x="1968" y="20059"/>
                  </a:cubicBezTo>
                  <a:cubicBezTo>
                    <a:pt x="1974" y="20059"/>
                    <a:pt x="1980" y="20059"/>
                    <a:pt x="1986" y="20059"/>
                  </a:cubicBezTo>
                  <a:cubicBezTo>
                    <a:pt x="1992" y="20059"/>
                    <a:pt x="1998" y="20059"/>
                    <a:pt x="2004" y="20059"/>
                  </a:cubicBezTo>
                  <a:cubicBezTo>
                    <a:pt x="2430" y="20059"/>
                    <a:pt x="2854" y="20016"/>
                    <a:pt x="3273" y="19932"/>
                  </a:cubicBezTo>
                  <a:cubicBezTo>
                    <a:pt x="3510" y="19884"/>
                    <a:pt x="3743" y="19820"/>
                    <a:pt x="3971" y="19740"/>
                  </a:cubicBezTo>
                  <a:lnTo>
                    <a:pt x="3971" y="1"/>
                  </a:lnTo>
                  <a:cubicBezTo>
                    <a:pt x="3480" y="856"/>
                    <a:pt x="1983" y="861"/>
                    <a:pt x="1983" y="861"/>
                  </a:cubicBezTo>
                  <a:cubicBezTo>
                    <a:pt x="1983" y="861"/>
                    <a:pt x="1983" y="861"/>
                    <a:pt x="1983" y="861"/>
                  </a:cubicBezTo>
                  <a:cubicBezTo>
                    <a:pt x="1967" y="861"/>
                    <a:pt x="483" y="859"/>
                    <a:pt x="1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0"/>
            <p:cNvSpPr/>
            <p:nvPr/>
          </p:nvSpPr>
          <p:spPr>
            <a:xfrm>
              <a:off x="2676300" y="2442675"/>
              <a:ext cx="72125" cy="90375"/>
            </a:xfrm>
            <a:custGeom>
              <a:avLst/>
              <a:gdLst/>
              <a:ahLst/>
              <a:cxnLst/>
              <a:rect l="l" t="t" r="r" b="b"/>
              <a:pathLst>
                <a:path w="2885" h="3615" extrusionOk="0">
                  <a:moveTo>
                    <a:pt x="1438" y="0"/>
                  </a:moveTo>
                  <a:cubicBezTo>
                    <a:pt x="1437" y="0"/>
                    <a:pt x="1436" y="0"/>
                    <a:pt x="1435" y="0"/>
                  </a:cubicBezTo>
                  <a:lnTo>
                    <a:pt x="1434" y="0"/>
                  </a:lnTo>
                  <a:cubicBezTo>
                    <a:pt x="1433" y="0"/>
                    <a:pt x="1432" y="0"/>
                    <a:pt x="1431" y="0"/>
                  </a:cubicBezTo>
                  <a:cubicBezTo>
                    <a:pt x="1271" y="0"/>
                    <a:pt x="1127" y="96"/>
                    <a:pt x="1068" y="245"/>
                  </a:cubicBezTo>
                  <a:lnTo>
                    <a:pt x="128" y="2508"/>
                  </a:lnTo>
                  <a:lnTo>
                    <a:pt x="34" y="2733"/>
                  </a:lnTo>
                  <a:cubicBezTo>
                    <a:pt x="0" y="2964"/>
                    <a:pt x="137" y="3201"/>
                    <a:pt x="442" y="3378"/>
                  </a:cubicBezTo>
                  <a:cubicBezTo>
                    <a:pt x="716" y="3536"/>
                    <a:pt x="1075" y="3615"/>
                    <a:pt x="1434" y="3615"/>
                  </a:cubicBezTo>
                  <a:cubicBezTo>
                    <a:pt x="1713" y="3615"/>
                    <a:pt x="1992" y="3567"/>
                    <a:pt x="2230" y="3472"/>
                  </a:cubicBezTo>
                  <a:cubicBezTo>
                    <a:pt x="2299" y="3445"/>
                    <a:pt x="2364" y="3414"/>
                    <a:pt x="2427" y="3378"/>
                  </a:cubicBezTo>
                  <a:cubicBezTo>
                    <a:pt x="2750" y="3190"/>
                    <a:pt x="2884" y="2935"/>
                    <a:pt x="2825" y="2691"/>
                  </a:cubicBezTo>
                  <a:cubicBezTo>
                    <a:pt x="2825" y="2690"/>
                    <a:pt x="2824" y="2689"/>
                    <a:pt x="2824" y="2687"/>
                  </a:cubicBezTo>
                  <a:lnTo>
                    <a:pt x="2756" y="2530"/>
                  </a:lnTo>
                  <a:lnTo>
                    <a:pt x="1801" y="244"/>
                  </a:lnTo>
                  <a:cubicBezTo>
                    <a:pt x="1741" y="96"/>
                    <a:pt x="1597" y="0"/>
                    <a:pt x="143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0"/>
            <p:cNvSpPr/>
            <p:nvPr/>
          </p:nvSpPr>
          <p:spPr>
            <a:xfrm>
              <a:off x="2677175" y="2505350"/>
              <a:ext cx="2375" cy="5675"/>
            </a:xfrm>
            <a:custGeom>
              <a:avLst/>
              <a:gdLst/>
              <a:ahLst/>
              <a:cxnLst/>
              <a:rect l="l" t="t" r="r" b="b"/>
              <a:pathLst>
                <a:path w="95" h="227" extrusionOk="0">
                  <a:moveTo>
                    <a:pt x="94" y="1"/>
                  </a:moveTo>
                  <a:cubicBezTo>
                    <a:pt x="46" y="68"/>
                    <a:pt x="14" y="145"/>
                    <a:pt x="0" y="226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0"/>
            <p:cNvSpPr/>
            <p:nvPr/>
          </p:nvSpPr>
          <p:spPr>
            <a:xfrm>
              <a:off x="2745200" y="2505925"/>
              <a:ext cx="1700" cy="3975"/>
            </a:xfrm>
            <a:custGeom>
              <a:avLst/>
              <a:gdLst/>
              <a:ahLst/>
              <a:cxnLst/>
              <a:rect l="l" t="t" r="r" b="b"/>
              <a:pathLst>
                <a:path w="68" h="159" extrusionOk="0">
                  <a:moveTo>
                    <a:pt x="0" y="0"/>
                  </a:moveTo>
                  <a:lnTo>
                    <a:pt x="68" y="159"/>
                  </a:lnTo>
                  <a:cubicBezTo>
                    <a:pt x="53" y="103"/>
                    <a:pt x="32" y="50"/>
                    <a:pt x="0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0"/>
            <p:cNvSpPr/>
            <p:nvPr/>
          </p:nvSpPr>
          <p:spPr>
            <a:xfrm>
              <a:off x="2712150" y="2442700"/>
              <a:ext cx="36275" cy="86775"/>
            </a:xfrm>
            <a:custGeom>
              <a:avLst/>
              <a:gdLst/>
              <a:ahLst/>
              <a:cxnLst/>
              <a:rect l="l" t="t" r="r" b="b"/>
              <a:pathLst>
                <a:path w="1451" h="3471" extrusionOk="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84" y="17"/>
                    <a:pt x="422" y="1594"/>
                    <a:pt x="797" y="3471"/>
                  </a:cubicBezTo>
                  <a:cubicBezTo>
                    <a:pt x="865" y="3445"/>
                    <a:pt x="930" y="3414"/>
                    <a:pt x="993" y="3377"/>
                  </a:cubicBezTo>
                  <a:cubicBezTo>
                    <a:pt x="1316" y="3189"/>
                    <a:pt x="1450" y="2934"/>
                    <a:pt x="1391" y="2691"/>
                  </a:cubicBezTo>
                  <a:cubicBezTo>
                    <a:pt x="1391" y="2690"/>
                    <a:pt x="1390" y="2689"/>
                    <a:pt x="1390" y="2688"/>
                  </a:cubicBezTo>
                  <a:lnTo>
                    <a:pt x="1322" y="2529"/>
                  </a:lnTo>
                  <a:lnTo>
                    <a:pt x="367" y="244"/>
                  </a:lnTo>
                  <a:cubicBezTo>
                    <a:pt x="307" y="97"/>
                    <a:pt x="163" y="0"/>
                    <a:pt x="4" y="0"/>
                  </a:cubicBezTo>
                  <a:close/>
                </a:path>
              </a:pathLst>
            </a:custGeom>
            <a:solidFill>
              <a:srgbClr val="1A1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0"/>
            <p:cNvSpPr/>
            <p:nvPr/>
          </p:nvSpPr>
          <p:spPr>
            <a:xfrm>
              <a:off x="2615650" y="3132000"/>
              <a:ext cx="46875" cy="175150"/>
            </a:xfrm>
            <a:custGeom>
              <a:avLst/>
              <a:gdLst/>
              <a:ahLst/>
              <a:cxnLst/>
              <a:rect l="l" t="t" r="r" b="b"/>
              <a:pathLst>
                <a:path w="1875" h="7006" extrusionOk="0">
                  <a:moveTo>
                    <a:pt x="1" y="1"/>
                  </a:moveTo>
                  <a:lnTo>
                    <a:pt x="1" y="5159"/>
                  </a:lnTo>
                  <a:cubicBezTo>
                    <a:pt x="29" y="5708"/>
                    <a:pt x="404" y="6254"/>
                    <a:pt x="1129" y="6672"/>
                  </a:cubicBezTo>
                  <a:cubicBezTo>
                    <a:pt x="1367" y="6806"/>
                    <a:pt x="1617" y="6918"/>
                    <a:pt x="1875" y="7005"/>
                  </a:cubicBezTo>
                  <a:lnTo>
                    <a:pt x="1875" y="1847"/>
                  </a:lnTo>
                  <a:cubicBezTo>
                    <a:pt x="1714" y="1793"/>
                    <a:pt x="1558" y="1729"/>
                    <a:pt x="1404" y="1658"/>
                  </a:cubicBezTo>
                  <a:cubicBezTo>
                    <a:pt x="1310" y="1612"/>
                    <a:pt x="1218" y="1565"/>
                    <a:pt x="1129" y="1514"/>
                  </a:cubicBezTo>
                  <a:cubicBezTo>
                    <a:pt x="762" y="1302"/>
                    <a:pt x="486" y="1058"/>
                    <a:pt x="298" y="797"/>
                  </a:cubicBezTo>
                  <a:cubicBezTo>
                    <a:pt x="113" y="543"/>
                    <a:pt x="14" y="272"/>
                    <a:pt x="1" y="1"/>
                  </a:cubicBezTo>
                  <a:close/>
                </a:path>
              </a:pathLst>
            </a:custGeom>
            <a:solidFill>
              <a:srgbClr val="DAE6EA">
                <a:alpha val="25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0"/>
            <p:cNvSpPr/>
            <p:nvPr/>
          </p:nvSpPr>
          <p:spPr>
            <a:xfrm>
              <a:off x="2614950" y="3260975"/>
              <a:ext cx="162875" cy="174325"/>
            </a:xfrm>
            <a:custGeom>
              <a:avLst/>
              <a:gdLst/>
              <a:ahLst/>
              <a:cxnLst/>
              <a:rect l="l" t="t" r="r" b="b"/>
              <a:pathLst>
                <a:path w="6515" h="6973" extrusionOk="0">
                  <a:moveTo>
                    <a:pt x="29" y="0"/>
                  </a:moveTo>
                  <a:lnTo>
                    <a:pt x="29" y="4682"/>
                  </a:lnTo>
                  <a:cubicBezTo>
                    <a:pt x="0" y="5273"/>
                    <a:pt x="376" y="5870"/>
                    <a:pt x="1157" y="6322"/>
                  </a:cubicBezTo>
                  <a:cubicBezTo>
                    <a:pt x="1910" y="6756"/>
                    <a:pt x="2895" y="6972"/>
                    <a:pt x="3881" y="6972"/>
                  </a:cubicBezTo>
                  <a:cubicBezTo>
                    <a:pt x="4827" y="6972"/>
                    <a:pt x="5773" y="6773"/>
                    <a:pt x="6515" y="6375"/>
                  </a:cubicBezTo>
                  <a:lnTo>
                    <a:pt x="6515" y="6375"/>
                  </a:lnTo>
                  <a:cubicBezTo>
                    <a:pt x="6192" y="6530"/>
                    <a:pt x="5529" y="6630"/>
                    <a:pt x="4804" y="6630"/>
                  </a:cubicBezTo>
                  <a:cubicBezTo>
                    <a:pt x="3460" y="6630"/>
                    <a:pt x="1903" y="6287"/>
                    <a:pt x="1903" y="5319"/>
                  </a:cubicBezTo>
                  <a:cubicBezTo>
                    <a:pt x="1903" y="4600"/>
                    <a:pt x="1903" y="1850"/>
                    <a:pt x="1903" y="1850"/>
                  </a:cubicBezTo>
                  <a:cubicBezTo>
                    <a:pt x="1645" y="1762"/>
                    <a:pt x="1395" y="1648"/>
                    <a:pt x="1157" y="1513"/>
                  </a:cubicBezTo>
                  <a:cubicBezTo>
                    <a:pt x="432" y="1095"/>
                    <a:pt x="57" y="549"/>
                    <a:pt x="29" y="0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5" name="Google Shape;1775;p48"/>
          <p:cNvGrpSpPr/>
          <p:nvPr/>
        </p:nvGrpSpPr>
        <p:grpSpPr>
          <a:xfrm>
            <a:off x="745650" y="451525"/>
            <a:ext cx="3169722" cy="3002400"/>
            <a:chOff x="745650" y="1479275"/>
            <a:chExt cx="3169722" cy="3002400"/>
          </a:xfrm>
        </p:grpSpPr>
        <p:sp>
          <p:nvSpPr>
            <p:cNvPr id="1776" name="Google Shape;1776;p48"/>
            <p:cNvSpPr/>
            <p:nvPr/>
          </p:nvSpPr>
          <p:spPr>
            <a:xfrm>
              <a:off x="745650" y="1479275"/>
              <a:ext cx="3002400" cy="3002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8"/>
            <p:cNvSpPr/>
            <p:nvPr/>
          </p:nvSpPr>
          <p:spPr>
            <a:xfrm rot="10800000" flipH="1">
              <a:off x="3447072" y="2150875"/>
              <a:ext cx="468300" cy="370200"/>
            </a:xfrm>
            <a:prstGeom prst="rtTriangl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8" name="Google Shape;1778;p48"/>
          <p:cNvSpPr txBox="1">
            <a:spLocks noGrp="1"/>
          </p:cNvSpPr>
          <p:nvPr>
            <p:ph type="title" idx="4"/>
          </p:nvPr>
        </p:nvSpPr>
        <p:spPr>
          <a:xfrm>
            <a:off x="4441907" y="347992"/>
            <a:ext cx="4101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>
                <a:solidFill>
                  <a:schemeClr val="accent2"/>
                </a:solidFill>
              </a:rPr>
              <a:t>WELCOME</a:t>
            </a:r>
            <a:endParaRPr sz="3600">
              <a:solidFill>
                <a:schemeClr val="accent2"/>
              </a:solidFill>
            </a:endParaRPr>
          </a:p>
        </p:txBody>
      </p:sp>
      <p:grpSp>
        <p:nvGrpSpPr>
          <p:cNvPr id="1779" name="Google Shape;1779;p48"/>
          <p:cNvGrpSpPr/>
          <p:nvPr/>
        </p:nvGrpSpPr>
        <p:grpSpPr>
          <a:xfrm flipH="1">
            <a:off x="3521026" y="1013630"/>
            <a:ext cx="1086922" cy="2852171"/>
            <a:chOff x="1308675" y="311600"/>
            <a:chExt cx="486275" cy="1276025"/>
          </a:xfrm>
        </p:grpSpPr>
        <p:sp>
          <p:nvSpPr>
            <p:cNvPr id="1780" name="Google Shape;1780;p48"/>
            <p:cNvSpPr/>
            <p:nvPr/>
          </p:nvSpPr>
          <p:spPr>
            <a:xfrm>
              <a:off x="1308675" y="1340975"/>
              <a:ext cx="427475" cy="246650"/>
            </a:xfrm>
            <a:custGeom>
              <a:avLst/>
              <a:gdLst/>
              <a:ahLst/>
              <a:cxnLst/>
              <a:rect l="l" t="t" r="r" b="b"/>
              <a:pathLst>
                <a:path w="17099" h="9866" extrusionOk="0">
                  <a:moveTo>
                    <a:pt x="8550" y="0"/>
                  </a:moveTo>
                  <a:cubicBezTo>
                    <a:pt x="6282" y="0"/>
                    <a:pt x="4108" y="520"/>
                    <a:pt x="2505" y="1445"/>
                  </a:cubicBezTo>
                  <a:cubicBezTo>
                    <a:pt x="901" y="2370"/>
                    <a:pt x="1" y="3625"/>
                    <a:pt x="1" y="4934"/>
                  </a:cubicBezTo>
                  <a:cubicBezTo>
                    <a:pt x="1" y="6241"/>
                    <a:pt x="901" y="7496"/>
                    <a:pt x="2505" y="8421"/>
                  </a:cubicBezTo>
                  <a:cubicBezTo>
                    <a:pt x="4108" y="9346"/>
                    <a:pt x="6282" y="9866"/>
                    <a:pt x="8550" y="9866"/>
                  </a:cubicBezTo>
                  <a:cubicBezTo>
                    <a:pt x="10817" y="9866"/>
                    <a:pt x="12992" y="9346"/>
                    <a:pt x="14595" y="8421"/>
                  </a:cubicBezTo>
                  <a:cubicBezTo>
                    <a:pt x="16198" y="7496"/>
                    <a:pt x="17098" y="6241"/>
                    <a:pt x="17098" y="4934"/>
                  </a:cubicBezTo>
                  <a:cubicBezTo>
                    <a:pt x="17098" y="3625"/>
                    <a:pt x="16198" y="2370"/>
                    <a:pt x="14595" y="1445"/>
                  </a:cubicBezTo>
                  <a:cubicBezTo>
                    <a:pt x="12992" y="520"/>
                    <a:pt x="10817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8"/>
            <p:cNvSpPr/>
            <p:nvPr/>
          </p:nvSpPr>
          <p:spPr>
            <a:xfrm>
              <a:off x="1420075" y="311600"/>
              <a:ext cx="95325" cy="226425"/>
            </a:xfrm>
            <a:custGeom>
              <a:avLst/>
              <a:gdLst/>
              <a:ahLst/>
              <a:cxnLst/>
              <a:rect l="l" t="t" r="r" b="b"/>
              <a:pathLst>
                <a:path w="3813" h="9057" extrusionOk="0">
                  <a:moveTo>
                    <a:pt x="2272" y="0"/>
                  </a:moveTo>
                  <a:cubicBezTo>
                    <a:pt x="2199" y="0"/>
                    <a:pt x="2121" y="4"/>
                    <a:pt x="2039" y="14"/>
                  </a:cubicBezTo>
                  <a:cubicBezTo>
                    <a:pt x="785" y="160"/>
                    <a:pt x="54" y="1067"/>
                    <a:pt x="109" y="3457"/>
                  </a:cubicBezTo>
                  <a:cubicBezTo>
                    <a:pt x="162" y="5848"/>
                    <a:pt x="235" y="7320"/>
                    <a:pt x="106" y="7822"/>
                  </a:cubicBezTo>
                  <a:cubicBezTo>
                    <a:pt x="0" y="8231"/>
                    <a:pt x="933" y="9057"/>
                    <a:pt x="1935" y="9057"/>
                  </a:cubicBezTo>
                  <a:cubicBezTo>
                    <a:pt x="2159" y="9057"/>
                    <a:pt x="2387" y="9015"/>
                    <a:pt x="2608" y="8918"/>
                  </a:cubicBezTo>
                  <a:cubicBezTo>
                    <a:pt x="3813" y="8390"/>
                    <a:pt x="3267" y="350"/>
                    <a:pt x="3267" y="350"/>
                  </a:cubicBezTo>
                  <a:cubicBezTo>
                    <a:pt x="3267" y="350"/>
                    <a:pt x="2939" y="0"/>
                    <a:pt x="227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8"/>
            <p:cNvSpPr/>
            <p:nvPr/>
          </p:nvSpPr>
          <p:spPr>
            <a:xfrm>
              <a:off x="1470300" y="315575"/>
              <a:ext cx="34550" cy="22125"/>
            </a:xfrm>
            <a:custGeom>
              <a:avLst/>
              <a:gdLst/>
              <a:ahLst/>
              <a:cxnLst/>
              <a:rect l="l" t="t" r="r" b="b"/>
              <a:pathLst>
                <a:path w="1382" h="885" extrusionOk="0">
                  <a:moveTo>
                    <a:pt x="1060" y="0"/>
                  </a:moveTo>
                  <a:cubicBezTo>
                    <a:pt x="965" y="0"/>
                    <a:pt x="848" y="16"/>
                    <a:pt x="710" y="60"/>
                  </a:cubicBezTo>
                  <a:cubicBezTo>
                    <a:pt x="155" y="240"/>
                    <a:pt x="1" y="885"/>
                    <a:pt x="1" y="885"/>
                  </a:cubicBezTo>
                  <a:cubicBezTo>
                    <a:pt x="513" y="287"/>
                    <a:pt x="1382" y="80"/>
                    <a:pt x="1382" y="80"/>
                  </a:cubicBezTo>
                  <a:cubicBezTo>
                    <a:pt x="1382" y="80"/>
                    <a:pt x="1276" y="0"/>
                    <a:pt x="1060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8"/>
            <p:cNvSpPr/>
            <p:nvPr/>
          </p:nvSpPr>
          <p:spPr>
            <a:xfrm>
              <a:off x="1555350" y="497375"/>
              <a:ext cx="239600" cy="426950"/>
            </a:xfrm>
            <a:custGeom>
              <a:avLst/>
              <a:gdLst/>
              <a:ahLst/>
              <a:cxnLst/>
              <a:rect l="l" t="t" r="r" b="b"/>
              <a:pathLst>
                <a:path w="9584" h="17078" extrusionOk="0">
                  <a:moveTo>
                    <a:pt x="717" y="0"/>
                  </a:moveTo>
                  <a:cubicBezTo>
                    <a:pt x="307" y="0"/>
                    <a:pt x="35" y="383"/>
                    <a:pt x="20" y="1488"/>
                  </a:cubicBezTo>
                  <a:cubicBezTo>
                    <a:pt x="0" y="2943"/>
                    <a:pt x="117" y="5628"/>
                    <a:pt x="597" y="7552"/>
                  </a:cubicBezTo>
                  <a:cubicBezTo>
                    <a:pt x="830" y="8484"/>
                    <a:pt x="1259" y="9925"/>
                    <a:pt x="2331" y="11576"/>
                  </a:cubicBezTo>
                  <a:cubicBezTo>
                    <a:pt x="3079" y="12730"/>
                    <a:pt x="3830" y="13573"/>
                    <a:pt x="4818" y="14529"/>
                  </a:cubicBezTo>
                  <a:cubicBezTo>
                    <a:pt x="5087" y="14790"/>
                    <a:pt x="5223" y="15051"/>
                    <a:pt x="5678" y="15608"/>
                  </a:cubicBezTo>
                  <a:cubicBezTo>
                    <a:pt x="6131" y="16166"/>
                    <a:pt x="6791" y="16701"/>
                    <a:pt x="7356" y="16911"/>
                  </a:cubicBezTo>
                  <a:cubicBezTo>
                    <a:pt x="7679" y="17031"/>
                    <a:pt x="7895" y="17078"/>
                    <a:pt x="8038" y="17078"/>
                  </a:cubicBezTo>
                  <a:cubicBezTo>
                    <a:pt x="8144" y="17078"/>
                    <a:pt x="8209" y="17052"/>
                    <a:pt x="8249" y="17011"/>
                  </a:cubicBezTo>
                  <a:cubicBezTo>
                    <a:pt x="8365" y="16892"/>
                    <a:pt x="8295" y="16750"/>
                    <a:pt x="8049" y="16624"/>
                  </a:cubicBezTo>
                  <a:cubicBezTo>
                    <a:pt x="7804" y="16499"/>
                    <a:pt x="7373" y="16331"/>
                    <a:pt x="6952" y="15910"/>
                  </a:cubicBezTo>
                  <a:lnTo>
                    <a:pt x="6952" y="15910"/>
                  </a:lnTo>
                  <a:cubicBezTo>
                    <a:pt x="6952" y="15911"/>
                    <a:pt x="7477" y="16213"/>
                    <a:pt x="7808" y="16364"/>
                  </a:cubicBezTo>
                  <a:cubicBezTo>
                    <a:pt x="8139" y="16517"/>
                    <a:pt x="8482" y="16615"/>
                    <a:pt x="8732" y="16652"/>
                  </a:cubicBezTo>
                  <a:cubicBezTo>
                    <a:pt x="8752" y="16655"/>
                    <a:pt x="8772" y="16656"/>
                    <a:pt x="8791" y="16656"/>
                  </a:cubicBezTo>
                  <a:cubicBezTo>
                    <a:pt x="9081" y="16656"/>
                    <a:pt x="9345" y="16352"/>
                    <a:pt x="9116" y="16227"/>
                  </a:cubicBezTo>
                  <a:cubicBezTo>
                    <a:pt x="8870" y="16095"/>
                    <a:pt x="8644" y="16060"/>
                    <a:pt x="8157" y="15826"/>
                  </a:cubicBezTo>
                  <a:cubicBezTo>
                    <a:pt x="7714" y="15613"/>
                    <a:pt x="7433" y="15371"/>
                    <a:pt x="7433" y="15371"/>
                  </a:cubicBezTo>
                  <a:lnTo>
                    <a:pt x="7433" y="15371"/>
                  </a:lnTo>
                  <a:cubicBezTo>
                    <a:pt x="7433" y="15371"/>
                    <a:pt x="7974" y="15596"/>
                    <a:pt x="8463" y="15699"/>
                  </a:cubicBezTo>
                  <a:cubicBezTo>
                    <a:pt x="8662" y="15740"/>
                    <a:pt x="8817" y="15755"/>
                    <a:pt x="8940" y="15755"/>
                  </a:cubicBezTo>
                  <a:cubicBezTo>
                    <a:pt x="9119" y="15755"/>
                    <a:pt x="9232" y="15724"/>
                    <a:pt x="9318" y="15696"/>
                  </a:cubicBezTo>
                  <a:cubicBezTo>
                    <a:pt x="9462" y="15650"/>
                    <a:pt x="9583" y="15399"/>
                    <a:pt x="9257" y="15276"/>
                  </a:cubicBezTo>
                  <a:cubicBezTo>
                    <a:pt x="8963" y="15164"/>
                    <a:pt x="8545" y="15148"/>
                    <a:pt x="8018" y="14849"/>
                  </a:cubicBezTo>
                  <a:cubicBezTo>
                    <a:pt x="7636" y="14631"/>
                    <a:pt x="7395" y="14424"/>
                    <a:pt x="7478" y="14396"/>
                  </a:cubicBezTo>
                  <a:cubicBezTo>
                    <a:pt x="7486" y="14393"/>
                    <a:pt x="7495" y="14392"/>
                    <a:pt x="7505" y="14392"/>
                  </a:cubicBezTo>
                  <a:cubicBezTo>
                    <a:pt x="7604" y="14392"/>
                    <a:pt x="7813" y="14512"/>
                    <a:pt x="8161" y="14526"/>
                  </a:cubicBezTo>
                  <a:cubicBezTo>
                    <a:pt x="8174" y="14526"/>
                    <a:pt x="8188" y="14527"/>
                    <a:pt x="8201" y="14527"/>
                  </a:cubicBezTo>
                  <a:cubicBezTo>
                    <a:pt x="8554" y="14527"/>
                    <a:pt x="8894" y="14330"/>
                    <a:pt x="8887" y="14131"/>
                  </a:cubicBezTo>
                  <a:cubicBezTo>
                    <a:pt x="8880" y="13925"/>
                    <a:pt x="8805" y="14029"/>
                    <a:pt x="8431" y="13956"/>
                  </a:cubicBezTo>
                  <a:cubicBezTo>
                    <a:pt x="8057" y="13881"/>
                    <a:pt x="7760" y="13677"/>
                    <a:pt x="7225" y="13616"/>
                  </a:cubicBezTo>
                  <a:cubicBezTo>
                    <a:pt x="6753" y="13561"/>
                    <a:pt x="6448" y="13509"/>
                    <a:pt x="6038" y="13342"/>
                  </a:cubicBezTo>
                  <a:cubicBezTo>
                    <a:pt x="5630" y="13173"/>
                    <a:pt x="4704" y="12140"/>
                    <a:pt x="3992" y="11054"/>
                  </a:cubicBezTo>
                  <a:cubicBezTo>
                    <a:pt x="3154" y="9773"/>
                    <a:pt x="2559" y="7901"/>
                    <a:pt x="2413" y="7055"/>
                  </a:cubicBezTo>
                  <a:cubicBezTo>
                    <a:pt x="2097" y="5233"/>
                    <a:pt x="2049" y="2713"/>
                    <a:pt x="2092" y="1833"/>
                  </a:cubicBezTo>
                  <a:cubicBezTo>
                    <a:pt x="2145" y="778"/>
                    <a:pt x="1685" y="336"/>
                    <a:pt x="1142" y="104"/>
                  </a:cubicBezTo>
                  <a:cubicBezTo>
                    <a:pt x="989" y="38"/>
                    <a:pt x="846" y="0"/>
                    <a:pt x="7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8"/>
            <p:cNvSpPr/>
            <p:nvPr/>
          </p:nvSpPr>
          <p:spPr>
            <a:xfrm>
              <a:off x="1478600" y="1338100"/>
              <a:ext cx="133200" cy="111325"/>
            </a:xfrm>
            <a:custGeom>
              <a:avLst/>
              <a:gdLst/>
              <a:ahLst/>
              <a:cxnLst/>
              <a:rect l="l" t="t" r="r" b="b"/>
              <a:pathLst>
                <a:path w="5328" h="4453" extrusionOk="0">
                  <a:moveTo>
                    <a:pt x="514" y="0"/>
                  </a:moveTo>
                  <a:cubicBezTo>
                    <a:pt x="514" y="0"/>
                    <a:pt x="412" y="377"/>
                    <a:pt x="281" y="677"/>
                  </a:cubicBezTo>
                  <a:cubicBezTo>
                    <a:pt x="149" y="976"/>
                    <a:pt x="0" y="1484"/>
                    <a:pt x="18" y="1746"/>
                  </a:cubicBezTo>
                  <a:cubicBezTo>
                    <a:pt x="37" y="2009"/>
                    <a:pt x="581" y="2459"/>
                    <a:pt x="975" y="2572"/>
                  </a:cubicBezTo>
                  <a:cubicBezTo>
                    <a:pt x="1369" y="2685"/>
                    <a:pt x="1927" y="3205"/>
                    <a:pt x="2111" y="3529"/>
                  </a:cubicBezTo>
                  <a:cubicBezTo>
                    <a:pt x="2374" y="3992"/>
                    <a:pt x="3199" y="4429"/>
                    <a:pt x="3769" y="4448"/>
                  </a:cubicBezTo>
                  <a:cubicBezTo>
                    <a:pt x="3854" y="4451"/>
                    <a:pt x="3940" y="4453"/>
                    <a:pt x="4027" y="4453"/>
                  </a:cubicBezTo>
                  <a:cubicBezTo>
                    <a:pt x="4522" y="4453"/>
                    <a:pt x="5015" y="4399"/>
                    <a:pt x="5159" y="4223"/>
                  </a:cubicBezTo>
                  <a:cubicBezTo>
                    <a:pt x="5327" y="4016"/>
                    <a:pt x="5177" y="3735"/>
                    <a:pt x="4127" y="2722"/>
                  </a:cubicBezTo>
                  <a:cubicBezTo>
                    <a:pt x="3077" y="1709"/>
                    <a:pt x="2365" y="1084"/>
                    <a:pt x="2110" y="252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8"/>
            <p:cNvSpPr/>
            <p:nvPr/>
          </p:nvSpPr>
          <p:spPr>
            <a:xfrm>
              <a:off x="1438550" y="1415825"/>
              <a:ext cx="63675" cy="140225"/>
            </a:xfrm>
            <a:custGeom>
              <a:avLst/>
              <a:gdLst/>
              <a:ahLst/>
              <a:cxnLst/>
              <a:rect l="l" t="t" r="r" b="b"/>
              <a:pathLst>
                <a:path w="2547" h="5609" extrusionOk="0">
                  <a:moveTo>
                    <a:pt x="469" y="1"/>
                  </a:moveTo>
                  <a:cubicBezTo>
                    <a:pt x="346" y="321"/>
                    <a:pt x="110" y="500"/>
                    <a:pt x="176" y="1342"/>
                  </a:cubicBezTo>
                  <a:cubicBezTo>
                    <a:pt x="241" y="2182"/>
                    <a:pt x="166" y="2517"/>
                    <a:pt x="84" y="3205"/>
                  </a:cubicBezTo>
                  <a:cubicBezTo>
                    <a:pt x="1" y="3892"/>
                    <a:pt x="351" y="4835"/>
                    <a:pt x="680" y="5273"/>
                  </a:cubicBezTo>
                  <a:cubicBezTo>
                    <a:pt x="834" y="5478"/>
                    <a:pt x="1112" y="5608"/>
                    <a:pt x="1394" y="5608"/>
                  </a:cubicBezTo>
                  <a:cubicBezTo>
                    <a:pt x="1715" y="5608"/>
                    <a:pt x="2041" y="5440"/>
                    <a:pt x="2193" y="5024"/>
                  </a:cubicBezTo>
                  <a:cubicBezTo>
                    <a:pt x="2478" y="4243"/>
                    <a:pt x="2546" y="3585"/>
                    <a:pt x="2346" y="2800"/>
                  </a:cubicBezTo>
                  <a:cubicBezTo>
                    <a:pt x="2145" y="2013"/>
                    <a:pt x="2412" y="1415"/>
                    <a:pt x="2280" y="888"/>
                  </a:cubicBezTo>
                  <a:cubicBezTo>
                    <a:pt x="2149" y="362"/>
                    <a:pt x="1962" y="1"/>
                    <a:pt x="196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8"/>
            <p:cNvSpPr/>
            <p:nvPr/>
          </p:nvSpPr>
          <p:spPr>
            <a:xfrm>
              <a:off x="1408925" y="822025"/>
              <a:ext cx="231125" cy="599250"/>
            </a:xfrm>
            <a:custGeom>
              <a:avLst/>
              <a:gdLst/>
              <a:ahLst/>
              <a:cxnLst/>
              <a:rect l="l" t="t" r="r" b="b"/>
              <a:pathLst>
                <a:path w="9245" h="23970" extrusionOk="0">
                  <a:moveTo>
                    <a:pt x="4917" y="4039"/>
                  </a:moveTo>
                  <a:lnTo>
                    <a:pt x="5155" y="4107"/>
                  </a:lnTo>
                  <a:lnTo>
                    <a:pt x="5711" y="10980"/>
                  </a:lnTo>
                  <a:cubicBezTo>
                    <a:pt x="5711" y="10980"/>
                    <a:pt x="4950" y="12196"/>
                    <a:pt x="4629" y="13437"/>
                  </a:cubicBezTo>
                  <a:cubicBezTo>
                    <a:pt x="4371" y="14439"/>
                    <a:pt x="3665" y="18519"/>
                    <a:pt x="3402" y="20055"/>
                  </a:cubicBezTo>
                  <a:lnTo>
                    <a:pt x="3402" y="20055"/>
                  </a:lnTo>
                  <a:cubicBezTo>
                    <a:pt x="3478" y="19078"/>
                    <a:pt x="3563" y="18104"/>
                    <a:pt x="3646" y="17409"/>
                  </a:cubicBezTo>
                  <a:cubicBezTo>
                    <a:pt x="3894" y="15312"/>
                    <a:pt x="3977" y="13782"/>
                    <a:pt x="4194" y="12556"/>
                  </a:cubicBezTo>
                  <a:cubicBezTo>
                    <a:pt x="4464" y="11029"/>
                    <a:pt x="4917" y="4039"/>
                    <a:pt x="4917" y="4039"/>
                  </a:cubicBezTo>
                  <a:close/>
                  <a:moveTo>
                    <a:pt x="8517" y="1"/>
                  </a:moveTo>
                  <a:lnTo>
                    <a:pt x="577" y="408"/>
                  </a:lnTo>
                  <a:cubicBezTo>
                    <a:pt x="0" y="2878"/>
                    <a:pt x="763" y="6790"/>
                    <a:pt x="885" y="8818"/>
                  </a:cubicBezTo>
                  <a:cubicBezTo>
                    <a:pt x="1008" y="10845"/>
                    <a:pt x="1189" y="13203"/>
                    <a:pt x="1189" y="13203"/>
                  </a:cubicBezTo>
                  <a:cubicBezTo>
                    <a:pt x="1189" y="13203"/>
                    <a:pt x="569" y="15342"/>
                    <a:pt x="600" y="16989"/>
                  </a:cubicBezTo>
                  <a:cubicBezTo>
                    <a:pt x="632" y="18740"/>
                    <a:pt x="1654" y="23753"/>
                    <a:pt x="1654" y="23753"/>
                  </a:cubicBezTo>
                  <a:cubicBezTo>
                    <a:pt x="1654" y="23753"/>
                    <a:pt x="1946" y="23969"/>
                    <a:pt x="2388" y="23969"/>
                  </a:cubicBezTo>
                  <a:cubicBezTo>
                    <a:pt x="2610" y="23969"/>
                    <a:pt x="2869" y="23915"/>
                    <a:pt x="3148" y="23753"/>
                  </a:cubicBezTo>
                  <a:cubicBezTo>
                    <a:pt x="3148" y="23753"/>
                    <a:pt x="3235" y="22305"/>
                    <a:pt x="3354" y="20695"/>
                  </a:cubicBezTo>
                  <a:lnTo>
                    <a:pt x="3354" y="20695"/>
                  </a:lnTo>
                  <a:cubicBezTo>
                    <a:pt x="3478" y="20812"/>
                    <a:pt x="3815" y="21084"/>
                    <a:pt x="4262" y="21084"/>
                  </a:cubicBezTo>
                  <a:cubicBezTo>
                    <a:pt x="4456" y="21084"/>
                    <a:pt x="4671" y="21033"/>
                    <a:pt x="4897" y="20895"/>
                  </a:cubicBezTo>
                  <a:cubicBezTo>
                    <a:pt x="4897" y="20895"/>
                    <a:pt x="8295" y="12829"/>
                    <a:pt x="8721" y="12092"/>
                  </a:cubicBezTo>
                  <a:cubicBezTo>
                    <a:pt x="9176" y="11304"/>
                    <a:pt x="9245" y="2160"/>
                    <a:pt x="851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8"/>
            <p:cNvSpPr/>
            <p:nvPr/>
          </p:nvSpPr>
          <p:spPr>
            <a:xfrm>
              <a:off x="1451000" y="448025"/>
              <a:ext cx="143250" cy="150500"/>
            </a:xfrm>
            <a:custGeom>
              <a:avLst/>
              <a:gdLst/>
              <a:ahLst/>
              <a:cxnLst/>
              <a:rect l="l" t="t" r="r" b="b"/>
              <a:pathLst>
                <a:path w="5730" h="6020" extrusionOk="0">
                  <a:moveTo>
                    <a:pt x="1317" y="0"/>
                  </a:moveTo>
                  <a:cubicBezTo>
                    <a:pt x="1317" y="1"/>
                    <a:pt x="1445" y="2323"/>
                    <a:pt x="1403" y="2493"/>
                  </a:cubicBezTo>
                  <a:cubicBezTo>
                    <a:pt x="1361" y="2662"/>
                    <a:pt x="490" y="2826"/>
                    <a:pt x="245" y="3028"/>
                  </a:cubicBezTo>
                  <a:cubicBezTo>
                    <a:pt x="1" y="3230"/>
                    <a:pt x="1500" y="5591"/>
                    <a:pt x="2266" y="5942"/>
                  </a:cubicBezTo>
                  <a:cubicBezTo>
                    <a:pt x="2381" y="5994"/>
                    <a:pt x="2533" y="6019"/>
                    <a:pt x="2708" y="6019"/>
                  </a:cubicBezTo>
                  <a:cubicBezTo>
                    <a:pt x="3696" y="6019"/>
                    <a:pt x="5431" y="5231"/>
                    <a:pt x="5574" y="4229"/>
                  </a:cubicBezTo>
                  <a:cubicBezTo>
                    <a:pt x="5729" y="3143"/>
                    <a:pt x="4901" y="2295"/>
                    <a:pt x="4582" y="1999"/>
                  </a:cubicBezTo>
                  <a:cubicBezTo>
                    <a:pt x="4499" y="1982"/>
                    <a:pt x="4398" y="1977"/>
                    <a:pt x="4298" y="1977"/>
                  </a:cubicBezTo>
                  <a:cubicBezTo>
                    <a:pt x="4180" y="1977"/>
                    <a:pt x="4065" y="1984"/>
                    <a:pt x="3990" y="1984"/>
                  </a:cubicBezTo>
                  <a:cubicBezTo>
                    <a:pt x="3964" y="1984"/>
                    <a:pt x="3942" y="1983"/>
                    <a:pt x="3927" y="1981"/>
                  </a:cubicBezTo>
                  <a:lnTo>
                    <a:pt x="3861" y="854"/>
                  </a:lnTo>
                  <a:cubicBezTo>
                    <a:pt x="2824" y="523"/>
                    <a:pt x="1317" y="0"/>
                    <a:pt x="13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8"/>
            <p:cNvSpPr/>
            <p:nvPr/>
          </p:nvSpPr>
          <p:spPr>
            <a:xfrm>
              <a:off x="1483900" y="448025"/>
              <a:ext cx="65000" cy="55575"/>
            </a:xfrm>
            <a:custGeom>
              <a:avLst/>
              <a:gdLst/>
              <a:ahLst/>
              <a:cxnLst/>
              <a:rect l="l" t="t" r="r" b="b"/>
              <a:pathLst>
                <a:path w="2600" h="2223" extrusionOk="0">
                  <a:moveTo>
                    <a:pt x="1" y="0"/>
                  </a:moveTo>
                  <a:cubicBezTo>
                    <a:pt x="1" y="0"/>
                    <a:pt x="20" y="421"/>
                    <a:pt x="34" y="729"/>
                  </a:cubicBezTo>
                  <a:cubicBezTo>
                    <a:pt x="34" y="729"/>
                    <a:pt x="107" y="1525"/>
                    <a:pt x="1419" y="2144"/>
                  </a:cubicBezTo>
                  <a:cubicBezTo>
                    <a:pt x="1506" y="2185"/>
                    <a:pt x="1686" y="2222"/>
                    <a:pt x="1879" y="2222"/>
                  </a:cubicBezTo>
                  <a:cubicBezTo>
                    <a:pt x="2198" y="2222"/>
                    <a:pt x="2553" y="2121"/>
                    <a:pt x="2599" y="1768"/>
                  </a:cubicBezTo>
                  <a:lnTo>
                    <a:pt x="2545" y="857"/>
                  </a:lnTo>
                  <a:lnTo>
                    <a:pt x="1806" y="6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8"/>
            <p:cNvSpPr/>
            <p:nvPr/>
          </p:nvSpPr>
          <p:spPr>
            <a:xfrm>
              <a:off x="1449250" y="312850"/>
              <a:ext cx="151500" cy="178100"/>
            </a:xfrm>
            <a:custGeom>
              <a:avLst/>
              <a:gdLst/>
              <a:ahLst/>
              <a:cxnLst/>
              <a:rect l="l" t="t" r="r" b="b"/>
              <a:pathLst>
                <a:path w="6060" h="7124" extrusionOk="0">
                  <a:moveTo>
                    <a:pt x="3053" y="1"/>
                  </a:moveTo>
                  <a:cubicBezTo>
                    <a:pt x="2999" y="1"/>
                    <a:pt x="2945" y="2"/>
                    <a:pt x="2890" y="6"/>
                  </a:cubicBezTo>
                  <a:cubicBezTo>
                    <a:pt x="1255" y="96"/>
                    <a:pt x="1" y="1497"/>
                    <a:pt x="91" y="3135"/>
                  </a:cubicBezTo>
                  <a:cubicBezTo>
                    <a:pt x="144" y="4091"/>
                    <a:pt x="652" y="4905"/>
                    <a:pt x="1387" y="5407"/>
                  </a:cubicBezTo>
                  <a:cubicBezTo>
                    <a:pt x="1387" y="5407"/>
                    <a:pt x="1572" y="5883"/>
                    <a:pt x="1668" y="5997"/>
                  </a:cubicBezTo>
                  <a:cubicBezTo>
                    <a:pt x="2170" y="6584"/>
                    <a:pt x="3314" y="7123"/>
                    <a:pt x="3942" y="7123"/>
                  </a:cubicBezTo>
                  <a:cubicBezTo>
                    <a:pt x="3995" y="7123"/>
                    <a:pt x="4044" y="7119"/>
                    <a:pt x="4089" y="7111"/>
                  </a:cubicBezTo>
                  <a:cubicBezTo>
                    <a:pt x="4496" y="7039"/>
                    <a:pt x="4860" y="6733"/>
                    <a:pt x="5249" y="6092"/>
                  </a:cubicBezTo>
                  <a:cubicBezTo>
                    <a:pt x="6060" y="4760"/>
                    <a:pt x="5860" y="3280"/>
                    <a:pt x="5733" y="2543"/>
                  </a:cubicBezTo>
                  <a:cubicBezTo>
                    <a:pt x="5513" y="1103"/>
                    <a:pt x="4505" y="1"/>
                    <a:pt x="3053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8"/>
            <p:cNvSpPr/>
            <p:nvPr/>
          </p:nvSpPr>
          <p:spPr>
            <a:xfrm>
              <a:off x="1447825" y="312875"/>
              <a:ext cx="139200" cy="135175"/>
            </a:xfrm>
            <a:custGeom>
              <a:avLst/>
              <a:gdLst/>
              <a:ahLst/>
              <a:cxnLst/>
              <a:rect l="l" t="t" r="r" b="b"/>
              <a:pathLst>
                <a:path w="5568" h="5407" extrusionOk="0">
                  <a:moveTo>
                    <a:pt x="3112" y="0"/>
                  </a:moveTo>
                  <a:cubicBezTo>
                    <a:pt x="2909" y="0"/>
                    <a:pt x="2702" y="21"/>
                    <a:pt x="2492" y="64"/>
                  </a:cubicBezTo>
                  <a:cubicBezTo>
                    <a:pt x="1238" y="324"/>
                    <a:pt x="222" y="1379"/>
                    <a:pt x="106" y="2654"/>
                  </a:cubicBezTo>
                  <a:cubicBezTo>
                    <a:pt x="0" y="3800"/>
                    <a:pt x="600" y="4827"/>
                    <a:pt x="1444" y="5406"/>
                  </a:cubicBezTo>
                  <a:cubicBezTo>
                    <a:pt x="1411" y="5305"/>
                    <a:pt x="632" y="4145"/>
                    <a:pt x="1430" y="3888"/>
                  </a:cubicBezTo>
                  <a:lnTo>
                    <a:pt x="1430" y="3888"/>
                  </a:lnTo>
                  <a:cubicBezTo>
                    <a:pt x="1558" y="4036"/>
                    <a:pt x="1591" y="4263"/>
                    <a:pt x="1597" y="4498"/>
                  </a:cubicBezTo>
                  <a:cubicBezTo>
                    <a:pt x="1597" y="4498"/>
                    <a:pt x="1993" y="4460"/>
                    <a:pt x="1904" y="3996"/>
                  </a:cubicBezTo>
                  <a:cubicBezTo>
                    <a:pt x="1879" y="3866"/>
                    <a:pt x="1856" y="3748"/>
                    <a:pt x="1835" y="3640"/>
                  </a:cubicBezTo>
                  <a:cubicBezTo>
                    <a:pt x="1764" y="3280"/>
                    <a:pt x="1857" y="2916"/>
                    <a:pt x="2062" y="2611"/>
                  </a:cubicBezTo>
                  <a:cubicBezTo>
                    <a:pt x="2228" y="2367"/>
                    <a:pt x="2370" y="2025"/>
                    <a:pt x="2272" y="1642"/>
                  </a:cubicBezTo>
                  <a:lnTo>
                    <a:pt x="2272" y="1642"/>
                  </a:lnTo>
                  <a:cubicBezTo>
                    <a:pt x="2272" y="1643"/>
                    <a:pt x="2855" y="1903"/>
                    <a:pt x="3697" y="1903"/>
                  </a:cubicBezTo>
                  <a:cubicBezTo>
                    <a:pt x="3952" y="1903"/>
                    <a:pt x="4231" y="1880"/>
                    <a:pt x="4524" y="1817"/>
                  </a:cubicBezTo>
                  <a:cubicBezTo>
                    <a:pt x="5057" y="1705"/>
                    <a:pt x="5419" y="1505"/>
                    <a:pt x="5567" y="1339"/>
                  </a:cubicBezTo>
                  <a:cubicBezTo>
                    <a:pt x="5036" y="532"/>
                    <a:pt x="4135" y="0"/>
                    <a:pt x="311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8"/>
            <p:cNvSpPr/>
            <p:nvPr/>
          </p:nvSpPr>
          <p:spPr>
            <a:xfrm>
              <a:off x="1445725" y="403950"/>
              <a:ext cx="38200" cy="48175"/>
            </a:xfrm>
            <a:custGeom>
              <a:avLst/>
              <a:gdLst/>
              <a:ahLst/>
              <a:cxnLst/>
              <a:rect l="l" t="t" r="r" b="b"/>
              <a:pathLst>
                <a:path w="1528" h="1927" extrusionOk="0">
                  <a:moveTo>
                    <a:pt x="942" y="0"/>
                  </a:moveTo>
                  <a:cubicBezTo>
                    <a:pt x="748" y="0"/>
                    <a:pt x="553" y="75"/>
                    <a:pt x="429" y="269"/>
                  </a:cubicBezTo>
                  <a:cubicBezTo>
                    <a:pt x="1" y="941"/>
                    <a:pt x="611" y="1927"/>
                    <a:pt x="1146" y="1927"/>
                  </a:cubicBezTo>
                  <a:cubicBezTo>
                    <a:pt x="1153" y="1927"/>
                    <a:pt x="1160" y="1926"/>
                    <a:pt x="1167" y="1926"/>
                  </a:cubicBezTo>
                  <a:cubicBezTo>
                    <a:pt x="1456" y="1911"/>
                    <a:pt x="1528" y="1763"/>
                    <a:pt x="1528" y="1763"/>
                  </a:cubicBezTo>
                  <a:lnTo>
                    <a:pt x="1516" y="247"/>
                  </a:lnTo>
                  <a:cubicBezTo>
                    <a:pt x="1407" y="108"/>
                    <a:pt x="1175" y="0"/>
                    <a:pt x="942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8"/>
            <p:cNvSpPr/>
            <p:nvPr/>
          </p:nvSpPr>
          <p:spPr>
            <a:xfrm>
              <a:off x="1350325" y="497375"/>
              <a:ext cx="311225" cy="504275"/>
            </a:xfrm>
            <a:custGeom>
              <a:avLst/>
              <a:gdLst/>
              <a:ahLst/>
              <a:cxnLst/>
              <a:rect l="l" t="t" r="r" b="b"/>
              <a:pathLst>
                <a:path w="12449" h="20171" extrusionOk="0">
                  <a:moveTo>
                    <a:pt x="8419" y="0"/>
                  </a:moveTo>
                  <a:cubicBezTo>
                    <a:pt x="8310" y="0"/>
                    <a:pt x="8203" y="4"/>
                    <a:pt x="8126" y="9"/>
                  </a:cubicBezTo>
                  <a:cubicBezTo>
                    <a:pt x="8126" y="9"/>
                    <a:pt x="8776" y="587"/>
                    <a:pt x="9098" y="1324"/>
                  </a:cubicBezTo>
                  <a:cubicBezTo>
                    <a:pt x="9393" y="2000"/>
                    <a:pt x="9169" y="2705"/>
                    <a:pt x="8600" y="2956"/>
                  </a:cubicBezTo>
                  <a:cubicBezTo>
                    <a:pt x="8340" y="3071"/>
                    <a:pt x="8101" y="3128"/>
                    <a:pt x="7875" y="3128"/>
                  </a:cubicBezTo>
                  <a:cubicBezTo>
                    <a:pt x="7384" y="3128"/>
                    <a:pt x="6950" y="2861"/>
                    <a:pt x="6472" y="2346"/>
                  </a:cubicBezTo>
                  <a:cubicBezTo>
                    <a:pt x="5998" y="1833"/>
                    <a:pt x="5772" y="1170"/>
                    <a:pt x="5016" y="745"/>
                  </a:cubicBezTo>
                  <a:cubicBezTo>
                    <a:pt x="4364" y="842"/>
                    <a:pt x="3617" y="1189"/>
                    <a:pt x="3513" y="1546"/>
                  </a:cubicBezTo>
                  <a:cubicBezTo>
                    <a:pt x="3392" y="1962"/>
                    <a:pt x="3127" y="3926"/>
                    <a:pt x="3688" y="5422"/>
                  </a:cubicBezTo>
                  <a:cubicBezTo>
                    <a:pt x="4168" y="6707"/>
                    <a:pt x="4720" y="7633"/>
                    <a:pt x="5071" y="8279"/>
                  </a:cubicBezTo>
                  <a:cubicBezTo>
                    <a:pt x="5134" y="8398"/>
                    <a:pt x="5173" y="8523"/>
                    <a:pt x="5167" y="8679"/>
                  </a:cubicBezTo>
                  <a:cubicBezTo>
                    <a:pt x="4626" y="10483"/>
                    <a:pt x="1415" y="12562"/>
                    <a:pt x="1" y="16325"/>
                  </a:cubicBezTo>
                  <a:cubicBezTo>
                    <a:pt x="1" y="16325"/>
                    <a:pt x="1541" y="19747"/>
                    <a:pt x="6456" y="20132"/>
                  </a:cubicBezTo>
                  <a:cubicBezTo>
                    <a:pt x="6797" y="20159"/>
                    <a:pt x="7119" y="20171"/>
                    <a:pt x="7424" y="20171"/>
                  </a:cubicBezTo>
                  <a:cubicBezTo>
                    <a:pt x="11414" y="20171"/>
                    <a:pt x="12449" y="18054"/>
                    <a:pt x="12449" y="18054"/>
                  </a:cubicBezTo>
                  <a:cubicBezTo>
                    <a:pt x="11914" y="14518"/>
                    <a:pt x="10105" y="8643"/>
                    <a:pt x="10060" y="8496"/>
                  </a:cubicBezTo>
                  <a:cubicBezTo>
                    <a:pt x="10030" y="8327"/>
                    <a:pt x="10003" y="8149"/>
                    <a:pt x="9979" y="7946"/>
                  </a:cubicBezTo>
                  <a:cubicBezTo>
                    <a:pt x="9979" y="7946"/>
                    <a:pt x="10210" y="6730"/>
                    <a:pt x="10223" y="5872"/>
                  </a:cubicBezTo>
                  <a:cubicBezTo>
                    <a:pt x="12330" y="4046"/>
                    <a:pt x="10542" y="1781"/>
                    <a:pt x="8767" y="19"/>
                  </a:cubicBezTo>
                  <a:cubicBezTo>
                    <a:pt x="8674" y="5"/>
                    <a:pt x="8545" y="0"/>
                    <a:pt x="8419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8"/>
            <p:cNvSpPr/>
            <p:nvPr/>
          </p:nvSpPr>
          <p:spPr>
            <a:xfrm>
              <a:off x="1350325" y="529975"/>
              <a:ext cx="186925" cy="471575"/>
            </a:xfrm>
            <a:custGeom>
              <a:avLst/>
              <a:gdLst/>
              <a:ahLst/>
              <a:cxnLst/>
              <a:rect l="l" t="t" r="r" b="b"/>
              <a:pathLst>
                <a:path w="7477" h="18863" extrusionOk="0">
                  <a:moveTo>
                    <a:pt x="5036" y="1"/>
                  </a:moveTo>
                  <a:lnTo>
                    <a:pt x="3609" y="79"/>
                  </a:lnTo>
                  <a:cubicBezTo>
                    <a:pt x="3565" y="133"/>
                    <a:pt x="3529" y="187"/>
                    <a:pt x="3513" y="242"/>
                  </a:cubicBezTo>
                  <a:cubicBezTo>
                    <a:pt x="3392" y="659"/>
                    <a:pt x="3127" y="2623"/>
                    <a:pt x="3688" y="4119"/>
                  </a:cubicBezTo>
                  <a:cubicBezTo>
                    <a:pt x="4168" y="5403"/>
                    <a:pt x="4719" y="6330"/>
                    <a:pt x="5070" y="6975"/>
                  </a:cubicBezTo>
                  <a:cubicBezTo>
                    <a:pt x="5134" y="7094"/>
                    <a:pt x="5173" y="7220"/>
                    <a:pt x="5167" y="7375"/>
                  </a:cubicBezTo>
                  <a:cubicBezTo>
                    <a:pt x="4626" y="9179"/>
                    <a:pt x="1415" y="11258"/>
                    <a:pt x="1" y="15021"/>
                  </a:cubicBezTo>
                  <a:cubicBezTo>
                    <a:pt x="1" y="15021"/>
                    <a:pt x="1541" y="18443"/>
                    <a:pt x="6456" y="18828"/>
                  </a:cubicBezTo>
                  <a:cubicBezTo>
                    <a:pt x="6780" y="18853"/>
                    <a:pt x="7082" y="18863"/>
                    <a:pt x="7373" y="18863"/>
                  </a:cubicBezTo>
                  <a:cubicBezTo>
                    <a:pt x="7407" y="18863"/>
                    <a:pt x="7442" y="18862"/>
                    <a:pt x="7476" y="18862"/>
                  </a:cubicBezTo>
                  <a:cubicBezTo>
                    <a:pt x="3976" y="18351"/>
                    <a:pt x="2800" y="16318"/>
                    <a:pt x="2740" y="14222"/>
                  </a:cubicBezTo>
                  <a:cubicBezTo>
                    <a:pt x="2680" y="12122"/>
                    <a:pt x="4900" y="9755"/>
                    <a:pt x="5882" y="8956"/>
                  </a:cubicBezTo>
                  <a:cubicBezTo>
                    <a:pt x="6866" y="8157"/>
                    <a:pt x="7088" y="7329"/>
                    <a:pt x="6730" y="6293"/>
                  </a:cubicBezTo>
                  <a:cubicBezTo>
                    <a:pt x="6371" y="5258"/>
                    <a:pt x="5195" y="4458"/>
                    <a:pt x="5491" y="3129"/>
                  </a:cubicBezTo>
                  <a:cubicBezTo>
                    <a:pt x="5786" y="1798"/>
                    <a:pt x="5373" y="554"/>
                    <a:pt x="5036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8"/>
            <p:cNvSpPr/>
            <p:nvPr/>
          </p:nvSpPr>
          <p:spPr>
            <a:xfrm>
              <a:off x="1515450" y="496975"/>
              <a:ext cx="85400" cy="322575"/>
            </a:xfrm>
            <a:custGeom>
              <a:avLst/>
              <a:gdLst/>
              <a:ahLst/>
              <a:cxnLst/>
              <a:rect l="l" t="t" r="r" b="b"/>
              <a:pathLst>
                <a:path w="3416" h="12903" extrusionOk="0">
                  <a:moveTo>
                    <a:pt x="1715" y="0"/>
                  </a:moveTo>
                  <a:cubicBezTo>
                    <a:pt x="1611" y="0"/>
                    <a:pt x="1513" y="9"/>
                    <a:pt x="1419" y="28"/>
                  </a:cubicBezTo>
                  <a:cubicBezTo>
                    <a:pt x="1419" y="28"/>
                    <a:pt x="2370" y="546"/>
                    <a:pt x="2596" y="2199"/>
                  </a:cubicBezTo>
                  <a:cubicBezTo>
                    <a:pt x="2700" y="2961"/>
                    <a:pt x="2433" y="5252"/>
                    <a:pt x="2042" y="6642"/>
                  </a:cubicBezTo>
                  <a:cubicBezTo>
                    <a:pt x="801" y="11053"/>
                    <a:pt x="0" y="12625"/>
                    <a:pt x="0" y="12625"/>
                  </a:cubicBezTo>
                  <a:lnTo>
                    <a:pt x="531" y="12903"/>
                  </a:lnTo>
                  <a:cubicBezTo>
                    <a:pt x="531" y="12903"/>
                    <a:pt x="2223" y="8584"/>
                    <a:pt x="2820" y="5565"/>
                  </a:cubicBezTo>
                  <a:cubicBezTo>
                    <a:pt x="3415" y="2546"/>
                    <a:pt x="3292" y="873"/>
                    <a:pt x="1970" y="17"/>
                  </a:cubicBezTo>
                  <a:cubicBezTo>
                    <a:pt x="1882" y="6"/>
                    <a:pt x="1797" y="0"/>
                    <a:pt x="1715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8"/>
            <p:cNvSpPr/>
            <p:nvPr/>
          </p:nvSpPr>
          <p:spPr>
            <a:xfrm>
              <a:off x="1353025" y="784000"/>
              <a:ext cx="197750" cy="160400"/>
            </a:xfrm>
            <a:custGeom>
              <a:avLst/>
              <a:gdLst/>
              <a:ahLst/>
              <a:cxnLst/>
              <a:rect l="l" t="t" r="r" b="b"/>
              <a:pathLst>
                <a:path w="7910" h="6416" extrusionOk="0">
                  <a:moveTo>
                    <a:pt x="2791" y="1"/>
                  </a:moveTo>
                  <a:cubicBezTo>
                    <a:pt x="2650" y="1"/>
                    <a:pt x="2541" y="21"/>
                    <a:pt x="2475" y="67"/>
                  </a:cubicBezTo>
                  <a:cubicBezTo>
                    <a:pt x="2257" y="218"/>
                    <a:pt x="0" y="3441"/>
                    <a:pt x="1083" y="4496"/>
                  </a:cubicBezTo>
                  <a:cubicBezTo>
                    <a:pt x="2080" y="5467"/>
                    <a:pt x="5103" y="6415"/>
                    <a:pt x="6179" y="6415"/>
                  </a:cubicBezTo>
                  <a:cubicBezTo>
                    <a:pt x="6271" y="6415"/>
                    <a:pt x="6349" y="6409"/>
                    <a:pt x="6410" y="6394"/>
                  </a:cubicBezTo>
                  <a:cubicBezTo>
                    <a:pt x="7186" y="6211"/>
                    <a:pt x="7855" y="5746"/>
                    <a:pt x="7883" y="5204"/>
                  </a:cubicBezTo>
                  <a:cubicBezTo>
                    <a:pt x="7910" y="4662"/>
                    <a:pt x="7356" y="1693"/>
                    <a:pt x="7028" y="1420"/>
                  </a:cubicBezTo>
                  <a:cubicBezTo>
                    <a:pt x="6738" y="1179"/>
                    <a:pt x="3853" y="1"/>
                    <a:pt x="2791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8"/>
            <p:cNvSpPr/>
            <p:nvPr/>
          </p:nvSpPr>
          <p:spPr>
            <a:xfrm>
              <a:off x="1493000" y="816500"/>
              <a:ext cx="57825" cy="126500"/>
            </a:xfrm>
            <a:custGeom>
              <a:avLst/>
              <a:gdLst/>
              <a:ahLst/>
              <a:cxnLst/>
              <a:rect l="l" t="t" r="r" b="b"/>
              <a:pathLst>
                <a:path w="2313" h="5060" extrusionOk="0">
                  <a:moveTo>
                    <a:pt x="1221" y="0"/>
                  </a:moveTo>
                  <a:cubicBezTo>
                    <a:pt x="918" y="0"/>
                    <a:pt x="375" y="2739"/>
                    <a:pt x="173" y="3550"/>
                  </a:cubicBezTo>
                  <a:cubicBezTo>
                    <a:pt x="1" y="4236"/>
                    <a:pt x="43" y="5060"/>
                    <a:pt x="745" y="5060"/>
                  </a:cubicBezTo>
                  <a:cubicBezTo>
                    <a:pt x="878" y="5060"/>
                    <a:pt x="1034" y="5031"/>
                    <a:pt x="1216" y="4966"/>
                  </a:cubicBezTo>
                  <a:cubicBezTo>
                    <a:pt x="1806" y="4737"/>
                    <a:pt x="2261" y="4347"/>
                    <a:pt x="2284" y="3904"/>
                  </a:cubicBezTo>
                  <a:cubicBezTo>
                    <a:pt x="2312" y="3362"/>
                    <a:pt x="1757" y="393"/>
                    <a:pt x="1429" y="120"/>
                  </a:cubicBezTo>
                  <a:cubicBezTo>
                    <a:pt x="1396" y="92"/>
                    <a:pt x="1320" y="49"/>
                    <a:pt x="1225" y="0"/>
                  </a:cubicBezTo>
                  <a:cubicBezTo>
                    <a:pt x="1223" y="0"/>
                    <a:pt x="1222" y="0"/>
                    <a:pt x="1221" y="0"/>
                  </a:cubicBezTo>
                  <a:close/>
                </a:path>
              </a:pathLst>
            </a:custGeom>
            <a:solidFill>
              <a:srgbClr val="EB5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8"/>
            <p:cNvSpPr/>
            <p:nvPr/>
          </p:nvSpPr>
          <p:spPr>
            <a:xfrm>
              <a:off x="1348750" y="520400"/>
              <a:ext cx="136375" cy="386150"/>
            </a:xfrm>
            <a:custGeom>
              <a:avLst/>
              <a:gdLst/>
              <a:ahLst/>
              <a:cxnLst/>
              <a:rect l="l" t="t" r="r" b="b"/>
              <a:pathLst>
                <a:path w="5455" h="15446" extrusionOk="0">
                  <a:moveTo>
                    <a:pt x="4441" y="0"/>
                  </a:moveTo>
                  <a:cubicBezTo>
                    <a:pt x="4000" y="0"/>
                    <a:pt x="3463" y="360"/>
                    <a:pt x="2933" y="1081"/>
                  </a:cubicBezTo>
                  <a:cubicBezTo>
                    <a:pt x="2074" y="2253"/>
                    <a:pt x="1419" y="3005"/>
                    <a:pt x="708" y="4582"/>
                  </a:cubicBezTo>
                  <a:cubicBezTo>
                    <a:pt x="313" y="5458"/>
                    <a:pt x="0" y="6319"/>
                    <a:pt x="334" y="8259"/>
                  </a:cubicBezTo>
                  <a:cubicBezTo>
                    <a:pt x="569" y="9617"/>
                    <a:pt x="898" y="10528"/>
                    <a:pt x="1428" y="11798"/>
                  </a:cubicBezTo>
                  <a:cubicBezTo>
                    <a:pt x="1572" y="12143"/>
                    <a:pt x="1594" y="12435"/>
                    <a:pt x="1792" y="13128"/>
                  </a:cubicBezTo>
                  <a:cubicBezTo>
                    <a:pt x="1990" y="13820"/>
                    <a:pt x="2385" y="14571"/>
                    <a:pt x="2821" y="14986"/>
                  </a:cubicBezTo>
                  <a:cubicBezTo>
                    <a:pt x="3183" y="15331"/>
                    <a:pt x="3398" y="15445"/>
                    <a:pt x="3531" y="15445"/>
                  </a:cubicBezTo>
                  <a:cubicBezTo>
                    <a:pt x="3557" y="15445"/>
                    <a:pt x="3581" y="15441"/>
                    <a:pt x="3601" y="15432"/>
                  </a:cubicBezTo>
                  <a:cubicBezTo>
                    <a:pt x="3756" y="15367"/>
                    <a:pt x="3748" y="15208"/>
                    <a:pt x="3571" y="14997"/>
                  </a:cubicBezTo>
                  <a:cubicBezTo>
                    <a:pt x="3393" y="14784"/>
                    <a:pt x="3066" y="14461"/>
                    <a:pt x="2844" y="13908"/>
                  </a:cubicBezTo>
                  <a:lnTo>
                    <a:pt x="2844" y="13908"/>
                  </a:lnTo>
                  <a:cubicBezTo>
                    <a:pt x="2844" y="13908"/>
                    <a:pt x="3208" y="14393"/>
                    <a:pt x="3452" y="14663"/>
                  </a:cubicBezTo>
                  <a:cubicBezTo>
                    <a:pt x="3696" y="14933"/>
                    <a:pt x="3973" y="15158"/>
                    <a:pt x="4189" y="15292"/>
                  </a:cubicBezTo>
                  <a:cubicBezTo>
                    <a:pt x="4260" y="15335"/>
                    <a:pt x="4342" y="15354"/>
                    <a:pt x="4422" y="15354"/>
                  </a:cubicBezTo>
                  <a:cubicBezTo>
                    <a:pt x="4639" y="15354"/>
                    <a:pt x="4835" y="15213"/>
                    <a:pt x="4708" y="15053"/>
                  </a:cubicBezTo>
                  <a:cubicBezTo>
                    <a:pt x="4536" y="14834"/>
                    <a:pt x="4341" y="14712"/>
                    <a:pt x="3987" y="14306"/>
                  </a:cubicBezTo>
                  <a:cubicBezTo>
                    <a:pt x="3663" y="13936"/>
                    <a:pt x="3500" y="13602"/>
                    <a:pt x="3500" y="13602"/>
                  </a:cubicBezTo>
                  <a:lnTo>
                    <a:pt x="3500" y="13602"/>
                  </a:lnTo>
                  <a:cubicBezTo>
                    <a:pt x="3500" y="13602"/>
                    <a:pt x="3908" y="14022"/>
                    <a:pt x="4316" y="14308"/>
                  </a:cubicBezTo>
                  <a:cubicBezTo>
                    <a:pt x="4724" y="14596"/>
                    <a:pt x="4952" y="14630"/>
                    <a:pt x="5102" y="14643"/>
                  </a:cubicBezTo>
                  <a:cubicBezTo>
                    <a:pt x="5108" y="14644"/>
                    <a:pt x="5114" y="14644"/>
                    <a:pt x="5120" y="14644"/>
                  </a:cubicBezTo>
                  <a:cubicBezTo>
                    <a:pt x="5269" y="14644"/>
                    <a:pt x="5455" y="14467"/>
                    <a:pt x="5212" y="14233"/>
                  </a:cubicBezTo>
                  <a:cubicBezTo>
                    <a:pt x="4987" y="14015"/>
                    <a:pt x="4609" y="13836"/>
                    <a:pt x="4244" y="13353"/>
                  </a:cubicBezTo>
                  <a:cubicBezTo>
                    <a:pt x="3981" y="13005"/>
                    <a:pt x="3842" y="12724"/>
                    <a:pt x="3924" y="12724"/>
                  </a:cubicBezTo>
                  <a:cubicBezTo>
                    <a:pt x="3925" y="12724"/>
                    <a:pt x="3926" y="12724"/>
                    <a:pt x="3927" y="12724"/>
                  </a:cubicBezTo>
                  <a:cubicBezTo>
                    <a:pt x="4015" y="12730"/>
                    <a:pt x="4156" y="12948"/>
                    <a:pt x="4503" y="13113"/>
                  </a:cubicBezTo>
                  <a:cubicBezTo>
                    <a:pt x="4640" y="13179"/>
                    <a:pt x="4793" y="13210"/>
                    <a:pt x="4930" y="13210"/>
                  </a:cubicBezTo>
                  <a:cubicBezTo>
                    <a:pt x="5122" y="13210"/>
                    <a:pt x="5283" y="13149"/>
                    <a:pt x="5326" y="13036"/>
                  </a:cubicBezTo>
                  <a:cubicBezTo>
                    <a:pt x="5401" y="12844"/>
                    <a:pt x="5289" y="12910"/>
                    <a:pt x="4975" y="12695"/>
                  </a:cubicBezTo>
                  <a:cubicBezTo>
                    <a:pt x="4660" y="12479"/>
                    <a:pt x="4467" y="12175"/>
                    <a:pt x="4000" y="11907"/>
                  </a:cubicBezTo>
                  <a:cubicBezTo>
                    <a:pt x="3588" y="11671"/>
                    <a:pt x="3329" y="11457"/>
                    <a:pt x="3089" y="11086"/>
                  </a:cubicBezTo>
                  <a:cubicBezTo>
                    <a:pt x="2794" y="10631"/>
                    <a:pt x="2411" y="9440"/>
                    <a:pt x="2186" y="8161"/>
                  </a:cubicBezTo>
                  <a:cubicBezTo>
                    <a:pt x="1921" y="6652"/>
                    <a:pt x="2405" y="5760"/>
                    <a:pt x="2877" y="5043"/>
                  </a:cubicBezTo>
                  <a:cubicBezTo>
                    <a:pt x="3915" y="3464"/>
                    <a:pt x="4448" y="2860"/>
                    <a:pt x="4934" y="2124"/>
                  </a:cubicBezTo>
                  <a:cubicBezTo>
                    <a:pt x="5402" y="1415"/>
                    <a:pt x="5400" y="671"/>
                    <a:pt x="4991" y="243"/>
                  </a:cubicBezTo>
                  <a:cubicBezTo>
                    <a:pt x="4837" y="81"/>
                    <a:pt x="4650" y="0"/>
                    <a:pt x="4441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8"/>
            <p:cNvSpPr/>
            <p:nvPr/>
          </p:nvSpPr>
          <p:spPr>
            <a:xfrm>
              <a:off x="1542625" y="448525"/>
              <a:ext cx="29975" cy="8275"/>
            </a:xfrm>
            <a:custGeom>
              <a:avLst/>
              <a:gdLst/>
              <a:ahLst/>
              <a:cxnLst/>
              <a:rect l="l" t="t" r="r" b="b"/>
              <a:pathLst>
                <a:path w="1199" h="331" extrusionOk="0">
                  <a:moveTo>
                    <a:pt x="997" y="1"/>
                  </a:moveTo>
                  <a:cubicBezTo>
                    <a:pt x="975" y="1"/>
                    <a:pt x="950" y="3"/>
                    <a:pt x="923" y="7"/>
                  </a:cubicBezTo>
                  <a:cubicBezTo>
                    <a:pt x="591" y="61"/>
                    <a:pt x="348" y="210"/>
                    <a:pt x="1" y="217"/>
                  </a:cubicBezTo>
                  <a:cubicBezTo>
                    <a:pt x="268" y="297"/>
                    <a:pt x="462" y="330"/>
                    <a:pt x="615" y="330"/>
                  </a:cubicBezTo>
                  <a:cubicBezTo>
                    <a:pt x="812" y="330"/>
                    <a:pt x="941" y="275"/>
                    <a:pt x="1070" y="191"/>
                  </a:cubicBezTo>
                  <a:cubicBezTo>
                    <a:pt x="1198" y="101"/>
                    <a:pt x="1153" y="1"/>
                    <a:pt x="997" y="1"/>
                  </a:cubicBezTo>
                  <a:close/>
                </a:path>
              </a:pathLst>
            </a:custGeom>
            <a:solidFill>
              <a:srgbClr val="771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8"/>
            <p:cNvSpPr/>
            <p:nvPr/>
          </p:nvSpPr>
          <p:spPr>
            <a:xfrm>
              <a:off x="1543250" y="453275"/>
              <a:ext cx="28950" cy="11925"/>
            </a:xfrm>
            <a:custGeom>
              <a:avLst/>
              <a:gdLst/>
              <a:ahLst/>
              <a:cxnLst/>
              <a:rect l="l" t="t" r="r" b="b"/>
              <a:pathLst>
                <a:path w="1158" h="477" extrusionOk="0">
                  <a:moveTo>
                    <a:pt x="1046" y="1"/>
                  </a:moveTo>
                  <a:lnTo>
                    <a:pt x="1046" y="1"/>
                  </a:lnTo>
                  <a:cubicBezTo>
                    <a:pt x="920" y="72"/>
                    <a:pt x="766" y="105"/>
                    <a:pt x="578" y="105"/>
                  </a:cubicBezTo>
                  <a:cubicBezTo>
                    <a:pt x="413" y="105"/>
                    <a:pt x="222" y="80"/>
                    <a:pt x="0" y="33"/>
                  </a:cubicBezTo>
                  <a:lnTo>
                    <a:pt x="0" y="33"/>
                  </a:lnTo>
                  <a:cubicBezTo>
                    <a:pt x="0" y="33"/>
                    <a:pt x="96" y="477"/>
                    <a:pt x="569" y="477"/>
                  </a:cubicBezTo>
                  <a:cubicBezTo>
                    <a:pt x="635" y="477"/>
                    <a:pt x="708" y="468"/>
                    <a:pt x="789" y="449"/>
                  </a:cubicBezTo>
                  <a:cubicBezTo>
                    <a:pt x="1157" y="359"/>
                    <a:pt x="1046" y="1"/>
                    <a:pt x="1046" y="1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8"/>
            <p:cNvSpPr/>
            <p:nvPr/>
          </p:nvSpPr>
          <p:spPr>
            <a:xfrm>
              <a:off x="1528675" y="402600"/>
              <a:ext cx="14475" cy="12425"/>
            </a:xfrm>
            <a:custGeom>
              <a:avLst/>
              <a:gdLst/>
              <a:ahLst/>
              <a:cxnLst/>
              <a:rect l="l" t="t" r="r" b="b"/>
              <a:pathLst>
                <a:path w="579" h="497" extrusionOk="0">
                  <a:moveTo>
                    <a:pt x="250" y="0"/>
                  </a:moveTo>
                  <a:cubicBezTo>
                    <a:pt x="123" y="0"/>
                    <a:pt x="1" y="99"/>
                    <a:pt x="1" y="249"/>
                  </a:cubicBezTo>
                  <a:cubicBezTo>
                    <a:pt x="1" y="385"/>
                    <a:pt x="111" y="496"/>
                    <a:pt x="248" y="496"/>
                  </a:cubicBezTo>
                  <a:cubicBezTo>
                    <a:pt x="468" y="496"/>
                    <a:pt x="578" y="230"/>
                    <a:pt x="423" y="73"/>
                  </a:cubicBezTo>
                  <a:cubicBezTo>
                    <a:pt x="373" y="23"/>
                    <a:pt x="311" y="0"/>
                    <a:pt x="250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8"/>
            <p:cNvSpPr/>
            <p:nvPr/>
          </p:nvSpPr>
          <p:spPr>
            <a:xfrm>
              <a:off x="1573475" y="400325"/>
              <a:ext cx="14500" cy="12400"/>
            </a:xfrm>
            <a:custGeom>
              <a:avLst/>
              <a:gdLst/>
              <a:ahLst/>
              <a:cxnLst/>
              <a:rect l="l" t="t" r="r" b="b"/>
              <a:pathLst>
                <a:path w="580" h="496" extrusionOk="0">
                  <a:moveTo>
                    <a:pt x="250" y="0"/>
                  </a:moveTo>
                  <a:cubicBezTo>
                    <a:pt x="123" y="0"/>
                    <a:pt x="1" y="99"/>
                    <a:pt x="1" y="248"/>
                  </a:cubicBezTo>
                  <a:cubicBezTo>
                    <a:pt x="1" y="385"/>
                    <a:pt x="112" y="496"/>
                    <a:pt x="248" y="496"/>
                  </a:cubicBezTo>
                  <a:cubicBezTo>
                    <a:pt x="469" y="496"/>
                    <a:pt x="579" y="229"/>
                    <a:pt x="424" y="74"/>
                  </a:cubicBezTo>
                  <a:cubicBezTo>
                    <a:pt x="373" y="23"/>
                    <a:pt x="311" y="0"/>
                    <a:pt x="250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8"/>
            <p:cNvSpPr/>
            <p:nvPr/>
          </p:nvSpPr>
          <p:spPr>
            <a:xfrm>
              <a:off x="1514925" y="385700"/>
              <a:ext cx="27175" cy="14000"/>
            </a:xfrm>
            <a:custGeom>
              <a:avLst/>
              <a:gdLst/>
              <a:ahLst/>
              <a:cxnLst/>
              <a:rect l="l" t="t" r="r" b="b"/>
              <a:pathLst>
                <a:path w="1087" h="560" extrusionOk="0">
                  <a:moveTo>
                    <a:pt x="754" y="0"/>
                  </a:moveTo>
                  <a:cubicBezTo>
                    <a:pt x="604" y="0"/>
                    <a:pt x="448" y="53"/>
                    <a:pt x="327" y="130"/>
                  </a:cubicBezTo>
                  <a:cubicBezTo>
                    <a:pt x="207" y="206"/>
                    <a:pt x="0" y="350"/>
                    <a:pt x="74" y="514"/>
                  </a:cubicBezTo>
                  <a:cubicBezTo>
                    <a:pt x="82" y="531"/>
                    <a:pt x="98" y="559"/>
                    <a:pt x="120" y="559"/>
                  </a:cubicBezTo>
                  <a:cubicBezTo>
                    <a:pt x="122" y="560"/>
                    <a:pt x="123" y="560"/>
                    <a:pt x="125" y="560"/>
                  </a:cubicBezTo>
                  <a:cubicBezTo>
                    <a:pt x="224" y="560"/>
                    <a:pt x="392" y="454"/>
                    <a:pt x="476" y="411"/>
                  </a:cubicBezTo>
                  <a:cubicBezTo>
                    <a:pt x="545" y="377"/>
                    <a:pt x="611" y="343"/>
                    <a:pt x="685" y="322"/>
                  </a:cubicBezTo>
                  <a:cubicBezTo>
                    <a:pt x="787" y="294"/>
                    <a:pt x="891" y="309"/>
                    <a:pt x="986" y="267"/>
                  </a:cubicBezTo>
                  <a:cubicBezTo>
                    <a:pt x="1087" y="223"/>
                    <a:pt x="1036" y="73"/>
                    <a:pt x="953" y="37"/>
                  </a:cubicBezTo>
                  <a:cubicBezTo>
                    <a:pt x="891" y="12"/>
                    <a:pt x="823" y="0"/>
                    <a:pt x="754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8"/>
            <p:cNvSpPr/>
            <p:nvPr/>
          </p:nvSpPr>
          <p:spPr>
            <a:xfrm>
              <a:off x="1572300" y="381250"/>
              <a:ext cx="27175" cy="10625"/>
            </a:xfrm>
            <a:custGeom>
              <a:avLst/>
              <a:gdLst/>
              <a:ahLst/>
              <a:cxnLst/>
              <a:rect l="l" t="t" r="r" b="b"/>
              <a:pathLst>
                <a:path w="1087" h="425" extrusionOk="0">
                  <a:moveTo>
                    <a:pt x="439" y="0"/>
                  </a:moveTo>
                  <a:cubicBezTo>
                    <a:pt x="312" y="0"/>
                    <a:pt x="186" y="30"/>
                    <a:pt x="88" y="100"/>
                  </a:cubicBezTo>
                  <a:cubicBezTo>
                    <a:pt x="15" y="153"/>
                    <a:pt x="0" y="312"/>
                    <a:pt x="107" y="333"/>
                  </a:cubicBezTo>
                  <a:cubicBezTo>
                    <a:pt x="127" y="336"/>
                    <a:pt x="147" y="338"/>
                    <a:pt x="167" y="338"/>
                  </a:cubicBezTo>
                  <a:cubicBezTo>
                    <a:pt x="244" y="338"/>
                    <a:pt x="319" y="316"/>
                    <a:pt x="398" y="316"/>
                  </a:cubicBezTo>
                  <a:cubicBezTo>
                    <a:pt x="403" y="316"/>
                    <a:pt x="407" y="316"/>
                    <a:pt x="412" y="317"/>
                  </a:cubicBezTo>
                  <a:cubicBezTo>
                    <a:pt x="491" y="320"/>
                    <a:pt x="562" y="339"/>
                    <a:pt x="637" y="356"/>
                  </a:cubicBezTo>
                  <a:cubicBezTo>
                    <a:pt x="716" y="374"/>
                    <a:pt x="865" y="424"/>
                    <a:pt x="966" y="424"/>
                  </a:cubicBezTo>
                  <a:cubicBezTo>
                    <a:pt x="985" y="424"/>
                    <a:pt x="1003" y="422"/>
                    <a:pt x="1018" y="418"/>
                  </a:cubicBezTo>
                  <a:cubicBezTo>
                    <a:pt x="1040" y="413"/>
                    <a:pt x="1048" y="381"/>
                    <a:pt x="1052" y="363"/>
                  </a:cubicBezTo>
                  <a:cubicBezTo>
                    <a:pt x="1086" y="187"/>
                    <a:pt x="853" y="94"/>
                    <a:pt x="718" y="48"/>
                  </a:cubicBezTo>
                  <a:cubicBezTo>
                    <a:pt x="633" y="17"/>
                    <a:pt x="535" y="0"/>
                    <a:pt x="439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8"/>
            <p:cNvSpPr/>
            <p:nvPr/>
          </p:nvSpPr>
          <p:spPr>
            <a:xfrm>
              <a:off x="1554725" y="402600"/>
              <a:ext cx="19300" cy="34525"/>
            </a:xfrm>
            <a:custGeom>
              <a:avLst/>
              <a:gdLst/>
              <a:ahLst/>
              <a:cxnLst/>
              <a:rect l="l" t="t" r="r" b="b"/>
              <a:pathLst>
                <a:path w="772" h="1381" extrusionOk="0">
                  <a:moveTo>
                    <a:pt x="117" y="0"/>
                  </a:moveTo>
                  <a:cubicBezTo>
                    <a:pt x="58" y="0"/>
                    <a:pt x="33" y="163"/>
                    <a:pt x="39" y="430"/>
                  </a:cubicBezTo>
                  <a:cubicBezTo>
                    <a:pt x="44" y="662"/>
                    <a:pt x="0" y="1381"/>
                    <a:pt x="140" y="1381"/>
                  </a:cubicBezTo>
                  <a:cubicBezTo>
                    <a:pt x="141" y="1381"/>
                    <a:pt x="142" y="1381"/>
                    <a:pt x="143" y="1381"/>
                  </a:cubicBezTo>
                  <a:cubicBezTo>
                    <a:pt x="222" y="1376"/>
                    <a:pt x="523" y="1335"/>
                    <a:pt x="662" y="1195"/>
                  </a:cubicBezTo>
                  <a:cubicBezTo>
                    <a:pt x="772" y="1082"/>
                    <a:pt x="626" y="852"/>
                    <a:pt x="473" y="531"/>
                  </a:cubicBezTo>
                  <a:cubicBezTo>
                    <a:pt x="304" y="175"/>
                    <a:pt x="197" y="34"/>
                    <a:pt x="134" y="5"/>
                  </a:cubicBezTo>
                  <a:cubicBezTo>
                    <a:pt x="128" y="2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5" name="Google Shape;1805;p48"/>
          <p:cNvGrpSpPr/>
          <p:nvPr/>
        </p:nvGrpSpPr>
        <p:grpSpPr>
          <a:xfrm rot="10800000" flipH="1">
            <a:off x="5238497" y="1746925"/>
            <a:ext cx="3160003" cy="3002400"/>
            <a:chOff x="5238497" y="1479275"/>
            <a:chExt cx="3160003" cy="3002400"/>
          </a:xfrm>
        </p:grpSpPr>
        <p:sp>
          <p:nvSpPr>
            <p:cNvPr id="1806" name="Google Shape;1806;p48"/>
            <p:cNvSpPr/>
            <p:nvPr/>
          </p:nvSpPr>
          <p:spPr>
            <a:xfrm>
              <a:off x="5396100" y="1479275"/>
              <a:ext cx="3002400" cy="3002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8"/>
            <p:cNvSpPr/>
            <p:nvPr/>
          </p:nvSpPr>
          <p:spPr>
            <a:xfrm rot="10800000">
              <a:off x="5238497" y="3508000"/>
              <a:ext cx="468300" cy="370200"/>
            </a:xfrm>
            <a:prstGeom prst="rtTriangl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8" name="Google Shape;1808;p48"/>
          <p:cNvSpPr txBox="1">
            <a:spLocks noGrp="1"/>
          </p:cNvSpPr>
          <p:nvPr>
            <p:ph type="subTitle" idx="1"/>
          </p:nvPr>
        </p:nvSpPr>
        <p:spPr>
          <a:xfrm flipH="1">
            <a:off x="1429413" y="2066667"/>
            <a:ext cx="1649700" cy="61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You can replace the image on the screen with your own</a:t>
            </a:r>
            <a:endParaRPr/>
          </a:p>
        </p:txBody>
      </p:sp>
      <p:sp>
        <p:nvSpPr>
          <p:cNvPr id="1809" name="Google Shape;1809;p48"/>
          <p:cNvSpPr txBox="1">
            <a:spLocks noGrp="1"/>
          </p:cNvSpPr>
          <p:nvPr>
            <p:ph type="ctrTitle" idx="2"/>
          </p:nvPr>
        </p:nvSpPr>
        <p:spPr>
          <a:xfrm flipH="1">
            <a:off x="1151501" y="1604710"/>
            <a:ext cx="2205600" cy="629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YASMIN GILBERT</a:t>
            </a:r>
            <a:endParaRPr/>
          </a:p>
        </p:txBody>
      </p:sp>
      <p:sp>
        <p:nvSpPr>
          <p:cNvPr id="1810" name="Google Shape;1810;p48"/>
          <p:cNvSpPr txBox="1">
            <a:spLocks noGrp="1"/>
          </p:cNvSpPr>
          <p:nvPr>
            <p:ph type="subTitle" idx="3"/>
          </p:nvPr>
        </p:nvSpPr>
        <p:spPr>
          <a:xfrm flipH="1">
            <a:off x="6058223" y="3363893"/>
            <a:ext cx="1649700" cy="61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You can replace the image on the screen with your own</a:t>
            </a:r>
            <a:endParaRPr/>
          </a:p>
        </p:txBody>
      </p:sp>
      <p:sp>
        <p:nvSpPr>
          <p:cNvPr id="1811" name="Google Shape;1811;p48"/>
          <p:cNvSpPr txBox="1">
            <a:spLocks noGrp="1"/>
          </p:cNvSpPr>
          <p:nvPr>
            <p:ph type="ctrTitle"/>
          </p:nvPr>
        </p:nvSpPr>
        <p:spPr>
          <a:xfrm flipH="1">
            <a:off x="5758076" y="2953536"/>
            <a:ext cx="2250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BRADY BENSON</a:t>
            </a:r>
            <a:endParaRPr/>
          </a:p>
        </p:txBody>
      </p:sp>
      <p:grpSp>
        <p:nvGrpSpPr>
          <p:cNvPr id="1812" name="Google Shape;1812;p48"/>
          <p:cNvGrpSpPr/>
          <p:nvPr/>
        </p:nvGrpSpPr>
        <p:grpSpPr>
          <a:xfrm>
            <a:off x="4485806" y="1972029"/>
            <a:ext cx="1217990" cy="2930423"/>
            <a:chOff x="2704400" y="238125"/>
            <a:chExt cx="2176925" cy="5237575"/>
          </a:xfrm>
        </p:grpSpPr>
        <p:sp>
          <p:nvSpPr>
            <p:cNvPr id="1813" name="Google Shape;1813;p48"/>
            <p:cNvSpPr/>
            <p:nvPr/>
          </p:nvSpPr>
          <p:spPr>
            <a:xfrm>
              <a:off x="2964150" y="4503800"/>
              <a:ext cx="1684275" cy="971900"/>
            </a:xfrm>
            <a:custGeom>
              <a:avLst/>
              <a:gdLst/>
              <a:ahLst/>
              <a:cxnLst/>
              <a:rect l="l" t="t" r="r" b="b"/>
              <a:pathLst>
                <a:path w="67371" h="38876" extrusionOk="0">
                  <a:moveTo>
                    <a:pt x="33685" y="0"/>
                  </a:moveTo>
                  <a:cubicBezTo>
                    <a:pt x="24752" y="0"/>
                    <a:pt x="16184" y="2048"/>
                    <a:pt x="9866" y="5694"/>
                  </a:cubicBezTo>
                  <a:cubicBezTo>
                    <a:pt x="3549" y="9338"/>
                    <a:pt x="0" y="14282"/>
                    <a:pt x="0" y="19438"/>
                  </a:cubicBezTo>
                  <a:cubicBezTo>
                    <a:pt x="0" y="24593"/>
                    <a:pt x="3549" y="29537"/>
                    <a:pt x="9866" y="33182"/>
                  </a:cubicBezTo>
                  <a:cubicBezTo>
                    <a:pt x="16184" y="36827"/>
                    <a:pt x="24752" y="38875"/>
                    <a:pt x="33685" y="38875"/>
                  </a:cubicBezTo>
                  <a:cubicBezTo>
                    <a:pt x="42619" y="38875"/>
                    <a:pt x="51188" y="36827"/>
                    <a:pt x="57505" y="33182"/>
                  </a:cubicBezTo>
                  <a:cubicBezTo>
                    <a:pt x="63822" y="29537"/>
                    <a:pt x="67370" y="24593"/>
                    <a:pt x="67370" y="19438"/>
                  </a:cubicBezTo>
                  <a:cubicBezTo>
                    <a:pt x="67370" y="14282"/>
                    <a:pt x="63822" y="9338"/>
                    <a:pt x="57505" y="5694"/>
                  </a:cubicBezTo>
                  <a:cubicBezTo>
                    <a:pt x="51188" y="2048"/>
                    <a:pt x="42619" y="0"/>
                    <a:pt x="33685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8"/>
            <p:cNvSpPr/>
            <p:nvPr/>
          </p:nvSpPr>
          <p:spPr>
            <a:xfrm>
              <a:off x="3949725" y="880600"/>
              <a:ext cx="931600" cy="1742875"/>
            </a:xfrm>
            <a:custGeom>
              <a:avLst/>
              <a:gdLst/>
              <a:ahLst/>
              <a:cxnLst/>
              <a:rect l="l" t="t" r="r" b="b"/>
              <a:pathLst>
                <a:path w="37264" h="69715" extrusionOk="0">
                  <a:moveTo>
                    <a:pt x="3307" y="1"/>
                  </a:moveTo>
                  <a:cubicBezTo>
                    <a:pt x="1719" y="1"/>
                    <a:pt x="582" y="1433"/>
                    <a:pt x="388" y="5710"/>
                  </a:cubicBezTo>
                  <a:cubicBezTo>
                    <a:pt x="126" y="11563"/>
                    <a:pt x="0" y="22851"/>
                    <a:pt x="1691" y="30655"/>
                  </a:cubicBezTo>
                  <a:cubicBezTo>
                    <a:pt x="2509" y="34439"/>
                    <a:pt x="4339" y="40369"/>
                    <a:pt x="8443" y="47152"/>
                  </a:cubicBezTo>
                  <a:cubicBezTo>
                    <a:pt x="11312" y="51890"/>
                    <a:pt x="14338" y="55071"/>
                    <a:pt x="18194" y="59047"/>
                  </a:cubicBezTo>
                  <a:cubicBezTo>
                    <a:pt x="19245" y="60131"/>
                    <a:pt x="19756" y="61196"/>
                    <a:pt x="21516" y="63498"/>
                  </a:cubicBezTo>
                  <a:cubicBezTo>
                    <a:pt x="23277" y="65801"/>
                    <a:pt x="25862" y="68036"/>
                    <a:pt x="28108" y="68952"/>
                  </a:cubicBezTo>
                  <a:cubicBezTo>
                    <a:pt x="29457" y="69503"/>
                    <a:pt x="30340" y="69715"/>
                    <a:pt x="30913" y="69715"/>
                  </a:cubicBezTo>
                  <a:cubicBezTo>
                    <a:pt x="31293" y="69715"/>
                    <a:pt x="31536" y="69622"/>
                    <a:pt x="31689" y="69473"/>
                  </a:cubicBezTo>
                  <a:cubicBezTo>
                    <a:pt x="32172" y="69006"/>
                    <a:pt x="31913" y="68424"/>
                    <a:pt x="30936" y="67888"/>
                  </a:cubicBezTo>
                  <a:cubicBezTo>
                    <a:pt x="29959" y="67351"/>
                    <a:pt x="28250" y="66625"/>
                    <a:pt x="26606" y="64877"/>
                  </a:cubicBezTo>
                  <a:lnTo>
                    <a:pt x="26606" y="64877"/>
                  </a:lnTo>
                  <a:cubicBezTo>
                    <a:pt x="26606" y="64877"/>
                    <a:pt x="28684" y="66157"/>
                    <a:pt x="29996" y="66812"/>
                  </a:cubicBezTo>
                  <a:cubicBezTo>
                    <a:pt x="31307" y="67467"/>
                    <a:pt x="32681" y="67903"/>
                    <a:pt x="33681" y="68085"/>
                  </a:cubicBezTo>
                  <a:cubicBezTo>
                    <a:pt x="33776" y="68103"/>
                    <a:pt x="33873" y="68111"/>
                    <a:pt x="33968" y="68111"/>
                  </a:cubicBezTo>
                  <a:cubicBezTo>
                    <a:pt x="35113" y="68111"/>
                    <a:pt x="36173" y="66948"/>
                    <a:pt x="35277" y="66425"/>
                  </a:cubicBezTo>
                  <a:cubicBezTo>
                    <a:pt x="34301" y="65858"/>
                    <a:pt x="33400" y="65687"/>
                    <a:pt x="31471" y="64687"/>
                  </a:cubicBezTo>
                  <a:cubicBezTo>
                    <a:pt x="29717" y="63778"/>
                    <a:pt x="28613" y="62766"/>
                    <a:pt x="28613" y="62766"/>
                  </a:cubicBezTo>
                  <a:lnTo>
                    <a:pt x="28613" y="62766"/>
                  </a:lnTo>
                  <a:cubicBezTo>
                    <a:pt x="28614" y="62766"/>
                    <a:pt x="30762" y="63739"/>
                    <a:pt x="32715" y="64214"/>
                  </a:cubicBezTo>
                  <a:cubicBezTo>
                    <a:pt x="33613" y="64432"/>
                    <a:pt x="34289" y="64506"/>
                    <a:pt x="34815" y="64506"/>
                  </a:cubicBezTo>
                  <a:cubicBezTo>
                    <a:pt x="35431" y="64506"/>
                    <a:pt x="35840" y="64404"/>
                    <a:pt x="36157" y="64314"/>
                  </a:cubicBezTo>
                  <a:cubicBezTo>
                    <a:pt x="36744" y="64146"/>
                    <a:pt x="37263" y="63154"/>
                    <a:pt x="35965" y="62611"/>
                  </a:cubicBezTo>
                  <a:cubicBezTo>
                    <a:pt x="34798" y="62126"/>
                    <a:pt x="33117" y="62013"/>
                    <a:pt x="31035" y="60740"/>
                  </a:cubicBezTo>
                  <a:cubicBezTo>
                    <a:pt x="29523" y="59814"/>
                    <a:pt x="28584" y="58952"/>
                    <a:pt x="28922" y="58846"/>
                  </a:cubicBezTo>
                  <a:cubicBezTo>
                    <a:pt x="28949" y="58838"/>
                    <a:pt x="28980" y="58834"/>
                    <a:pt x="29014" y="58834"/>
                  </a:cubicBezTo>
                  <a:cubicBezTo>
                    <a:pt x="29402" y="58834"/>
                    <a:pt x="30236" y="59355"/>
                    <a:pt x="31653" y="59457"/>
                  </a:cubicBezTo>
                  <a:cubicBezTo>
                    <a:pt x="31744" y="59463"/>
                    <a:pt x="31835" y="59467"/>
                    <a:pt x="31926" y="59467"/>
                  </a:cubicBezTo>
                  <a:cubicBezTo>
                    <a:pt x="33306" y="59467"/>
                    <a:pt x="34634" y="58738"/>
                    <a:pt x="34628" y="57958"/>
                  </a:cubicBezTo>
                  <a:cubicBezTo>
                    <a:pt x="34622" y="57128"/>
                    <a:pt x="34307" y="57536"/>
                    <a:pt x="32809" y="57193"/>
                  </a:cubicBezTo>
                  <a:cubicBezTo>
                    <a:pt x="31312" y="56848"/>
                    <a:pt x="30143" y="55987"/>
                    <a:pt x="27997" y="55670"/>
                  </a:cubicBezTo>
                  <a:cubicBezTo>
                    <a:pt x="26105" y="55391"/>
                    <a:pt x="24882" y="55147"/>
                    <a:pt x="23258" y="54417"/>
                  </a:cubicBezTo>
                  <a:cubicBezTo>
                    <a:pt x="21634" y="53688"/>
                    <a:pt x="18075" y="48744"/>
                    <a:pt x="15350" y="44280"/>
                  </a:cubicBezTo>
                  <a:cubicBezTo>
                    <a:pt x="12134" y="39015"/>
                    <a:pt x="9958" y="31870"/>
                    <a:pt x="9742" y="28422"/>
                  </a:cubicBezTo>
                  <a:cubicBezTo>
                    <a:pt x="9372" y="22588"/>
                    <a:pt x="9643" y="10878"/>
                    <a:pt x="9329" y="6826"/>
                  </a:cubicBezTo>
                  <a:cubicBezTo>
                    <a:pt x="9015" y="2775"/>
                    <a:pt x="7379" y="1517"/>
                    <a:pt x="5219" y="512"/>
                  </a:cubicBezTo>
                  <a:cubicBezTo>
                    <a:pt x="4537" y="195"/>
                    <a:pt x="3891" y="1"/>
                    <a:pt x="3307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8"/>
            <p:cNvSpPr/>
            <p:nvPr/>
          </p:nvSpPr>
          <p:spPr>
            <a:xfrm>
              <a:off x="3935000" y="880250"/>
              <a:ext cx="267325" cy="509900"/>
            </a:xfrm>
            <a:custGeom>
              <a:avLst/>
              <a:gdLst/>
              <a:ahLst/>
              <a:cxnLst/>
              <a:rect l="l" t="t" r="r" b="b"/>
              <a:pathLst>
                <a:path w="10693" h="20396" extrusionOk="0">
                  <a:moveTo>
                    <a:pt x="4121" y="0"/>
                  </a:moveTo>
                  <a:cubicBezTo>
                    <a:pt x="4062" y="0"/>
                    <a:pt x="4031" y="2"/>
                    <a:pt x="4031" y="2"/>
                  </a:cubicBezTo>
                  <a:lnTo>
                    <a:pt x="1" y="17823"/>
                  </a:lnTo>
                  <a:cubicBezTo>
                    <a:pt x="2770" y="19906"/>
                    <a:pt x="5604" y="20396"/>
                    <a:pt x="7658" y="20396"/>
                  </a:cubicBezTo>
                  <a:cubicBezTo>
                    <a:pt x="9483" y="20396"/>
                    <a:pt x="10692" y="20009"/>
                    <a:pt x="10692" y="20009"/>
                  </a:cubicBezTo>
                  <a:cubicBezTo>
                    <a:pt x="10692" y="20009"/>
                    <a:pt x="10630" y="10080"/>
                    <a:pt x="10255" y="7099"/>
                  </a:cubicBezTo>
                  <a:cubicBezTo>
                    <a:pt x="9881" y="4118"/>
                    <a:pt x="9380" y="2525"/>
                    <a:pt x="7507" y="1209"/>
                  </a:cubicBezTo>
                  <a:cubicBezTo>
                    <a:pt x="5895" y="79"/>
                    <a:pt x="4484" y="0"/>
                    <a:pt x="4121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8"/>
            <p:cNvSpPr/>
            <p:nvPr/>
          </p:nvSpPr>
          <p:spPr>
            <a:xfrm>
              <a:off x="3900500" y="4542000"/>
              <a:ext cx="570725" cy="390975"/>
            </a:xfrm>
            <a:custGeom>
              <a:avLst/>
              <a:gdLst/>
              <a:ahLst/>
              <a:cxnLst/>
              <a:rect l="l" t="t" r="r" b="b"/>
              <a:pathLst>
                <a:path w="22829" h="15639" extrusionOk="0">
                  <a:moveTo>
                    <a:pt x="7586" y="1"/>
                  </a:moveTo>
                  <a:lnTo>
                    <a:pt x="1079" y="45"/>
                  </a:lnTo>
                  <a:cubicBezTo>
                    <a:pt x="1079" y="45"/>
                    <a:pt x="919" y="1605"/>
                    <a:pt x="592" y="2884"/>
                  </a:cubicBezTo>
                  <a:cubicBezTo>
                    <a:pt x="266" y="4163"/>
                    <a:pt x="1" y="6274"/>
                    <a:pt x="248" y="7305"/>
                  </a:cubicBezTo>
                  <a:cubicBezTo>
                    <a:pt x="494" y="8337"/>
                    <a:pt x="2949" y="9768"/>
                    <a:pt x="4587" y="9960"/>
                  </a:cubicBezTo>
                  <a:cubicBezTo>
                    <a:pt x="6227" y="10151"/>
                    <a:pt x="8782" y="11858"/>
                    <a:pt x="9726" y="13023"/>
                  </a:cubicBezTo>
                  <a:cubicBezTo>
                    <a:pt x="10938" y="14519"/>
                    <a:pt x="13928" y="15638"/>
                    <a:pt x="16175" y="15638"/>
                  </a:cubicBezTo>
                  <a:cubicBezTo>
                    <a:pt x="16432" y="15638"/>
                    <a:pt x="16680" y="15623"/>
                    <a:pt x="16914" y="15593"/>
                  </a:cubicBezTo>
                  <a:cubicBezTo>
                    <a:pt x="19192" y="15298"/>
                    <a:pt x="21756" y="14721"/>
                    <a:pt x="22292" y="13791"/>
                  </a:cubicBezTo>
                  <a:cubicBezTo>
                    <a:pt x="22829" y="12861"/>
                    <a:pt x="22048" y="11841"/>
                    <a:pt x="17211" y="8501"/>
                  </a:cubicBezTo>
                  <a:cubicBezTo>
                    <a:pt x="12374" y="5161"/>
                    <a:pt x="9137" y="3141"/>
                    <a:pt x="758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8"/>
            <p:cNvSpPr/>
            <p:nvPr/>
          </p:nvSpPr>
          <p:spPr>
            <a:xfrm>
              <a:off x="3347000" y="4707450"/>
              <a:ext cx="256325" cy="564575"/>
            </a:xfrm>
            <a:custGeom>
              <a:avLst/>
              <a:gdLst/>
              <a:ahLst/>
              <a:cxnLst/>
              <a:rect l="l" t="t" r="r" b="b"/>
              <a:pathLst>
                <a:path w="10253" h="22583" extrusionOk="0">
                  <a:moveTo>
                    <a:pt x="1890" y="0"/>
                  </a:moveTo>
                  <a:cubicBezTo>
                    <a:pt x="1393" y="1289"/>
                    <a:pt x="442" y="2013"/>
                    <a:pt x="706" y="5399"/>
                  </a:cubicBezTo>
                  <a:cubicBezTo>
                    <a:pt x="969" y="8785"/>
                    <a:pt x="671" y="10137"/>
                    <a:pt x="336" y="12905"/>
                  </a:cubicBezTo>
                  <a:cubicBezTo>
                    <a:pt x="0" y="15673"/>
                    <a:pt x="1413" y="19470"/>
                    <a:pt x="2737" y="21235"/>
                  </a:cubicBezTo>
                  <a:cubicBezTo>
                    <a:pt x="3356" y="22061"/>
                    <a:pt x="4477" y="22582"/>
                    <a:pt x="5613" y="22582"/>
                  </a:cubicBezTo>
                  <a:cubicBezTo>
                    <a:pt x="6906" y="22582"/>
                    <a:pt x="8219" y="21906"/>
                    <a:pt x="8829" y="20231"/>
                  </a:cubicBezTo>
                  <a:cubicBezTo>
                    <a:pt x="9978" y="17087"/>
                    <a:pt x="10253" y="14435"/>
                    <a:pt x="9448" y="11272"/>
                  </a:cubicBezTo>
                  <a:cubicBezTo>
                    <a:pt x="8644" y="8108"/>
                    <a:pt x="9713" y="5694"/>
                    <a:pt x="9183" y="3575"/>
                  </a:cubicBezTo>
                  <a:cubicBezTo>
                    <a:pt x="8653" y="1456"/>
                    <a:pt x="7904" y="2"/>
                    <a:pt x="7904" y="2"/>
                  </a:cubicBezTo>
                  <a:lnTo>
                    <a:pt x="1890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8"/>
            <p:cNvSpPr/>
            <p:nvPr/>
          </p:nvSpPr>
          <p:spPr>
            <a:xfrm>
              <a:off x="3371500" y="2316000"/>
              <a:ext cx="886750" cy="2413275"/>
            </a:xfrm>
            <a:custGeom>
              <a:avLst/>
              <a:gdLst/>
              <a:ahLst/>
              <a:cxnLst/>
              <a:rect l="l" t="t" r="r" b="b"/>
              <a:pathLst>
                <a:path w="35470" h="96531" extrusionOk="0">
                  <a:moveTo>
                    <a:pt x="33594" y="1"/>
                  </a:moveTo>
                  <a:lnTo>
                    <a:pt x="910" y="8376"/>
                  </a:lnTo>
                  <a:cubicBezTo>
                    <a:pt x="1025" y="11927"/>
                    <a:pt x="2130" y="27344"/>
                    <a:pt x="2624" y="35508"/>
                  </a:cubicBezTo>
                  <a:cubicBezTo>
                    <a:pt x="3119" y="43673"/>
                    <a:pt x="3847" y="53173"/>
                    <a:pt x="3847" y="53173"/>
                  </a:cubicBezTo>
                  <a:cubicBezTo>
                    <a:pt x="3847" y="53173"/>
                    <a:pt x="1822" y="59619"/>
                    <a:pt x="910" y="66611"/>
                  </a:cubicBezTo>
                  <a:cubicBezTo>
                    <a:pt x="0" y="73603"/>
                    <a:pt x="910" y="95658"/>
                    <a:pt x="910" y="95658"/>
                  </a:cubicBezTo>
                  <a:cubicBezTo>
                    <a:pt x="910" y="95658"/>
                    <a:pt x="2082" y="96531"/>
                    <a:pt x="3864" y="96531"/>
                  </a:cubicBezTo>
                  <a:cubicBezTo>
                    <a:pt x="4755" y="96531"/>
                    <a:pt x="5798" y="96313"/>
                    <a:pt x="6924" y="95658"/>
                  </a:cubicBezTo>
                  <a:cubicBezTo>
                    <a:pt x="6924" y="95658"/>
                    <a:pt x="11070" y="76221"/>
                    <a:pt x="12812" y="68268"/>
                  </a:cubicBezTo>
                  <a:cubicBezTo>
                    <a:pt x="14555" y="60315"/>
                    <a:pt x="16354" y="56548"/>
                    <a:pt x="16703" y="51549"/>
                  </a:cubicBezTo>
                  <a:cubicBezTo>
                    <a:pt x="17053" y="46548"/>
                    <a:pt x="18815" y="18783"/>
                    <a:pt x="18815" y="18783"/>
                  </a:cubicBezTo>
                  <a:lnTo>
                    <a:pt x="19759" y="18836"/>
                  </a:lnTo>
                  <a:lnTo>
                    <a:pt x="21929" y="46637"/>
                  </a:lnTo>
                  <a:cubicBezTo>
                    <a:pt x="21929" y="46637"/>
                    <a:pt x="20790" y="51663"/>
                    <a:pt x="20409" y="56501"/>
                  </a:cubicBezTo>
                  <a:cubicBezTo>
                    <a:pt x="20003" y="61649"/>
                    <a:pt x="22241" y="89085"/>
                    <a:pt x="22241" y="89085"/>
                  </a:cubicBezTo>
                  <a:cubicBezTo>
                    <a:pt x="22241" y="89085"/>
                    <a:pt x="23519" y="90021"/>
                    <a:pt x="25425" y="90021"/>
                  </a:cubicBezTo>
                  <a:cubicBezTo>
                    <a:pt x="26398" y="90021"/>
                    <a:pt x="27534" y="89777"/>
                    <a:pt x="28747" y="89041"/>
                  </a:cubicBezTo>
                  <a:cubicBezTo>
                    <a:pt x="28747" y="89041"/>
                    <a:pt x="32897" y="51875"/>
                    <a:pt x="34183" y="48693"/>
                  </a:cubicBezTo>
                  <a:cubicBezTo>
                    <a:pt x="35470" y="45512"/>
                    <a:pt x="33594" y="1"/>
                    <a:pt x="33594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8"/>
            <p:cNvSpPr/>
            <p:nvPr/>
          </p:nvSpPr>
          <p:spPr>
            <a:xfrm>
              <a:off x="3371450" y="2478050"/>
              <a:ext cx="235675" cy="2251125"/>
            </a:xfrm>
            <a:custGeom>
              <a:avLst/>
              <a:gdLst/>
              <a:ahLst/>
              <a:cxnLst/>
              <a:rect l="l" t="t" r="r" b="b"/>
              <a:pathLst>
                <a:path w="9427" h="90045" extrusionOk="0">
                  <a:moveTo>
                    <a:pt x="8300" y="1"/>
                  </a:moveTo>
                  <a:lnTo>
                    <a:pt x="912" y="1894"/>
                  </a:lnTo>
                  <a:cubicBezTo>
                    <a:pt x="1027" y="5445"/>
                    <a:pt x="2132" y="20863"/>
                    <a:pt x="2626" y="29026"/>
                  </a:cubicBezTo>
                  <a:cubicBezTo>
                    <a:pt x="3121" y="37191"/>
                    <a:pt x="3849" y="46691"/>
                    <a:pt x="3849" y="46691"/>
                  </a:cubicBezTo>
                  <a:cubicBezTo>
                    <a:pt x="3849" y="46691"/>
                    <a:pt x="1824" y="53137"/>
                    <a:pt x="912" y="60129"/>
                  </a:cubicBezTo>
                  <a:cubicBezTo>
                    <a:pt x="0" y="67121"/>
                    <a:pt x="912" y="89176"/>
                    <a:pt x="912" y="89176"/>
                  </a:cubicBezTo>
                  <a:cubicBezTo>
                    <a:pt x="912" y="89176"/>
                    <a:pt x="2084" y="90044"/>
                    <a:pt x="3863" y="90044"/>
                  </a:cubicBezTo>
                  <a:cubicBezTo>
                    <a:pt x="3946" y="90044"/>
                    <a:pt x="4029" y="90043"/>
                    <a:pt x="4114" y="90039"/>
                  </a:cubicBezTo>
                  <a:cubicBezTo>
                    <a:pt x="4080" y="89946"/>
                    <a:pt x="2459" y="85529"/>
                    <a:pt x="3064" y="72028"/>
                  </a:cubicBezTo>
                  <a:cubicBezTo>
                    <a:pt x="3677" y="58381"/>
                    <a:pt x="7137" y="52270"/>
                    <a:pt x="7443" y="46771"/>
                  </a:cubicBezTo>
                  <a:cubicBezTo>
                    <a:pt x="7749" y="41273"/>
                    <a:pt x="7341" y="16016"/>
                    <a:pt x="7443" y="5608"/>
                  </a:cubicBezTo>
                  <a:lnTo>
                    <a:pt x="9426" y="3809"/>
                  </a:lnTo>
                  <a:lnTo>
                    <a:pt x="8300" y="1"/>
                  </a:ln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8"/>
            <p:cNvSpPr/>
            <p:nvPr/>
          </p:nvSpPr>
          <p:spPr>
            <a:xfrm>
              <a:off x="3841850" y="2676650"/>
              <a:ext cx="205300" cy="664925"/>
            </a:xfrm>
            <a:custGeom>
              <a:avLst/>
              <a:gdLst/>
              <a:ahLst/>
              <a:cxnLst/>
              <a:rect l="l" t="t" r="r" b="b"/>
              <a:pathLst>
                <a:path w="8212" h="26597" extrusionOk="0">
                  <a:moveTo>
                    <a:pt x="8212" y="0"/>
                  </a:moveTo>
                  <a:cubicBezTo>
                    <a:pt x="5340" y="2207"/>
                    <a:pt x="1" y="4357"/>
                    <a:pt x="1" y="4357"/>
                  </a:cubicBezTo>
                  <a:lnTo>
                    <a:pt x="945" y="4411"/>
                  </a:lnTo>
                  <a:lnTo>
                    <a:pt x="2677" y="26597"/>
                  </a:lnTo>
                  <a:cubicBezTo>
                    <a:pt x="2677" y="26597"/>
                    <a:pt x="2515" y="4770"/>
                    <a:pt x="3928" y="3886"/>
                  </a:cubicBezTo>
                  <a:cubicBezTo>
                    <a:pt x="5340" y="3002"/>
                    <a:pt x="8211" y="1"/>
                    <a:pt x="8212" y="0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8"/>
            <p:cNvSpPr/>
            <p:nvPr/>
          </p:nvSpPr>
          <p:spPr>
            <a:xfrm>
              <a:off x="3474650" y="809750"/>
              <a:ext cx="565150" cy="524450"/>
            </a:xfrm>
            <a:custGeom>
              <a:avLst/>
              <a:gdLst/>
              <a:ahLst/>
              <a:cxnLst/>
              <a:rect l="l" t="t" r="r" b="b"/>
              <a:pathLst>
                <a:path w="22606" h="20978" extrusionOk="0">
                  <a:moveTo>
                    <a:pt x="5297" y="0"/>
                  </a:moveTo>
                  <a:cubicBezTo>
                    <a:pt x="5297" y="1"/>
                    <a:pt x="5694" y="7745"/>
                    <a:pt x="5522" y="8429"/>
                  </a:cubicBezTo>
                  <a:cubicBezTo>
                    <a:pt x="5352" y="9114"/>
                    <a:pt x="1969" y="11384"/>
                    <a:pt x="985" y="12196"/>
                  </a:cubicBezTo>
                  <a:cubicBezTo>
                    <a:pt x="0" y="13009"/>
                    <a:pt x="6335" y="19260"/>
                    <a:pt x="9420" y="20674"/>
                  </a:cubicBezTo>
                  <a:cubicBezTo>
                    <a:pt x="9870" y="20880"/>
                    <a:pt x="10462" y="20977"/>
                    <a:pt x="11146" y="20977"/>
                  </a:cubicBezTo>
                  <a:cubicBezTo>
                    <a:pt x="15148" y="20977"/>
                    <a:pt x="22289" y="17662"/>
                    <a:pt x="22434" y="13567"/>
                  </a:cubicBezTo>
                  <a:cubicBezTo>
                    <a:pt x="22606" y="8771"/>
                    <a:pt x="20765" y="4747"/>
                    <a:pt x="19266" y="4533"/>
                  </a:cubicBezTo>
                  <a:cubicBezTo>
                    <a:pt x="17769" y="4318"/>
                    <a:pt x="5297" y="1"/>
                    <a:pt x="5297" y="0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8"/>
            <p:cNvSpPr/>
            <p:nvPr/>
          </p:nvSpPr>
          <p:spPr>
            <a:xfrm>
              <a:off x="3607050" y="809750"/>
              <a:ext cx="343500" cy="247975"/>
            </a:xfrm>
            <a:custGeom>
              <a:avLst/>
              <a:gdLst/>
              <a:ahLst/>
              <a:cxnLst/>
              <a:rect l="l" t="t" r="r" b="b"/>
              <a:pathLst>
                <a:path w="13740" h="9919" extrusionOk="0">
                  <a:moveTo>
                    <a:pt x="1" y="0"/>
                  </a:moveTo>
                  <a:cubicBezTo>
                    <a:pt x="1" y="0"/>
                    <a:pt x="87" y="1785"/>
                    <a:pt x="141" y="3030"/>
                  </a:cubicBezTo>
                  <a:cubicBezTo>
                    <a:pt x="141" y="4482"/>
                    <a:pt x="1056" y="5966"/>
                    <a:pt x="2212" y="6845"/>
                  </a:cubicBezTo>
                  <a:cubicBezTo>
                    <a:pt x="3079" y="7507"/>
                    <a:pt x="4224" y="8298"/>
                    <a:pt x="5665" y="8858"/>
                  </a:cubicBezTo>
                  <a:cubicBezTo>
                    <a:pt x="6461" y="9166"/>
                    <a:pt x="8105" y="9919"/>
                    <a:pt x="9800" y="9919"/>
                  </a:cubicBezTo>
                  <a:cubicBezTo>
                    <a:pt x="10811" y="9919"/>
                    <a:pt x="11841" y="9651"/>
                    <a:pt x="12720" y="8861"/>
                  </a:cubicBezTo>
                  <a:cubicBezTo>
                    <a:pt x="13740" y="7943"/>
                    <a:pt x="12564" y="5910"/>
                    <a:pt x="11859" y="4496"/>
                  </a:cubicBezTo>
                  <a:cubicBezTo>
                    <a:pt x="8662" y="353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0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8"/>
            <p:cNvSpPr/>
            <p:nvPr/>
          </p:nvSpPr>
          <p:spPr>
            <a:xfrm>
              <a:off x="3344100" y="878725"/>
              <a:ext cx="885075" cy="1762025"/>
            </a:xfrm>
            <a:custGeom>
              <a:avLst/>
              <a:gdLst/>
              <a:ahLst/>
              <a:cxnLst/>
              <a:rect l="l" t="t" r="r" b="b"/>
              <a:pathLst>
                <a:path w="35403" h="70481" extrusionOk="0">
                  <a:moveTo>
                    <a:pt x="27076" y="0"/>
                  </a:moveTo>
                  <a:cubicBezTo>
                    <a:pt x="24985" y="0"/>
                    <a:pt x="22374" y="2107"/>
                    <a:pt x="22374" y="2107"/>
                  </a:cubicBezTo>
                  <a:cubicBezTo>
                    <a:pt x="25796" y="4878"/>
                    <a:pt x="27996" y="10355"/>
                    <a:pt x="21716" y="13419"/>
                  </a:cubicBezTo>
                  <a:cubicBezTo>
                    <a:pt x="20808" y="13862"/>
                    <a:pt x="19918" y="14053"/>
                    <a:pt x="19059" y="14053"/>
                  </a:cubicBezTo>
                  <a:cubicBezTo>
                    <a:pt x="13768" y="14053"/>
                    <a:pt x="9642" y="6825"/>
                    <a:pt x="9642" y="6825"/>
                  </a:cubicBezTo>
                  <a:cubicBezTo>
                    <a:pt x="9642" y="6825"/>
                    <a:pt x="8048" y="7593"/>
                    <a:pt x="4100" y="10396"/>
                  </a:cubicBezTo>
                  <a:cubicBezTo>
                    <a:pt x="1166" y="12483"/>
                    <a:pt x="0" y="12364"/>
                    <a:pt x="394" y="18218"/>
                  </a:cubicBezTo>
                  <a:cubicBezTo>
                    <a:pt x="790" y="24071"/>
                    <a:pt x="2320" y="29475"/>
                    <a:pt x="3280" y="36714"/>
                  </a:cubicBezTo>
                  <a:cubicBezTo>
                    <a:pt x="4239" y="43952"/>
                    <a:pt x="1669" y="58976"/>
                    <a:pt x="1314" y="64732"/>
                  </a:cubicBezTo>
                  <a:cubicBezTo>
                    <a:pt x="2682" y="67612"/>
                    <a:pt x="5960" y="69009"/>
                    <a:pt x="9927" y="69935"/>
                  </a:cubicBezTo>
                  <a:cubicBezTo>
                    <a:pt x="11405" y="70279"/>
                    <a:pt x="12926" y="70481"/>
                    <a:pt x="14530" y="70481"/>
                  </a:cubicBezTo>
                  <a:cubicBezTo>
                    <a:pt x="18146" y="70481"/>
                    <a:pt x="22183" y="69455"/>
                    <a:pt x="27091" y="66720"/>
                  </a:cubicBezTo>
                  <a:cubicBezTo>
                    <a:pt x="34175" y="62773"/>
                    <a:pt x="35279" y="57464"/>
                    <a:pt x="35279" y="57464"/>
                  </a:cubicBezTo>
                  <a:cubicBezTo>
                    <a:pt x="35279" y="57464"/>
                    <a:pt x="35140" y="32372"/>
                    <a:pt x="35271" y="24157"/>
                  </a:cubicBezTo>
                  <a:cubicBezTo>
                    <a:pt x="35402" y="15943"/>
                    <a:pt x="33954" y="10655"/>
                    <a:pt x="32508" y="6238"/>
                  </a:cubicBezTo>
                  <a:cubicBezTo>
                    <a:pt x="31060" y="1821"/>
                    <a:pt x="27667" y="63"/>
                    <a:pt x="27667" y="63"/>
                  </a:cubicBezTo>
                  <a:cubicBezTo>
                    <a:pt x="27477" y="20"/>
                    <a:pt x="27279" y="0"/>
                    <a:pt x="27076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8"/>
            <p:cNvSpPr/>
            <p:nvPr/>
          </p:nvSpPr>
          <p:spPr>
            <a:xfrm>
              <a:off x="3353225" y="1304150"/>
              <a:ext cx="262000" cy="1314075"/>
            </a:xfrm>
            <a:custGeom>
              <a:avLst/>
              <a:gdLst/>
              <a:ahLst/>
              <a:cxnLst/>
              <a:rect l="l" t="t" r="r" b="b"/>
              <a:pathLst>
                <a:path w="10480" h="52563" extrusionOk="0">
                  <a:moveTo>
                    <a:pt x="7106" y="0"/>
                  </a:moveTo>
                  <a:lnTo>
                    <a:pt x="0" y="634"/>
                  </a:lnTo>
                  <a:cubicBezTo>
                    <a:pt x="9" y="823"/>
                    <a:pt x="17" y="1000"/>
                    <a:pt x="29" y="1201"/>
                  </a:cubicBezTo>
                  <a:cubicBezTo>
                    <a:pt x="425" y="7054"/>
                    <a:pt x="1955" y="12458"/>
                    <a:pt x="2915" y="19697"/>
                  </a:cubicBezTo>
                  <a:cubicBezTo>
                    <a:pt x="3874" y="26935"/>
                    <a:pt x="1304" y="41959"/>
                    <a:pt x="949" y="47715"/>
                  </a:cubicBezTo>
                  <a:cubicBezTo>
                    <a:pt x="2153" y="50252"/>
                    <a:pt x="4840" y="51636"/>
                    <a:pt x="8172" y="52562"/>
                  </a:cubicBezTo>
                  <a:cubicBezTo>
                    <a:pt x="8729" y="44073"/>
                    <a:pt x="9896" y="38124"/>
                    <a:pt x="10155" y="32778"/>
                  </a:cubicBezTo>
                  <a:cubicBezTo>
                    <a:pt x="10480" y="26048"/>
                    <a:pt x="8101" y="19135"/>
                    <a:pt x="7658" y="13475"/>
                  </a:cubicBezTo>
                  <a:cubicBezTo>
                    <a:pt x="7341" y="9432"/>
                    <a:pt x="7743" y="2472"/>
                    <a:pt x="7106" y="0"/>
                  </a:cubicBez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8"/>
            <p:cNvSpPr/>
            <p:nvPr/>
          </p:nvSpPr>
          <p:spPr>
            <a:xfrm>
              <a:off x="3467800" y="265325"/>
              <a:ext cx="606175" cy="707700"/>
            </a:xfrm>
            <a:custGeom>
              <a:avLst/>
              <a:gdLst/>
              <a:ahLst/>
              <a:cxnLst/>
              <a:rect l="l" t="t" r="r" b="b"/>
              <a:pathLst>
                <a:path w="24247" h="28308" extrusionOk="0">
                  <a:moveTo>
                    <a:pt x="12294" y="0"/>
                  </a:moveTo>
                  <a:cubicBezTo>
                    <a:pt x="12079" y="0"/>
                    <a:pt x="11861" y="6"/>
                    <a:pt x="11641" y="19"/>
                  </a:cubicBezTo>
                  <a:cubicBezTo>
                    <a:pt x="5048" y="386"/>
                    <a:pt x="1" y="6027"/>
                    <a:pt x="367" y="12620"/>
                  </a:cubicBezTo>
                  <a:cubicBezTo>
                    <a:pt x="580" y="16476"/>
                    <a:pt x="2611" y="19751"/>
                    <a:pt x="5571" y="21776"/>
                  </a:cubicBezTo>
                  <a:cubicBezTo>
                    <a:pt x="5571" y="21776"/>
                    <a:pt x="6138" y="23946"/>
                    <a:pt x="6529" y="24403"/>
                  </a:cubicBezTo>
                  <a:cubicBezTo>
                    <a:pt x="8558" y="26776"/>
                    <a:pt x="14386" y="28308"/>
                    <a:pt x="16753" y="28308"/>
                  </a:cubicBezTo>
                  <a:cubicBezTo>
                    <a:pt x="16944" y="28308"/>
                    <a:pt x="17112" y="28298"/>
                    <a:pt x="17254" y="28278"/>
                  </a:cubicBezTo>
                  <a:cubicBezTo>
                    <a:pt x="19699" y="27928"/>
                    <a:pt x="21024" y="26908"/>
                    <a:pt x="22189" y="24236"/>
                  </a:cubicBezTo>
                  <a:cubicBezTo>
                    <a:pt x="24246" y="19518"/>
                    <a:pt x="23600" y="13209"/>
                    <a:pt x="23092" y="10239"/>
                  </a:cubicBezTo>
                  <a:cubicBezTo>
                    <a:pt x="22200" y="4442"/>
                    <a:pt x="18142" y="0"/>
                    <a:pt x="12294" y="0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8"/>
            <p:cNvSpPr/>
            <p:nvPr/>
          </p:nvSpPr>
          <p:spPr>
            <a:xfrm>
              <a:off x="3467225" y="265350"/>
              <a:ext cx="555350" cy="544375"/>
            </a:xfrm>
            <a:custGeom>
              <a:avLst/>
              <a:gdLst/>
              <a:ahLst/>
              <a:cxnLst/>
              <a:rect l="l" t="t" r="r" b="b"/>
              <a:pathLst>
                <a:path w="22214" h="21775" extrusionOk="0">
                  <a:moveTo>
                    <a:pt x="12326" y="0"/>
                  </a:moveTo>
                  <a:cubicBezTo>
                    <a:pt x="11511" y="0"/>
                    <a:pt x="10676" y="84"/>
                    <a:pt x="9830" y="260"/>
                  </a:cubicBezTo>
                  <a:cubicBezTo>
                    <a:pt x="4782" y="1310"/>
                    <a:pt x="891" y="5685"/>
                    <a:pt x="423" y="10819"/>
                  </a:cubicBezTo>
                  <a:cubicBezTo>
                    <a:pt x="1" y="15437"/>
                    <a:pt x="2194" y="19440"/>
                    <a:pt x="5592" y="21775"/>
                  </a:cubicBezTo>
                  <a:cubicBezTo>
                    <a:pt x="5461" y="21370"/>
                    <a:pt x="2337" y="16698"/>
                    <a:pt x="5555" y="15666"/>
                  </a:cubicBezTo>
                  <a:lnTo>
                    <a:pt x="5555" y="15666"/>
                  </a:lnTo>
                  <a:cubicBezTo>
                    <a:pt x="6067" y="16259"/>
                    <a:pt x="6201" y="17169"/>
                    <a:pt x="6224" y="18115"/>
                  </a:cubicBezTo>
                  <a:cubicBezTo>
                    <a:pt x="6224" y="18115"/>
                    <a:pt x="7819" y="17965"/>
                    <a:pt x="7461" y="16095"/>
                  </a:cubicBezTo>
                  <a:cubicBezTo>
                    <a:pt x="7360" y="15574"/>
                    <a:pt x="7267" y="15095"/>
                    <a:pt x="7182" y="14666"/>
                  </a:cubicBezTo>
                  <a:cubicBezTo>
                    <a:pt x="6897" y="13214"/>
                    <a:pt x="7271" y="11749"/>
                    <a:pt x="8097" y="10521"/>
                  </a:cubicBezTo>
                  <a:cubicBezTo>
                    <a:pt x="8765" y="9532"/>
                    <a:pt x="9334" y="8158"/>
                    <a:pt x="8943" y="6618"/>
                  </a:cubicBezTo>
                  <a:lnTo>
                    <a:pt x="8943" y="6618"/>
                  </a:lnTo>
                  <a:cubicBezTo>
                    <a:pt x="8943" y="6618"/>
                    <a:pt x="11289" y="7668"/>
                    <a:pt x="14682" y="7668"/>
                  </a:cubicBezTo>
                  <a:cubicBezTo>
                    <a:pt x="15708" y="7668"/>
                    <a:pt x="16831" y="7572"/>
                    <a:pt x="18013" y="7321"/>
                  </a:cubicBezTo>
                  <a:cubicBezTo>
                    <a:pt x="20160" y="6867"/>
                    <a:pt x="21617" y="6059"/>
                    <a:pt x="22214" y="5393"/>
                  </a:cubicBezTo>
                  <a:cubicBezTo>
                    <a:pt x="20075" y="2143"/>
                    <a:pt x="16446" y="0"/>
                    <a:pt x="12326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8"/>
            <p:cNvSpPr/>
            <p:nvPr/>
          </p:nvSpPr>
          <p:spPr>
            <a:xfrm>
              <a:off x="3506800" y="238125"/>
              <a:ext cx="647100" cy="258150"/>
            </a:xfrm>
            <a:custGeom>
              <a:avLst/>
              <a:gdLst/>
              <a:ahLst/>
              <a:cxnLst/>
              <a:rect l="l" t="t" r="r" b="b"/>
              <a:pathLst>
                <a:path w="25884" h="10326" extrusionOk="0">
                  <a:moveTo>
                    <a:pt x="8989" y="0"/>
                  </a:moveTo>
                  <a:cubicBezTo>
                    <a:pt x="6767" y="0"/>
                    <a:pt x="4745" y="550"/>
                    <a:pt x="3046" y="1838"/>
                  </a:cubicBezTo>
                  <a:cubicBezTo>
                    <a:pt x="0" y="4147"/>
                    <a:pt x="742" y="6510"/>
                    <a:pt x="742" y="6510"/>
                  </a:cubicBezTo>
                  <a:cubicBezTo>
                    <a:pt x="1163" y="6415"/>
                    <a:pt x="1601" y="6375"/>
                    <a:pt x="2043" y="6375"/>
                  </a:cubicBezTo>
                  <a:cubicBezTo>
                    <a:pt x="4498" y="6375"/>
                    <a:pt x="7066" y="7614"/>
                    <a:pt x="7360" y="7707"/>
                  </a:cubicBezTo>
                  <a:cubicBezTo>
                    <a:pt x="9440" y="9433"/>
                    <a:pt x="12682" y="10326"/>
                    <a:pt x="15824" y="10326"/>
                  </a:cubicBezTo>
                  <a:cubicBezTo>
                    <a:pt x="19995" y="10326"/>
                    <a:pt x="23989" y="8752"/>
                    <a:pt x="24851" y="5463"/>
                  </a:cubicBezTo>
                  <a:cubicBezTo>
                    <a:pt x="25884" y="1528"/>
                    <a:pt x="20561" y="3202"/>
                    <a:pt x="17129" y="1838"/>
                  </a:cubicBezTo>
                  <a:cubicBezTo>
                    <a:pt x="14278" y="704"/>
                    <a:pt x="11505" y="0"/>
                    <a:pt x="8989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8"/>
            <p:cNvSpPr/>
            <p:nvPr/>
          </p:nvSpPr>
          <p:spPr>
            <a:xfrm>
              <a:off x="3014025" y="1186050"/>
              <a:ext cx="508875" cy="1805075"/>
            </a:xfrm>
            <a:custGeom>
              <a:avLst/>
              <a:gdLst/>
              <a:ahLst/>
              <a:cxnLst/>
              <a:rect l="l" t="t" r="r" b="b"/>
              <a:pathLst>
                <a:path w="20355" h="72203" extrusionOk="0">
                  <a:moveTo>
                    <a:pt x="15350" y="1"/>
                  </a:moveTo>
                  <a:cubicBezTo>
                    <a:pt x="13772" y="1"/>
                    <a:pt x="11936" y="1270"/>
                    <a:pt x="10241" y="4459"/>
                  </a:cubicBezTo>
                  <a:cubicBezTo>
                    <a:pt x="7493" y="9631"/>
                    <a:pt x="3598" y="19256"/>
                    <a:pt x="1776" y="27032"/>
                  </a:cubicBezTo>
                  <a:cubicBezTo>
                    <a:pt x="892" y="30800"/>
                    <a:pt x="0" y="36941"/>
                    <a:pt x="798" y="44830"/>
                  </a:cubicBezTo>
                  <a:cubicBezTo>
                    <a:pt x="1356" y="50341"/>
                    <a:pt x="2725" y="54512"/>
                    <a:pt x="4501" y="59757"/>
                  </a:cubicBezTo>
                  <a:cubicBezTo>
                    <a:pt x="5388" y="62377"/>
                    <a:pt x="5097" y="65326"/>
                    <a:pt x="6635" y="67696"/>
                  </a:cubicBezTo>
                  <a:cubicBezTo>
                    <a:pt x="7074" y="68372"/>
                    <a:pt x="7525" y="69060"/>
                    <a:pt x="8151" y="69568"/>
                  </a:cubicBezTo>
                  <a:cubicBezTo>
                    <a:pt x="8901" y="70177"/>
                    <a:pt x="9845" y="70483"/>
                    <a:pt x="10765" y="70777"/>
                  </a:cubicBezTo>
                  <a:cubicBezTo>
                    <a:pt x="12645" y="71376"/>
                    <a:pt x="14556" y="71984"/>
                    <a:pt x="16531" y="72160"/>
                  </a:cubicBezTo>
                  <a:cubicBezTo>
                    <a:pt x="16754" y="72180"/>
                    <a:pt x="17095" y="72202"/>
                    <a:pt x="17467" y="72202"/>
                  </a:cubicBezTo>
                  <a:cubicBezTo>
                    <a:pt x="18690" y="72202"/>
                    <a:pt x="20244" y="71960"/>
                    <a:pt x="19024" y="70602"/>
                  </a:cubicBezTo>
                  <a:cubicBezTo>
                    <a:pt x="18178" y="69662"/>
                    <a:pt x="16707" y="68839"/>
                    <a:pt x="15375" y="66795"/>
                  </a:cubicBezTo>
                  <a:cubicBezTo>
                    <a:pt x="14425" y="65340"/>
                    <a:pt x="13946" y="64177"/>
                    <a:pt x="14257" y="64177"/>
                  </a:cubicBezTo>
                  <a:cubicBezTo>
                    <a:pt x="14264" y="64177"/>
                    <a:pt x="14270" y="64178"/>
                    <a:pt x="14277" y="64179"/>
                  </a:cubicBezTo>
                  <a:cubicBezTo>
                    <a:pt x="14628" y="64228"/>
                    <a:pt x="15138" y="65140"/>
                    <a:pt x="16483" y="65902"/>
                  </a:cubicBezTo>
                  <a:cubicBezTo>
                    <a:pt x="17097" y="66250"/>
                    <a:pt x="17804" y="66420"/>
                    <a:pt x="18414" y="66420"/>
                  </a:cubicBezTo>
                  <a:cubicBezTo>
                    <a:pt x="19080" y="66420"/>
                    <a:pt x="19629" y="66218"/>
                    <a:pt x="19813" y="65825"/>
                  </a:cubicBezTo>
                  <a:cubicBezTo>
                    <a:pt x="20164" y="65071"/>
                    <a:pt x="20084" y="65208"/>
                    <a:pt x="18878" y="64255"/>
                  </a:cubicBezTo>
                  <a:cubicBezTo>
                    <a:pt x="17674" y="63301"/>
                    <a:pt x="16902" y="62083"/>
                    <a:pt x="15098" y="60876"/>
                  </a:cubicBezTo>
                  <a:cubicBezTo>
                    <a:pt x="13509" y="59811"/>
                    <a:pt x="12873" y="59345"/>
                    <a:pt x="11885" y="57864"/>
                  </a:cubicBezTo>
                  <a:cubicBezTo>
                    <a:pt x="10814" y="56258"/>
                    <a:pt x="9667" y="50800"/>
                    <a:pt x="9122" y="45598"/>
                  </a:cubicBezTo>
                  <a:cubicBezTo>
                    <a:pt x="8477" y="39462"/>
                    <a:pt x="9806" y="31589"/>
                    <a:pt x="10848" y="28296"/>
                  </a:cubicBezTo>
                  <a:cubicBezTo>
                    <a:pt x="12964" y="21610"/>
                    <a:pt x="17444" y="12578"/>
                    <a:pt x="18900" y="8784"/>
                  </a:cubicBezTo>
                  <a:cubicBezTo>
                    <a:pt x="20354" y="4989"/>
                    <a:pt x="19416" y="3153"/>
                    <a:pt x="17897" y="1318"/>
                  </a:cubicBezTo>
                  <a:cubicBezTo>
                    <a:pt x="17212" y="492"/>
                    <a:pt x="16331" y="1"/>
                    <a:pt x="15350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8"/>
            <p:cNvSpPr/>
            <p:nvPr/>
          </p:nvSpPr>
          <p:spPr>
            <a:xfrm>
              <a:off x="2704400" y="2869775"/>
              <a:ext cx="866050" cy="1111925"/>
            </a:xfrm>
            <a:custGeom>
              <a:avLst/>
              <a:gdLst/>
              <a:ahLst/>
              <a:cxnLst/>
              <a:rect l="l" t="t" r="r" b="b"/>
              <a:pathLst>
                <a:path w="34642" h="44477" extrusionOk="0">
                  <a:moveTo>
                    <a:pt x="14527" y="0"/>
                  </a:moveTo>
                  <a:cubicBezTo>
                    <a:pt x="3146" y="0"/>
                    <a:pt x="0" y="29570"/>
                    <a:pt x="2722" y="34538"/>
                  </a:cubicBezTo>
                  <a:cubicBezTo>
                    <a:pt x="5590" y="39777"/>
                    <a:pt x="16371" y="44343"/>
                    <a:pt x="20045" y="44468"/>
                  </a:cubicBezTo>
                  <a:cubicBezTo>
                    <a:pt x="20213" y="44474"/>
                    <a:pt x="20382" y="44476"/>
                    <a:pt x="20552" y="44476"/>
                  </a:cubicBezTo>
                  <a:cubicBezTo>
                    <a:pt x="24094" y="44476"/>
                    <a:pt x="27993" y="43190"/>
                    <a:pt x="31240" y="38904"/>
                  </a:cubicBezTo>
                  <a:cubicBezTo>
                    <a:pt x="34642" y="34413"/>
                    <a:pt x="31878" y="11492"/>
                    <a:pt x="30405" y="7874"/>
                  </a:cubicBezTo>
                  <a:cubicBezTo>
                    <a:pt x="28931" y="4256"/>
                    <a:pt x="22094" y="1826"/>
                    <a:pt x="16464" y="273"/>
                  </a:cubicBezTo>
                  <a:cubicBezTo>
                    <a:pt x="15793" y="88"/>
                    <a:pt x="15148" y="0"/>
                    <a:pt x="14527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8"/>
            <p:cNvSpPr/>
            <p:nvPr/>
          </p:nvSpPr>
          <p:spPr>
            <a:xfrm>
              <a:off x="2781925" y="3431150"/>
              <a:ext cx="383500" cy="424400"/>
            </a:xfrm>
            <a:custGeom>
              <a:avLst/>
              <a:gdLst/>
              <a:ahLst/>
              <a:cxnLst/>
              <a:rect l="l" t="t" r="r" b="b"/>
              <a:pathLst>
                <a:path w="15340" h="16976" extrusionOk="0">
                  <a:moveTo>
                    <a:pt x="1975" y="1"/>
                  </a:moveTo>
                  <a:cubicBezTo>
                    <a:pt x="1689" y="1"/>
                    <a:pt x="1510" y="70"/>
                    <a:pt x="1467" y="222"/>
                  </a:cubicBezTo>
                  <a:cubicBezTo>
                    <a:pt x="1067" y="1636"/>
                    <a:pt x="1" y="8273"/>
                    <a:pt x="1418" y="10412"/>
                  </a:cubicBezTo>
                  <a:cubicBezTo>
                    <a:pt x="3266" y="13204"/>
                    <a:pt x="11161" y="16976"/>
                    <a:pt x="13677" y="16976"/>
                  </a:cubicBezTo>
                  <a:cubicBezTo>
                    <a:pt x="14140" y="16976"/>
                    <a:pt x="14421" y="16848"/>
                    <a:pt x="14448" y="16562"/>
                  </a:cubicBezTo>
                  <a:cubicBezTo>
                    <a:pt x="14619" y="14724"/>
                    <a:pt x="15339" y="6952"/>
                    <a:pt x="15339" y="6952"/>
                  </a:cubicBezTo>
                  <a:cubicBezTo>
                    <a:pt x="14207" y="4807"/>
                    <a:pt x="4358" y="1"/>
                    <a:pt x="1975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8"/>
            <p:cNvSpPr/>
            <p:nvPr/>
          </p:nvSpPr>
          <p:spPr>
            <a:xfrm>
              <a:off x="3213700" y="3043250"/>
              <a:ext cx="356800" cy="926100"/>
            </a:xfrm>
            <a:custGeom>
              <a:avLst/>
              <a:gdLst/>
              <a:ahLst/>
              <a:cxnLst/>
              <a:rect l="l" t="t" r="r" b="b"/>
              <a:pathLst>
                <a:path w="14272" h="37044" extrusionOk="0">
                  <a:moveTo>
                    <a:pt x="8603" y="1"/>
                  </a:moveTo>
                  <a:cubicBezTo>
                    <a:pt x="6707" y="1"/>
                    <a:pt x="4482" y="1998"/>
                    <a:pt x="3204" y="8378"/>
                  </a:cubicBezTo>
                  <a:cubicBezTo>
                    <a:pt x="1680" y="15980"/>
                    <a:pt x="241" y="28577"/>
                    <a:pt x="113" y="31965"/>
                  </a:cubicBezTo>
                  <a:cubicBezTo>
                    <a:pt x="1" y="34943"/>
                    <a:pt x="1107" y="37043"/>
                    <a:pt x="3355" y="37043"/>
                  </a:cubicBezTo>
                  <a:cubicBezTo>
                    <a:pt x="3551" y="37043"/>
                    <a:pt x="3757" y="37027"/>
                    <a:pt x="3971" y="36994"/>
                  </a:cubicBezTo>
                  <a:cubicBezTo>
                    <a:pt x="6360" y="36274"/>
                    <a:pt x="8752" y="34758"/>
                    <a:pt x="10868" y="31965"/>
                  </a:cubicBezTo>
                  <a:cubicBezTo>
                    <a:pt x="14271" y="27474"/>
                    <a:pt x="11506" y="4553"/>
                    <a:pt x="10033" y="935"/>
                  </a:cubicBezTo>
                  <a:cubicBezTo>
                    <a:pt x="9927" y="680"/>
                    <a:pt x="9797" y="436"/>
                    <a:pt x="9647" y="204"/>
                  </a:cubicBezTo>
                  <a:cubicBezTo>
                    <a:pt x="9317" y="74"/>
                    <a:pt x="8966" y="1"/>
                    <a:pt x="8603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8"/>
            <p:cNvSpPr/>
            <p:nvPr/>
          </p:nvSpPr>
          <p:spPr>
            <a:xfrm>
              <a:off x="2830150" y="3197050"/>
              <a:ext cx="463625" cy="183650"/>
            </a:xfrm>
            <a:custGeom>
              <a:avLst/>
              <a:gdLst/>
              <a:ahLst/>
              <a:cxnLst/>
              <a:rect l="l" t="t" r="r" b="b"/>
              <a:pathLst>
                <a:path w="18545" h="7346" extrusionOk="0">
                  <a:moveTo>
                    <a:pt x="0" y="0"/>
                  </a:moveTo>
                  <a:cubicBezTo>
                    <a:pt x="1" y="1"/>
                    <a:pt x="866" y="3279"/>
                    <a:pt x="7388" y="5836"/>
                  </a:cubicBezTo>
                  <a:cubicBezTo>
                    <a:pt x="9840" y="6799"/>
                    <a:pt x="11966" y="7345"/>
                    <a:pt x="13686" y="7345"/>
                  </a:cubicBezTo>
                  <a:cubicBezTo>
                    <a:pt x="16541" y="7345"/>
                    <a:pt x="18280" y="5839"/>
                    <a:pt x="18545" y="2226"/>
                  </a:cubicBezTo>
                  <a:lnTo>
                    <a:pt x="18545" y="2226"/>
                  </a:lnTo>
                  <a:cubicBezTo>
                    <a:pt x="18397" y="3589"/>
                    <a:pt x="17458" y="5633"/>
                    <a:pt x="14090" y="5633"/>
                  </a:cubicBezTo>
                  <a:cubicBezTo>
                    <a:pt x="13397" y="5633"/>
                    <a:pt x="12601" y="5546"/>
                    <a:pt x="11689" y="5349"/>
                  </a:cubicBezTo>
                  <a:cubicBezTo>
                    <a:pt x="6340" y="4198"/>
                    <a:pt x="1436" y="1925"/>
                    <a:pt x="0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8"/>
            <p:cNvSpPr/>
            <p:nvPr/>
          </p:nvSpPr>
          <p:spPr>
            <a:xfrm>
              <a:off x="3326175" y="2818125"/>
              <a:ext cx="122500" cy="190975"/>
            </a:xfrm>
            <a:custGeom>
              <a:avLst/>
              <a:gdLst/>
              <a:ahLst/>
              <a:cxnLst/>
              <a:rect l="l" t="t" r="r" b="b"/>
              <a:pathLst>
                <a:path w="4900" h="7639" extrusionOk="0">
                  <a:moveTo>
                    <a:pt x="2014" y="1"/>
                  </a:moveTo>
                  <a:cubicBezTo>
                    <a:pt x="2014" y="1"/>
                    <a:pt x="995" y="4183"/>
                    <a:pt x="0" y="5308"/>
                  </a:cubicBezTo>
                  <a:cubicBezTo>
                    <a:pt x="2" y="5308"/>
                    <a:pt x="2474" y="7045"/>
                    <a:pt x="3753" y="7639"/>
                  </a:cubicBezTo>
                  <a:cubicBezTo>
                    <a:pt x="3753" y="7639"/>
                    <a:pt x="4899" y="5065"/>
                    <a:pt x="4731" y="3676"/>
                  </a:cubicBezTo>
                  <a:cubicBezTo>
                    <a:pt x="4562" y="2285"/>
                    <a:pt x="2014" y="1"/>
                    <a:pt x="2014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8"/>
            <p:cNvSpPr/>
            <p:nvPr/>
          </p:nvSpPr>
          <p:spPr>
            <a:xfrm>
              <a:off x="3090375" y="1138675"/>
              <a:ext cx="456625" cy="621200"/>
            </a:xfrm>
            <a:custGeom>
              <a:avLst/>
              <a:gdLst/>
              <a:ahLst/>
              <a:cxnLst/>
              <a:rect l="l" t="t" r="r" b="b"/>
              <a:pathLst>
                <a:path w="18265" h="24848" extrusionOk="0">
                  <a:moveTo>
                    <a:pt x="14249" y="0"/>
                  </a:moveTo>
                  <a:cubicBezTo>
                    <a:pt x="10069" y="776"/>
                    <a:pt x="7629" y="2672"/>
                    <a:pt x="5018" y="7820"/>
                  </a:cubicBezTo>
                  <a:cubicBezTo>
                    <a:pt x="2459" y="12868"/>
                    <a:pt x="0" y="19353"/>
                    <a:pt x="0" y="19353"/>
                  </a:cubicBezTo>
                  <a:cubicBezTo>
                    <a:pt x="0" y="19353"/>
                    <a:pt x="3689" y="24847"/>
                    <a:pt x="10646" y="24847"/>
                  </a:cubicBezTo>
                  <a:cubicBezTo>
                    <a:pt x="10769" y="24847"/>
                    <a:pt x="10893" y="24846"/>
                    <a:pt x="11018" y="24842"/>
                  </a:cubicBezTo>
                  <a:cubicBezTo>
                    <a:pt x="11018" y="24842"/>
                    <a:pt x="15813" y="13129"/>
                    <a:pt x="16940" y="10016"/>
                  </a:cubicBezTo>
                  <a:cubicBezTo>
                    <a:pt x="18068" y="6905"/>
                    <a:pt x="18265" y="1114"/>
                    <a:pt x="1424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8"/>
            <p:cNvSpPr/>
            <p:nvPr/>
          </p:nvSpPr>
          <p:spPr>
            <a:xfrm>
              <a:off x="3453625" y="632200"/>
              <a:ext cx="153450" cy="193975"/>
            </a:xfrm>
            <a:custGeom>
              <a:avLst/>
              <a:gdLst/>
              <a:ahLst/>
              <a:cxnLst/>
              <a:rect l="l" t="t" r="r" b="b"/>
              <a:pathLst>
                <a:path w="6138" h="7759" extrusionOk="0">
                  <a:moveTo>
                    <a:pt x="3792" y="1"/>
                  </a:moveTo>
                  <a:cubicBezTo>
                    <a:pt x="3011" y="1"/>
                    <a:pt x="2228" y="301"/>
                    <a:pt x="1730" y="1081"/>
                  </a:cubicBezTo>
                  <a:cubicBezTo>
                    <a:pt x="1" y="3787"/>
                    <a:pt x="2458" y="7758"/>
                    <a:pt x="4611" y="7758"/>
                  </a:cubicBezTo>
                  <a:cubicBezTo>
                    <a:pt x="4640" y="7758"/>
                    <a:pt x="4669" y="7758"/>
                    <a:pt x="4697" y="7756"/>
                  </a:cubicBezTo>
                  <a:cubicBezTo>
                    <a:pt x="5861" y="7697"/>
                    <a:pt x="6138" y="7061"/>
                    <a:pt x="6138" y="7061"/>
                  </a:cubicBezTo>
                  <a:lnTo>
                    <a:pt x="6101" y="992"/>
                  </a:lnTo>
                  <a:cubicBezTo>
                    <a:pt x="5663" y="434"/>
                    <a:pt x="4729" y="1"/>
                    <a:pt x="3792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8"/>
            <p:cNvSpPr/>
            <p:nvPr/>
          </p:nvSpPr>
          <p:spPr>
            <a:xfrm>
              <a:off x="3978275" y="612900"/>
              <a:ext cx="45425" cy="47225"/>
            </a:xfrm>
            <a:custGeom>
              <a:avLst/>
              <a:gdLst/>
              <a:ahLst/>
              <a:cxnLst/>
              <a:rect l="l" t="t" r="r" b="b"/>
              <a:pathLst>
                <a:path w="1817" h="1889" extrusionOk="0">
                  <a:moveTo>
                    <a:pt x="909" y="0"/>
                  </a:moveTo>
                  <a:cubicBezTo>
                    <a:pt x="407" y="0"/>
                    <a:pt x="1" y="424"/>
                    <a:pt x="1" y="944"/>
                  </a:cubicBezTo>
                  <a:cubicBezTo>
                    <a:pt x="1" y="1467"/>
                    <a:pt x="407" y="1889"/>
                    <a:pt x="909" y="1889"/>
                  </a:cubicBezTo>
                  <a:cubicBezTo>
                    <a:pt x="1412" y="1889"/>
                    <a:pt x="1816" y="1467"/>
                    <a:pt x="1816" y="944"/>
                  </a:cubicBezTo>
                  <a:cubicBezTo>
                    <a:pt x="1816" y="424"/>
                    <a:pt x="1410" y="0"/>
                    <a:pt x="909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8"/>
            <p:cNvSpPr/>
            <p:nvPr/>
          </p:nvSpPr>
          <p:spPr>
            <a:xfrm>
              <a:off x="3788000" y="625175"/>
              <a:ext cx="45425" cy="47250"/>
            </a:xfrm>
            <a:custGeom>
              <a:avLst/>
              <a:gdLst/>
              <a:ahLst/>
              <a:cxnLst/>
              <a:rect l="l" t="t" r="r" b="b"/>
              <a:pathLst>
                <a:path w="1817" h="1890" extrusionOk="0">
                  <a:moveTo>
                    <a:pt x="909" y="1"/>
                  </a:moveTo>
                  <a:cubicBezTo>
                    <a:pt x="407" y="1"/>
                    <a:pt x="0" y="424"/>
                    <a:pt x="0" y="945"/>
                  </a:cubicBezTo>
                  <a:cubicBezTo>
                    <a:pt x="0" y="1467"/>
                    <a:pt x="407" y="1889"/>
                    <a:pt x="909" y="1889"/>
                  </a:cubicBezTo>
                  <a:cubicBezTo>
                    <a:pt x="1411" y="1889"/>
                    <a:pt x="1816" y="1467"/>
                    <a:pt x="1816" y="945"/>
                  </a:cubicBezTo>
                  <a:cubicBezTo>
                    <a:pt x="1816" y="424"/>
                    <a:pt x="1411" y="1"/>
                    <a:pt x="909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8"/>
            <p:cNvSpPr/>
            <p:nvPr/>
          </p:nvSpPr>
          <p:spPr>
            <a:xfrm>
              <a:off x="3896725" y="634175"/>
              <a:ext cx="90900" cy="154500"/>
            </a:xfrm>
            <a:custGeom>
              <a:avLst/>
              <a:gdLst/>
              <a:ahLst/>
              <a:cxnLst/>
              <a:rect l="l" t="t" r="r" b="b"/>
              <a:pathLst>
                <a:path w="3636" h="6180" extrusionOk="0">
                  <a:moveTo>
                    <a:pt x="640" y="0"/>
                  </a:moveTo>
                  <a:cubicBezTo>
                    <a:pt x="350" y="0"/>
                    <a:pt x="114" y="780"/>
                    <a:pt x="139" y="2005"/>
                  </a:cubicBezTo>
                  <a:cubicBezTo>
                    <a:pt x="162" y="3076"/>
                    <a:pt x="0" y="6000"/>
                    <a:pt x="699" y="6158"/>
                  </a:cubicBezTo>
                  <a:cubicBezTo>
                    <a:pt x="759" y="6172"/>
                    <a:pt x="851" y="6179"/>
                    <a:pt x="966" y="6179"/>
                  </a:cubicBezTo>
                  <a:cubicBezTo>
                    <a:pt x="1522" y="6179"/>
                    <a:pt x="2604" y="6000"/>
                    <a:pt x="3130" y="5464"/>
                  </a:cubicBezTo>
                  <a:cubicBezTo>
                    <a:pt x="3635" y="4948"/>
                    <a:pt x="2964" y="3895"/>
                    <a:pt x="2269" y="2429"/>
                  </a:cubicBezTo>
                  <a:cubicBezTo>
                    <a:pt x="1496" y="798"/>
                    <a:pt x="1005" y="152"/>
                    <a:pt x="716" y="18"/>
                  </a:cubicBezTo>
                  <a:cubicBezTo>
                    <a:pt x="690" y="6"/>
                    <a:pt x="665" y="0"/>
                    <a:pt x="640" y="0"/>
                  </a:cubicBezTo>
                  <a:close/>
                </a:path>
              </a:pathLst>
            </a:custGeom>
            <a:solidFill>
              <a:srgbClr val="E0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8"/>
            <p:cNvSpPr/>
            <p:nvPr/>
          </p:nvSpPr>
          <p:spPr>
            <a:xfrm>
              <a:off x="3806075" y="811350"/>
              <a:ext cx="137525" cy="62775"/>
            </a:xfrm>
            <a:custGeom>
              <a:avLst/>
              <a:gdLst/>
              <a:ahLst/>
              <a:cxnLst/>
              <a:rect l="l" t="t" r="r" b="b"/>
              <a:pathLst>
                <a:path w="5501" h="2511" extrusionOk="0">
                  <a:moveTo>
                    <a:pt x="52" y="0"/>
                  </a:moveTo>
                  <a:cubicBezTo>
                    <a:pt x="21" y="0"/>
                    <a:pt x="0" y="14"/>
                    <a:pt x="11" y="54"/>
                  </a:cubicBezTo>
                  <a:cubicBezTo>
                    <a:pt x="496" y="1753"/>
                    <a:pt x="2045" y="2511"/>
                    <a:pt x="3461" y="2511"/>
                  </a:cubicBezTo>
                  <a:cubicBezTo>
                    <a:pt x="3930" y="2511"/>
                    <a:pt x="4386" y="2427"/>
                    <a:pt x="4782" y="2267"/>
                  </a:cubicBezTo>
                  <a:cubicBezTo>
                    <a:pt x="5408" y="2014"/>
                    <a:pt x="5501" y="1446"/>
                    <a:pt x="4956" y="1446"/>
                  </a:cubicBezTo>
                  <a:cubicBezTo>
                    <a:pt x="4895" y="1446"/>
                    <a:pt x="4827" y="1453"/>
                    <a:pt x="4751" y="1468"/>
                  </a:cubicBezTo>
                  <a:cubicBezTo>
                    <a:pt x="4317" y="1554"/>
                    <a:pt x="3914" y="1595"/>
                    <a:pt x="3539" y="1595"/>
                  </a:cubicBezTo>
                  <a:cubicBezTo>
                    <a:pt x="2113" y="1595"/>
                    <a:pt x="1083" y="1003"/>
                    <a:pt x="174" y="46"/>
                  </a:cubicBezTo>
                  <a:cubicBezTo>
                    <a:pt x="154" y="26"/>
                    <a:pt x="94" y="0"/>
                    <a:pt x="52" y="0"/>
                  </a:cubicBezTo>
                  <a:close/>
                </a:path>
              </a:pathLst>
            </a:custGeom>
            <a:solidFill>
              <a:srgbClr val="CC6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8"/>
            <p:cNvSpPr/>
            <p:nvPr/>
          </p:nvSpPr>
          <p:spPr>
            <a:xfrm>
              <a:off x="3723900" y="554125"/>
              <a:ext cx="128300" cy="49225"/>
            </a:xfrm>
            <a:custGeom>
              <a:avLst/>
              <a:gdLst/>
              <a:ahLst/>
              <a:cxnLst/>
              <a:rect l="l" t="t" r="r" b="b"/>
              <a:pathLst>
                <a:path w="5132" h="1969" extrusionOk="0">
                  <a:moveTo>
                    <a:pt x="3813" y="1"/>
                  </a:moveTo>
                  <a:cubicBezTo>
                    <a:pt x="3471" y="1"/>
                    <a:pt x="3130" y="46"/>
                    <a:pt x="2887" y="82"/>
                  </a:cubicBezTo>
                  <a:cubicBezTo>
                    <a:pt x="1958" y="221"/>
                    <a:pt x="655" y="897"/>
                    <a:pt x="125" y="1688"/>
                  </a:cubicBezTo>
                  <a:cubicBezTo>
                    <a:pt x="1" y="1873"/>
                    <a:pt x="281" y="1969"/>
                    <a:pt x="455" y="1969"/>
                  </a:cubicBezTo>
                  <a:cubicBezTo>
                    <a:pt x="490" y="1969"/>
                    <a:pt x="520" y="1965"/>
                    <a:pt x="543" y="1957"/>
                  </a:cubicBezTo>
                  <a:cubicBezTo>
                    <a:pt x="1079" y="1770"/>
                    <a:pt x="1549" y="1379"/>
                    <a:pt x="2090" y="1228"/>
                  </a:cubicBezTo>
                  <a:cubicBezTo>
                    <a:pt x="2354" y="1154"/>
                    <a:pt x="2623" y="1128"/>
                    <a:pt x="2894" y="1128"/>
                  </a:cubicBezTo>
                  <a:cubicBezTo>
                    <a:pt x="3496" y="1128"/>
                    <a:pt x="4107" y="1256"/>
                    <a:pt x="4697" y="1272"/>
                  </a:cubicBezTo>
                  <a:cubicBezTo>
                    <a:pt x="4707" y="1273"/>
                    <a:pt x="4716" y="1273"/>
                    <a:pt x="4726" y="1273"/>
                  </a:cubicBezTo>
                  <a:cubicBezTo>
                    <a:pt x="4797" y="1273"/>
                    <a:pt x="4869" y="1266"/>
                    <a:pt x="4932" y="1234"/>
                  </a:cubicBezTo>
                  <a:cubicBezTo>
                    <a:pt x="5054" y="1173"/>
                    <a:pt x="5119" y="1030"/>
                    <a:pt x="5120" y="894"/>
                  </a:cubicBezTo>
                  <a:cubicBezTo>
                    <a:pt x="5132" y="169"/>
                    <a:pt x="4470" y="1"/>
                    <a:pt x="3813" y="1"/>
                  </a:cubicBezTo>
                  <a:close/>
                </a:path>
              </a:pathLst>
            </a:custGeom>
            <a:solidFill>
              <a:srgbClr val="432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8"/>
            <p:cNvSpPr/>
            <p:nvPr/>
          </p:nvSpPr>
          <p:spPr>
            <a:xfrm>
              <a:off x="3947875" y="529525"/>
              <a:ext cx="112025" cy="57375"/>
            </a:xfrm>
            <a:custGeom>
              <a:avLst/>
              <a:gdLst/>
              <a:ahLst/>
              <a:cxnLst/>
              <a:rect l="l" t="t" r="r" b="b"/>
              <a:pathLst>
                <a:path w="4481" h="2295" extrusionOk="0">
                  <a:moveTo>
                    <a:pt x="1098" y="0"/>
                  </a:moveTo>
                  <a:cubicBezTo>
                    <a:pt x="916" y="0"/>
                    <a:pt x="739" y="28"/>
                    <a:pt x="577" y="97"/>
                  </a:cubicBezTo>
                  <a:cubicBezTo>
                    <a:pt x="320" y="207"/>
                    <a:pt x="0" y="556"/>
                    <a:pt x="175" y="848"/>
                  </a:cubicBezTo>
                  <a:cubicBezTo>
                    <a:pt x="388" y="1210"/>
                    <a:pt x="1111" y="1250"/>
                    <a:pt x="1465" y="1290"/>
                  </a:cubicBezTo>
                  <a:cubicBezTo>
                    <a:pt x="2493" y="1406"/>
                    <a:pt x="3304" y="1793"/>
                    <a:pt x="4209" y="2261"/>
                  </a:cubicBezTo>
                  <a:cubicBezTo>
                    <a:pt x="4254" y="2284"/>
                    <a:pt x="4291" y="2295"/>
                    <a:pt x="4320" y="2295"/>
                  </a:cubicBezTo>
                  <a:cubicBezTo>
                    <a:pt x="4481" y="2295"/>
                    <a:pt x="4419" y="1988"/>
                    <a:pt x="4377" y="1872"/>
                  </a:cubicBezTo>
                  <a:cubicBezTo>
                    <a:pt x="4102" y="1105"/>
                    <a:pt x="3206" y="575"/>
                    <a:pt x="2459" y="317"/>
                  </a:cubicBezTo>
                  <a:cubicBezTo>
                    <a:pt x="2063" y="180"/>
                    <a:pt x="1562" y="0"/>
                    <a:pt x="1098" y="0"/>
                  </a:cubicBezTo>
                  <a:close/>
                </a:path>
              </a:pathLst>
            </a:custGeom>
            <a:solidFill>
              <a:srgbClr val="432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" name="Google Shape;1846;p49"/>
          <p:cNvSpPr/>
          <p:nvPr/>
        </p:nvSpPr>
        <p:spPr>
          <a:xfrm>
            <a:off x="865500" y="-1134700"/>
            <a:ext cx="7413000" cy="7413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7" name="Google Shape;1847;p49"/>
          <p:cNvSpPr txBox="1">
            <a:spLocks noGrp="1"/>
          </p:cNvSpPr>
          <p:nvPr>
            <p:ph type="ctrTitle"/>
          </p:nvPr>
        </p:nvSpPr>
        <p:spPr>
          <a:xfrm flipH="1">
            <a:off x="1619069" y="2354314"/>
            <a:ext cx="36903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EVENTS</a:t>
            </a:r>
            <a:endParaRPr/>
          </a:p>
        </p:txBody>
      </p:sp>
      <p:sp>
        <p:nvSpPr>
          <p:cNvPr id="1848" name="Google Shape;1848;p49"/>
          <p:cNvSpPr txBox="1">
            <a:spLocks noGrp="1"/>
          </p:cNvSpPr>
          <p:nvPr>
            <p:ph type="title" idx="2"/>
          </p:nvPr>
        </p:nvSpPr>
        <p:spPr>
          <a:xfrm flipH="1">
            <a:off x="1619119" y="3789746"/>
            <a:ext cx="224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</a:rPr>
              <a:t>05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849" name="Google Shape;1849;p49"/>
          <p:cNvSpPr txBox="1">
            <a:spLocks noGrp="1"/>
          </p:cNvSpPr>
          <p:nvPr>
            <p:ph type="subTitle" idx="1"/>
          </p:nvPr>
        </p:nvSpPr>
        <p:spPr>
          <a:xfrm flipH="1">
            <a:off x="1619119" y="2773985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You could enter a subtitle here if you need it</a:t>
            </a:r>
            <a:endParaRPr/>
          </a:p>
        </p:txBody>
      </p:sp>
      <p:grpSp>
        <p:nvGrpSpPr>
          <p:cNvPr id="1850" name="Google Shape;1850;p49"/>
          <p:cNvGrpSpPr/>
          <p:nvPr/>
        </p:nvGrpSpPr>
        <p:grpSpPr>
          <a:xfrm>
            <a:off x="4971087" y="385375"/>
            <a:ext cx="3090276" cy="3180475"/>
            <a:chOff x="1264500" y="238125"/>
            <a:chExt cx="5090225" cy="5238800"/>
          </a:xfrm>
        </p:grpSpPr>
        <p:sp>
          <p:nvSpPr>
            <p:cNvPr id="1851" name="Google Shape;1851;p49"/>
            <p:cNvSpPr/>
            <p:nvPr/>
          </p:nvSpPr>
          <p:spPr>
            <a:xfrm>
              <a:off x="4795750" y="2346725"/>
              <a:ext cx="1445275" cy="3130150"/>
            </a:xfrm>
            <a:custGeom>
              <a:avLst/>
              <a:gdLst/>
              <a:ahLst/>
              <a:cxnLst/>
              <a:rect l="l" t="t" r="r" b="b"/>
              <a:pathLst>
                <a:path w="57811" h="125206" extrusionOk="0">
                  <a:moveTo>
                    <a:pt x="33164" y="0"/>
                  </a:moveTo>
                  <a:lnTo>
                    <a:pt x="0" y="125206"/>
                  </a:lnTo>
                  <a:lnTo>
                    <a:pt x="57811" y="90898"/>
                  </a:lnTo>
                  <a:lnTo>
                    <a:pt x="33164" y="0"/>
                  </a:lnTo>
                  <a:close/>
                </a:path>
              </a:pathLst>
            </a:custGeom>
            <a:solidFill>
              <a:srgbClr val="7CB0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9"/>
            <p:cNvSpPr/>
            <p:nvPr/>
          </p:nvSpPr>
          <p:spPr>
            <a:xfrm>
              <a:off x="4795625" y="2346750"/>
              <a:ext cx="879475" cy="3130175"/>
            </a:xfrm>
            <a:custGeom>
              <a:avLst/>
              <a:gdLst/>
              <a:ahLst/>
              <a:cxnLst/>
              <a:rect l="l" t="t" r="r" b="b"/>
              <a:pathLst>
                <a:path w="35179" h="125207" extrusionOk="0">
                  <a:moveTo>
                    <a:pt x="33172" y="1"/>
                  </a:moveTo>
                  <a:lnTo>
                    <a:pt x="1" y="125206"/>
                  </a:lnTo>
                  <a:lnTo>
                    <a:pt x="1" y="125206"/>
                  </a:lnTo>
                  <a:lnTo>
                    <a:pt x="5880" y="121717"/>
                  </a:lnTo>
                  <a:lnTo>
                    <a:pt x="35179" y="7411"/>
                  </a:lnTo>
                  <a:lnTo>
                    <a:pt x="33172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9"/>
            <p:cNvSpPr/>
            <p:nvPr/>
          </p:nvSpPr>
          <p:spPr>
            <a:xfrm>
              <a:off x="5180300" y="2346725"/>
              <a:ext cx="1060725" cy="2272450"/>
            </a:xfrm>
            <a:custGeom>
              <a:avLst/>
              <a:gdLst/>
              <a:ahLst/>
              <a:cxnLst/>
              <a:rect l="l" t="t" r="r" b="b"/>
              <a:pathLst>
                <a:path w="42429" h="90898" extrusionOk="0">
                  <a:moveTo>
                    <a:pt x="17782" y="0"/>
                  </a:moveTo>
                  <a:lnTo>
                    <a:pt x="1" y="67393"/>
                  </a:lnTo>
                  <a:lnTo>
                    <a:pt x="42429" y="90898"/>
                  </a:lnTo>
                  <a:lnTo>
                    <a:pt x="42429" y="90898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5E7F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9"/>
            <p:cNvSpPr/>
            <p:nvPr/>
          </p:nvSpPr>
          <p:spPr>
            <a:xfrm>
              <a:off x="5445375" y="2346725"/>
              <a:ext cx="795650" cy="2272450"/>
            </a:xfrm>
            <a:custGeom>
              <a:avLst/>
              <a:gdLst/>
              <a:ahLst/>
              <a:cxnLst/>
              <a:rect l="l" t="t" r="r" b="b"/>
              <a:pathLst>
                <a:path w="31826" h="90898" extrusionOk="0">
                  <a:moveTo>
                    <a:pt x="7179" y="0"/>
                  </a:moveTo>
                  <a:lnTo>
                    <a:pt x="1" y="27207"/>
                  </a:lnTo>
                  <a:lnTo>
                    <a:pt x="14697" y="81409"/>
                  </a:lnTo>
                  <a:lnTo>
                    <a:pt x="31826" y="90898"/>
                  </a:lnTo>
                  <a:lnTo>
                    <a:pt x="7179" y="0"/>
                  </a:lnTo>
                  <a:close/>
                </a:path>
              </a:pathLst>
            </a:custGeom>
            <a:solidFill>
              <a:srgbClr val="476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9"/>
            <p:cNvSpPr/>
            <p:nvPr/>
          </p:nvSpPr>
          <p:spPr>
            <a:xfrm>
              <a:off x="1264500" y="294575"/>
              <a:ext cx="4360425" cy="5182350"/>
            </a:xfrm>
            <a:custGeom>
              <a:avLst/>
              <a:gdLst/>
              <a:ahLst/>
              <a:cxnLst/>
              <a:rect l="l" t="t" r="r" b="b"/>
              <a:pathLst>
                <a:path w="174417" h="207294" extrusionOk="0">
                  <a:moveTo>
                    <a:pt x="33164" y="1"/>
                  </a:moveTo>
                  <a:lnTo>
                    <a:pt x="25034" y="30707"/>
                  </a:lnTo>
                  <a:lnTo>
                    <a:pt x="0" y="125206"/>
                  </a:lnTo>
                  <a:lnTo>
                    <a:pt x="141246" y="207293"/>
                  </a:lnTo>
                  <a:lnTo>
                    <a:pt x="166280" y="112792"/>
                  </a:lnTo>
                  <a:lnTo>
                    <a:pt x="174417" y="82088"/>
                  </a:lnTo>
                  <a:lnTo>
                    <a:pt x="33164" y="1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9"/>
            <p:cNvSpPr/>
            <p:nvPr/>
          </p:nvSpPr>
          <p:spPr>
            <a:xfrm>
              <a:off x="4415200" y="2874700"/>
              <a:ext cx="550950" cy="649325"/>
            </a:xfrm>
            <a:custGeom>
              <a:avLst/>
              <a:gdLst/>
              <a:ahLst/>
              <a:cxnLst/>
              <a:rect l="l" t="t" r="r" b="b"/>
              <a:pathLst>
                <a:path w="22038" h="25973" extrusionOk="0">
                  <a:moveTo>
                    <a:pt x="6346" y="1"/>
                  </a:moveTo>
                  <a:cubicBezTo>
                    <a:pt x="5193" y="1"/>
                    <a:pt x="4099" y="761"/>
                    <a:pt x="3780" y="1982"/>
                  </a:cubicBezTo>
                  <a:lnTo>
                    <a:pt x="303" y="15280"/>
                  </a:lnTo>
                  <a:cubicBezTo>
                    <a:pt x="1" y="16436"/>
                    <a:pt x="511" y="17652"/>
                    <a:pt x="1547" y="18247"/>
                  </a:cubicBezTo>
                  <a:lnTo>
                    <a:pt x="14376" y="25619"/>
                  </a:lnTo>
                  <a:cubicBezTo>
                    <a:pt x="14796" y="25861"/>
                    <a:pt x="15248" y="25973"/>
                    <a:pt x="15691" y="25973"/>
                  </a:cubicBezTo>
                  <a:cubicBezTo>
                    <a:pt x="16846" y="25973"/>
                    <a:pt x="17940" y="25213"/>
                    <a:pt x="18259" y="23993"/>
                  </a:cubicBezTo>
                  <a:lnTo>
                    <a:pt x="21735" y="10693"/>
                  </a:lnTo>
                  <a:cubicBezTo>
                    <a:pt x="22038" y="9537"/>
                    <a:pt x="21528" y="8322"/>
                    <a:pt x="20493" y="7727"/>
                  </a:cubicBezTo>
                  <a:lnTo>
                    <a:pt x="7663" y="355"/>
                  </a:lnTo>
                  <a:cubicBezTo>
                    <a:pt x="7242" y="113"/>
                    <a:pt x="6790" y="1"/>
                    <a:pt x="6346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9"/>
            <p:cNvSpPr/>
            <p:nvPr/>
          </p:nvSpPr>
          <p:spPr>
            <a:xfrm>
              <a:off x="4229850" y="3533725"/>
              <a:ext cx="550950" cy="649325"/>
            </a:xfrm>
            <a:custGeom>
              <a:avLst/>
              <a:gdLst/>
              <a:ahLst/>
              <a:cxnLst/>
              <a:rect l="l" t="t" r="r" b="b"/>
              <a:pathLst>
                <a:path w="22038" h="25973" extrusionOk="0">
                  <a:moveTo>
                    <a:pt x="6347" y="0"/>
                  </a:moveTo>
                  <a:cubicBezTo>
                    <a:pt x="5193" y="0"/>
                    <a:pt x="4099" y="761"/>
                    <a:pt x="3780" y="1981"/>
                  </a:cubicBezTo>
                  <a:lnTo>
                    <a:pt x="303" y="15280"/>
                  </a:lnTo>
                  <a:cubicBezTo>
                    <a:pt x="1" y="16436"/>
                    <a:pt x="510" y="17651"/>
                    <a:pt x="1547" y="18247"/>
                  </a:cubicBezTo>
                  <a:lnTo>
                    <a:pt x="14376" y="25620"/>
                  </a:lnTo>
                  <a:cubicBezTo>
                    <a:pt x="14796" y="25861"/>
                    <a:pt x="15248" y="25973"/>
                    <a:pt x="15691" y="25973"/>
                  </a:cubicBezTo>
                  <a:cubicBezTo>
                    <a:pt x="16845" y="25973"/>
                    <a:pt x="17940" y="25213"/>
                    <a:pt x="18258" y="23991"/>
                  </a:cubicBezTo>
                  <a:lnTo>
                    <a:pt x="21735" y="10693"/>
                  </a:lnTo>
                  <a:cubicBezTo>
                    <a:pt x="22037" y="9537"/>
                    <a:pt x="21528" y="8322"/>
                    <a:pt x="20493" y="7726"/>
                  </a:cubicBezTo>
                  <a:lnTo>
                    <a:pt x="7663" y="354"/>
                  </a:lnTo>
                  <a:cubicBezTo>
                    <a:pt x="7242" y="113"/>
                    <a:pt x="6790" y="0"/>
                    <a:pt x="634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9"/>
            <p:cNvSpPr/>
            <p:nvPr/>
          </p:nvSpPr>
          <p:spPr>
            <a:xfrm>
              <a:off x="4023925" y="4203075"/>
              <a:ext cx="550925" cy="649325"/>
            </a:xfrm>
            <a:custGeom>
              <a:avLst/>
              <a:gdLst/>
              <a:ahLst/>
              <a:cxnLst/>
              <a:rect l="l" t="t" r="r" b="b"/>
              <a:pathLst>
                <a:path w="22037" h="25973" extrusionOk="0">
                  <a:moveTo>
                    <a:pt x="6345" y="0"/>
                  </a:moveTo>
                  <a:cubicBezTo>
                    <a:pt x="5192" y="0"/>
                    <a:pt x="4099" y="760"/>
                    <a:pt x="3779" y="1981"/>
                  </a:cubicBezTo>
                  <a:lnTo>
                    <a:pt x="303" y="15279"/>
                  </a:lnTo>
                  <a:cubicBezTo>
                    <a:pt x="0" y="16435"/>
                    <a:pt x="510" y="17650"/>
                    <a:pt x="1546" y="18246"/>
                  </a:cubicBezTo>
                  <a:lnTo>
                    <a:pt x="14375" y="25619"/>
                  </a:lnTo>
                  <a:cubicBezTo>
                    <a:pt x="14795" y="25860"/>
                    <a:pt x="15247" y="25972"/>
                    <a:pt x="15691" y="25972"/>
                  </a:cubicBezTo>
                  <a:cubicBezTo>
                    <a:pt x="16845" y="25972"/>
                    <a:pt x="17939" y="25212"/>
                    <a:pt x="18258" y="23992"/>
                  </a:cubicBezTo>
                  <a:lnTo>
                    <a:pt x="21734" y="10692"/>
                  </a:lnTo>
                  <a:cubicBezTo>
                    <a:pt x="22037" y="9536"/>
                    <a:pt x="21527" y="8321"/>
                    <a:pt x="20492" y="7725"/>
                  </a:cubicBezTo>
                  <a:lnTo>
                    <a:pt x="7662" y="354"/>
                  </a:lnTo>
                  <a:cubicBezTo>
                    <a:pt x="7241" y="112"/>
                    <a:pt x="6789" y="0"/>
                    <a:pt x="6345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9"/>
            <p:cNvSpPr/>
            <p:nvPr/>
          </p:nvSpPr>
          <p:spPr>
            <a:xfrm>
              <a:off x="1911825" y="294800"/>
              <a:ext cx="3713075" cy="2740425"/>
            </a:xfrm>
            <a:custGeom>
              <a:avLst/>
              <a:gdLst/>
              <a:ahLst/>
              <a:cxnLst/>
              <a:rect l="l" t="t" r="r" b="b"/>
              <a:pathLst>
                <a:path w="148523" h="109617" extrusionOk="0">
                  <a:moveTo>
                    <a:pt x="7291" y="0"/>
                  </a:moveTo>
                  <a:lnTo>
                    <a:pt x="0" y="27541"/>
                  </a:lnTo>
                  <a:lnTo>
                    <a:pt x="141228" y="109616"/>
                  </a:lnTo>
                  <a:lnTo>
                    <a:pt x="148522" y="82076"/>
                  </a:lnTo>
                  <a:lnTo>
                    <a:pt x="7291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9"/>
            <p:cNvSpPr/>
            <p:nvPr/>
          </p:nvSpPr>
          <p:spPr>
            <a:xfrm>
              <a:off x="1911825" y="294800"/>
              <a:ext cx="3713075" cy="2740425"/>
            </a:xfrm>
            <a:custGeom>
              <a:avLst/>
              <a:gdLst/>
              <a:ahLst/>
              <a:cxnLst/>
              <a:rect l="l" t="t" r="r" b="b"/>
              <a:pathLst>
                <a:path w="148523" h="109617" extrusionOk="0">
                  <a:moveTo>
                    <a:pt x="7291" y="0"/>
                  </a:moveTo>
                  <a:lnTo>
                    <a:pt x="0" y="27541"/>
                  </a:lnTo>
                  <a:lnTo>
                    <a:pt x="141228" y="109616"/>
                  </a:lnTo>
                  <a:lnTo>
                    <a:pt x="148522" y="82076"/>
                  </a:lnTo>
                  <a:lnTo>
                    <a:pt x="7291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9"/>
            <p:cNvSpPr/>
            <p:nvPr/>
          </p:nvSpPr>
          <p:spPr>
            <a:xfrm>
              <a:off x="2092250" y="241075"/>
              <a:ext cx="3645250" cy="2105600"/>
            </a:xfrm>
            <a:custGeom>
              <a:avLst/>
              <a:gdLst/>
              <a:ahLst/>
              <a:cxnLst/>
              <a:rect l="l" t="t" r="r" b="b"/>
              <a:pathLst>
                <a:path w="145810" h="84224" extrusionOk="0">
                  <a:moveTo>
                    <a:pt x="3" y="2234"/>
                  </a:moveTo>
                  <a:lnTo>
                    <a:pt x="0" y="2250"/>
                  </a:lnTo>
                  <a:lnTo>
                    <a:pt x="17" y="2242"/>
                  </a:lnTo>
                  <a:lnTo>
                    <a:pt x="3" y="2234"/>
                  </a:lnTo>
                  <a:close/>
                  <a:moveTo>
                    <a:pt x="4512" y="0"/>
                  </a:moveTo>
                  <a:lnTo>
                    <a:pt x="17" y="2242"/>
                  </a:lnTo>
                  <a:lnTo>
                    <a:pt x="141297" y="84223"/>
                  </a:lnTo>
                  <a:lnTo>
                    <a:pt x="145810" y="81907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9"/>
            <p:cNvSpPr/>
            <p:nvPr/>
          </p:nvSpPr>
          <p:spPr>
            <a:xfrm>
              <a:off x="2092250" y="296850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0" y="0"/>
                  </a:moveTo>
                  <a:lnTo>
                    <a:pt x="0" y="22"/>
                  </a:lnTo>
                  <a:lnTo>
                    <a:pt x="2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9"/>
            <p:cNvSpPr/>
            <p:nvPr/>
          </p:nvSpPr>
          <p:spPr>
            <a:xfrm>
              <a:off x="2092750" y="241075"/>
              <a:ext cx="2922700" cy="1716900"/>
            </a:xfrm>
            <a:custGeom>
              <a:avLst/>
              <a:gdLst/>
              <a:ahLst/>
              <a:cxnLst/>
              <a:rect l="l" t="t" r="r" b="b"/>
              <a:pathLst>
                <a:path w="116908" h="68676" extrusionOk="0">
                  <a:moveTo>
                    <a:pt x="4491" y="0"/>
                  </a:moveTo>
                  <a:lnTo>
                    <a:pt x="0" y="2244"/>
                  </a:lnTo>
                  <a:lnTo>
                    <a:pt x="110533" y="66381"/>
                  </a:lnTo>
                  <a:lnTo>
                    <a:pt x="114482" y="68675"/>
                  </a:lnTo>
                  <a:cubicBezTo>
                    <a:pt x="115081" y="67374"/>
                    <a:pt x="115902" y="66188"/>
                    <a:pt x="116908" y="65168"/>
                  </a:cubicBezTo>
                  <a:lnTo>
                    <a:pt x="112841" y="62813"/>
                  </a:lnTo>
                  <a:lnTo>
                    <a:pt x="4491" y="0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9"/>
            <p:cNvSpPr/>
            <p:nvPr/>
          </p:nvSpPr>
          <p:spPr>
            <a:xfrm>
              <a:off x="5624650" y="2346725"/>
              <a:ext cx="200" cy="500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1" y="0"/>
                  </a:moveTo>
                  <a:lnTo>
                    <a:pt x="1" y="1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6AA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9"/>
            <p:cNvSpPr/>
            <p:nvPr/>
          </p:nvSpPr>
          <p:spPr>
            <a:xfrm>
              <a:off x="4753375" y="2038750"/>
              <a:ext cx="290075" cy="483375"/>
            </a:xfrm>
            <a:custGeom>
              <a:avLst/>
              <a:gdLst/>
              <a:ahLst/>
              <a:cxnLst/>
              <a:rect l="l" t="t" r="r" b="b"/>
              <a:pathLst>
                <a:path w="11603" h="19335" extrusionOk="0">
                  <a:moveTo>
                    <a:pt x="1" y="0"/>
                  </a:moveTo>
                  <a:lnTo>
                    <a:pt x="44" y="12620"/>
                  </a:lnTo>
                  <a:lnTo>
                    <a:pt x="11603" y="19335"/>
                  </a:lnTo>
                  <a:lnTo>
                    <a:pt x="11560" y="67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9"/>
            <p:cNvSpPr/>
            <p:nvPr/>
          </p:nvSpPr>
          <p:spPr>
            <a:xfrm>
              <a:off x="4753375" y="2038750"/>
              <a:ext cx="290150" cy="483300"/>
            </a:xfrm>
            <a:custGeom>
              <a:avLst/>
              <a:gdLst/>
              <a:ahLst/>
              <a:cxnLst/>
              <a:rect l="l" t="t" r="r" b="b"/>
              <a:pathLst>
                <a:path w="11606" h="19332" extrusionOk="0">
                  <a:moveTo>
                    <a:pt x="1" y="0"/>
                  </a:moveTo>
                  <a:lnTo>
                    <a:pt x="21" y="5717"/>
                  </a:lnTo>
                  <a:lnTo>
                    <a:pt x="43" y="12617"/>
                  </a:lnTo>
                  <a:lnTo>
                    <a:pt x="11606" y="19332"/>
                  </a:lnTo>
                  <a:lnTo>
                    <a:pt x="11586" y="13900"/>
                  </a:lnTo>
                  <a:lnTo>
                    <a:pt x="11565" y="8723"/>
                  </a:lnTo>
                  <a:lnTo>
                    <a:pt x="11558" y="6715"/>
                  </a:lnTo>
                  <a:lnTo>
                    <a:pt x="4199" y="24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9"/>
            <p:cNvSpPr/>
            <p:nvPr/>
          </p:nvSpPr>
          <p:spPr>
            <a:xfrm>
              <a:off x="5025700" y="2196900"/>
              <a:ext cx="16825" cy="59800"/>
            </a:xfrm>
            <a:custGeom>
              <a:avLst/>
              <a:gdLst/>
              <a:ahLst/>
              <a:cxnLst/>
              <a:rect l="l" t="t" r="r" b="b"/>
              <a:pathLst>
                <a:path w="673" h="2392" extrusionOk="0">
                  <a:moveTo>
                    <a:pt x="0" y="0"/>
                  </a:moveTo>
                  <a:lnTo>
                    <a:pt x="672" y="2391"/>
                  </a:lnTo>
                  <a:lnTo>
                    <a:pt x="665" y="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9"/>
            <p:cNvSpPr/>
            <p:nvPr/>
          </p:nvSpPr>
          <p:spPr>
            <a:xfrm>
              <a:off x="4753375" y="2038750"/>
              <a:ext cx="281950" cy="315550"/>
            </a:xfrm>
            <a:custGeom>
              <a:avLst/>
              <a:gdLst/>
              <a:ahLst/>
              <a:cxnLst/>
              <a:rect l="l" t="t" r="r" b="b"/>
              <a:pathLst>
                <a:path w="11278" h="12622" extrusionOk="0">
                  <a:moveTo>
                    <a:pt x="1" y="0"/>
                  </a:moveTo>
                  <a:lnTo>
                    <a:pt x="47" y="12622"/>
                  </a:lnTo>
                  <a:lnTo>
                    <a:pt x="11278" y="65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43C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9"/>
            <p:cNvSpPr/>
            <p:nvPr/>
          </p:nvSpPr>
          <p:spPr>
            <a:xfrm>
              <a:off x="4753375" y="2038750"/>
              <a:ext cx="281950" cy="315550"/>
            </a:xfrm>
            <a:custGeom>
              <a:avLst/>
              <a:gdLst/>
              <a:ahLst/>
              <a:cxnLst/>
              <a:rect l="l" t="t" r="r" b="b"/>
              <a:pathLst>
                <a:path w="11278" h="12622" extrusionOk="0">
                  <a:moveTo>
                    <a:pt x="1" y="0"/>
                  </a:moveTo>
                  <a:lnTo>
                    <a:pt x="47" y="12622"/>
                  </a:lnTo>
                  <a:lnTo>
                    <a:pt x="11278" y="65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5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9"/>
            <p:cNvSpPr/>
            <p:nvPr/>
          </p:nvSpPr>
          <p:spPr>
            <a:xfrm>
              <a:off x="4916175" y="2196900"/>
              <a:ext cx="126325" cy="59800"/>
            </a:xfrm>
            <a:custGeom>
              <a:avLst/>
              <a:gdLst/>
              <a:ahLst/>
              <a:cxnLst/>
              <a:rect l="l" t="t" r="r" b="b"/>
              <a:pathLst>
                <a:path w="5053" h="2392" extrusionOk="0">
                  <a:moveTo>
                    <a:pt x="4380" y="0"/>
                  </a:moveTo>
                  <a:cubicBezTo>
                    <a:pt x="4296" y="27"/>
                    <a:pt x="4220" y="49"/>
                    <a:pt x="4136" y="69"/>
                  </a:cubicBezTo>
                  <a:cubicBezTo>
                    <a:pt x="4053" y="98"/>
                    <a:pt x="3971" y="118"/>
                    <a:pt x="3887" y="138"/>
                  </a:cubicBezTo>
                  <a:cubicBezTo>
                    <a:pt x="3604" y="209"/>
                    <a:pt x="3319" y="264"/>
                    <a:pt x="3028" y="305"/>
                  </a:cubicBezTo>
                  <a:cubicBezTo>
                    <a:pt x="2764" y="340"/>
                    <a:pt x="2501" y="360"/>
                    <a:pt x="2245" y="374"/>
                  </a:cubicBezTo>
                  <a:cubicBezTo>
                    <a:pt x="2168" y="382"/>
                    <a:pt x="2086" y="382"/>
                    <a:pt x="2003" y="382"/>
                  </a:cubicBezTo>
                  <a:cubicBezTo>
                    <a:pt x="1917" y="385"/>
                    <a:pt x="1830" y="387"/>
                    <a:pt x="1743" y="387"/>
                  </a:cubicBezTo>
                  <a:cubicBezTo>
                    <a:pt x="1656" y="387"/>
                    <a:pt x="1570" y="385"/>
                    <a:pt x="1483" y="382"/>
                  </a:cubicBezTo>
                  <a:cubicBezTo>
                    <a:pt x="1392" y="374"/>
                    <a:pt x="1303" y="374"/>
                    <a:pt x="1213" y="367"/>
                  </a:cubicBezTo>
                  <a:cubicBezTo>
                    <a:pt x="1047" y="354"/>
                    <a:pt x="880" y="333"/>
                    <a:pt x="714" y="312"/>
                  </a:cubicBezTo>
                  <a:cubicBezTo>
                    <a:pt x="631" y="305"/>
                    <a:pt x="555" y="291"/>
                    <a:pt x="471" y="285"/>
                  </a:cubicBezTo>
                  <a:cubicBezTo>
                    <a:pt x="313" y="256"/>
                    <a:pt x="160" y="229"/>
                    <a:pt x="0" y="187"/>
                  </a:cubicBezTo>
                  <a:lnTo>
                    <a:pt x="0" y="187"/>
                  </a:lnTo>
                  <a:lnTo>
                    <a:pt x="1719" y="1463"/>
                  </a:lnTo>
                  <a:cubicBezTo>
                    <a:pt x="1768" y="1490"/>
                    <a:pt x="1824" y="1517"/>
                    <a:pt x="1879" y="1545"/>
                  </a:cubicBezTo>
                  <a:lnTo>
                    <a:pt x="2004" y="1608"/>
                  </a:lnTo>
                  <a:cubicBezTo>
                    <a:pt x="2037" y="1630"/>
                    <a:pt x="2075" y="1646"/>
                    <a:pt x="2115" y="1657"/>
                  </a:cubicBezTo>
                  <a:cubicBezTo>
                    <a:pt x="2275" y="1732"/>
                    <a:pt x="2433" y="1795"/>
                    <a:pt x="2593" y="1864"/>
                  </a:cubicBezTo>
                  <a:cubicBezTo>
                    <a:pt x="2700" y="1915"/>
                    <a:pt x="2811" y="1954"/>
                    <a:pt x="2926" y="1982"/>
                  </a:cubicBezTo>
                  <a:cubicBezTo>
                    <a:pt x="3071" y="2037"/>
                    <a:pt x="3224" y="2086"/>
                    <a:pt x="3375" y="2128"/>
                  </a:cubicBezTo>
                  <a:cubicBezTo>
                    <a:pt x="3409" y="2139"/>
                    <a:pt x="3444" y="2149"/>
                    <a:pt x="3479" y="2155"/>
                  </a:cubicBezTo>
                  <a:cubicBezTo>
                    <a:pt x="3486" y="2155"/>
                    <a:pt x="3486" y="2155"/>
                    <a:pt x="3493" y="2162"/>
                  </a:cubicBezTo>
                  <a:cubicBezTo>
                    <a:pt x="3507" y="2167"/>
                    <a:pt x="3524" y="2170"/>
                    <a:pt x="3539" y="2170"/>
                  </a:cubicBezTo>
                  <a:cubicBezTo>
                    <a:pt x="3543" y="2170"/>
                    <a:pt x="3546" y="2170"/>
                    <a:pt x="3549" y="2170"/>
                  </a:cubicBezTo>
                  <a:cubicBezTo>
                    <a:pt x="3558" y="2175"/>
                    <a:pt x="3565" y="2179"/>
                    <a:pt x="3573" y="2179"/>
                  </a:cubicBezTo>
                  <a:cubicBezTo>
                    <a:pt x="3576" y="2179"/>
                    <a:pt x="3580" y="2178"/>
                    <a:pt x="3584" y="2177"/>
                  </a:cubicBezTo>
                  <a:cubicBezTo>
                    <a:pt x="3771" y="2224"/>
                    <a:pt x="3965" y="2259"/>
                    <a:pt x="4151" y="2293"/>
                  </a:cubicBezTo>
                  <a:cubicBezTo>
                    <a:pt x="4175" y="2302"/>
                    <a:pt x="4201" y="2306"/>
                    <a:pt x="4227" y="2308"/>
                  </a:cubicBezTo>
                  <a:cubicBezTo>
                    <a:pt x="4295" y="2314"/>
                    <a:pt x="4362" y="2322"/>
                    <a:pt x="4429" y="2335"/>
                  </a:cubicBezTo>
                  <a:cubicBezTo>
                    <a:pt x="4594" y="2363"/>
                    <a:pt x="4760" y="2378"/>
                    <a:pt x="4927" y="2384"/>
                  </a:cubicBezTo>
                  <a:cubicBezTo>
                    <a:pt x="4969" y="2384"/>
                    <a:pt x="5010" y="2391"/>
                    <a:pt x="5052" y="2391"/>
                  </a:cubicBezTo>
                  <a:lnTo>
                    <a:pt x="5045" y="389"/>
                  </a:lnTo>
                  <a:lnTo>
                    <a:pt x="4380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9"/>
            <p:cNvSpPr/>
            <p:nvPr/>
          </p:nvSpPr>
          <p:spPr>
            <a:xfrm>
              <a:off x="4638600" y="1566325"/>
              <a:ext cx="635925" cy="784200"/>
            </a:xfrm>
            <a:custGeom>
              <a:avLst/>
              <a:gdLst/>
              <a:ahLst/>
              <a:cxnLst/>
              <a:rect l="l" t="t" r="r" b="b"/>
              <a:pathLst>
                <a:path w="25437" h="31368" extrusionOk="0">
                  <a:moveTo>
                    <a:pt x="25434" y="3446"/>
                  </a:moveTo>
                  <a:lnTo>
                    <a:pt x="25436" y="3447"/>
                  </a:lnTo>
                  <a:cubicBezTo>
                    <a:pt x="25436" y="3447"/>
                    <a:pt x="25435" y="3446"/>
                    <a:pt x="25434" y="3446"/>
                  </a:cubicBezTo>
                  <a:close/>
                  <a:moveTo>
                    <a:pt x="16003" y="1"/>
                  </a:moveTo>
                  <a:cubicBezTo>
                    <a:pt x="15767" y="1"/>
                    <a:pt x="15529" y="8"/>
                    <a:pt x="15290" y="22"/>
                  </a:cubicBezTo>
                  <a:cubicBezTo>
                    <a:pt x="15226" y="25"/>
                    <a:pt x="15163" y="31"/>
                    <a:pt x="15100" y="35"/>
                  </a:cubicBezTo>
                  <a:cubicBezTo>
                    <a:pt x="14795" y="57"/>
                    <a:pt x="14487" y="85"/>
                    <a:pt x="14176" y="129"/>
                  </a:cubicBezTo>
                  <a:cubicBezTo>
                    <a:pt x="13856" y="175"/>
                    <a:pt x="13539" y="234"/>
                    <a:pt x="13225" y="301"/>
                  </a:cubicBezTo>
                  <a:cubicBezTo>
                    <a:pt x="13143" y="319"/>
                    <a:pt x="13063" y="337"/>
                    <a:pt x="12982" y="355"/>
                  </a:cubicBezTo>
                  <a:cubicBezTo>
                    <a:pt x="12694" y="421"/>
                    <a:pt x="12408" y="494"/>
                    <a:pt x="12124" y="579"/>
                  </a:cubicBezTo>
                  <a:cubicBezTo>
                    <a:pt x="12098" y="586"/>
                    <a:pt x="12072" y="594"/>
                    <a:pt x="12046" y="601"/>
                  </a:cubicBezTo>
                  <a:cubicBezTo>
                    <a:pt x="11741" y="693"/>
                    <a:pt x="11440" y="798"/>
                    <a:pt x="11142" y="912"/>
                  </a:cubicBezTo>
                  <a:cubicBezTo>
                    <a:pt x="11064" y="941"/>
                    <a:pt x="10990" y="971"/>
                    <a:pt x="10913" y="1001"/>
                  </a:cubicBezTo>
                  <a:cubicBezTo>
                    <a:pt x="10653" y="1103"/>
                    <a:pt x="10395" y="1213"/>
                    <a:pt x="10140" y="1331"/>
                  </a:cubicBezTo>
                  <a:cubicBezTo>
                    <a:pt x="10109" y="1345"/>
                    <a:pt x="10077" y="1357"/>
                    <a:pt x="10045" y="1371"/>
                  </a:cubicBezTo>
                  <a:cubicBezTo>
                    <a:pt x="10037" y="1375"/>
                    <a:pt x="10028" y="1380"/>
                    <a:pt x="10019" y="1384"/>
                  </a:cubicBezTo>
                  <a:cubicBezTo>
                    <a:pt x="9664" y="1552"/>
                    <a:pt x="9314" y="1737"/>
                    <a:pt x="8970" y="1933"/>
                  </a:cubicBezTo>
                  <a:cubicBezTo>
                    <a:pt x="8917" y="1963"/>
                    <a:pt x="8862" y="1993"/>
                    <a:pt x="8809" y="2025"/>
                  </a:cubicBezTo>
                  <a:cubicBezTo>
                    <a:pt x="8476" y="2218"/>
                    <a:pt x="8151" y="2423"/>
                    <a:pt x="7832" y="2642"/>
                  </a:cubicBezTo>
                  <a:cubicBezTo>
                    <a:pt x="7805" y="2661"/>
                    <a:pt x="7776" y="2677"/>
                    <a:pt x="7748" y="2696"/>
                  </a:cubicBezTo>
                  <a:cubicBezTo>
                    <a:pt x="7712" y="2720"/>
                    <a:pt x="7678" y="2749"/>
                    <a:pt x="7642" y="2773"/>
                  </a:cubicBezTo>
                  <a:cubicBezTo>
                    <a:pt x="7401" y="2943"/>
                    <a:pt x="7163" y="3119"/>
                    <a:pt x="6928" y="3303"/>
                  </a:cubicBezTo>
                  <a:cubicBezTo>
                    <a:pt x="6907" y="3320"/>
                    <a:pt x="6884" y="3336"/>
                    <a:pt x="6861" y="3355"/>
                  </a:cubicBezTo>
                  <a:cubicBezTo>
                    <a:pt x="6609" y="3554"/>
                    <a:pt x="6364" y="3764"/>
                    <a:pt x="6122" y="3978"/>
                  </a:cubicBezTo>
                  <a:cubicBezTo>
                    <a:pt x="6095" y="4003"/>
                    <a:pt x="6066" y="4024"/>
                    <a:pt x="6039" y="4049"/>
                  </a:cubicBezTo>
                  <a:cubicBezTo>
                    <a:pt x="6001" y="4083"/>
                    <a:pt x="5965" y="4121"/>
                    <a:pt x="5926" y="4157"/>
                  </a:cubicBezTo>
                  <a:cubicBezTo>
                    <a:pt x="5754" y="4315"/>
                    <a:pt x="5582" y="4478"/>
                    <a:pt x="5415" y="4645"/>
                  </a:cubicBezTo>
                  <a:cubicBezTo>
                    <a:pt x="5361" y="4698"/>
                    <a:pt x="5304" y="4753"/>
                    <a:pt x="5250" y="4808"/>
                  </a:cubicBezTo>
                  <a:cubicBezTo>
                    <a:pt x="5037" y="5025"/>
                    <a:pt x="4828" y="5248"/>
                    <a:pt x="4625" y="5476"/>
                  </a:cubicBezTo>
                  <a:cubicBezTo>
                    <a:pt x="4615" y="5487"/>
                    <a:pt x="4605" y="5496"/>
                    <a:pt x="4596" y="5507"/>
                  </a:cubicBezTo>
                  <a:cubicBezTo>
                    <a:pt x="4566" y="5542"/>
                    <a:pt x="4537" y="5579"/>
                    <a:pt x="4507" y="5615"/>
                  </a:cubicBezTo>
                  <a:cubicBezTo>
                    <a:pt x="4343" y="5802"/>
                    <a:pt x="4183" y="5995"/>
                    <a:pt x="4026" y="6191"/>
                  </a:cubicBezTo>
                  <a:cubicBezTo>
                    <a:pt x="3968" y="6263"/>
                    <a:pt x="3911" y="6335"/>
                    <a:pt x="3855" y="6410"/>
                  </a:cubicBezTo>
                  <a:cubicBezTo>
                    <a:pt x="3704" y="6604"/>
                    <a:pt x="3555" y="6803"/>
                    <a:pt x="3413" y="7003"/>
                  </a:cubicBezTo>
                  <a:cubicBezTo>
                    <a:pt x="3384" y="7043"/>
                    <a:pt x="3352" y="7082"/>
                    <a:pt x="3324" y="7122"/>
                  </a:cubicBezTo>
                  <a:cubicBezTo>
                    <a:pt x="3315" y="7135"/>
                    <a:pt x="3306" y="7148"/>
                    <a:pt x="3298" y="7161"/>
                  </a:cubicBezTo>
                  <a:cubicBezTo>
                    <a:pt x="3115" y="7425"/>
                    <a:pt x="2938" y="7694"/>
                    <a:pt x="2766" y="7968"/>
                  </a:cubicBezTo>
                  <a:cubicBezTo>
                    <a:pt x="2725" y="8035"/>
                    <a:pt x="2684" y="8104"/>
                    <a:pt x="2644" y="8172"/>
                  </a:cubicBezTo>
                  <a:cubicBezTo>
                    <a:pt x="2507" y="8397"/>
                    <a:pt x="2376" y="8625"/>
                    <a:pt x="2250" y="8856"/>
                  </a:cubicBezTo>
                  <a:cubicBezTo>
                    <a:pt x="2224" y="8902"/>
                    <a:pt x="2195" y="8945"/>
                    <a:pt x="2172" y="8991"/>
                  </a:cubicBezTo>
                  <a:cubicBezTo>
                    <a:pt x="2160" y="9011"/>
                    <a:pt x="2150" y="9034"/>
                    <a:pt x="2140" y="9054"/>
                  </a:cubicBezTo>
                  <a:cubicBezTo>
                    <a:pt x="1963" y="9387"/>
                    <a:pt x="1796" y="9725"/>
                    <a:pt x="1639" y="10068"/>
                  </a:cubicBezTo>
                  <a:cubicBezTo>
                    <a:pt x="1609" y="10136"/>
                    <a:pt x="1579" y="10203"/>
                    <a:pt x="1550" y="10271"/>
                  </a:cubicBezTo>
                  <a:cubicBezTo>
                    <a:pt x="1394" y="10622"/>
                    <a:pt x="1248" y="10978"/>
                    <a:pt x="1114" y="11339"/>
                  </a:cubicBezTo>
                  <a:cubicBezTo>
                    <a:pt x="1109" y="11349"/>
                    <a:pt x="1105" y="11359"/>
                    <a:pt x="1101" y="11369"/>
                  </a:cubicBezTo>
                  <a:cubicBezTo>
                    <a:pt x="1059" y="11483"/>
                    <a:pt x="1023" y="11597"/>
                    <a:pt x="984" y="11711"/>
                  </a:cubicBezTo>
                  <a:cubicBezTo>
                    <a:pt x="945" y="11823"/>
                    <a:pt x="905" y="11935"/>
                    <a:pt x="868" y="12049"/>
                  </a:cubicBezTo>
                  <a:cubicBezTo>
                    <a:pt x="826" y="12178"/>
                    <a:pt x="788" y="12311"/>
                    <a:pt x="748" y="12442"/>
                  </a:cubicBezTo>
                  <a:cubicBezTo>
                    <a:pt x="715" y="12556"/>
                    <a:pt x="679" y="12669"/>
                    <a:pt x="647" y="12785"/>
                  </a:cubicBezTo>
                  <a:cubicBezTo>
                    <a:pt x="611" y="12917"/>
                    <a:pt x="578" y="13052"/>
                    <a:pt x="544" y="13188"/>
                  </a:cubicBezTo>
                  <a:cubicBezTo>
                    <a:pt x="515" y="13301"/>
                    <a:pt x="485" y="13414"/>
                    <a:pt x="459" y="13529"/>
                  </a:cubicBezTo>
                  <a:cubicBezTo>
                    <a:pt x="426" y="13669"/>
                    <a:pt x="398" y="13810"/>
                    <a:pt x="369" y="13949"/>
                  </a:cubicBezTo>
                  <a:cubicBezTo>
                    <a:pt x="346" y="14062"/>
                    <a:pt x="322" y="14172"/>
                    <a:pt x="302" y="14283"/>
                  </a:cubicBezTo>
                  <a:cubicBezTo>
                    <a:pt x="274" y="14427"/>
                    <a:pt x="253" y="14573"/>
                    <a:pt x="230" y="14718"/>
                  </a:cubicBezTo>
                  <a:cubicBezTo>
                    <a:pt x="211" y="14827"/>
                    <a:pt x="191" y="14937"/>
                    <a:pt x="176" y="15046"/>
                  </a:cubicBezTo>
                  <a:cubicBezTo>
                    <a:pt x="155" y="15199"/>
                    <a:pt x="140" y="15353"/>
                    <a:pt x="122" y="15506"/>
                  </a:cubicBezTo>
                  <a:cubicBezTo>
                    <a:pt x="110" y="15609"/>
                    <a:pt x="96" y="15713"/>
                    <a:pt x="86" y="15816"/>
                  </a:cubicBezTo>
                  <a:cubicBezTo>
                    <a:pt x="70" y="15985"/>
                    <a:pt x="61" y="16153"/>
                    <a:pt x="50" y="16322"/>
                  </a:cubicBezTo>
                  <a:cubicBezTo>
                    <a:pt x="44" y="16412"/>
                    <a:pt x="35" y="16503"/>
                    <a:pt x="31" y="16594"/>
                  </a:cubicBezTo>
                  <a:cubicBezTo>
                    <a:pt x="20" y="16853"/>
                    <a:pt x="12" y="17114"/>
                    <a:pt x="11" y="17374"/>
                  </a:cubicBezTo>
                  <a:cubicBezTo>
                    <a:pt x="1" y="22803"/>
                    <a:pt x="2618" y="27200"/>
                    <a:pt x="6568" y="29348"/>
                  </a:cubicBezTo>
                  <a:lnTo>
                    <a:pt x="10281" y="31367"/>
                  </a:lnTo>
                  <a:cubicBezTo>
                    <a:pt x="6332" y="29218"/>
                    <a:pt x="3715" y="24821"/>
                    <a:pt x="3725" y="19394"/>
                  </a:cubicBezTo>
                  <a:cubicBezTo>
                    <a:pt x="3725" y="19132"/>
                    <a:pt x="3731" y="18871"/>
                    <a:pt x="3744" y="18612"/>
                  </a:cubicBezTo>
                  <a:cubicBezTo>
                    <a:pt x="3748" y="18529"/>
                    <a:pt x="3757" y="18445"/>
                    <a:pt x="3763" y="18362"/>
                  </a:cubicBezTo>
                  <a:cubicBezTo>
                    <a:pt x="3773" y="18186"/>
                    <a:pt x="3783" y="18010"/>
                    <a:pt x="3800" y="17836"/>
                  </a:cubicBezTo>
                  <a:cubicBezTo>
                    <a:pt x="3809" y="17734"/>
                    <a:pt x="3823" y="17633"/>
                    <a:pt x="3836" y="17531"/>
                  </a:cubicBezTo>
                  <a:cubicBezTo>
                    <a:pt x="3853" y="17376"/>
                    <a:pt x="3869" y="17220"/>
                    <a:pt x="3889" y="17066"/>
                  </a:cubicBezTo>
                  <a:cubicBezTo>
                    <a:pt x="3905" y="16958"/>
                    <a:pt x="3924" y="16852"/>
                    <a:pt x="3941" y="16745"/>
                  </a:cubicBezTo>
                  <a:cubicBezTo>
                    <a:pt x="3964" y="16597"/>
                    <a:pt x="3987" y="16450"/>
                    <a:pt x="4013" y="16303"/>
                  </a:cubicBezTo>
                  <a:cubicBezTo>
                    <a:pt x="4033" y="16191"/>
                    <a:pt x="4059" y="16080"/>
                    <a:pt x="4082" y="15969"/>
                  </a:cubicBezTo>
                  <a:cubicBezTo>
                    <a:pt x="4111" y="15828"/>
                    <a:pt x="4138" y="15688"/>
                    <a:pt x="4170" y="15549"/>
                  </a:cubicBezTo>
                  <a:cubicBezTo>
                    <a:pt x="4196" y="15435"/>
                    <a:pt x="4226" y="15324"/>
                    <a:pt x="4255" y="15212"/>
                  </a:cubicBezTo>
                  <a:cubicBezTo>
                    <a:pt x="4290" y="15075"/>
                    <a:pt x="4323" y="14938"/>
                    <a:pt x="4360" y="14803"/>
                  </a:cubicBezTo>
                  <a:cubicBezTo>
                    <a:pt x="4390" y="14689"/>
                    <a:pt x="4426" y="14578"/>
                    <a:pt x="4459" y="14466"/>
                  </a:cubicBezTo>
                  <a:cubicBezTo>
                    <a:pt x="4500" y="14334"/>
                    <a:pt x="4537" y="14200"/>
                    <a:pt x="4580" y="14067"/>
                  </a:cubicBezTo>
                  <a:cubicBezTo>
                    <a:pt x="4616" y="13955"/>
                    <a:pt x="4657" y="13844"/>
                    <a:pt x="4696" y="13732"/>
                  </a:cubicBezTo>
                  <a:cubicBezTo>
                    <a:pt x="4739" y="13607"/>
                    <a:pt x="4780" y="13481"/>
                    <a:pt x="4827" y="13358"/>
                  </a:cubicBezTo>
                  <a:cubicBezTo>
                    <a:pt x="4959" y="12996"/>
                    <a:pt x="5106" y="12642"/>
                    <a:pt x="5261" y="12291"/>
                  </a:cubicBezTo>
                  <a:cubicBezTo>
                    <a:pt x="5292" y="12223"/>
                    <a:pt x="5322" y="12155"/>
                    <a:pt x="5352" y="12088"/>
                  </a:cubicBezTo>
                  <a:cubicBezTo>
                    <a:pt x="5509" y="11744"/>
                    <a:pt x="5676" y="11405"/>
                    <a:pt x="5853" y="11073"/>
                  </a:cubicBezTo>
                  <a:cubicBezTo>
                    <a:pt x="5889" y="11007"/>
                    <a:pt x="5925" y="10942"/>
                    <a:pt x="5961" y="10877"/>
                  </a:cubicBezTo>
                  <a:cubicBezTo>
                    <a:pt x="6088" y="10645"/>
                    <a:pt x="6220" y="10416"/>
                    <a:pt x="6357" y="10190"/>
                  </a:cubicBezTo>
                  <a:cubicBezTo>
                    <a:pt x="6397" y="10123"/>
                    <a:pt x="6437" y="10055"/>
                    <a:pt x="6479" y="9987"/>
                  </a:cubicBezTo>
                  <a:cubicBezTo>
                    <a:pt x="6651" y="9714"/>
                    <a:pt x="6828" y="9445"/>
                    <a:pt x="7010" y="9180"/>
                  </a:cubicBezTo>
                  <a:cubicBezTo>
                    <a:pt x="7048" y="9126"/>
                    <a:pt x="7087" y="9075"/>
                    <a:pt x="7124" y="9023"/>
                  </a:cubicBezTo>
                  <a:cubicBezTo>
                    <a:pt x="7268" y="8821"/>
                    <a:pt x="7416" y="8623"/>
                    <a:pt x="7566" y="8428"/>
                  </a:cubicBezTo>
                  <a:cubicBezTo>
                    <a:pt x="7624" y="8355"/>
                    <a:pt x="7681" y="8281"/>
                    <a:pt x="7739" y="8209"/>
                  </a:cubicBezTo>
                  <a:cubicBezTo>
                    <a:pt x="7894" y="8014"/>
                    <a:pt x="8056" y="7822"/>
                    <a:pt x="8220" y="7634"/>
                  </a:cubicBezTo>
                  <a:cubicBezTo>
                    <a:pt x="8259" y="7587"/>
                    <a:pt x="8297" y="7540"/>
                    <a:pt x="8338" y="7495"/>
                  </a:cubicBezTo>
                  <a:cubicBezTo>
                    <a:pt x="8541" y="7266"/>
                    <a:pt x="8750" y="7043"/>
                    <a:pt x="8963" y="6826"/>
                  </a:cubicBezTo>
                  <a:cubicBezTo>
                    <a:pt x="9017" y="6771"/>
                    <a:pt x="9073" y="6718"/>
                    <a:pt x="9128" y="6663"/>
                  </a:cubicBezTo>
                  <a:cubicBezTo>
                    <a:pt x="9297" y="6496"/>
                    <a:pt x="9466" y="6334"/>
                    <a:pt x="9639" y="6175"/>
                  </a:cubicBezTo>
                  <a:cubicBezTo>
                    <a:pt x="9705" y="6116"/>
                    <a:pt x="9770" y="6056"/>
                    <a:pt x="9835" y="5998"/>
                  </a:cubicBezTo>
                  <a:cubicBezTo>
                    <a:pt x="10077" y="5784"/>
                    <a:pt x="10322" y="5573"/>
                    <a:pt x="10574" y="5373"/>
                  </a:cubicBezTo>
                  <a:cubicBezTo>
                    <a:pt x="10595" y="5356"/>
                    <a:pt x="10620" y="5340"/>
                    <a:pt x="10641" y="5321"/>
                  </a:cubicBezTo>
                  <a:cubicBezTo>
                    <a:pt x="10876" y="5139"/>
                    <a:pt x="11113" y="4963"/>
                    <a:pt x="11355" y="4793"/>
                  </a:cubicBezTo>
                  <a:cubicBezTo>
                    <a:pt x="11419" y="4748"/>
                    <a:pt x="11482" y="4705"/>
                    <a:pt x="11545" y="4662"/>
                  </a:cubicBezTo>
                  <a:cubicBezTo>
                    <a:pt x="11863" y="4443"/>
                    <a:pt x="12189" y="4237"/>
                    <a:pt x="12521" y="4043"/>
                  </a:cubicBezTo>
                  <a:cubicBezTo>
                    <a:pt x="12575" y="4013"/>
                    <a:pt x="12628" y="3983"/>
                    <a:pt x="12681" y="3952"/>
                  </a:cubicBezTo>
                  <a:cubicBezTo>
                    <a:pt x="13025" y="3757"/>
                    <a:pt x="13375" y="3572"/>
                    <a:pt x="13732" y="3404"/>
                  </a:cubicBezTo>
                  <a:cubicBezTo>
                    <a:pt x="13771" y="3387"/>
                    <a:pt x="13813" y="3368"/>
                    <a:pt x="13853" y="3351"/>
                  </a:cubicBezTo>
                  <a:cubicBezTo>
                    <a:pt x="14106" y="3233"/>
                    <a:pt x="14364" y="3123"/>
                    <a:pt x="14625" y="3021"/>
                  </a:cubicBezTo>
                  <a:cubicBezTo>
                    <a:pt x="14701" y="2991"/>
                    <a:pt x="14777" y="2960"/>
                    <a:pt x="14854" y="2932"/>
                  </a:cubicBezTo>
                  <a:cubicBezTo>
                    <a:pt x="15152" y="2819"/>
                    <a:pt x="15454" y="2713"/>
                    <a:pt x="15759" y="2621"/>
                  </a:cubicBezTo>
                  <a:cubicBezTo>
                    <a:pt x="15785" y="2614"/>
                    <a:pt x="15811" y="2606"/>
                    <a:pt x="15837" y="2599"/>
                  </a:cubicBezTo>
                  <a:cubicBezTo>
                    <a:pt x="16119" y="2516"/>
                    <a:pt x="16406" y="2441"/>
                    <a:pt x="16693" y="2375"/>
                  </a:cubicBezTo>
                  <a:cubicBezTo>
                    <a:pt x="16776" y="2356"/>
                    <a:pt x="16856" y="2339"/>
                    <a:pt x="16937" y="2321"/>
                  </a:cubicBezTo>
                  <a:cubicBezTo>
                    <a:pt x="17252" y="2254"/>
                    <a:pt x="17569" y="2195"/>
                    <a:pt x="17888" y="2149"/>
                  </a:cubicBezTo>
                  <a:cubicBezTo>
                    <a:pt x="18199" y="2105"/>
                    <a:pt x="18506" y="2077"/>
                    <a:pt x="18813" y="2055"/>
                  </a:cubicBezTo>
                  <a:cubicBezTo>
                    <a:pt x="18876" y="2051"/>
                    <a:pt x="18938" y="2046"/>
                    <a:pt x="19001" y="2042"/>
                  </a:cubicBezTo>
                  <a:cubicBezTo>
                    <a:pt x="19245" y="2029"/>
                    <a:pt x="19488" y="2021"/>
                    <a:pt x="19729" y="2021"/>
                  </a:cubicBezTo>
                  <a:cubicBezTo>
                    <a:pt x="19780" y="2021"/>
                    <a:pt x="19830" y="2021"/>
                    <a:pt x="19881" y="2022"/>
                  </a:cubicBezTo>
                  <a:cubicBezTo>
                    <a:pt x="19933" y="2022"/>
                    <a:pt x="19984" y="2025"/>
                    <a:pt x="20036" y="2026"/>
                  </a:cubicBezTo>
                  <a:cubicBezTo>
                    <a:pt x="20306" y="2032"/>
                    <a:pt x="20573" y="2048"/>
                    <a:pt x="20838" y="2071"/>
                  </a:cubicBezTo>
                  <a:cubicBezTo>
                    <a:pt x="20877" y="2074"/>
                    <a:pt x="20916" y="2075"/>
                    <a:pt x="20955" y="2079"/>
                  </a:cubicBezTo>
                  <a:cubicBezTo>
                    <a:pt x="21240" y="2108"/>
                    <a:pt x="21521" y="2147"/>
                    <a:pt x="21798" y="2195"/>
                  </a:cubicBezTo>
                  <a:cubicBezTo>
                    <a:pt x="21859" y="2205"/>
                    <a:pt x="21919" y="2216"/>
                    <a:pt x="21978" y="2226"/>
                  </a:cubicBezTo>
                  <a:cubicBezTo>
                    <a:pt x="22253" y="2278"/>
                    <a:pt x="22525" y="2336"/>
                    <a:pt x="22793" y="2406"/>
                  </a:cubicBezTo>
                  <a:cubicBezTo>
                    <a:pt x="23147" y="2497"/>
                    <a:pt x="23494" y="2608"/>
                    <a:pt x="23834" y="2730"/>
                  </a:cubicBezTo>
                  <a:cubicBezTo>
                    <a:pt x="23932" y="2766"/>
                    <a:pt x="24028" y="2808"/>
                    <a:pt x="24125" y="2847"/>
                  </a:cubicBezTo>
                  <a:cubicBezTo>
                    <a:pt x="24368" y="2942"/>
                    <a:pt x="24607" y="3043"/>
                    <a:pt x="24842" y="3153"/>
                  </a:cubicBezTo>
                  <a:cubicBezTo>
                    <a:pt x="25041" y="3248"/>
                    <a:pt x="25242" y="3341"/>
                    <a:pt x="25434" y="3446"/>
                  </a:cubicBezTo>
                  <a:lnTo>
                    <a:pt x="25434" y="3446"/>
                  </a:lnTo>
                  <a:lnTo>
                    <a:pt x="21726" y="1427"/>
                  </a:lnTo>
                  <a:cubicBezTo>
                    <a:pt x="21584" y="1350"/>
                    <a:pt x="21440" y="1276"/>
                    <a:pt x="21295" y="1204"/>
                  </a:cubicBezTo>
                  <a:cubicBezTo>
                    <a:pt x="21240" y="1178"/>
                    <a:pt x="21184" y="1159"/>
                    <a:pt x="21130" y="1134"/>
                  </a:cubicBezTo>
                  <a:cubicBezTo>
                    <a:pt x="20896" y="1023"/>
                    <a:pt x="20657" y="922"/>
                    <a:pt x="20414" y="827"/>
                  </a:cubicBezTo>
                  <a:cubicBezTo>
                    <a:pt x="20317" y="788"/>
                    <a:pt x="20221" y="746"/>
                    <a:pt x="20123" y="712"/>
                  </a:cubicBezTo>
                  <a:cubicBezTo>
                    <a:pt x="19782" y="588"/>
                    <a:pt x="19436" y="477"/>
                    <a:pt x="19082" y="386"/>
                  </a:cubicBezTo>
                  <a:cubicBezTo>
                    <a:pt x="19075" y="384"/>
                    <a:pt x="19067" y="381"/>
                    <a:pt x="19060" y="379"/>
                  </a:cubicBezTo>
                  <a:cubicBezTo>
                    <a:pt x="18800" y="312"/>
                    <a:pt x="18533" y="257"/>
                    <a:pt x="18267" y="206"/>
                  </a:cubicBezTo>
                  <a:cubicBezTo>
                    <a:pt x="18207" y="196"/>
                    <a:pt x="18146" y="185"/>
                    <a:pt x="18087" y="175"/>
                  </a:cubicBezTo>
                  <a:cubicBezTo>
                    <a:pt x="17809" y="127"/>
                    <a:pt x="17528" y="88"/>
                    <a:pt x="17243" y="60"/>
                  </a:cubicBezTo>
                  <a:cubicBezTo>
                    <a:pt x="17205" y="55"/>
                    <a:pt x="17164" y="54"/>
                    <a:pt x="17125" y="51"/>
                  </a:cubicBezTo>
                  <a:cubicBezTo>
                    <a:pt x="16860" y="26"/>
                    <a:pt x="16594" y="12"/>
                    <a:pt x="16323" y="6"/>
                  </a:cubicBezTo>
                  <a:cubicBezTo>
                    <a:pt x="16272" y="5"/>
                    <a:pt x="16221" y="2"/>
                    <a:pt x="16168" y="2"/>
                  </a:cubicBezTo>
                  <a:cubicBezTo>
                    <a:pt x="16113" y="1"/>
                    <a:pt x="16058" y="1"/>
                    <a:pt x="16003" y="1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9"/>
            <p:cNvSpPr/>
            <p:nvPr/>
          </p:nvSpPr>
          <p:spPr>
            <a:xfrm>
              <a:off x="4731725" y="1616800"/>
              <a:ext cx="707275" cy="769500"/>
            </a:xfrm>
            <a:custGeom>
              <a:avLst/>
              <a:gdLst/>
              <a:ahLst/>
              <a:cxnLst/>
              <a:rect l="l" t="t" r="r" b="b"/>
              <a:pathLst>
                <a:path w="28291" h="30780" extrusionOk="0">
                  <a:moveTo>
                    <a:pt x="16003" y="1"/>
                  </a:moveTo>
                  <a:cubicBezTo>
                    <a:pt x="15401" y="1"/>
                    <a:pt x="14787" y="43"/>
                    <a:pt x="14163" y="131"/>
                  </a:cubicBezTo>
                  <a:cubicBezTo>
                    <a:pt x="10282" y="678"/>
                    <a:pt x="6756" y="2861"/>
                    <a:pt x="4192" y="5964"/>
                  </a:cubicBezTo>
                  <a:cubicBezTo>
                    <a:pt x="3285" y="7060"/>
                    <a:pt x="2512" y="8258"/>
                    <a:pt x="1885" y="9533"/>
                  </a:cubicBezTo>
                  <a:cubicBezTo>
                    <a:pt x="685" y="11930"/>
                    <a:pt x="7" y="14620"/>
                    <a:pt x="0" y="17376"/>
                  </a:cubicBezTo>
                  <a:cubicBezTo>
                    <a:pt x="0" y="19255"/>
                    <a:pt x="313" y="21014"/>
                    <a:pt x="887" y="22595"/>
                  </a:cubicBezTo>
                  <a:cubicBezTo>
                    <a:pt x="2674" y="27533"/>
                    <a:pt x="7015" y="30779"/>
                    <a:pt x="12269" y="30779"/>
                  </a:cubicBezTo>
                  <a:cubicBezTo>
                    <a:pt x="12330" y="30779"/>
                    <a:pt x="12391" y="30779"/>
                    <a:pt x="12452" y="30778"/>
                  </a:cubicBezTo>
                  <a:lnTo>
                    <a:pt x="12431" y="25601"/>
                  </a:lnTo>
                  <a:cubicBezTo>
                    <a:pt x="8863" y="25414"/>
                    <a:pt x="5993" y="22928"/>
                    <a:pt x="5065" y="19317"/>
                  </a:cubicBezTo>
                  <a:cubicBezTo>
                    <a:pt x="4850" y="18499"/>
                    <a:pt x="4739" y="17627"/>
                    <a:pt x="4739" y="16711"/>
                  </a:cubicBezTo>
                  <a:cubicBezTo>
                    <a:pt x="4747" y="15000"/>
                    <a:pt x="5141" y="13337"/>
                    <a:pt x="5835" y="11827"/>
                  </a:cubicBezTo>
                  <a:cubicBezTo>
                    <a:pt x="6433" y="10525"/>
                    <a:pt x="7253" y="9339"/>
                    <a:pt x="8259" y="8321"/>
                  </a:cubicBezTo>
                  <a:cubicBezTo>
                    <a:pt x="9875" y="6693"/>
                    <a:pt x="11932" y="5563"/>
                    <a:pt x="14156" y="5250"/>
                  </a:cubicBezTo>
                  <a:cubicBezTo>
                    <a:pt x="14570" y="5192"/>
                    <a:pt x="14977" y="5164"/>
                    <a:pt x="15376" y="5164"/>
                  </a:cubicBezTo>
                  <a:cubicBezTo>
                    <a:pt x="19983" y="5164"/>
                    <a:pt x="23544" y="8920"/>
                    <a:pt x="23533" y="14065"/>
                  </a:cubicBezTo>
                  <a:cubicBezTo>
                    <a:pt x="23531" y="15040"/>
                    <a:pt x="23403" y="16012"/>
                    <a:pt x="23151" y="16955"/>
                  </a:cubicBezTo>
                  <a:lnTo>
                    <a:pt x="27218" y="19310"/>
                  </a:lnTo>
                  <a:cubicBezTo>
                    <a:pt x="27896" y="17438"/>
                    <a:pt x="28270" y="15437"/>
                    <a:pt x="28270" y="13400"/>
                  </a:cubicBezTo>
                  <a:cubicBezTo>
                    <a:pt x="28290" y="5653"/>
                    <a:pt x="22941" y="1"/>
                    <a:pt x="16003" y="1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9"/>
            <p:cNvSpPr/>
            <p:nvPr/>
          </p:nvSpPr>
          <p:spPr>
            <a:xfrm>
              <a:off x="4916200" y="2201575"/>
              <a:ext cx="88725" cy="49575"/>
            </a:xfrm>
            <a:custGeom>
              <a:avLst/>
              <a:gdLst/>
              <a:ahLst/>
              <a:cxnLst/>
              <a:rect l="l" t="t" r="r" b="b"/>
              <a:pathLst>
                <a:path w="3549" h="1983" extrusionOk="0">
                  <a:moveTo>
                    <a:pt x="1" y="0"/>
                  </a:moveTo>
                  <a:cubicBezTo>
                    <a:pt x="509" y="506"/>
                    <a:pt x="1088" y="935"/>
                    <a:pt x="1718" y="1276"/>
                  </a:cubicBezTo>
                  <a:lnTo>
                    <a:pt x="1" y="0"/>
                  </a:lnTo>
                  <a:close/>
                  <a:moveTo>
                    <a:pt x="3479" y="1968"/>
                  </a:moveTo>
                  <a:cubicBezTo>
                    <a:pt x="3482" y="1970"/>
                    <a:pt x="3486" y="1971"/>
                    <a:pt x="3490" y="1972"/>
                  </a:cubicBezTo>
                  <a:lnTo>
                    <a:pt x="3490" y="1972"/>
                  </a:lnTo>
                  <a:cubicBezTo>
                    <a:pt x="3486" y="1970"/>
                    <a:pt x="3483" y="1968"/>
                    <a:pt x="3479" y="1968"/>
                  </a:cubicBezTo>
                  <a:close/>
                  <a:moveTo>
                    <a:pt x="3490" y="1972"/>
                  </a:moveTo>
                  <a:lnTo>
                    <a:pt x="3490" y="1972"/>
                  </a:lnTo>
                  <a:cubicBezTo>
                    <a:pt x="3491" y="1973"/>
                    <a:pt x="3492" y="1974"/>
                    <a:pt x="3493" y="1975"/>
                  </a:cubicBezTo>
                  <a:cubicBezTo>
                    <a:pt x="3508" y="1980"/>
                    <a:pt x="3523" y="1983"/>
                    <a:pt x="3538" y="1983"/>
                  </a:cubicBezTo>
                  <a:cubicBezTo>
                    <a:pt x="3542" y="1983"/>
                    <a:pt x="3545" y="1983"/>
                    <a:pt x="3548" y="1983"/>
                  </a:cubicBezTo>
                  <a:cubicBezTo>
                    <a:pt x="3529" y="1981"/>
                    <a:pt x="3508" y="1978"/>
                    <a:pt x="3490" y="1972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9"/>
            <p:cNvSpPr/>
            <p:nvPr/>
          </p:nvSpPr>
          <p:spPr>
            <a:xfrm>
              <a:off x="3991350" y="1597600"/>
              <a:ext cx="290075" cy="483350"/>
            </a:xfrm>
            <a:custGeom>
              <a:avLst/>
              <a:gdLst/>
              <a:ahLst/>
              <a:cxnLst/>
              <a:rect l="l" t="t" r="r" b="b"/>
              <a:pathLst>
                <a:path w="11603" h="19334" extrusionOk="0">
                  <a:moveTo>
                    <a:pt x="0" y="1"/>
                  </a:moveTo>
                  <a:lnTo>
                    <a:pt x="44" y="12619"/>
                  </a:lnTo>
                  <a:lnTo>
                    <a:pt x="11602" y="19334"/>
                  </a:lnTo>
                  <a:lnTo>
                    <a:pt x="11559" y="67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9"/>
            <p:cNvSpPr/>
            <p:nvPr/>
          </p:nvSpPr>
          <p:spPr>
            <a:xfrm>
              <a:off x="3991350" y="1597575"/>
              <a:ext cx="290150" cy="483350"/>
            </a:xfrm>
            <a:custGeom>
              <a:avLst/>
              <a:gdLst/>
              <a:ahLst/>
              <a:cxnLst/>
              <a:rect l="l" t="t" r="r" b="b"/>
              <a:pathLst>
                <a:path w="11606" h="19334" extrusionOk="0">
                  <a:moveTo>
                    <a:pt x="0" y="0"/>
                  </a:moveTo>
                  <a:lnTo>
                    <a:pt x="21" y="5717"/>
                  </a:lnTo>
                  <a:lnTo>
                    <a:pt x="41" y="12619"/>
                  </a:lnTo>
                  <a:lnTo>
                    <a:pt x="11605" y="19333"/>
                  </a:lnTo>
                  <a:lnTo>
                    <a:pt x="11605" y="19333"/>
                  </a:lnTo>
                  <a:lnTo>
                    <a:pt x="11585" y="13900"/>
                  </a:lnTo>
                  <a:lnTo>
                    <a:pt x="11565" y="8724"/>
                  </a:lnTo>
                  <a:lnTo>
                    <a:pt x="11558" y="6715"/>
                  </a:lnTo>
                  <a:lnTo>
                    <a:pt x="4198" y="24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9"/>
            <p:cNvSpPr/>
            <p:nvPr/>
          </p:nvSpPr>
          <p:spPr>
            <a:xfrm>
              <a:off x="4263650" y="1755750"/>
              <a:ext cx="16825" cy="59775"/>
            </a:xfrm>
            <a:custGeom>
              <a:avLst/>
              <a:gdLst/>
              <a:ahLst/>
              <a:cxnLst/>
              <a:rect l="l" t="t" r="r" b="b"/>
              <a:pathLst>
                <a:path w="673" h="2391" extrusionOk="0">
                  <a:moveTo>
                    <a:pt x="1" y="0"/>
                  </a:moveTo>
                  <a:lnTo>
                    <a:pt x="673" y="2390"/>
                  </a:lnTo>
                  <a:lnTo>
                    <a:pt x="666" y="3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9"/>
            <p:cNvSpPr/>
            <p:nvPr/>
          </p:nvSpPr>
          <p:spPr>
            <a:xfrm>
              <a:off x="3991350" y="1597575"/>
              <a:ext cx="281950" cy="315575"/>
            </a:xfrm>
            <a:custGeom>
              <a:avLst/>
              <a:gdLst/>
              <a:ahLst/>
              <a:cxnLst/>
              <a:rect l="l" t="t" r="r" b="b"/>
              <a:pathLst>
                <a:path w="11278" h="12623" extrusionOk="0">
                  <a:moveTo>
                    <a:pt x="0" y="0"/>
                  </a:moveTo>
                  <a:lnTo>
                    <a:pt x="46" y="12623"/>
                  </a:lnTo>
                  <a:lnTo>
                    <a:pt x="11277" y="6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3C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9"/>
            <p:cNvSpPr/>
            <p:nvPr/>
          </p:nvSpPr>
          <p:spPr>
            <a:xfrm>
              <a:off x="3991350" y="1597575"/>
              <a:ext cx="281950" cy="315575"/>
            </a:xfrm>
            <a:custGeom>
              <a:avLst/>
              <a:gdLst/>
              <a:ahLst/>
              <a:cxnLst/>
              <a:rect l="l" t="t" r="r" b="b"/>
              <a:pathLst>
                <a:path w="11278" h="12623" extrusionOk="0">
                  <a:moveTo>
                    <a:pt x="0" y="0"/>
                  </a:moveTo>
                  <a:lnTo>
                    <a:pt x="46" y="12623"/>
                  </a:lnTo>
                  <a:lnTo>
                    <a:pt x="11277" y="6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5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9"/>
            <p:cNvSpPr/>
            <p:nvPr/>
          </p:nvSpPr>
          <p:spPr>
            <a:xfrm>
              <a:off x="4154125" y="1755750"/>
              <a:ext cx="126325" cy="59775"/>
            </a:xfrm>
            <a:custGeom>
              <a:avLst/>
              <a:gdLst/>
              <a:ahLst/>
              <a:cxnLst/>
              <a:rect l="l" t="t" r="r" b="b"/>
              <a:pathLst>
                <a:path w="5053" h="2391" extrusionOk="0">
                  <a:moveTo>
                    <a:pt x="4380" y="0"/>
                  </a:moveTo>
                  <a:cubicBezTo>
                    <a:pt x="4297" y="28"/>
                    <a:pt x="4220" y="48"/>
                    <a:pt x="4137" y="69"/>
                  </a:cubicBezTo>
                  <a:cubicBezTo>
                    <a:pt x="4055" y="97"/>
                    <a:pt x="3971" y="118"/>
                    <a:pt x="3888" y="139"/>
                  </a:cubicBezTo>
                  <a:cubicBezTo>
                    <a:pt x="3604" y="208"/>
                    <a:pt x="3319" y="264"/>
                    <a:pt x="3028" y="306"/>
                  </a:cubicBezTo>
                  <a:cubicBezTo>
                    <a:pt x="2765" y="340"/>
                    <a:pt x="2503" y="360"/>
                    <a:pt x="2245" y="375"/>
                  </a:cubicBezTo>
                  <a:cubicBezTo>
                    <a:pt x="2169" y="382"/>
                    <a:pt x="2087" y="382"/>
                    <a:pt x="2003" y="382"/>
                  </a:cubicBezTo>
                  <a:cubicBezTo>
                    <a:pt x="1917" y="385"/>
                    <a:pt x="1830" y="386"/>
                    <a:pt x="1744" y="386"/>
                  </a:cubicBezTo>
                  <a:cubicBezTo>
                    <a:pt x="1657" y="386"/>
                    <a:pt x="1570" y="385"/>
                    <a:pt x="1484" y="382"/>
                  </a:cubicBezTo>
                  <a:cubicBezTo>
                    <a:pt x="1394" y="375"/>
                    <a:pt x="1304" y="375"/>
                    <a:pt x="1214" y="368"/>
                  </a:cubicBezTo>
                  <a:cubicBezTo>
                    <a:pt x="1047" y="353"/>
                    <a:pt x="882" y="333"/>
                    <a:pt x="715" y="311"/>
                  </a:cubicBezTo>
                  <a:cubicBezTo>
                    <a:pt x="631" y="306"/>
                    <a:pt x="555" y="291"/>
                    <a:pt x="473" y="284"/>
                  </a:cubicBezTo>
                  <a:cubicBezTo>
                    <a:pt x="313" y="257"/>
                    <a:pt x="161" y="229"/>
                    <a:pt x="1" y="188"/>
                  </a:cubicBezTo>
                  <a:lnTo>
                    <a:pt x="1" y="188"/>
                  </a:lnTo>
                  <a:lnTo>
                    <a:pt x="1720" y="1462"/>
                  </a:lnTo>
                  <a:cubicBezTo>
                    <a:pt x="1769" y="1490"/>
                    <a:pt x="1825" y="1518"/>
                    <a:pt x="1880" y="1545"/>
                  </a:cubicBezTo>
                  <a:lnTo>
                    <a:pt x="2005" y="1607"/>
                  </a:lnTo>
                  <a:cubicBezTo>
                    <a:pt x="2038" y="1630"/>
                    <a:pt x="2075" y="1646"/>
                    <a:pt x="2116" y="1656"/>
                  </a:cubicBezTo>
                  <a:cubicBezTo>
                    <a:pt x="2274" y="1732"/>
                    <a:pt x="2434" y="1794"/>
                    <a:pt x="2594" y="1865"/>
                  </a:cubicBezTo>
                  <a:cubicBezTo>
                    <a:pt x="2700" y="1915"/>
                    <a:pt x="2811" y="1954"/>
                    <a:pt x="2926" y="1981"/>
                  </a:cubicBezTo>
                  <a:cubicBezTo>
                    <a:pt x="3072" y="2037"/>
                    <a:pt x="3224" y="2086"/>
                    <a:pt x="3375" y="2127"/>
                  </a:cubicBezTo>
                  <a:cubicBezTo>
                    <a:pt x="3410" y="2140"/>
                    <a:pt x="3444" y="2148"/>
                    <a:pt x="3480" y="2156"/>
                  </a:cubicBezTo>
                  <a:cubicBezTo>
                    <a:pt x="3486" y="2156"/>
                    <a:pt x="3486" y="2156"/>
                    <a:pt x="3493" y="2161"/>
                  </a:cubicBezTo>
                  <a:cubicBezTo>
                    <a:pt x="3507" y="2167"/>
                    <a:pt x="3522" y="2169"/>
                    <a:pt x="3537" y="2169"/>
                  </a:cubicBezTo>
                  <a:cubicBezTo>
                    <a:pt x="3541" y="2169"/>
                    <a:pt x="3545" y="2169"/>
                    <a:pt x="3550" y="2168"/>
                  </a:cubicBezTo>
                  <a:cubicBezTo>
                    <a:pt x="3559" y="2174"/>
                    <a:pt x="3565" y="2179"/>
                    <a:pt x="3573" y="2179"/>
                  </a:cubicBezTo>
                  <a:cubicBezTo>
                    <a:pt x="3576" y="2179"/>
                    <a:pt x="3580" y="2178"/>
                    <a:pt x="3584" y="2176"/>
                  </a:cubicBezTo>
                  <a:cubicBezTo>
                    <a:pt x="3771" y="2225"/>
                    <a:pt x="3964" y="2259"/>
                    <a:pt x="4151" y="2294"/>
                  </a:cubicBezTo>
                  <a:cubicBezTo>
                    <a:pt x="4176" y="2302"/>
                    <a:pt x="4202" y="2307"/>
                    <a:pt x="4228" y="2308"/>
                  </a:cubicBezTo>
                  <a:cubicBezTo>
                    <a:pt x="4295" y="2314"/>
                    <a:pt x="4363" y="2323"/>
                    <a:pt x="4429" y="2335"/>
                  </a:cubicBezTo>
                  <a:cubicBezTo>
                    <a:pt x="4595" y="2363"/>
                    <a:pt x="4760" y="2379"/>
                    <a:pt x="4927" y="2383"/>
                  </a:cubicBezTo>
                  <a:cubicBezTo>
                    <a:pt x="4969" y="2383"/>
                    <a:pt x="5011" y="2390"/>
                    <a:pt x="5053" y="2390"/>
                  </a:cubicBezTo>
                  <a:lnTo>
                    <a:pt x="5045" y="388"/>
                  </a:lnTo>
                  <a:lnTo>
                    <a:pt x="4380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9"/>
            <p:cNvSpPr/>
            <p:nvPr/>
          </p:nvSpPr>
          <p:spPr>
            <a:xfrm>
              <a:off x="3876600" y="1125175"/>
              <a:ext cx="635925" cy="784200"/>
            </a:xfrm>
            <a:custGeom>
              <a:avLst/>
              <a:gdLst/>
              <a:ahLst/>
              <a:cxnLst/>
              <a:rect l="l" t="t" r="r" b="b"/>
              <a:pathLst>
                <a:path w="25437" h="31368" extrusionOk="0">
                  <a:moveTo>
                    <a:pt x="25388" y="3421"/>
                  </a:moveTo>
                  <a:lnTo>
                    <a:pt x="25436" y="3447"/>
                  </a:lnTo>
                  <a:cubicBezTo>
                    <a:pt x="25420" y="3438"/>
                    <a:pt x="25404" y="3430"/>
                    <a:pt x="25388" y="3421"/>
                  </a:cubicBezTo>
                  <a:close/>
                  <a:moveTo>
                    <a:pt x="16042" y="0"/>
                  </a:moveTo>
                  <a:cubicBezTo>
                    <a:pt x="15793" y="0"/>
                    <a:pt x="15541" y="8"/>
                    <a:pt x="15288" y="22"/>
                  </a:cubicBezTo>
                  <a:cubicBezTo>
                    <a:pt x="15225" y="25"/>
                    <a:pt x="15162" y="30"/>
                    <a:pt x="15098" y="35"/>
                  </a:cubicBezTo>
                  <a:cubicBezTo>
                    <a:pt x="14793" y="57"/>
                    <a:pt x="14485" y="86"/>
                    <a:pt x="14174" y="129"/>
                  </a:cubicBezTo>
                  <a:cubicBezTo>
                    <a:pt x="13854" y="174"/>
                    <a:pt x="13539" y="234"/>
                    <a:pt x="13224" y="300"/>
                  </a:cubicBezTo>
                  <a:cubicBezTo>
                    <a:pt x="13142" y="318"/>
                    <a:pt x="13061" y="336"/>
                    <a:pt x="12981" y="355"/>
                  </a:cubicBezTo>
                  <a:cubicBezTo>
                    <a:pt x="12693" y="421"/>
                    <a:pt x="12406" y="495"/>
                    <a:pt x="12123" y="580"/>
                  </a:cubicBezTo>
                  <a:cubicBezTo>
                    <a:pt x="12097" y="587"/>
                    <a:pt x="12071" y="593"/>
                    <a:pt x="12045" y="601"/>
                  </a:cubicBezTo>
                  <a:cubicBezTo>
                    <a:pt x="11740" y="693"/>
                    <a:pt x="11439" y="798"/>
                    <a:pt x="11141" y="911"/>
                  </a:cubicBezTo>
                  <a:cubicBezTo>
                    <a:pt x="11064" y="940"/>
                    <a:pt x="10988" y="970"/>
                    <a:pt x="10912" y="1000"/>
                  </a:cubicBezTo>
                  <a:cubicBezTo>
                    <a:pt x="10651" y="1104"/>
                    <a:pt x="10394" y="1213"/>
                    <a:pt x="10139" y="1330"/>
                  </a:cubicBezTo>
                  <a:cubicBezTo>
                    <a:pt x="10108" y="1344"/>
                    <a:pt x="10075" y="1356"/>
                    <a:pt x="10044" y="1371"/>
                  </a:cubicBezTo>
                  <a:cubicBezTo>
                    <a:pt x="10035" y="1374"/>
                    <a:pt x="10026" y="1380"/>
                    <a:pt x="10018" y="1384"/>
                  </a:cubicBezTo>
                  <a:cubicBezTo>
                    <a:pt x="9662" y="1553"/>
                    <a:pt x="9312" y="1737"/>
                    <a:pt x="8968" y="1933"/>
                  </a:cubicBezTo>
                  <a:cubicBezTo>
                    <a:pt x="8915" y="1963"/>
                    <a:pt x="8860" y="1992"/>
                    <a:pt x="8807" y="2024"/>
                  </a:cubicBezTo>
                  <a:cubicBezTo>
                    <a:pt x="8476" y="2218"/>
                    <a:pt x="8151" y="2424"/>
                    <a:pt x="7832" y="2641"/>
                  </a:cubicBezTo>
                  <a:cubicBezTo>
                    <a:pt x="7804" y="2660"/>
                    <a:pt x="7775" y="2676"/>
                    <a:pt x="7747" y="2696"/>
                  </a:cubicBezTo>
                  <a:cubicBezTo>
                    <a:pt x="7711" y="2720"/>
                    <a:pt x="7678" y="2749"/>
                    <a:pt x="7642" y="2774"/>
                  </a:cubicBezTo>
                  <a:cubicBezTo>
                    <a:pt x="7401" y="2943"/>
                    <a:pt x="7162" y="3119"/>
                    <a:pt x="6928" y="3302"/>
                  </a:cubicBezTo>
                  <a:cubicBezTo>
                    <a:pt x="6905" y="3321"/>
                    <a:pt x="6882" y="3337"/>
                    <a:pt x="6861" y="3354"/>
                  </a:cubicBezTo>
                  <a:cubicBezTo>
                    <a:pt x="6609" y="3554"/>
                    <a:pt x="6363" y="3764"/>
                    <a:pt x="6122" y="3979"/>
                  </a:cubicBezTo>
                  <a:cubicBezTo>
                    <a:pt x="6095" y="4002"/>
                    <a:pt x="6066" y="4025"/>
                    <a:pt x="6039" y="4049"/>
                  </a:cubicBezTo>
                  <a:cubicBezTo>
                    <a:pt x="6000" y="4084"/>
                    <a:pt x="5964" y="4121"/>
                    <a:pt x="5926" y="4157"/>
                  </a:cubicBezTo>
                  <a:cubicBezTo>
                    <a:pt x="5752" y="4315"/>
                    <a:pt x="5582" y="4478"/>
                    <a:pt x="5415" y="4644"/>
                  </a:cubicBezTo>
                  <a:cubicBezTo>
                    <a:pt x="5361" y="4698"/>
                    <a:pt x="5304" y="4752"/>
                    <a:pt x="5250" y="4808"/>
                  </a:cubicBezTo>
                  <a:cubicBezTo>
                    <a:pt x="5037" y="5025"/>
                    <a:pt x="4828" y="5247"/>
                    <a:pt x="4625" y="5476"/>
                  </a:cubicBezTo>
                  <a:cubicBezTo>
                    <a:pt x="4615" y="5486"/>
                    <a:pt x="4605" y="5496"/>
                    <a:pt x="4596" y="5506"/>
                  </a:cubicBezTo>
                  <a:cubicBezTo>
                    <a:pt x="4564" y="5542"/>
                    <a:pt x="4536" y="5578"/>
                    <a:pt x="4505" y="5614"/>
                  </a:cubicBezTo>
                  <a:cubicBezTo>
                    <a:pt x="4343" y="5803"/>
                    <a:pt x="4181" y="5996"/>
                    <a:pt x="4026" y="6190"/>
                  </a:cubicBezTo>
                  <a:cubicBezTo>
                    <a:pt x="3968" y="6262"/>
                    <a:pt x="3911" y="6335"/>
                    <a:pt x="3853" y="6409"/>
                  </a:cubicBezTo>
                  <a:cubicBezTo>
                    <a:pt x="3702" y="6605"/>
                    <a:pt x="3555" y="6802"/>
                    <a:pt x="3411" y="7003"/>
                  </a:cubicBezTo>
                  <a:cubicBezTo>
                    <a:pt x="3382" y="7044"/>
                    <a:pt x="3351" y="7082"/>
                    <a:pt x="3323" y="7123"/>
                  </a:cubicBezTo>
                  <a:cubicBezTo>
                    <a:pt x="3313" y="7136"/>
                    <a:pt x="3306" y="7149"/>
                    <a:pt x="3298" y="7162"/>
                  </a:cubicBezTo>
                  <a:cubicBezTo>
                    <a:pt x="3113" y="7425"/>
                    <a:pt x="2936" y="7694"/>
                    <a:pt x="2766" y="7968"/>
                  </a:cubicBezTo>
                  <a:cubicBezTo>
                    <a:pt x="2725" y="8036"/>
                    <a:pt x="2684" y="8105"/>
                    <a:pt x="2643" y="8172"/>
                  </a:cubicBezTo>
                  <a:cubicBezTo>
                    <a:pt x="2507" y="8397"/>
                    <a:pt x="2375" y="8626"/>
                    <a:pt x="2248" y="8856"/>
                  </a:cubicBezTo>
                  <a:cubicBezTo>
                    <a:pt x="2224" y="8901"/>
                    <a:pt x="2195" y="8945"/>
                    <a:pt x="2170" y="8990"/>
                  </a:cubicBezTo>
                  <a:cubicBezTo>
                    <a:pt x="2160" y="9012"/>
                    <a:pt x="2150" y="9033"/>
                    <a:pt x="2139" y="9055"/>
                  </a:cubicBezTo>
                  <a:cubicBezTo>
                    <a:pt x="1962" y="9387"/>
                    <a:pt x="1796" y="9724"/>
                    <a:pt x="1639" y="10068"/>
                  </a:cubicBezTo>
                  <a:cubicBezTo>
                    <a:pt x="1609" y="10136"/>
                    <a:pt x="1579" y="10204"/>
                    <a:pt x="1548" y="10271"/>
                  </a:cubicBezTo>
                  <a:cubicBezTo>
                    <a:pt x="1393" y="10623"/>
                    <a:pt x="1246" y="10977"/>
                    <a:pt x="1114" y="11338"/>
                  </a:cubicBezTo>
                  <a:cubicBezTo>
                    <a:pt x="1109" y="11350"/>
                    <a:pt x="1104" y="11360"/>
                    <a:pt x="1101" y="11370"/>
                  </a:cubicBezTo>
                  <a:cubicBezTo>
                    <a:pt x="1059" y="11482"/>
                    <a:pt x="1023" y="11597"/>
                    <a:pt x="983" y="11709"/>
                  </a:cubicBezTo>
                  <a:cubicBezTo>
                    <a:pt x="944" y="11823"/>
                    <a:pt x="903" y="11935"/>
                    <a:pt x="867" y="12048"/>
                  </a:cubicBezTo>
                  <a:cubicBezTo>
                    <a:pt x="824" y="12179"/>
                    <a:pt x="787" y="12311"/>
                    <a:pt x="748" y="12442"/>
                  </a:cubicBezTo>
                  <a:cubicBezTo>
                    <a:pt x="713" y="12556"/>
                    <a:pt x="679" y="12670"/>
                    <a:pt x="646" y="12783"/>
                  </a:cubicBezTo>
                  <a:cubicBezTo>
                    <a:pt x="610" y="12917"/>
                    <a:pt x="577" y="13053"/>
                    <a:pt x="544" y="13187"/>
                  </a:cubicBezTo>
                  <a:cubicBezTo>
                    <a:pt x="515" y="13300"/>
                    <a:pt x="483" y="13414"/>
                    <a:pt x="457" y="13529"/>
                  </a:cubicBezTo>
                  <a:cubicBezTo>
                    <a:pt x="425" y="13669"/>
                    <a:pt x="398" y="13808"/>
                    <a:pt x="369" y="13950"/>
                  </a:cubicBezTo>
                  <a:cubicBezTo>
                    <a:pt x="346" y="14060"/>
                    <a:pt x="322" y="14171"/>
                    <a:pt x="300" y="14284"/>
                  </a:cubicBezTo>
                  <a:cubicBezTo>
                    <a:pt x="274" y="14428"/>
                    <a:pt x="253" y="14573"/>
                    <a:pt x="230" y="14718"/>
                  </a:cubicBezTo>
                  <a:cubicBezTo>
                    <a:pt x="211" y="14828"/>
                    <a:pt x="192" y="14937"/>
                    <a:pt x="176" y="15047"/>
                  </a:cubicBezTo>
                  <a:cubicBezTo>
                    <a:pt x="155" y="15199"/>
                    <a:pt x="140" y="15353"/>
                    <a:pt x="122" y="15504"/>
                  </a:cubicBezTo>
                  <a:cubicBezTo>
                    <a:pt x="110" y="15609"/>
                    <a:pt x="96" y="15712"/>
                    <a:pt x="86" y="15817"/>
                  </a:cubicBezTo>
                  <a:cubicBezTo>
                    <a:pt x="70" y="15984"/>
                    <a:pt x="61" y="16154"/>
                    <a:pt x="50" y="16322"/>
                  </a:cubicBezTo>
                  <a:cubicBezTo>
                    <a:pt x="44" y="16411"/>
                    <a:pt x="35" y="16502"/>
                    <a:pt x="31" y="16594"/>
                  </a:cubicBezTo>
                  <a:cubicBezTo>
                    <a:pt x="19" y="16853"/>
                    <a:pt x="12" y="17114"/>
                    <a:pt x="11" y="17374"/>
                  </a:cubicBezTo>
                  <a:cubicBezTo>
                    <a:pt x="1" y="22802"/>
                    <a:pt x="2618" y="27199"/>
                    <a:pt x="6568" y="29348"/>
                  </a:cubicBezTo>
                  <a:lnTo>
                    <a:pt x="10281" y="31368"/>
                  </a:lnTo>
                  <a:cubicBezTo>
                    <a:pt x="6331" y="29218"/>
                    <a:pt x="3715" y="24822"/>
                    <a:pt x="3725" y="19394"/>
                  </a:cubicBezTo>
                  <a:cubicBezTo>
                    <a:pt x="3725" y="19132"/>
                    <a:pt x="3731" y="18873"/>
                    <a:pt x="3744" y="18613"/>
                  </a:cubicBezTo>
                  <a:cubicBezTo>
                    <a:pt x="3747" y="18529"/>
                    <a:pt x="3755" y="18446"/>
                    <a:pt x="3760" y="18362"/>
                  </a:cubicBezTo>
                  <a:cubicBezTo>
                    <a:pt x="3771" y="18186"/>
                    <a:pt x="3781" y="18011"/>
                    <a:pt x="3799" y="17837"/>
                  </a:cubicBezTo>
                  <a:cubicBezTo>
                    <a:pt x="3807" y="17734"/>
                    <a:pt x="3822" y="17634"/>
                    <a:pt x="3835" y="17531"/>
                  </a:cubicBezTo>
                  <a:cubicBezTo>
                    <a:pt x="3852" y="17376"/>
                    <a:pt x="3868" y="17220"/>
                    <a:pt x="3889" y="17065"/>
                  </a:cubicBezTo>
                  <a:cubicBezTo>
                    <a:pt x="3904" y="16957"/>
                    <a:pt x="3924" y="16852"/>
                    <a:pt x="3941" y="16744"/>
                  </a:cubicBezTo>
                  <a:cubicBezTo>
                    <a:pt x="3964" y="16597"/>
                    <a:pt x="3986" y="16449"/>
                    <a:pt x="4013" y="16303"/>
                  </a:cubicBezTo>
                  <a:cubicBezTo>
                    <a:pt x="4033" y="16191"/>
                    <a:pt x="4059" y="16080"/>
                    <a:pt x="4082" y="15969"/>
                  </a:cubicBezTo>
                  <a:cubicBezTo>
                    <a:pt x="4111" y="15828"/>
                    <a:pt x="4137" y="15687"/>
                    <a:pt x="4170" y="15548"/>
                  </a:cubicBezTo>
                  <a:cubicBezTo>
                    <a:pt x="4196" y="15435"/>
                    <a:pt x="4226" y="15323"/>
                    <a:pt x="4255" y="15211"/>
                  </a:cubicBezTo>
                  <a:cubicBezTo>
                    <a:pt x="4288" y="15074"/>
                    <a:pt x="4321" y="14939"/>
                    <a:pt x="4359" y="14803"/>
                  </a:cubicBezTo>
                  <a:cubicBezTo>
                    <a:pt x="4390" y="14690"/>
                    <a:pt x="4426" y="14577"/>
                    <a:pt x="4459" y="14465"/>
                  </a:cubicBezTo>
                  <a:cubicBezTo>
                    <a:pt x="4498" y="14333"/>
                    <a:pt x="4537" y="14199"/>
                    <a:pt x="4579" y="14068"/>
                  </a:cubicBezTo>
                  <a:cubicBezTo>
                    <a:pt x="4615" y="13955"/>
                    <a:pt x="4657" y="13843"/>
                    <a:pt x="4694" y="13732"/>
                  </a:cubicBezTo>
                  <a:cubicBezTo>
                    <a:pt x="4737" y="13605"/>
                    <a:pt x="4779" y="13482"/>
                    <a:pt x="4825" y="13358"/>
                  </a:cubicBezTo>
                  <a:cubicBezTo>
                    <a:pt x="4959" y="12997"/>
                    <a:pt x="5106" y="12641"/>
                    <a:pt x="5261" y="12290"/>
                  </a:cubicBezTo>
                  <a:cubicBezTo>
                    <a:pt x="5291" y="12222"/>
                    <a:pt x="5320" y="12154"/>
                    <a:pt x="5350" y="12088"/>
                  </a:cubicBezTo>
                  <a:cubicBezTo>
                    <a:pt x="5507" y="11744"/>
                    <a:pt x="5674" y="11406"/>
                    <a:pt x="5851" y="11073"/>
                  </a:cubicBezTo>
                  <a:cubicBezTo>
                    <a:pt x="5887" y="11007"/>
                    <a:pt x="5923" y="10942"/>
                    <a:pt x="5959" y="10877"/>
                  </a:cubicBezTo>
                  <a:cubicBezTo>
                    <a:pt x="6088" y="10646"/>
                    <a:pt x="6219" y="10417"/>
                    <a:pt x="6355" y="10191"/>
                  </a:cubicBezTo>
                  <a:cubicBezTo>
                    <a:pt x="6397" y="10123"/>
                    <a:pt x="6437" y="10054"/>
                    <a:pt x="6479" y="9986"/>
                  </a:cubicBezTo>
                  <a:cubicBezTo>
                    <a:pt x="6649" y="9713"/>
                    <a:pt x="6826" y="9443"/>
                    <a:pt x="7010" y="9180"/>
                  </a:cubicBezTo>
                  <a:cubicBezTo>
                    <a:pt x="7048" y="9125"/>
                    <a:pt x="7087" y="9075"/>
                    <a:pt x="7124" y="9022"/>
                  </a:cubicBezTo>
                  <a:cubicBezTo>
                    <a:pt x="7268" y="8820"/>
                    <a:pt x="7415" y="8623"/>
                    <a:pt x="7566" y="8429"/>
                  </a:cubicBezTo>
                  <a:cubicBezTo>
                    <a:pt x="7624" y="8355"/>
                    <a:pt x="7680" y="8282"/>
                    <a:pt x="7739" y="8210"/>
                  </a:cubicBezTo>
                  <a:cubicBezTo>
                    <a:pt x="7894" y="8014"/>
                    <a:pt x="8054" y="7822"/>
                    <a:pt x="8218" y="7634"/>
                  </a:cubicBezTo>
                  <a:cubicBezTo>
                    <a:pt x="8259" y="7588"/>
                    <a:pt x="8296" y="7540"/>
                    <a:pt x="8336" y="7494"/>
                  </a:cubicBezTo>
                  <a:cubicBezTo>
                    <a:pt x="8539" y="7265"/>
                    <a:pt x="8748" y="7042"/>
                    <a:pt x="8963" y="6826"/>
                  </a:cubicBezTo>
                  <a:cubicBezTo>
                    <a:pt x="9016" y="6770"/>
                    <a:pt x="9072" y="6718"/>
                    <a:pt x="9128" y="6662"/>
                  </a:cubicBezTo>
                  <a:cubicBezTo>
                    <a:pt x="9295" y="6497"/>
                    <a:pt x="9466" y="6334"/>
                    <a:pt x="9639" y="6175"/>
                  </a:cubicBezTo>
                  <a:cubicBezTo>
                    <a:pt x="9704" y="6115"/>
                    <a:pt x="9769" y="6056"/>
                    <a:pt x="9835" y="5997"/>
                  </a:cubicBezTo>
                  <a:cubicBezTo>
                    <a:pt x="10077" y="5782"/>
                    <a:pt x="10322" y="5574"/>
                    <a:pt x="10574" y="5374"/>
                  </a:cubicBezTo>
                  <a:cubicBezTo>
                    <a:pt x="10597" y="5355"/>
                    <a:pt x="10620" y="5339"/>
                    <a:pt x="10641" y="5322"/>
                  </a:cubicBezTo>
                  <a:cubicBezTo>
                    <a:pt x="10876" y="5139"/>
                    <a:pt x="11113" y="4963"/>
                    <a:pt x="11355" y="4793"/>
                  </a:cubicBezTo>
                  <a:cubicBezTo>
                    <a:pt x="11419" y="4749"/>
                    <a:pt x="11482" y="4706"/>
                    <a:pt x="11545" y="4661"/>
                  </a:cubicBezTo>
                  <a:cubicBezTo>
                    <a:pt x="11863" y="4444"/>
                    <a:pt x="12189" y="4238"/>
                    <a:pt x="12521" y="4043"/>
                  </a:cubicBezTo>
                  <a:cubicBezTo>
                    <a:pt x="12576" y="4012"/>
                    <a:pt x="12629" y="3983"/>
                    <a:pt x="12683" y="3953"/>
                  </a:cubicBezTo>
                  <a:cubicBezTo>
                    <a:pt x="13025" y="3757"/>
                    <a:pt x="13375" y="3573"/>
                    <a:pt x="13732" y="3404"/>
                  </a:cubicBezTo>
                  <a:cubicBezTo>
                    <a:pt x="13771" y="3385"/>
                    <a:pt x="13813" y="3368"/>
                    <a:pt x="13853" y="3349"/>
                  </a:cubicBezTo>
                  <a:cubicBezTo>
                    <a:pt x="14108" y="3233"/>
                    <a:pt x="14364" y="3122"/>
                    <a:pt x="14625" y="3020"/>
                  </a:cubicBezTo>
                  <a:cubicBezTo>
                    <a:pt x="14701" y="2990"/>
                    <a:pt x="14777" y="2959"/>
                    <a:pt x="14854" y="2932"/>
                  </a:cubicBezTo>
                  <a:cubicBezTo>
                    <a:pt x="15152" y="2818"/>
                    <a:pt x="15454" y="2713"/>
                    <a:pt x="15759" y="2621"/>
                  </a:cubicBezTo>
                  <a:cubicBezTo>
                    <a:pt x="15785" y="2612"/>
                    <a:pt x="15811" y="2607"/>
                    <a:pt x="15837" y="2599"/>
                  </a:cubicBezTo>
                  <a:cubicBezTo>
                    <a:pt x="16119" y="2514"/>
                    <a:pt x="16405" y="2441"/>
                    <a:pt x="16693" y="2375"/>
                  </a:cubicBezTo>
                  <a:cubicBezTo>
                    <a:pt x="16775" y="2356"/>
                    <a:pt x="16856" y="2339"/>
                    <a:pt x="16937" y="2320"/>
                  </a:cubicBezTo>
                  <a:cubicBezTo>
                    <a:pt x="17252" y="2254"/>
                    <a:pt x="17569" y="2193"/>
                    <a:pt x="17888" y="2149"/>
                  </a:cubicBezTo>
                  <a:cubicBezTo>
                    <a:pt x="18199" y="2106"/>
                    <a:pt x="18506" y="2077"/>
                    <a:pt x="18813" y="2055"/>
                  </a:cubicBezTo>
                  <a:cubicBezTo>
                    <a:pt x="18876" y="2051"/>
                    <a:pt x="18938" y="2045"/>
                    <a:pt x="19001" y="2042"/>
                  </a:cubicBezTo>
                  <a:cubicBezTo>
                    <a:pt x="19255" y="2027"/>
                    <a:pt x="19506" y="2020"/>
                    <a:pt x="19756" y="2020"/>
                  </a:cubicBezTo>
                  <a:cubicBezTo>
                    <a:pt x="19798" y="2020"/>
                    <a:pt x="19839" y="2020"/>
                    <a:pt x="19881" y="2021"/>
                  </a:cubicBezTo>
                  <a:cubicBezTo>
                    <a:pt x="19933" y="2021"/>
                    <a:pt x="19984" y="2025"/>
                    <a:pt x="20036" y="2025"/>
                  </a:cubicBezTo>
                  <a:cubicBezTo>
                    <a:pt x="20305" y="2032"/>
                    <a:pt x="20573" y="2047"/>
                    <a:pt x="20838" y="2070"/>
                  </a:cubicBezTo>
                  <a:cubicBezTo>
                    <a:pt x="20877" y="2074"/>
                    <a:pt x="20916" y="2075"/>
                    <a:pt x="20955" y="2080"/>
                  </a:cubicBezTo>
                  <a:cubicBezTo>
                    <a:pt x="21240" y="2107"/>
                    <a:pt x="21521" y="2147"/>
                    <a:pt x="21798" y="2193"/>
                  </a:cubicBezTo>
                  <a:cubicBezTo>
                    <a:pt x="21859" y="2205"/>
                    <a:pt x="21919" y="2215"/>
                    <a:pt x="21978" y="2227"/>
                  </a:cubicBezTo>
                  <a:cubicBezTo>
                    <a:pt x="22253" y="2277"/>
                    <a:pt x="22525" y="2336"/>
                    <a:pt x="22793" y="2405"/>
                  </a:cubicBezTo>
                  <a:cubicBezTo>
                    <a:pt x="23147" y="2497"/>
                    <a:pt x="23494" y="2608"/>
                    <a:pt x="23834" y="2730"/>
                  </a:cubicBezTo>
                  <a:cubicBezTo>
                    <a:pt x="23932" y="2766"/>
                    <a:pt x="24028" y="2808"/>
                    <a:pt x="24125" y="2846"/>
                  </a:cubicBezTo>
                  <a:cubicBezTo>
                    <a:pt x="24368" y="2941"/>
                    <a:pt x="24607" y="3043"/>
                    <a:pt x="24843" y="3154"/>
                  </a:cubicBezTo>
                  <a:cubicBezTo>
                    <a:pt x="25025" y="3241"/>
                    <a:pt x="25210" y="3325"/>
                    <a:pt x="25388" y="3421"/>
                  </a:cubicBezTo>
                  <a:lnTo>
                    <a:pt x="25388" y="3421"/>
                  </a:lnTo>
                  <a:lnTo>
                    <a:pt x="21725" y="1428"/>
                  </a:lnTo>
                  <a:cubicBezTo>
                    <a:pt x="21582" y="1350"/>
                    <a:pt x="21438" y="1275"/>
                    <a:pt x="21293" y="1204"/>
                  </a:cubicBezTo>
                  <a:cubicBezTo>
                    <a:pt x="21238" y="1178"/>
                    <a:pt x="21182" y="1158"/>
                    <a:pt x="21129" y="1134"/>
                  </a:cubicBezTo>
                  <a:cubicBezTo>
                    <a:pt x="20894" y="1023"/>
                    <a:pt x="20655" y="922"/>
                    <a:pt x="20412" y="826"/>
                  </a:cubicBezTo>
                  <a:cubicBezTo>
                    <a:pt x="20314" y="788"/>
                    <a:pt x="20219" y="747"/>
                    <a:pt x="20121" y="711"/>
                  </a:cubicBezTo>
                  <a:cubicBezTo>
                    <a:pt x="19780" y="588"/>
                    <a:pt x="19434" y="477"/>
                    <a:pt x="19080" y="385"/>
                  </a:cubicBezTo>
                  <a:cubicBezTo>
                    <a:pt x="19073" y="384"/>
                    <a:pt x="19066" y="381"/>
                    <a:pt x="19059" y="378"/>
                  </a:cubicBezTo>
                  <a:cubicBezTo>
                    <a:pt x="18798" y="312"/>
                    <a:pt x="18532" y="257"/>
                    <a:pt x="18265" y="207"/>
                  </a:cubicBezTo>
                  <a:cubicBezTo>
                    <a:pt x="18205" y="195"/>
                    <a:pt x="18145" y="185"/>
                    <a:pt x="18086" y="174"/>
                  </a:cubicBezTo>
                  <a:cubicBezTo>
                    <a:pt x="17808" y="128"/>
                    <a:pt x="17527" y="87"/>
                    <a:pt x="17242" y="60"/>
                  </a:cubicBezTo>
                  <a:cubicBezTo>
                    <a:pt x="17203" y="56"/>
                    <a:pt x="17163" y="54"/>
                    <a:pt x="17124" y="50"/>
                  </a:cubicBezTo>
                  <a:cubicBezTo>
                    <a:pt x="16860" y="27"/>
                    <a:pt x="16593" y="12"/>
                    <a:pt x="16322" y="5"/>
                  </a:cubicBezTo>
                  <a:cubicBezTo>
                    <a:pt x="16270" y="4"/>
                    <a:pt x="16220" y="2"/>
                    <a:pt x="16167" y="1"/>
                  </a:cubicBezTo>
                  <a:cubicBezTo>
                    <a:pt x="16125" y="0"/>
                    <a:pt x="16084" y="0"/>
                    <a:pt x="16042" y="0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9"/>
            <p:cNvSpPr/>
            <p:nvPr/>
          </p:nvSpPr>
          <p:spPr>
            <a:xfrm>
              <a:off x="3969650" y="1175650"/>
              <a:ext cx="707275" cy="769475"/>
            </a:xfrm>
            <a:custGeom>
              <a:avLst/>
              <a:gdLst/>
              <a:ahLst/>
              <a:cxnLst/>
              <a:rect l="l" t="t" r="r" b="b"/>
              <a:pathLst>
                <a:path w="28291" h="30779" extrusionOk="0">
                  <a:moveTo>
                    <a:pt x="16003" y="0"/>
                  </a:moveTo>
                  <a:cubicBezTo>
                    <a:pt x="15401" y="0"/>
                    <a:pt x="14788" y="43"/>
                    <a:pt x="14165" y="130"/>
                  </a:cubicBezTo>
                  <a:cubicBezTo>
                    <a:pt x="10284" y="678"/>
                    <a:pt x="6758" y="2861"/>
                    <a:pt x="4194" y="5965"/>
                  </a:cubicBezTo>
                  <a:cubicBezTo>
                    <a:pt x="3287" y="7060"/>
                    <a:pt x="2512" y="8257"/>
                    <a:pt x="1886" y="9534"/>
                  </a:cubicBezTo>
                  <a:cubicBezTo>
                    <a:pt x="687" y="11931"/>
                    <a:pt x="7" y="14618"/>
                    <a:pt x="0" y="17377"/>
                  </a:cubicBezTo>
                  <a:cubicBezTo>
                    <a:pt x="0" y="19254"/>
                    <a:pt x="313" y="21015"/>
                    <a:pt x="887" y="22594"/>
                  </a:cubicBezTo>
                  <a:cubicBezTo>
                    <a:pt x="2676" y="27531"/>
                    <a:pt x="7014" y="30778"/>
                    <a:pt x="12265" y="30778"/>
                  </a:cubicBezTo>
                  <a:cubicBezTo>
                    <a:pt x="12327" y="30778"/>
                    <a:pt x="12389" y="30778"/>
                    <a:pt x="12452" y="30777"/>
                  </a:cubicBezTo>
                  <a:lnTo>
                    <a:pt x="12432" y="25601"/>
                  </a:lnTo>
                  <a:cubicBezTo>
                    <a:pt x="8863" y="25414"/>
                    <a:pt x="5995" y="22927"/>
                    <a:pt x="5066" y="19317"/>
                  </a:cubicBezTo>
                  <a:cubicBezTo>
                    <a:pt x="4852" y="18500"/>
                    <a:pt x="4740" y="17626"/>
                    <a:pt x="4740" y="16712"/>
                  </a:cubicBezTo>
                  <a:cubicBezTo>
                    <a:pt x="4747" y="15000"/>
                    <a:pt x="5143" y="13337"/>
                    <a:pt x="5835" y="11827"/>
                  </a:cubicBezTo>
                  <a:cubicBezTo>
                    <a:pt x="6433" y="10525"/>
                    <a:pt x="7253" y="9339"/>
                    <a:pt x="8261" y="8320"/>
                  </a:cubicBezTo>
                  <a:cubicBezTo>
                    <a:pt x="9876" y="6692"/>
                    <a:pt x="11933" y="5563"/>
                    <a:pt x="14159" y="5251"/>
                  </a:cubicBezTo>
                  <a:cubicBezTo>
                    <a:pt x="14573" y="5193"/>
                    <a:pt x="14980" y="5164"/>
                    <a:pt x="15380" y="5164"/>
                  </a:cubicBezTo>
                  <a:cubicBezTo>
                    <a:pt x="19986" y="5164"/>
                    <a:pt x="23546" y="8919"/>
                    <a:pt x="23534" y="14064"/>
                  </a:cubicBezTo>
                  <a:cubicBezTo>
                    <a:pt x="23533" y="15040"/>
                    <a:pt x="23404" y="16012"/>
                    <a:pt x="23151" y="16953"/>
                  </a:cubicBezTo>
                  <a:lnTo>
                    <a:pt x="27218" y="19309"/>
                  </a:lnTo>
                  <a:cubicBezTo>
                    <a:pt x="27898" y="17437"/>
                    <a:pt x="28272" y="15436"/>
                    <a:pt x="28272" y="13399"/>
                  </a:cubicBezTo>
                  <a:cubicBezTo>
                    <a:pt x="28290" y="5652"/>
                    <a:pt x="22941" y="0"/>
                    <a:pt x="16003" y="0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9"/>
            <p:cNvSpPr/>
            <p:nvPr/>
          </p:nvSpPr>
          <p:spPr>
            <a:xfrm>
              <a:off x="4154175" y="1760425"/>
              <a:ext cx="88700" cy="49550"/>
            </a:xfrm>
            <a:custGeom>
              <a:avLst/>
              <a:gdLst/>
              <a:ahLst/>
              <a:cxnLst/>
              <a:rect l="l" t="t" r="r" b="b"/>
              <a:pathLst>
                <a:path w="3548" h="1982" extrusionOk="0">
                  <a:moveTo>
                    <a:pt x="0" y="1"/>
                  </a:moveTo>
                  <a:lnTo>
                    <a:pt x="0" y="1"/>
                  </a:lnTo>
                  <a:cubicBezTo>
                    <a:pt x="508" y="504"/>
                    <a:pt x="1087" y="933"/>
                    <a:pt x="1718" y="1275"/>
                  </a:cubicBezTo>
                  <a:lnTo>
                    <a:pt x="0" y="1"/>
                  </a:lnTo>
                  <a:close/>
                  <a:moveTo>
                    <a:pt x="3478" y="1969"/>
                  </a:moveTo>
                  <a:cubicBezTo>
                    <a:pt x="3482" y="1970"/>
                    <a:pt x="3485" y="1971"/>
                    <a:pt x="3489" y="1972"/>
                  </a:cubicBezTo>
                  <a:lnTo>
                    <a:pt x="3489" y="1972"/>
                  </a:lnTo>
                  <a:cubicBezTo>
                    <a:pt x="3486" y="1970"/>
                    <a:pt x="3482" y="1969"/>
                    <a:pt x="3478" y="1969"/>
                  </a:cubicBezTo>
                  <a:close/>
                  <a:moveTo>
                    <a:pt x="3489" y="1972"/>
                  </a:moveTo>
                  <a:cubicBezTo>
                    <a:pt x="3490" y="1973"/>
                    <a:pt x="3492" y="1973"/>
                    <a:pt x="3493" y="1974"/>
                  </a:cubicBezTo>
                  <a:cubicBezTo>
                    <a:pt x="3506" y="1980"/>
                    <a:pt x="3521" y="1982"/>
                    <a:pt x="3535" y="1982"/>
                  </a:cubicBezTo>
                  <a:cubicBezTo>
                    <a:pt x="3539" y="1982"/>
                    <a:pt x="3543" y="1982"/>
                    <a:pt x="3548" y="1981"/>
                  </a:cubicBezTo>
                  <a:cubicBezTo>
                    <a:pt x="3528" y="1980"/>
                    <a:pt x="3508" y="1977"/>
                    <a:pt x="3489" y="1972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9"/>
            <p:cNvSpPr/>
            <p:nvPr/>
          </p:nvSpPr>
          <p:spPr>
            <a:xfrm>
              <a:off x="3228875" y="1155225"/>
              <a:ext cx="290075" cy="483400"/>
            </a:xfrm>
            <a:custGeom>
              <a:avLst/>
              <a:gdLst/>
              <a:ahLst/>
              <a:cxnLst/>
              <a:rect l="l" t="t" r="r" b="b"/>
              <a:pathLst>
                <a:path w="11603" h="19336" extrusionOk="0">
                  <a:moveTo>
                    <a:pt x="1" y="1"/>
                  </a:moveTo>
                  <a:lnTo>
                    <a:pt x="44" y="12619"/>
                  </a:lnTo>
                  <a:lnTo>
                    <a:pt x="11603" y="19335"/>
                  </a:lnTo>
                  <a:lnTo>
                    <a:pt x="11603" y="19335"/>
                  </a:lnTo>
                  <a:lnTo>
                    <a:pt x="11559" y="67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9"/>
            <p:cNvSpPr/>
            <p:nvPr/>
          </p:nvSpPr>
          <p:spPr>
            <a:xfrm>
              <a:off x="3228875" y="1155225"/>
              <a:ext cx="290175" cy="483325"/>
            </a:xfrm>
            <a:custGeom>
              <a:avLst/>
              <a:gdLst/>
              <a:ahLst/>
              <a:cxnLst/>
              <a:rect l="l" t="t" r="r" b="b"/>
              <a:pathLst>
                <a:path w="11607" h="19333" extrusionOk="0">
                  <a:moveTo>
                    <a:pt x="1" y="1"/>
                  </a:moveTo>
                  <a:lnTo>
                    <a:pt x="21" y="5716"/>
                  </a:lnTo>
                  <a:lnTo>
                    <a:pt x="42" y="12618"/>
                  </a:lnTo>
                  <a:lnTo>
                    <a:pt x="11607" y="19332"/>
                  </a:lnTo>
                  <a:lnTo>
                    <a:pt x="11607" y="19332"/>
                  </a:lnTo>
                  <a:lnTo>
                    <a:pt x="11585" y="13901"/>
                  </a:lnTo>
                  <a:lnTo>
                    <a:pt x="11565" y="8724"/>
                  </a:lnTo>
                  <a:lnTo>
                    <a:pt x="11558" y="6715"/>
                  </a:lnTo>
                  <a:lnTo>
                    <a:pt x="4199" y="24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9"/>
            <p:cNvSpPr/>
            <p:nvPr/>
          </p:nvSpPr>
          <p:spPr>
            <a:xfrm>
              <a:off x="3501175" y="1313375"/>
              <a:ext cx="16850" cy="59775"/>
            </a:xfrm>
            <a:custGeom>
              <a:avLst/>
              <a:gdLst/>
              <a:ahLst/>
              <a:cxnLst/>
              <a:rect l="l" t="t" r="r" b="b"/>
              <a:pathLst>
                <a:path w="674" h="2391" extrusionOk="0">
                  <a:moveTo>
                    <a:pt x="1" y="1"/>
                  </a:moveTo>
                  <a:lnTo>
                    <a:pt x="673" y="2391"/>
                  </a:lnTo>
                  <a:lnTo>
                    <a:pt x="666" y="3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9"/>
            <p:cNvSpPr/>
            <p:nvPr/>
          </p:nvSpPr>
          <p:spPr>
            <a:xfrm>
              <a:off x="3228875" y="1155225"/>
              <a:ext cx="281975" cy="315575"/>
            </a:xfrm>
            <a:custGeom>
              <a:avLst/>
              <a:gdLst/>
              <a:ahLst/>
              <a:cxnLst/>
              <a:rect l="l" t="t" r="r" b="b"/>
              <a:pathLst>
                <a:path w="11279" h="12623" extrusionOk="0">
                  <a:moveTo>
                    <a:pt x="1" y="1"/>
                  </a:moveTo>
                  <a:lnTo>
                    <a:pt x="47" y="12622"/>
                  </a:lnTo>
                  <a:lnTo>
                    <a:pt x="11279" y="65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43C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9"/>
            <p:cNvSpPr/>
            <p:nvPr/>
          </p:nvSpPr>
          <p:spPr>
            <a:xfrm>
              <a:off x="3228875" y="1155225"/>
              <a:ext cx="281975" cy="315575"/>
            </a:xfrm>
            <a:custGeom>
              <a:avLst/>
              <a:gdLst/>
              <a:ahLst/>
              <a:cxnLst/>
              <a:rect l="l" t="t" r="r" b="b"/>
              <a:pathLst>
                <a:path w="11279" h="12623" extrusionOk="0">
                  <a:moveTo>
                    <a:pt x="1" y="1"/>
                  </a:moveTo>
                  <a:lnTo>
                    <a:pt x="47" y="12622"/>
                  </a:lnTo>
                  <a:lnTo>
                    <a:pt x="11279" y="65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B5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9"/>
            <p:cNvSpPr/>
            <p:nvPr/>
          </p:nvSpPr>
          <p:spPr>
            <a:xfrm>
              <a:off x="3391675" y="1313375"/>
              <a:ext cx="126300" cy="59800"/>
            </a:xfrm>
            <a:custGeom>
              <a:avLst/>
              <a:gdLst/>
              <a:ahLst/>
              <a:cxnLst/>
              <a:rect l="l" t="t" r="r" b="b"/>
              <a:pathLst>
                <a:path w="5052" h="2392" extrusionOk="0">
                  <a:moveTo>
                    <a:pt x="4379" y="1"/>
                  </a:moveTo>
                  <a:cubicBezTo>
                    <a:pt x="4296" y="28"/>
                    <a:pt x="4220" y="50"/>
                    <a:pt x="4138" y="70"/>
                  </a:cubicBezTo>
                  <a:cubicBezTo>
                    <a:pt x="4054" y="97"/>
                    <a:pt x="3971" y="119"/>
                    <a:pt x="3887" y="139"/>
                  </a:cubicBezTo>
                  <a:cubicBezTo>
                    <a:pt x="3603" y="208"/>
                    <a:pt x="3320" y="264"/>
                    <a:pt x="3028" y="306"/>
                  </a:cubicBezTo>
                  <a:cubicBezTo>
                    <a:pt x="2766" y="341"/>
                    <a:pt x="2502" y="361"/>
                    <a:pt x="2246" y="375"/>
                  </a:cubicBezTo>
                  <a:cubicBezTo>
                    <a:pt x="2170" y="382"/>
                    <a:pt x="2086" y="382"/>
                    <a:pt x="2003" y="382"/>
                  </a:cubicBezTo>
                  <a:cubicBezTo>
                    <a:pt x="1916" y="386"/>
                    <a:pt x="1830" y="388"/>
                    <a:pt x="1743" y="388"/>
                  </a:cubicBezTo>
                  <a:cubicBezTo>
                    <a:pt x="1657" y="388"/>
                    <a:pt x="1570" y="386"/>
                    <a:pt x="1483" y="382"/>
                  </a:cubicBezTo>
                  <a:cubicBezTo>
                    <a:pt x="1394" y="375"/>
                    <a:pt x="1303" y="375"/>
                    <a:pt x="1214" y="368"/>
                  </a:cubicBezTo>
                  <a:cubicBezTo>
                    <a:pt x="1047" y="353"/>
                    <a:pt x="881" y="333"/>
                    <a:pt x="714" y="313"/>
                  </a:cubicBezTo>
                  <a:cubicBezTo>
                    <a:pt x="631" y="306"/>
                    <a:pt x="554" y="292"/>
                    <a:pt x="472" y="284"/>
                  </a:cubicBezTo>
                  <a:cubicBezTo>
                    <a:pt x="312" y="257"/>
                    <a:pt x="160" y="230"/>
                    <a:pt x="0" y="188"/>
                  </a:cubicBezTo>
                  <a:lnTo>
                    <a:pt x="0" y="188"/>
                  </a:lnTo>
                  <a:lnTo>
                    <a:pt x="1720" y="1463"/>
                  </a:lnTo>
                  <a:cubicBezTo>
                    <a:pt x="1768" y="1491"/>
                    <a:pt x="1824" y="1518"/>
                    <a:pt x="1879" y="1545"/>
                  </a:cubicBezTo>
                  <a:lnTo>
                    <a:pt x="2004" y="1609"/>
                  </a:lnTo>
                  <a:cubicBezTo>
                    <a:pt x="2039" y="1630"/>
                    <a:pt x="2076" y="1646"/>
                    <a:pt x="2115" y="1656"/>
                  </a:cubicBezTo>
                  <a:cubicBezTo>
                    <a:pt x="2273" y="1733"/>
                    <a:pt x="2433" y="1795"/>
                    <a:pt x="2593" y="1865"/>
                  </a:cubicBezTo>
                  <a:cubicBezTo>
                    <a:pt x="2699" y="1915"/>
                    <a:pt x="2810" y="1954"/>
                    <a:pt x="2925" y="1983"/>
                  </a:cubicBezTo>
                  <a:cubicBezTo>
                    <a:pt x="3071" y="2038"/>
                    <a:pt x="3223" y="2087"/>
                    <a:pt x="3375" y="2129"/>
                  </a:cubicBezTo>
                  <a:cubicBezTo>
                    <a:pt x="3409" y="2140"/>
                    <a:pt x="3444" y="2150"/>
                    <a:pt x="3480" y="2156"/>
                  </a:cubicBezTo>
                  <a:cubicBezTo>
                    <a:pt x="3487" y="2156"/>
                    <a:pt x="3487" y="2156"/>
                    <a:pt x="3493" y="2163"/>
                  </a:cubicBezTo>
                  <a:cubicBezTo>
                    <a:pt x="3508" y="2168"/>
                    <a:pt x="3524" y="2171"/>
                    <a:pt x="3539" y="2171"/>
                  </a:cubicBezTo>
                  <a:cubicBezTo>
                    <a:pt x="3542" y="2171"/>
                    <a:pt x="3546" y="2171"/>
                    <a:pt x="3549" y="2170"/>
                  </a:cubicBezTo>
                  <a:cubicBezTo>
                    <a:pt x="3559" y="2174"/>
                    <a:pt x="3565" y="2179"/>
                    <a:pt x="3572" y="2179"/>
                  </a:cubicBezTo>
                  <a:cubicBezTo>
                    <a:pt x="3575" y="2179"/>
                    <a:pt x="3579" y="2178"/>
                    <a:pt x="3583" y="2176"/>
                  </a:cubicBezTo>
                  <a:cubicBezTo>
                    <a:pt x="3770" y="2225"/>
                    <a:pt x="3965" y="2260"/>
                    <a:pt x="4152" y="2294"/>
                  </a:cubicBezTo>
                  <a:cubicBezTo>
                    <a:pt x="4176" y="2303"/>
                    <a:pt x="4201" y="2307"/>
                    <a:pt x="4227" y="2308"/>
                  </a:cubicBezTo>
                  <a:cubicBezTo>
                    <a:pt x="4295" y="2314"/>
                    <a:pt x="4362" y="2323"/>
                    <a:pt x="4428" y="2336"/>
                  </a:cubicBezTo>
                  <a:cubicBezTo>
                    <a:pt x="4594" y="2363"/>
                    <a:pt x="4761" y="2379"/>
                    <a:pt x="4928" y="2385"/>
                  </a:cubicBezTo>
                  <a:cubicBezTo>
                    <a:pt x="4968" y="2385"/>
                    <a:pt x="5010" y="2392"/>
                    <a:pt x="5052" y="2392"/>
                  </a:cubicBezTo>
                  <a:lnTo>
                    <a:pt x="5045" y="389"/>
                  </a:lnTo>
                  <a:lnTo>
                    <a:pt x="4379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9"/>
            <p:cNvSpPr/>
            <p:nvPr/>
          </p:nvSpPr>
          <p:spPr>
            <a:xfrm>
              <a:off x="3114175" y="682850"/>
              <a:ext cx="635900" cy="784200"/>
            </a:xfrm>
            <a:custGeom>
              <a:avLst/>
              <a:gdLst/>
              <a:ahLst/>
              <a:cxnLst/>
              <a:rect l="l" t="t" r="r" b="b"/>
              <a:pathLst>
                <a:path w="25436" h="31368" extrusionOk="0">
                  <a:moveTo>
                    <a:pt x="25431" y="3443"/>
                  </a:moveTo>
                  <a:lnTo>
                    <a:pt x="25436" y="3446"/>
                  </a:lnTo>
                  <a:cubicBezTo>
                    <a:pt x="25434" y="3445"/>
                    <a:pt x="25432" y="3444"/>
                    <a:pt x="25431" y="3443"/>
                  </a:cubicBezTo>
                  <a:close/>
                  <a:moveTo>
                    <a:pt x="16040" y="0"/>
                  </a:moveTo>
                  <a:cubicBezTo>
                    <a:pt x="15791" y="0"/>
                    <a:pt x="15540" y="7"/>
                    <a:pt x="15287" y="21"/>
                  </a:cubicBezTo>
                  <a:cubicBezTo>
                    <a:pt x="15225" y="25"/>
                    <a:pt x="15161" y="29"/>
                    <a:pt x="15098" y="34"/>
                  </a:cubicBezTo>
                  <a:cubicBezTo>
                    <a:pt x="14793" y="55"/>
                    <a:pt x="14485" y="84"/>
                    <a:pt x="14174" y="129"/>
                  </a:cubicBezTo>
                  <a:cubicBezTo>
                    <a:pt x="13854" y="173"/>
                    <a:pt x="13537" y="234"/>
                    <a:pt x="13224" y="300"/>
                  </a:cubicBezTo>
                  <a:cubicBezTo>
                    <a:pt x="13141" y="317"/>
                    <a:pt x="13061" y="336"/>
                    <a:pt x="12980" y="355"/>
                  </a:cubicBezTo>
                  <a:cubicBezTo>
                    <a:pt x="12692" y="421"/>
                    <a:pt x="12406" y="494"/>
                    <a:pt x="12122" y="578"/>
                  </a:cubicBezTo>
                  <a:cubicBezTo>
                    <a:pt x="12096" y="587"/>
                    <a:pt x="12070" y="592"/>
                    <a:pt x="12044" y="600"/>
                  </a:cubicBezTo>
                  <a:cubicBezTo>
                    <a:pt x="11738" y="693"/>
                    <a:pt x="11438" y="798"/>
                    <a:pt x="11139" y="911"/>
                  </a:cubicBezTo>
                  <a:cubicBezTo>
                    <a:pt x="11063" y="939"/>
                    <a:pt x="10988" y="970"/>
                    <a:pt x="10911" y="1001"/>
                  </a:cubicBezTo>
                  <a:cubicBezTo>
                    <a:pt x="10651" y="1103"/>
                    <a:pt x="10393" y="1213"/>
                    <a:pt x="10138" y="1331"/>
                  </a:cubicBezTo>
                  <a:cubicBezTo>
                    <a:pt x="10107" y="1345"/>
                    <a:pt x="10074" y="1357"/>
                    <a:pt x="10043" y="1371"/>
                  </a:cubicBezTo>
                  <a:cubicBezTo>
                    <a:pt x="10035" y="1376"/>
                    <a:pt x="10026" y="1380"/>
                    <a:pt x="10017" y="1384"/>
                  </a:cubicBezTo>
                  <a:cubicBezTo>
                    <a:pt x="9660" y="1553"/>
                    <a:pt x="9312" y="1738"/>
                    <a:pt x="8968" y="1933"/>
                  </a:cubicBezTo>
                  <a:cubicBezTo>
                    <a:pt x="8915" y="1963"/>
                    <a:pt x="8860" y="1993"/>
                    <a:pt x="8807" y="2025"/>
                  </a:cubicBezTo>
                  <a:cubicBezTo>
                    <a:pt x="8474" y="2218"/>
                    <a:pt x="8149" y="2424"/>
                    <a:pt x="7831" y="2642"/>
                  </a:cubicBezTo>
                  <a:cubicBezTo>
                    <a:pt x="7803" y="2660"/>
                    <a:pt x="7773" y="2677"/>
                    <a:pt x="7746" y="2696"/>
                  </a:cubicBezTo>
                  <a:cubicBezTo>
                    <a:pt x="7710" y="2722"/>
                    <a:pt x="7677" y="2749"/>
                    <a:pt x="7641" y="2773"/>
                  </a:cubicBezTo>
                  <a:cubicBezTo>
                    <a:pt x="7399" y="2943"/>
                    <a:pt x="7160" y="3119"/>
                    <a:pt x="6927" y="3303"/>
                  </a:cubicBezTo>
                  <a:cubicBezTo>
                    <a:pt x="6904" y="3320"/>
                    <a:pt x="6880" y="3336"/>
                    <a:pt x="6859" y="3355"/>
                  </a:cubicBezTo>
                  <a:cubicBezTo>
                    <a:pt x="6607" y="3555"/>
                    <a:pt x="6361" y="3764"/>
                    <a:pt x="6120" y="3978"/>
                  </a:cubicBezTo>
                  <a:cubicBezTo>
                    <a:pt x="6093" y="4003"/>
                    <a:pt x="6064" y="4024"/>
                    <a:pt x="6037" y="4049"/>
                  </a:cubicBezTo>
                  <a:cubicBezTo>
                    <a:pt x="5998" y="4083"/>
                    <a:pt x="5963" y="4121"/>
                    <a:pt x="5925" y="4157"/>
                  </a:cubicBezTo>
                  <a:cubicBezTo>
                    <a:pt x="5752" y="4315"/>
                    <a:pt x="5580" y="4478"/>
                    <a:pt x="5413" y="4645"/>
                  </a:cubicBezTo>
                  <a:cubicBezTo>
                    <a:pt x="5359" y="4698"/>
                    <a:pt x="5303" y="4753"/>
                    <a:pt x="5248" y="4808"/>
                  </a:cubicBezTo>
                  <a:cubicBezTo>
                    <a:pt x="5035" y="5025"/>
                    <a:pt x="4826" y="5248"/>
                    <a:pt x="4623" y="5477"/>
                  </a:cubicBezTo>
                  <a:cubicBezTo>
                    <a:pt x="4613" y="5487"/>
                    <a:pt x="4603" y="5497"/>
                    <a:pt x="4594" y="5507"/>
                  </a:cubicBezTo>
                  <a:cubicBezTo>
                    <a:pt x="4563" y="5542"/>
                    <a:pt x="4535" y="5579"/>
                    <a:pt x="4504" y="5615"/>
                  </a:cubicBezTo>
                  <a:cubicBezTo>
                    <a:pt x="4341" y="5804"/>
                    <a:pt x="4181" y="5995"/>
                    <a:pt x="4024" y="6191"/>
                  </a:cubicBezTo>
                  <a:cubicBezTo>
                    <a:pt x="3967" y="6263"/>
                    <a:pt x="3909" y="6337"/>
                    <a:pt x="3851" y="6410"/>
                  </a:cubicBezTo>
                  <a:cubicBezTo>
                    <a:pt x="3700" y="6604"/>
                    <a:pt x="3553" y="6803"/>
                    <a:pt x="3410" y="7005"/>
                  </a:cubicBezTo>
                  <a:cubicBezTo>
                    <a:pt x="3381" y="7045"/>
                    <a:pt x="3350" y="7082"/>
                    <a:pt x="3322" y="7123"/>
                  </a:cubicBezTo>
                  <a:cubicBezTo>
                    <a:pt x="3313" y="7136"/>
                    <a:pt x="3304" y="7148"/>
                    <a:pt x="3296" y="7161"/>
                  </a:cubicBezTo>
                  <a:cubicBezTo>
                    <a:pt x="3112" y="7425"/>
                    <a:pt x="2934" y="7694"/>
                    <a:pt x="2765" y="7969"/>
                  </a:cubicBezTo>
                  <a:cubicBezTo>
                    <a:pt x="2723" y="8037"/>
                    <a:pt x="2682" y="8104"/>
                    <a:pt x="2642" y="8172"/>
                  </a:cubicBezTo>
                  <a:cubicBezTo>
                    <a:pt x="2505" y="8398"/>
                    <a:pt x="2374" y="8626"/>
                    <a:pt x="2246" y="8856"/>
                  </a:cubicBezTo>
                  <a:cubicBezTo>
                    <a:pt x="2222" y="8902"/>
                    <a:pt x="2194" y="8945"/>
                    <a:pt x="2169" y="8991"/>
                  </a:cubicBezTo>
                  <a:cubicBezTo>
                    <a:pt x="2158" y="9011"/>
                    <a:pt x="2148" y="9034"/>
                    <a:pt x="2138" y="9055"/>
                  </a:cubicBezTo>
                  <a:cubicBezTo>
                    <a:pt x="1961" y="9387"/>
                    <a:pt x="1794" y="9725"/>
                    <a:pt x="1637" y="10070"/>
                  </a:cubicBezTo>
                  <a:cubicBezTo>
                    <a:pt x="1607" y="10136"/>
                    <a:pt x="1577" y="10203"/>
                    <a:pt x="1548" y="10271"/>
                  </a:cubicBezTo>
                  <a:cubicBezTo>
                    <a:pt x="1393" y="10622"/>
                    <a:pt x="1244" y="10978"/>
                    <a:pt x="1112" y="11339"/>
                  </a:cubicBezTo>
                  <a:cubicBezTo>
                    <a:pt x="1108" y="11349"/>
                    <a:pt x="1103" y="11359"/>
                    <a:pt x="1099" y="11371"/>
                  </a:cubicBezTo>
                  <a:cubicBezTo>
                    <a:pt x="1057" y="11483"/>
                    <a:pt x="1021" y="11597"/>
                    <a:pt x="982" y="11711"/>
                  </a:cubicBezTo>
                  <a:cubicBezTo>
                    <a:pt x="943" y="11824"/>
                    <a:pt x="902" y="11935"/>
                    <a:pt x="866" y="12049"/>
                  </a:cubicBezTo>
                  <a:cubicBezTo>
                    <a:pt x="824" y="12179"/>
                    <a:pt x="785" y="12311"/>
                    <a:pt x="746" y="12442"/>
                  </a:cubicBezTo>
                  <a:cubicBezTo>
                    <a:pt x="713" y="12557"/>
                    <a:pt x="677" y="12670"/>
                    <a:pt x="645" y="12785"/>
                  </a:cubicBezTo>
                  <a:cubicBezTo>
                    <a:pt x="608" y="12919"/>
                    <a:pt x="576" y="13052"/>
                    <a:pt x="542" y="13188"/>
                  </a:cubicBezTo>
                  <a:cubicBezTo>
                    <a:pt x="513" y="13302"/>
                    <a:pt x="483" y="13414"/>
                    <a:pt x="455" y="13529"/>
                  </a:cubicBezTo>
                  <a:cubicBezTo>
                    <a:pt x="424" y="13669"/>
                    <a:pt x="396" y="13810"/>
                    <a:pt x="368" y="13949"/>
                  </a:cubicBezTo>
                  <a:cubicBezTo>
                    <a:pt x="345" y="14062"/>
                    <a:pt x="320" y="14172"/>
                    <a:pt x="298" y="14285"/>
                  </a:cubicBezTo>
                  <a:cubicBezTo>
                    <a:pt x="273" y="14429"/>
                    <a:pt x="251" y="14573"/>
                    <a:pt x="228" y="14718"/>
                  </a:cubicBezTo>
                  <a:cubicBezTo>
                    <a:pt x="209" y="14828"/>
                    <a:pt x="190" y="14937"/>
                    <a:pt x="175" y="15048"/>
                  </a:cubicBezTo>
                  <a:cubicBezTo>
                    <a:pt x="153" y="15199"/>
                    <a:pt x="139" y="15353"/>
                    <a:pt x="121" y="15506"/>
                  </a:cubicBezTo>
                  <a:cubicBezTo>
                    <a:pt x="108" y="15609"/>
                    <a:pt x="94" y="15713"/>
                    <a:pt x="85" y="15818"/>
                  </a:cubicBezTo>
                  <a:cubicBezTo>
                    <a:pt x="70" y="15985"/>
                    <a:pt x="59" y="16153"/>
                    <a:pt x="49" y="16322"/>
                  </a:cubicBezTo>
                  <a:cubicBezTo>
                    <a:pt x="42" y="16413"/>
                    <a:pt x="34" y="16502"/>
                    <a:pt x="29" y="16594"/>
                  </a:cubicBezTo>
                  <a:cubicBezTo>
                    <a:pt x="18" y="16853"/>
                    <a:pt x="11" y="17114"/>
                    <a:pt x="11" y="17376"/>
                  </a:cubicBezTo>
                  <a:cubicBezTo>
                    <a:pt x="0" y="22803"/>
                    <a:pt x="2616" y="27200"/>
                    <a:pt x="6567" y="29348"/>
                  </a:cubicBezTo>
                  <a:lnTo>
                    <a:pt x="10279" y="31368"/>
                  </a:lnTo>
                  <a:cubicBezTo>
                    <a:pt x="6329" y="29220"/>
                    <a:pt x="3713" y="24823"/>
                    <a:pt x="3723" y="19396"/>
                  </a:cubicBezTo>
                  <a:cubicBezTo>
                    <a:pt x="3723" y="19134"/>
                    <a:pt x="3729" y="18873"/>
                    <a:pt x="3742" y="18614"/>
                  </a:cubicBezTo>
                  <a:cubicBezTo>
                    <a:pt x="3745" y="18527"/>
                    <a:pt x="3754" y="18444"/>
                    <a:pt x="3759" y="18360"/>
                  </a:cubicBezTo>
                  <a:cubicBezTo>
                    <a:pt x="3769" y="18185"/>
                    <a:pt x="3779" y="18009"/>
                    <a:pt x="3797" y="17835"/>
                  </a:cubicBezTo>
                  <a:cubicBezTo>
                    <a:pt x="3805" y="17733"/>
                    <a:pt x="3820" y="17632"/>
                    <a:pt x="3833" y="17530"/>
                  </a:cubicBezTo>
                  <a:cubicBezTo>
                    <a:pt x="3850" y="17374"/>
                    <a:pt x="3866" y="17219"/>
                    <a:pt x="3887" y="17063"/>
                  </a:cubicBezTo>
                  <a:cubicBezTo>
                    <a:pt x="3902" y="16955"/>
                    <a:pt x="3922" y="16850"/>
                    <a:pt x="3939" y="16744"/>
                  </a:cubicBezTo>
                  <a:cubicBezTo>
                    <a:pt x="3962" y="16595"/>
                    <a:pt x="3984" y="16449"/>
                    <a:pt x="4011" y="16302"/>
                  </a:cubicBezTo>
                  <a:cubicBezTo>
                    <a:pt x="4031" y="16189"/>
                    <a:pt x="4057" y="16079"/>
                    <a:pt x="4080" y="15968"/>
                  </a:cubicBezTo>
                  <a:cubicBezTo>
                    <a:pt x="4109" y="15827"/>
                    <a:pt x="4135" y="15686"/>
                    <a:pt x="4168" y="15547"/>
                  </a:cubicBezTo>
                  <a:cubicBezTo>
                    <a:pt x="4194" y="15434"/>
                    <a:pt x="4224" y="15321"/>
                    <a:pt x="4253" y="15209"/>
                  </a:cubicBezTo>
                  <a:cubicBezTo>
                    <a:pt x="4288" y="15074"/>
                    <a:pt x="4319" y="14937"/>
                    <a:pt x="4357" y="14802"/>
                  </a:cubicBezTo>
                  <a:cubicBezTo>
                    <a:pt x="4388" y="14688"/>
                    <a:pt x="4424" y="14577"/>
                    <a:pt x="4458" y="14465"/>
                  </a:cubicBezTo>
                  <a:cubicBezTo>
                    <a:pt x="4496" y="14331"/>
                    <a:pt x="4535" y="14198"/>
                    <a:pt x="4577" y="14066"/>
                  </a:cubicBezTo>
                  <a:cubicBezTo>
                    <a:pt x="4613" y="13954"/>
                    <a:pt x="4655" y="13843"/>
                    <a:pt x="4694" y="13731"/>
                  </a:cubicBezTo>
                  <a:cubicBezTo>
                    <a:pt x="4737" y="13605"/>
                    <a:pt x="4779" y="13480"/>
                    <a:pt x="4823" y="13356"/>
                  </a:cubicBezTo>
                  <a:cubicBezTo>
                    <a:pt x="4957" y="12995"/>
                    <a:pt x="5104" y="12639"/>
                    <a:pt x="5259" y="12289"/>
                  </a:cubicBezTo>
                  <a:cubicBezTo>
                    <a:pt x="5290" y="12222"/>
                    <a:pt x="5320" y="12154"/>
                    <a:pt x="5350" y="12086"/>
                  </a:cubicBezTo>
                  <a:cubicBezTo>
                    <a:pt x="5507" y="11742"/>
                    <a:pt x="5674" y="11404"/>
                    <a:pt x="5851" y="11072"/>
                  </a:cubicBezTo>
                  <a:cubicBezTo>
                    <a:pt x="5886" y="11005"/>
                    <a:pt x="5923" y="10941"/>
                    <a:pt x="5959" y="10876"/>
                  </a:cubicBezTo>
                  <a:cubicBezTo>
                    <a:pt x="6086" y="10644"/>
                    <a:pt x="6218" y="10415"/>
                    <a:pt x="6355" y="10189"/>
                  </a:cubicBezTo>
                  <a:cubicBezTo>
                    <a:pt x="6395" y="10121"/>
                    <a:pt x="6436" y="10052"/>
                    <a:pt x="6477" y="9986"/>
                  </a:cubicBezTo>
                  <a:cubicBezTo>
                    <a:pt x="6649" y="9711"/>
                    <a:pt x="6826" y="9443"/>
                    <a:pt x="7009" y="9178"/>
                  </a:cubicBezTo>
                  <a:cubicBezTo>
                    <a:pt x="7046" y="9125"/>
                    <a:pt x="7085" y="9073"/>
                    <a:pt x="7122" y="9020"/>
                  </a:cubicBezTo>
                  <a:cubicBezTo>
                    <a:pt x="7266" y="8820"/>
                    <a:pt x="7415" y="8621"/>
                    <a:pt x="7564" y="8427"/>
                  </a:cubicBezTo>
                  <a:cubicBezTo>
                    <a:pt x="7622" y="8353"/>
                    <a:pt x="7679" y="8280"/>
                    <a:pt x="7737" y="8208"/>
                  </a:cubicBezTo>
                  <a:cubicBezTo>
                    <a:pt x="7893" y="8012"/>
                    <a:pt x="8052" y="7821"/>
                    <a:pt x="8216" y="7632"/>
                  </a:cubicBezTo>
                  <a:cubicBezTo>
                    <a:pt x="8257" y="7586"/>
                    <a:pt x="8296" y="7539"/>
                    <a:pt x="8336" y="7494"/>
                  </a:cubicBezTo>
                  <a:cubicBezTo>
                    <a:pt x="8539" y="7265"/>
                    <a:pt x="8748" y="7042"/>
                    <a:pt x="8961" y="6825"/>
                  </a:cubicBezTo>
                  <a:cubicBezTo>
                    <a:pt x="9015" y="6768"/>
                    <a:pt x="9072" y="6717"/>
                    <a:pt x="9126" y="6662"/>
                  </a:cubicBezTo>
                  <a:cubicBezTo>
                    <a:pt x="9295" y="6495"/>
                    <a:pt x="9465" y="6332"/>
                    <a:pt x="9637" y="6174"/>
                  </a:cubicBezTo>
                  <a:cubicBezTo>
                    <a:pt x="9702" y="6113"/>
                    <a:pt x="9768" y="6054"/>
                    <a:pt x="9833" y="5995"/>
                  </a:cubicBezTo>
                  <a:cubicBezTo>
                    <a:pt x="10075" y="5782"/>
                    <a:pt x="10320" y="5572"/>
                    <a:pt x="10572" y="5372"/>
                  </a:cubicBezTo>
                  <a:cubicBezTo>
                    <a:pt x="10595" y="5355"/>
                    <a:pt x="10618" y="5337"/>
                    <a:pt x="10641" y="5320"/>
                  </a:cubicBezTo>
                  <a:cubicBezTo>
                    <a:pt x="10874" y="5137"/>
                    <a:pt x="11113" y="4962"/>
                    <a:pt x="11355" y="4792"/>
                  </a:cubicBezTo>
                  <a:cubicBezTo>
                    <a:pt x="11417" y="4747"/>
                    <a:pt x="11480" y="4704"/>
                    <a:pt x="11543" y="4661"/>
                  </a:cubicBezTo>
                  <a:cubicBezTo>
                    <a:pt x="11863" y="4442"/>
                    <a:pt x="12188" y="4236"/>
                    <a:pt x="12520" y="4042"/>
                  </a:cubicBezTo>
                  <a:cubicBezTo>
                    <a:pt x="12574" y="4012"/>
                    <a:pt x="12628" y="3981"/>
                    <a:pt x="12681" y="3952"/>
                  </a:cubicBezTo>
                  <a:cubicBezTo>
                    <a:pt x="13025" y="3757"/>
                    <a:pt x="13373" y="3571"/>
                    <a:pt x="13730" y="3404"/>
                  </a:cubicBezTo>
                  <a:cubicBezTo>
                    <a:pt x="13771" y="3385"/>
                    <a:pt x="13811" y="3368"/>
                    <a:pt x="13851" y="3349"/>
                  </a:cubicBezTo>
                  <a:cubicBezTo>
                    <a:pt x="14106" y="3233"/>
                    <a:pt x="14364" y="3122"/>
                    <a:pt x="14624" y="3020"/>
                  </a:cubicBezTo>
                  <a:cubicBezTo>
                    <a:pt x="14701" y="2989"/>
                    <a:pt x="14775" y="2959"/>
                    <a:pt x="14852" y="2930"/>
                  </a:cubicBezTo>
                  <a:cubicBezTo>
                    <a:pt x="15151" y="2818"/>
                    <a:pt x="15452" y="2713"/>
                    <a:pt x="15757" y="2619"/>
                  </a:cubicBezTo>
                  <a:cubicBezTo>
                    <a:pt x="15783" y="2612"/>
                    <a:pt x="15809" y="2606"/>
                    <a:pt x="15835" y="2598"/>
                  </a:cubicBezTo>
                  <a:cubicBezTo>
                    <a:pt x="16119" y="2514"/>
                    <a:pt x="16405" y="2441"/>
                    <a:pt x="16693" y="2375"/>
                  </a:cubicBezTo>
                  <a:cubicBezTo>
                    <a:pt x="16774" y="2356"/>
                    <a:pt x="16854" y="2337"/>
                    <a:pt x="16936" y="2320"/>
                  </a:cubicBezTo>
                  <a:cubicBezTo>
                    <a:pt x="17250" y="2254"/>
                    <a:pt x="17567" y="2195"/>
                    <a:pt x="17887" y="2149"/>
                  </a:cubicBezTo>
                  <a:cubicBezTo>
                    <a:pt x="18197" y="2104"/>
                    <a:pt x="18506" y="2077"/>
                    <a:pt x="18811" y="2054"/>
                  </a:cubicBezTo>
                  <a:cubicBezTo>
                    <a:pt x="18874" y="2049"/>
                    <a:pt x="18937" y="2045"/>
                    <a:pt x="19001" y="2041"/>
                  </a:cubicBezTo>
                  <a:cubicBezTo>
                    <a:pt x="19253" y="2027"/>
                    <a:pt x="19504" y="2020"/>
                    <a:pt x="19753" y="2020"/>
                  </a:cubicBezTo>
                  <a:cubicBezTo>
                    <a:pt x="19795" y="2020"/>
                    <a:pt x="19837" y="2020"/>
                    <a:pt x="19879" y="2020"/>
                  </a:cubicBezTo>
                  <a:cubicBezTo>
                    <a:pt x="19931" y="2020"/>
                    <a:pt x="19983" y="2023"/>
                    <a:pt x="20034" y="2025"/>
                  </a:cubicBezTo>
                  <a:cubicBezTo>
                    <a:pt x="20304" y="2032"/>
                    <a:pt x="20571" y="2046"/>
                    <a:pt x="20836" y="2069"/>
                  </a:cubicBezTo>
                  <a:cubicBezTo>
                    <a:pt x="20875" y="2074"/>
                    <a:pt x="20916" y="2075"/>
                    <a:pt x="20954" y="2080"/>
                  </a:cubicBezTo>
                  <a:cubicBezTo>
                    <a:pt x="21238" y="2107"/>
                    <a:pt x="21519" y="2147"/>
                    <a:pt x="21797" y="2193"/>
                  </a:cubicBezTo>
                  <a:cubicBezTo>
                    <a:pt x="21857" y="2203"/>
                    <a:pt x="21918" y="2215"/>
                    <a:pt x="21978" y="2226"/>
                  </a:cubicBezTo>
                  <a:cubicBezTo>
                    <a:pt x="22253" y="2277"/>
                    <a:pt x="22525" y="2336"/>
                    <a:pt x="22793" y="2405"/>
                  </a:cubicBezTo>
                  <a:cubicBezTo>
                    <a:pt x="23147" y="2497"/>
                    <a:pt x="23494" y="2606"/>
                    <a:pt x="23834" y="2730"/>
                  </a:cubicBezTo>
                  <a:cubicBezTo>
                    <a:pt x="23932" y="2766"/>
                    <a:pt x="24028" y="2808"/>
                    <a:pt x="24124" y="2845"/>
                  </a:cubicBezTo>
                  <a:cubicBezTo>
                    <a:pt x="24368" y="2940"/>
                    <a:pt x="24607" y="3044"/>
                    <a:pt x="24841" y="3153"/>
                  </a:cubicBezTo>
                  <a:cubicBezTo>
                    <a:pt x="25040" y="3246"/>
                    <a:pt x="25239" y="3339"/>
                    <a:pt x="25431" y="3443"/>
                  </a:cubicBezTo>
                  <a:lnTo>
                    <a:pt x="25431" y="3443"/>
                  </a:lnTo>
                  <a:lnTo>
                    <a:pt x="21723" y="1426"/>
                  </a:lnTo>
                  <a:cubicBezTo>
                    <a:pt x="21581" y="1350"/>
                    <a:pt x="21437" y="1275"/>
                    <a:pt x="21291" y="1203"/>
                  </a:cubicBezTo>
                  <a:cubicBezTo>
                    <a:pt x="21238" y="1177"/>
                    <a:pt x="21182" y="1158"/>
                    <a:pt x="21127" y="1134"/>
                  </a:cubicBezTo>
                  <a:cubicBezTo>
                    <a:pt x="20894" y="1023"/>
                    <a:pt x="20654" y="921"/>
                    <a:pt x="20412" y="826"/>
                  </a:cubicBezTo>
                  <a:cubicBezTo>
                    <a:pt x="20314" y="788"/>
                    <a:pt x="20219" y="746"/>
                    <a:pt x="20119" y="710"/>
                  </a:cubicBezTo>
                  <a:cubicBezTo>
                    <a:pt x="19780" y="587"/>
                    <a:pt x="19434" y="476"/>
                    <a:pt x="19079" y="385"/>
                  </a:cubicBezTo>
                  <a:cubicBezTo>
                    <a:pt x="19071" y="384"/>
                    <a:pt x="19064" y="379"/>
                    <a:pt x="19057" y="378"/>
                  </a:cubicBezTo>
                  <a:cubicBezTo>
                    <a:pt x="18796" y="312"/>
                    <a:pt x="18531" y="255"/>
                    <a:pt x="18264" y="207"/>
                  </a:cubicBezTo>
                  <a:cubicBezTo>
                    <a:pt x="18205" y="195"/>
                    <a:pt x="18144" y="183"/>
                    <a:pt x="18084" y="173"/>
                  </a:cubicBezTo>
                  <a:cubicBezTo>
                    <a:pt x="17806" y="126"/>
                    <a:pt x="17527" y="87"/>
                    <a:pt x="17242" y="58"/>
                  </a:cubicBezTo>
                  <a:cubicBezTo>
                    <a:pt x="17201" y="55"/>
                    <a:pt x="17162" y="54"/>
                    <a:pt x="17124" y="50"/>
                  </a:cubicBezTo>
                  <a:cubicBezTo>
                    <a:pt x="16859" y="27"/>
                    <a:pt x="16591" y="12"/>
                    <a:pt x="16322" y="5"/>
                  </a:cubicBezTo>
                  <a:cubicBezTo>
                    <a:pt x="16270" y="4"/>
                    <a:pt x="16218" y="2"/>
                    <a:pt x="16166" y="1"/>
                  </a:cubicBezTo>
                  <a:cubicBezTo>
                    <a:pt x="16124" y="0"/>
                    <a:pt x="16082" y="0"/>
                    <a:pt x="16040" y="0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9"/>
            <p:cNvSpPr/>
            <p:nvPr/>
          </p:nvSpPr>
          <p:spPr>
            <a:xfrm>
              <a:off x="3207200" y="733300"/>
              <a:ext cx="707275" cy="769500"/>
            </a:xfrm>
            <a:custGeom>
              <a:avLst/>
              <a:gdLst/>
              <a:ahLst/>
              <a:cxnLst/>
              <a:rect l="l" t="t" r="r" b="b"/>
              <a:pathLst>
                <a:path w="28291" h="30780" extrusionOk="0">
                  <a:moveTo>
                    <a:pt x="16004" y="1"/>
                  </a:moveTo>
                  <a:cubicBezTo>
                    <a:pt x="15402" y="1"/>
                    <a:pt x="14788" y="43"/>
                    <a:pt x="14164" y="131"/>
                  </a:cubicBezTo>
                  <a:cubicBezTo>
                    <a:pt x="10284" y="678"/>
                    <a:pt x="6757" y="2860"/>
                    <a:pt x="4193" y="5964"/>
                  </a:cubicBezTo>
                  <a:cubicBezTo>
                    <a:pt x="3288" y="7060"/>
                    <a:pt x="2513" y="8257"/>
                    <a:pt x="1885" y="9533"/>
                  </a:cubicBezTo>
                  <a:cubicBezTo>
                    <a:pt x="688" y="11930"/>
                    <a:pt x="8" y="14619"/>
                    <a:pt x="1" y="17376"/>
                  </a:cubicBezTo>
                  <a:cubicBezTo>
                    <a:pt x="1" y="19255"/>
                    <a:pt x="313" y="21014"/>
                    <a:pt x="888" y="22593"/>
                  </a:cubicBezTo>
                  <a:cubicBezTo>
                    <a:pt x="2675" y="27533"/>
                    <a:pt x="7016" y="30779"/>
                    <a:pt x="12269" y="30779"/>
                  </a:cubicBezTo>
                  <a:cubicBezTo>
                    <a:pt x="12330" y="30779"/>
                    <a:pt x="12391" y="30779"/>
                    <a:pt x="12452" y="30778"/>
                  </a:cubicBezTo>
                  <a:lnTo>
                    <a:pt x="12432" y="25601"/>
                  </a:lnTo>
                  <a:cubicBezTo>
                    <a:pt x="8863" y="25414"/>
                    <a:pt x="5994" y="22926"/>
                    <a:pt x="5066" y="19317"/>
                  </a:cubicBezTo>
                  <a:cubicBezTo>
                    <a:pt x="4851" y="18499"/>
                    <a:pt x="4740" y="17627"/>
                    <a:pt x="4740" y="16711"/>
                  </a:cubicBezTo>
                  <a:cubicBezTo>
                    <a:pt x="4747" y="14999"/>
                    <a:pt x="5142" y="13336"/>
                    <a:pt x="5836" y="11826"/>
                  </a:cubicBezTo>
                  <a:cubicBezTo>
                    <a:pt x="6433" y="10525"/>
                    <a:pt x="7254" y="9339"/>
                    <a:pt x="8260" y="8321"/>
                  </a:cubicBezTo>
                  <a:cubicBezTo>
                    <a:pt x="9875" y="6692"/>
                    <a:pt x="11933" y="5562"/>
                    <a:pt x="14157" y="5250"/>
                  </a:cubicBezTo>
                  <a:cubicBezTo>
                    <a:pt x="14570" y="5192"/>
                    <a:pt x="14978" y="5164"/>
                    <a:pt x="15377" y="5164"/>
                  </a:cubicBezTo>
                  <a:cubicBezTo>
                    <a:pt x="19984" y="5164"/>
                    <a:pt x="23545" y="8919"/>
                    <a:pt x="23533" y="14063"/>
                  </a:cubicBezTo>
                  <a:cubicBezTo>
                    <a:pt x="23532" y="15040"/>
                    <a:pt x="23404" y="16011"/>
                    <a:pt x="23152" y="16954"/>
                  </a:cubicBezTo>
                  <a:lnTo>
                    <a:pt x="27219" y="19310"/>
                  </a:lnTo>
                  <a:cubicBezTo>
                    <a:pt x="27897" y="17438"/>
                    <a:pt x="28271" y="15435"/>
                    <a:pt x="28271" y="13398"/>
                  </a:cubicBezTo>
                  <a:cubicBezTo>
                    <a:pt x="28291" y="5653"/>
                    <a:pt x="22942" y="1"/>
                    <a:pt x="16004" y="1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9"/>
            <p:cNvSpPr/>
            <p:nvPr/>
          </p:nvSpPr>
          <p:spPr>
            <a:xfrm>
              <a:off x="3391700" y="1318050"/>
              <a:ext cx="88700" cy="49600"/>
            </a:xfrm>
            <a:custGeom>
              <a:avLst/>
              <a:gdLst/>
              <a:ahLst/>
              <a:cxnLst/>
              <a:rect l="l" t="t" r="r" b="b"/>
              <a:pathLst>
                <a:path w="3548" h="1984" extrusionOk="0">
                  <a:moveTo>
                    <a:pt x="1" y="1"/>
                  </a:moveTo>
                  <a:lnTo>
                    <a:pt x="1" y="1"/>
                  </a:lnTo>
                  <a:cubicBezTo>
                    <a:pt x="510" y="505"/>
                    <a:pt x="1087" y="935"/>
                    <a:pt x="1719" y="1275"/>
                  </a:cubicBezTo>
                  <a:lnTo>
                    <a:pt x="1" y="1"/>
                  </a:lnTo>
                  <a:close/>
                  <a:moveTo>
                    <a:pt x="3479" y="1969"/>
                  </a:moveTo>
                  <a:cubicBezTo>
                    <a:pt x="3482" y="1970"/>
                    <a:pt x="3485" y="1971"/>
                    <a:pt x="3488" y="1972"/>
                  </a:cubicBezTo>
                  <a:lnTo>
                    <a:pt x="3488" y="1972"/>
                  </a:lnTo>
                  <a:cubicBezTo>
                    <a:pt x="3485" y="1970"/>
                    <a:pt x="3482" y="1969"/>
                    <a:pt x="3479" y="1969"/>
                  </a:cubicBezTo>
                  <a:close/>
                  <a:moveTo>
                    <a:pt x="3488" y="1972"/>
                  </a:moveTo>
                  <a:lnTo>
                    <a:pt x="3488" y="1972"/>
                  </a:lnTo>
                  <a:cubicBezTo>
                    <a:pt x="3490" y="1973"/>
                    <a:pt x="3491" y="1974"/>
                    <a:pt x="3493" y="1976"/>
                  </a:cubicBezTo>
                  <a:cubicBezTo>
                    <a:pt x="3507" y="1981"/>
                    <a:pt x="3523" y="1984"/>
                    <a:pt x="3538" y="1984"/>
                  </a:cubicBezTo>
                  <a:cubicBezTo>
                    <a:pt x="3541" y="1984"/>
                    <a:pt x="3545" y="1984"/>
                    <a:pt x="3548" y="1983"/>
                  </a:cubicBezTo>
                  <a:cubicBezTo>
                    <a:pt x="3528" y="1982"/>
                    <a:pt x="3508" y="1978"/>
                    <a:pt x="3488" y="1972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9"/>
            <p:cNvSpPr/>
            <p:nvPr/>
          </p:nvSpPr>
          <p:spPr>
            <a:xfrm>
              <a:off x="2462625" y="710525"/>
              <a:ext cx="290075" cy="483400"/>
            </a:xfrm>
            <a:custGeom>
              <a:avLst/>
              <a:gdLst/>
              <a:ahLst/>
              <a:cxnLst/>
              <a:rect l="l" t="t" r="r" b="b"/>
              <a:pathLst>
                <a:path w="11603" h="19336" extrusionOk="0">
                  <a:moveTo>
                    <a:pt x="1" y="1"/>
                  </a:moveTo>
                  <a:lnTo>
                    <a:pt x="44" y="12619"/>
                  </a:lnTo>
                  <a:lnTo>
                    <a:pt x="11603" y="19335"/>
                  </a:lnTo>
                  <a:lnTo>
                    <a:pt x="11603" y="19335"/>
                  </a:lnTo>
                  <a:lnTo>
                    <a:pt x="11560" y="67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9"/>
            <p:cNvSpPr/>
            <p:nvPr/>
          </p:nvSpPr>
          <p:spPr>
            <a:xfrm>
              <a:off x="2462625" y="710525"/>
              <a:ext cx="290150" cy="483325"/>
            </a:xfrm>
            <a:custGeom>
              <a:avLst/>
              <a:gdLst/>
              <a:ahLst/>
              <a:cxnLst/>
              <a:rect l="l" t="t" r="r" b="b"/>
              <a:pathLst>
                <a:path w="11606" h="19333" extrusionOk="0">
                  <a:moveTo>
                    <a:pt x="1" y="1"/>
                  </a:moveTo>
                  <a:lnTo>
                    <a:pt x="21" y="5718"/>
                  </a:lnTo>
                  <a:lnTo>
                    <a:pt x="41" y="12618"/>
                  </a:lnTo>
                  <a:lnTo>
                    <a:pt x="11606" y="19332"/>
                  </a:lnTo>
                  <a:lnTo>
                    <a:pt x="11585" y="13900"/>
                  </a:lnTo>
                  <a:lnTo>
                    <a:pt x="11565" y="8724"/>
                  </a:lnTo>
                  <a:lnTo>
                    <a:pt x="11558" y="6715"/>
                  </a:lnTo>
                  <a:lnTo>
                    <a:pt x="4199" y="24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9"/>
            <p:cNvSpPr/>
            <p:nvPr/>
          </p:nvSpPr>
          <p:spPr>
            <a:xfrm>
              <a:off x="2734925" y="868675"/>
              <a:ext cx="16850" cy="59800"/>
            </a:xfrm>
            <a:custGeom>
              <a:avLst/>
              <a:gdLst/>
              <a:ahLst/>
              <a:cxnLst/>
              <a:rect l="l" t="t" r="r" b="b"/>
              <a:pathLst>
                <a:path w="674" h="2392" extrusionOk="0">
                  <a:moveTo>
                    <a:pt x="1" y="1"/>
                  </a:moveTo>
                  <a:lnTo>
                    <a:pt x="673" y="2392"/>
                  </a:lnTo>
                  <a:lnTo>
                    <a:pt x="666" y="3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9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9"/>
            <p:cNvSpPr/>
            <p:nvPr/>
          </p:nvSpPr>
          <p:spPr>
            <a:xfrm>
              <a:off x="2462625" y="710525"/>
              <a:ext cx="281950" cy="315575"/>
            </a:xfrm>
            <a:custGeom>
              <a:avLst/>
              <a:gdLst/>
              <a:ahLst/>
              <a:cxnLst/>
              <a:rect l="l" t="t" r="r" b="b"/>
              <a:pathLst>
                <a:path w="11278" h="12623" extrusionOk="0">
                  <a:moveTo>
                    <a:pt x="1" y="1"/>
                  </a:moveTo>
                  <a:lnTo>
                    <a:pt x="47" y="12622"/>
                  </a:lnTo>
                  <a:lnTo>
                    <a:pt x="11277" y="65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43C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9"/>
            <p:cNvSpPr/>
            <p:nvPr/>
          </p:nvSpPr>
          <p:spPr>
            <a:xfrm>
              <a:off x="2462625" y="710525"/>
              <a:ext cx="281950" cy="315575"/>
            </a:xfrm>
            <a:custGeom>
              <a:avLst/>
              <a:gdLst/>
              <a:ahLst/>
              <a:cxnLst/>
              <a:rect l="l" t="t" r="r" b="b"/>
              <a:pathLst>
                <a:path w="11278" h="12623" extrusionOk="0">
                  <a:moveTo>
                    <a:pt x="1" y="1"/>
                  </a:moveTo>
                  <a:lnTo>
                    <a:pt x="47" y="12622"/>
                  </a:lnTo>
                  <a:lnTo>
                    <a:pt x="11277" y="65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B5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9"/>
            <p:cNvSpPr/>
            <p:nvPr/>
          </p:nvSpPr>
          <p:spPr>
            <a:xfrm>
              <a:off x="2625425" y="868675"/>
              <a:ext cx="126300" cy="59800"/>
            </a:xfrm>
            <a:custGeom>
              <a:avLst/>
              <a:gdLst/>
              <a:ahLst/>
              <a:cxnLst/>
              <a:rect l="l" t="t" r="r" b="b"/>
              <a:pathLst>
                <a:path w="5052" h="2392" extrusionOk="0">
                  <a:moveTo>
                    <a:pt x="4380" y="1"/>
                  </a:moveTo>
                  <a:cubicBezTo>
                    <a:pt x="4296" y="28"/>
                    <a:pt x="4220" y="49"/>
                    <a:pt x="4136" y="70"/>
                  </a:cubicBezTo>
                  <a:cubicBezTo>
                    <a:pt x="4054" y="97"/>
                    <a:pt x="3971" y="119"/>
                    <a:pt x="3887" y="139"/>
                  </a:cubicBezTo>
                  <a:cubicBezTo>
                    <a:pt x="3604" y="208"/>
                    <a:pt x="3318" y="264"/>
                    <a:pt x="3028" y="306"/>
                  </a:cubicBezTo>
                  <a:cubicBezTo>
                    <a:pt x="2764" y="340"/>
                    <a:pt x="2502" y="360"/>
                    <a:pt x="2245" y="375"/>
                  </a:cubicBezTo>
                  <a:cubicBezTo>
                    <a:pt x="2168" y="382"/>
                    <a:pt x="2086" y="382"/>
                    <a:pt x="2003" y="382"/>
                  </a:cubicBezTo>
                  <a:cubicBezTo>
                    <a:pt x="1916" y="385"/>
                    <a:pt x="1830" y="386"/>
                    <a:pt x="1743" y="386"/>
                  </a:cubicBezTo>
                  <a:cubicBezTo>
                    <a:pt x="1656" y="386"/>
                    <a:pt x="1569" y="385"/>
                    <a:pt x="1483" y="382"/>
                  </a:cubicBezTo>
                  <a:cubicBezTo>
                    <a:pt x="1394" y="375"/>
                    <a:pt x="1303" y="375"/>
                    <a:pt x="1214" y="368"/>
                  </a:cubicBezTo>
                  <a:cubicBezTo>
                    <a:pt x="1047" y="353"/>
                    <a:pt x="881" y="333"/>
                    <a:pt x="714" y="313"/>
                  </a:cubicBezTo>
                  <a:cubicBezTo>
                    <a:pt x="631" y="306"/>
                    <a:pt x="554" y="291"/>
                    <a:pt x="472" y="284"/>
                  </a:cubicBezTo>
                  <a:cubicBezTo>
                    <a:pt x="313" y="257"/>
                    <a:pt x="160" y="229"/>
                    <a:pt x="0" y="188"/>
                  </a:cubicBezTo>
                  <a:lnTo>
                    <a:pt x="0" y="188"/>
                  </a:lnTo>
                  <a:lnTo>
                    <a:pt x="1719" y="1463"/>
                  </a:lnTo>
                  <a:cubicBezTo>
                    <a:pt x="1768" y="1491"/>
                    <a:pt x="1824" y="1518"/>
                    <a:pt x="1879" y="1545"/>
                  </a:cubicBezTo>
                  <a:lnTo>
                    <a:pt x="2004" y="1609"/>
                  </a:lnTo>
                  <a:cubicBezTo>
                    <a:pt x="2037" y="1630"/>
                    <a:pt x="2075" y="1646"/>
                    <a:pt x="2115" y="1656"/>
                  </a:cubicBezTo>
                  <a:cubicBezTo>
                    <a:pt x="2273" y="1732"/>
                    <a:pt x="2433" y="1796"/>
                    <a:pt x="2593" y="1865"/>
                  </a:cubicBezTo>
                  <a:cubicBezTo>
                    <a:pt x="2699" y="1915"/>
                    <a:pt x="2810" y="1954"/>
                    <a:pt x="2925" y="1981"/>
                  </a:cubicBezTo>
                  <a:cubicBezTo>
                    <a:pt x="3071" y="2038"/>
                    <a:pt x="3223" y="2087"/>
                    <a:pt x="3375" y="2128"/>
                  </a:cubicBezTo>
                  <a:cubicBezTo>
                    <a:pt x="3409" y="2140"/>
                    <a:pt x="3444" y="2150"/>
                    <a:pt x="3480" y="2156"/>
                  </a:cubicBezTo>
                  <a:cubicBezTo>
                    <a:pt x="3485" y="2156"/>
                    <a:pt x="3485" y="2156"/>
                    <a:pt x="3493" y="2163"/>
                  </a:cubicBezTo>
                  <a:cubicBezTo>
                    <a:pt x="3508" y="2168"/>
                    <a:pt x="3524" y="2170"/>
                    <a:pt x="3539" y="2170"/>
                  </a:cubicBezTo>
                  <a:cubicBezTo>
                    <a:pt x="3542" y="2170"/>
                    <a:pt x="3546" y="2170"/>
                    <a:pt x="3549" y="2170"/>
                  </a:cubicBezTo>
                  <a:cubicBezTo>
                    <a:pt x="3558" y="2174"/>
                    <a:pt x="3564" y="2179"/>
                    <a:pt x="3572" y="2179"/>
                  </a:cubicBezTo>
                  <a:cubicBezTo>
                    <a:pt x="3575" y="2179"/>
                    <a:pt x="3579" y="2178"/>
                    <a:pt x="3583" y="2176"/>
                  </a:cubicBezTo>
                  <a:cubicBezTo>
                    <a:pt x="3771" y="2225"/>
                    <a:pt x="3965" y="2259"/>
                    <a:pt x="4151" y="2294"/>
                  </a:cubicBezTo>
                  <a:cubicBezTo>
                    <a:pt x="4177" y="2303"/>
                    <a:pt x="4201" y="2307"/>
                    <a:pt x="4227" y="2308"/>
                  </a:cubicBezTo>
                  <a:cubicBezTo>
                    <a:pt x="4295" y="2314"/>
                    <a:pt x="4362" y="2323"/>
                    <a:pt x="4428" y="2336"/>
                  </a:cubicBezTo>
                  <a:cubicBezTo>
                    <a:pt x="4594" y="2363"/>
                    <a:pt x="4760" y="2379"/>
                    <a:pt x="4927" y="2385"/>
                  </a:cubicBezTo>
                  <a:cubicBezTo>
                    <a:pt x="4968" y="2385"/>
                    <a:pt x="5010" y="2392"/>
                    <a:pt x="5052" y="2392"/>
                  </a:cubicBezTo>
                  <a:lnTo>
                    <a:pt x="5045" y="389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9"/>
            <p:cNvSpPr/>
            <p:nvPr/>
          </p:nvSpPr>
          <p:spPr>
            <a:xfrm>
              <a:off x="2347900" y="238125"/>
              <a:ext cx="635900" cy="784175"/>
            </a:xfrm>
            <a:custGeom>
              <a:avLst/>
              <a:gdLst/>
              <a:ahLst/>
              <a:cxnLst/>
              <a:rect l="l" t="t" r="r" b="b"/>
              <a:pathLst>
                <a:path w="25436" h="31367" extrusionOk="0">
                  <a:moveTo>
                    <a:pt x="25430" y="3444"/>
                  </a:moveTo>
                  <a:lnTo>
                    <a:pt x="25436" y="3447"/>
                  </a:lnTo>
                  <a:cubicBezTo>
                    <a:pt x="25434" y="3446"/>
                    <a:pt x="25432" y="3445"/>
                    <a:pt x="25430" y="3444"/>
                  </a:cubicBezTo>
                  <a:close/>
                  <a:moveTo>
                    <a:pt x="16040" y="1"/>
                  </a:moveTo>
                  <a:cubicBezTo>
                    <a:pt x="15792" y="1"/>
                    <a:pt x="15540" y="8"/>
                    <a:pt x="15288" y="22"/>
                  </a:cubicBezTo>
                  <a:cubicBezTo>
                    <a:pt x="15224" y="26"/>
                    <a:pt x="15161" y="30"/>
                    <a:pt x="15098" y="35"/>
                  </a:cubicBezTo>
                  <a:cubicBezTo>
                    <a:pt x="14792" y="56"/>
                    <a:pt x="14484" y="85"/>
                    <a:pt x="14173" y="130"/>
                  </a:cubicBezTo>
                  <a:cubicBezTo>
                    <a:pt x="13854" y="174"/>
                    <a:pt x="13537" y="235"/>
                    <a:pt x="13223" y="301"/>
                  </a:cubicBezTo>
                  <a:cubicBezTo>
                    <a:pt x="13141" y="318"/>
                    <a:pt x="13060" y="337"/>
                    <a:pt x="12980" y="356"/>
                  </a:cubicBezTo>
                  <a:cubicBezTo>
                    <a:pt x="12692" y="422"/>
                    <a:pt x="12405" y="495"/>
                    <a:pt x="12122" y="579"/>
                  </a:cubicBezTo>
                  <a:cubicBezTo>
                    <a:pt x="12096" y="587"/>
                    <a:pt x="12070" y="593"/>
                    <a:pt x="12044" y="600"/>
                  </a:cubicBezTo>
                  <a:cubicBezTo>
                    <a:pt x="11739" y="694"/>
                    <a:pt x="11438" y="799"/>
                    <a:pt x="11140" y="911"/>
                  </a:cubicBezTo>
                  <a:cubicBezTo>
                    <a:pt x="11062" y="940"/>
                    <a:pt x="10987" y="970"/>
                    <a:pt x="10911" y="1001"/>
                  </a:cubicBezTo>
                  <a:cubicBezTo>
                    <a:pt x="10651" y="1103"/>
                    <a:pt x="10393" y="1214"/>
                    <a:pt x="10138" y="1330"/>
                  </a:cubicBezTo>
                  <a:cubicBezTo>
                    <a:pt x="10106" y="1345"/>
                    <a:pt x="10075" y="1356"/>
                    <a:pt x="10043" y="1371"/>
                  </a:cubicBezTo>
                  <a:cubicBezTo>
                    <a:pt x="10034" y="1375"/>
                    <a:pt x="10026" y="1381"/>
                    <a:pt x="10017" y="1385"/>
                  </a:cubicBezTo>
                  <a:cubicBezTo>
                    <a:pt x="9661" y="1552"/>
                    <a:pt x="9312" y="1738"/>
                    <a:pt x="8968" y="1932"/>
                  </a:cubicBezTo>
                  <a:cubicBezTo>
                    <a:pt x="8914" y="1964"/>
                    <a:pt x="8860" y="1992"/>
                    <a:pt x="8806" y="2024"/>
                  </a:cubicBezTo>
                  <a:cubicBezTo>
                    <a:pt x="8475" y="2217"/>
                    <a:pt x="8150" y="2423"/>
                    <a:pt x="7832" y="2642"/>
                  </a:cubicBezTo>
                  <a:cubicBezTo>
                    <a:pt x="7803" y="2660"/>
                    <a:pt x="7774" y="2676"/>
                    <a:pt x="7747" y="2696"/>
                  </a:cubicBezTo>
                  <a:cubicBezTo>
                    <a:pt x="7711" y="2721"/>
                    <a:pt x="7678" y="2748"/>
                    <a:pt x="7642" y="2774"/>
                  </a:cubicBezTo>
                  <a:cubicBezTo>
                    <a:pt x="7400" y="2944"/>
                    <a:pt x="7161" y="3120"/>
                    <a:pt x="6928" y="3303"/>
                  </a:cubicBezTo>
                  <a:cubicBezTo>
                    <a:pt x="6905" y="3320"/>
                    <a:pt x="6882" y="3337"/>
                    <a:pt x="6859" y="3354"/>
                  </a:cubicBezTo>
                  <a:cubicBezTo>
                    <a:pt x="6607" y="3554"/>
                    <a:pt x="6362" y="3763"/>
                    <a:pt x="6121" y="3978"/>
                  </a:cubicBezTo>
                  <a:cubicBezTo>
                    <a:pt x="6094" y="4002"/>
                    <a:pt x="6065" y="4024"/>
                    <a:pt x="6038" y="4048"/>
                  </a:cubicBezTo>
                  <a:cubicBezTo>
                    <a:pt x="5999" y="4083"/>
                    <a:pt x="5963" y="4120"/>
                    <a:pt x="5926" y="4156"/>
                  </a:cubicBezTo>
                  <a:cubicBezTo>
                    <a:pt x="5751" y="4316"/>
                    <a:pt x="5582" y="4477"/>
                    <a:pt x="5415" y="4644"/>
                  </a:cubicBezTo>
                  <a:cubicBezTo>
                    <a:pt x="5360" y="4698"/>
                    <a:pt x="5304" y="4752"/>
                    <a:pt x="5249" y="4807"/>
                  </a:cubicBezTo>
                  <a:cubicBezTo>
                    <a:pt x="5034" y="5024"/>
                    <a:pt x="4827" y="5247"/>
                    <a:pt x="4623" y="5476"/>
                  </a:cubicBezTo>
                  <a:cubicBezTo>
                    <a:pt x="4614" y="5486"/>
                    <a:pt x="4604" y="5497"/>
                    <a:pt x="4595" y="5507"/>
                  </a:cubicBezTo>
                  <a:cubicBezTo>
                    <a:pt x="4564" y="5543"/>
                    <a:pt x="4535" y="5579"/>
                    <a:pt x="4505" y="5615"/>
                  </a:cubicBezTo>
                  <a:cubicBezTo>
                    <a:pt x="4341" y="5803"/>
                    <a:pt x="4181" y="5995"/>
                    <a:pt x="4025" y="6190"/>
                  </a:cubicBezTo>
                  <a:cubicBezTo>
                    <a:pt x="3968" y="6262"/>
                    <a:pt x="3910" y="6336"/>
                    <a:pt x="3853" y="6409"/>
                  </a:cubicBezTo>
                  <a:cubicBezTo>
                    <a:pt x="3701" y="6605"/>
                    <a:pt x="3555" y="6802"/>
                    <a:pt x="3411" y="7004"/>
                  </a:cubicBezTo>
                  <a:cubicBezTo>
                    <a:pt x="3382" y="7044"/>
                    <a:pt x="3350" y="7082"/>
                    <a:pt x="3323" y="7123"/>
                  </a:cubicBezTo>
                  <a:cubicBezTo>
                    <a:pt x="3313" y="7135"/>
                    <a:pt x="3305" y="7149"/>
                    <a:pt x="3297" y="7161"/>
                  </a:cubicBezTo>
                  <a:cubicBezTo>
                    <a:pt x="3113" y="7426"/>
                    <a:pt x="2935" y="7695"/>
                    <a:pt x="2766" y="7968"/>
                  </a:cubicBezTo>
                  <a:cubicBezTo>
                    <a:pt x="2724" y="8036"/>
                    <a:pt x="2684" y="8104"/>
                    <a:pt x="2642" y="8173"/>
                  </a:cubicBezTo>
                  <a:cubicBezTo>
                    <a:pt x="2506" y="8397"/>
                    <a:pt x="2374" y="8625"/>
                    <a:pt x="2247" y="8857"/>
                  </a:cubicBezTo>
                  <a:cubicBezTo>
                    <a:pt x="2223" y="8901"/>
                    <a:pt x="2194" y="8944"/>
                    <a:pt x="2170" y="8991"/>
                  </a:cubicBezTo>
                  <a:cubicBezTo>
                    <a:pt x="2158" y="9012"/>
                    <a:pt x="2149" y="9034"/>
                    <a:pt x="2138" y="9055"/>
                  </a:cubicBezTo>
                  <a:cubicBezTo>
                    <a:pt x="1961" y="9386"/>
                    <a:pt x="1794" y="9725"/>
                    <a:pt x="1638" y="10069"/>
                  </a:cubicBezTo>
                  <a:cubicBezTo>
                    <a:pt x="1607" y="10137"/>
                    <a:pt x="1578" y="10204"/>
                    <a:pt x="1548" y="10272"/>
                  </a:cubicBezTo>
                  <a:cubicBezTo>
                    <a:pt x="1392" y="10623"/>
                    <a:pt x="1245" y="10977"/>
                    <a:pt x="1111" y="11339"/>
                  </a:cubicBezTo>
                  <a:cubicBezTo>
                    <a:pt x="1109" y="11350"/>
                    <a:pt x="1103" y="11360"/>
                    <a:pt x="1100" y="11370"/>
                  </a:cubicBezTo>
                  <a:cubicBezTo>
                    <a:pt x="1058" y="11483"/>
                    <a:pt x="1022" y="11596"/>
                    <a:pt x="982" y="11710"/>
                  </a:cubicBezTo>
                  <a:cubicBezTo>
                    <a:pt x="943" y="11824"/>
                    <a:pt x="903" y="11935"/>
                    <a:pt x="867" y="12048"/>
                  </a:cubicBezTo>
                  <a:cubicBezTo>
                    <a:pt x="824" y="12179"/>
                    <a:pt x="786" y="12310"/>
                    <a:pt x="747" y="12443"/>
                  </a:cubicBezTo>
                  <a:cubicBezTo>
                    <a:pt x="713" y="12557"/>
                    <a:pt x="677" y="12670"/>
                    <a:pt x="645" y="12784"/>
                  </a:cubicBezTo>
                  <a:cubicBezTo>
                    <a:pt x="609" y="12918"/>
                    <a:pt x="576" y="13053"/>
                    <a:pt x="543" y="13187"/>
                  </a:cubicBezTo>
                  <a:cubicBezTo>
                    <a:pt x="514" y="13301"/>
                    <a:pt x="482" y="13415"/>
                    <a:pt x="456" y="13530"/>
                  </a:cubicBezTo>
                  <a:cubicBezTo>
                    <a:pt x="425" y="13669"/>
                    <a:pt x="397" y="13809"/>
                    <a:pt x="369" y="13950"/>
                  </a:cubicBezTo>
                  <a:cubicBezTo>
                    <a:pt x="346" y="14061"/>
                    <a:pt x="320" y="14172"/>
                    <a:pt x="300" y="14284"/>
                  </a:cubicBezTo>
                  <a:cubicBezTo>
                    <a:pt x="272" y="14428"/>
                    <a:pt x="252" y="14573"/>
                    <a:pt x="229" y="14719"/>
                  </a:cubicBezTo>
                  <a:cubicBezTo>
                    <a:pt x="210" y="14828"/>
                    <a:pt x="192" y="14938"/>
                    <a:pt x="174" y="15047"/>
                  </a:cubicBezTo>
                  <a:cubicBezTo>
                    <a:pt x="154" y="15200"/>
                    <a:pt x="138" y="15354"/>
                    <a:pt x="121" y="15505"/>
                  </a:cubicBezTo>
                  <a:cubicBezTo>
                    <a:pt x="109" y="15610"/>
                    <a:pt x="94" y="15712"/>
                    <a:pt x="85" y="15817"/>
                  </a:cubicBezTo>
                  <a:cubicBezTo>
                    <a:pt x="69" y="15984"/>
                    <a:pt x="59" y="16154"/>
                    <a:pt x="49" y="16323"/>
                  </a:cubicBezTo>
                  <a:cubicBezTo>
                    <a:pt x="43" y="16412"/>
                    <a:pt x="33" y="16503"/>
                    <a:pt x="29" y="16593"/>
                  </a:cubicBezTo>
                  <a:cubicBezTo>
                    <a:pt x="17" y="16854"/>
                    <a:pt x="10" y="17114"/>
                    <a:pt x="10" y="17375"/>
                  </a:cubicBezTo>
                  <a:cubicBezTo>
                    <a:pt x="0" y="22802"/>
                    <a:pt x="2616" y="27199"/>
                    <a:pt x="6566" y="29349"/>
                  </a:cubicBezTo>
                  <a:lnTo>
                    <a:pt x="10279" y="31367"/>
                  </a:lnTo>
                  <a:cubicBezTo>
                    <a:pt x="6329" y="29218"/>
                    <a:pt x="3713" y="24821"/>
                    <a:pt x="3723" y="19393"/>
                  </a:cubicBezTo>
                  <a:cubicBezTo>
                    <a:pt x="3723" y="19131"/>
                    <a:pt x="3729" y="18871"/>
                    <a:pt x="3742" y="18612"/>
                  </a:cubicBezTo>
                  <a:cubicBezTo>
                    <a:pt x="3746" y="18528"/>
                    <a:pt x="3755" y="18446"/>
                    <a:pt x="3760" y="18361"/>
                  </a:cubicBezTo>
                  <a:cubicBezTo>
                    <a:pt x="3770" y="18186"/>
                    <a:pt x="3781" y="18010"/>
                    <a:pt x="3798" y="17836"/>
                  </a:cubicBezTo>
                  <a:cubicBezTo>
                    <a:pt x="3806" y="17734"/>
                    <a:pt x="3821" y="17633"/>
                    <a:pt x="3834" y="17531"/>
                  </a:cubicBezTo>
                  <a:cubicBezTo>
                    <a:pt x="3851" y="17375"/>
                    <a:pt x="3867" y="17220"/>
                    <a:pt x="3889" y="17066"/>
                  </a:cubicBezTo>
                  <a:cubicBezTo>
                    <a:pt x="3903" y="16958"/>
                    <a:pt x="3923" y="16851"/>
                    <a:pt x="3940" y="16744"/>
                  </a:cubicBezTo>
                  <a:cubicBezTo>
                    <a:pt x="3963" y="16596"/>
                    <a:pt x="3985" y="16449"/>
                    <a:pt x="4012" y="16303"/>
                  </a:cubicBezTo>
                  <a:cubicBezTo>
                    <a:pt x="4032" y="16190"/>
                    <a:pt x="4058" y="16079"/>
                    <a:pt x="4081" y="15969"/>
                  </a:cubicBezTo>
                  <a:cubicBezTo>
                    <a:pt x="4110" y="15827"/>
                    <a:pt x="4136" y="15686"/>
                    <a:pt x="4169" y="15548"/>
                  </a:cubicBezTo>
                  <a:cubicBezTo>
                    <a:pt x="4195" y="15434"/>
                    <a:pt x="4225" y="15322"/>
                    <a:pt x="4254" y="15210"/>
                  </a:cubicBezTo>
                  <a:cubicBezTo>
                    <a:pt x="4287" y="15074"/>
                    <a:pt x="4320" y="14938"/>
                    <a:pt x="4358" y="14802"/>
                  </a:cubicBezTo>
                  <a:cubicBezTo>
                    <a:pt x="4390" y="14689"/>
                    <a:pt x="4426" y="14578"/>
                    <a:pt x="4459" y="14466"/>
                  </a:cubicBezTo>
                  <a:cubicBezTo>
                    <a:pt x="4497" y="14332"/>
                    <a:pt x="4536" y="14199"/>
                    <a:pt x="4578" y="14067"/>
                  </a:cubicBezTo>
                  <a:cubicBezTo>
                    <a:pt x="4614" y="13954"/>
                    <a:pt x="4656" y="13844"/>
                    <a:pt x="4693" y="13731"/>
                  </a:cubicBezTo>
                  <a:cubicBezTo>
                    <a:pt x="4736" y="13606"/>
                    <a:pt x="4778" y="13481"/>
                    <a:pt x="4824" y="13357"/>
                  </a:cubicBezTo>
                  <a:cubicBezTo>
                    <a:pt x="4958" y="12996"/>
                    <a:pt x="5105" y="12641"/>
                    <a:pt x="5261" y="12290"/>
                  </a:cubicBezTo>
                  <a:cubicBezTo>
                    <a:pt x="5291" y="12223"/>
                    <a:pt x="5320" y="12155"/>
                    <a:pt x="5350" y="12087"/>
                  </a:cubicBezTo>
                  <a:cubicBezTo>
                    <a:pt x="5507" y="11743"/>
                    <a:pt x="5674" y="11405"/>
                    <a:pt x="5851" y="11072"/>
                  </a:cubicBezTo>
                  <a:cubicBezTo>
                    <a:pt x="5887" y="11006"/>
                    <a:pt x="5923" y="10941"/>
                    <a:pt x="5959" y="10876"/>
                  </a:cubicBezTo>
                  <a:cubicBezTo>
                    <a:pt x="6087" y="10645"/>
                    <a:pt x="6218" y="10416"/>
                    <a:pt x="6355" y="10190"/>
                  </a:cubicBezTo>
                  <a:cubicBezTo>
                    <a:pt x="6396" y="10122"/>
                    <a:pt x="6437" y="10054"/>
                    <a:pt x="6478" y="9987"/>
                  </a:cubicBezTo>
                  <a:cubicBezTo>
                    <a:pt x="6648" y="9713"/>
                    <a:pt x="6825" y="9444"/>
                    <a:pt x="7010" y="9179"/>
                  </a:cubicBezTo>
                  <a:cubicBezTo>
                    <a:pt x="7047" y="9126"/>
                    <a:pt x="7086" y="9074"/>
                    <a:pt x="7123" y="9022"/>
                  </a:cubicBezTo>
                  <a:cubicBezTo>
                    <a:pt x="7267" y="8821"/>
                    <a:pt x="7414" y="8622"/>
                    <a:pt x="7565" y="8428"/>
                  </a:cubicBezTo>
                  <a:cubicBezTo>
                    <a:pt x="7623" y="8354"/>
                    <a:pt x="7679" y="8281"/>
                    <a:pt x="7738" y="8209"/>
                  </a:cubicBezTo>
                  <a:cubicBezTo>
                    <a:pt x="7894" y="8013"/>
                    <a:pt x="8053" y="7822"/>
                    <a:pt x="8218" y="7633"/>
                  </a:cubicBezTo>
                  <a:cubicBezTo>
                    <a:pt x="8258" y="7587"/>
                    <a:pt x="8295" y="7539"/>
                    <a:pt x="8336" y="7495"/>
                  </a:cubicBezTo>
                  <a:cubicBezTo>
                    <a:pt x="8539" y="7266"/>
                    <a:pt x="8747" y="7043"/>
                    <a:pt x="8962" y="6825"/>
                  </a:cubicBezTo>
                  <a:cubicBezTo>
                    <a:pt x="9015" y="6771"/>
                    <a:pt x="9071" y="6717"/>
                    <a:pt x="9127" y="6663"/>
                  </a:cubicBezTo>
                  <a:cubicBezTo>
                    <a:pt x="9294" y="6496"/>
                    <a:pt x="9466" y="6333"/>
                    <a:pt x="9638" y="6175"/>
                  </a:cubicBezTo>
                  <a:cubicBezTo>
                    <a:pt x="9703" y="6116"/>
                    <a:pt x="9768" y="6055"/>
                    <a:pt x="9834" y="5998"/>
                  </a:cubicBezTo>
                  <a:cubicBezTo>
                    <a:pt x="10076" y="5783"/>
                    <a:pt x="10321" y="5573"/>
                    <a:pt x="10573" y="5373"/>
                  </a:cubicBezTo>
                  <a:cubicBezTo>
                    <a:pt x="10596" y="5355"/>
                    <a:pt x="10619" y="5340"/>
                    <a:pt x="10640" y="5321"/>
                  </a:cubicBezTo>
                  <a:cubicBezTo>
                    <a:pt x="10875" y="5138"/>
                    <a:pt x="11113" y="4962"/>
                    <a:pt x="11354" y="4793"/>
                  </a:cubicBezTo>
                  <a:cubicBezTo>
                    <a:pt x="11418" y="4748"/>
                    <a:pt x="11481" y="4705"/>
                    <a:pt x="11545" y="4662"/>
                  </a:cubicBezTo>
                  <a:cubicBezTo>
                    <a:pt x="11863" y="4443"/>
                    <a:pt x="12188" y="4237"/>
                    <a:pt x="12521" y="4043"/>
                  </a:cubicBezTo>
                  <a:cubicBezTo>
                    <a:pt x="12575" y="4012"/>
                    <a:pt x="12629" y="3982"/>
                    <a:pt x="12682" y="3953"/>
                  </a:cubicBezTo>
                  <a:cubicBezTo>
                    <a:pt x="13024" y="3757"/>
                    <a:pt x="13374" y="3573"/>
                    <a:pt x="13731" y="3405"/>
                  </a:cubicBezTo>
                  <a:cubicBezTo>
                    <a:pt x="13770" y="3386"/>
                    <a:pt x="13812" y="3369"/>
                    <a:pt x="13852" y="3350"/>
                  </a:cubicBezTo>
                  <a:cubicBezTo>
                    <a:pt x="14107" y="3232"/>
                    <a:pt x="14363" y="3123"/>
                    <a:pt x="14624" y="3020"/>
                  </a:cubicBezTo>
                  <a:cubicBezTo>
                    <a:pt x="14700" y="2990"/>
                    <a:pt x="14777" y="2960"/>
                    <a:pt x="14853" y="2931"/>
                  </a:cubicBezTo>
                  <a:cubicBezTo>
                    <a:pt x="15152" y="2819"/>
                    <a:pt x="15453" y="2714"/>
                    <a:pt x="15758" y="2622"/>
                  </a:cubicBezTo>
                  <a:cubicBezTo>
                    <a:pt x="15784" y="2613"/>
                    <a:pt x="15810" y="2607"/>
                    <a:pt x="15836" y="2599"/>
                  </a:cubicBezTo>
                  <a:cubicBezTo>
                    <a:pt x="16118" y="2515"/>
                    <a:pt x="16405" y="2442"/>
                    <a:pt x="16694" y="2375"/>
                  </a:cubicBezTo>
                  <a:cubicBezTo>
                    <a:pt x="16775" y="2357"/>
                    <a:pt x="16855" y="2338"/>
                    <a:pt x="16936" y="2321"/>
                  </a:cubicBezTo>
                  <a:cubicBezTo>
                    <a:pt x="17251" y="2254"/>
                    <a:pt x="17568" y="2195"/>
                    <a:pt x="17888" y="2149"/>
                  </a:cubicBezTo>
                  <a:cubicBezTo>
                    <a:pt x="18199" y="2105"/>
                    <a:pt x="18505" y="2077"/>
                    <a:pt x="18812" y="2056"/>
                  </a:cubicBezTo>
                  <a:cubicBezTo>
                    <a:pt x="18875" y="2050"/>
                    <a:pt x="18937" y="2046"/>
                    <a:pt x="19000" y="2043"/>
                  </a:cubicBezTo>
                  <a:cubicBezTo>
                    <a:pt x="19255" y="2028"/>
                    <a:pt x="19506" y="2021"/>
                    <a:pt x="19755" y="2021"/>
                  </a:cubicBezTo>
                  <a:cubicBezTo>
                    <a:pt x="19797" y="2021"/>
                    <a:pt x="19839" y="2021"/>
                    <a:pt x="19880" y="2021"/>
                  </a:cubicBezTo>
                  <a:cubicBezTo>
                    <a:pt x="19932" y="2021"/>
                    <a:pt x="19984" y="2024"/>
                    <a:pt x="20036" y="2026"/>
                  </a:cubicBezTo>
                  <a:cubicBezTo>
                    <a:pt x="20305" y="2033"/>
                    <a:pt x="20573" y="2047"/>
                    <a:pt x="20837" y="2070"/>
                  </a:cubicBezTo>
                  <a:cubicBezTo>
                    <a:pt x="20876" y="2075"/>
                    <a:pt x="20915" y="2076"/>
                    <a:pt x="20954" y="2079"/>
                  </a:cubicBezTo>
                  <a:cubicBezTo>
                    <a:pt x="21239" y="2108"/>
                    <a:pt x="21520" y="2147"/>
                    <a:pt x="21798" y="2194"/>
                  </a:cubicBezTo>
                  <a:cubicBezTo>
                    <a:pt x="21858" y="2204"/>
                    <a:pt x="21919" y="2216"/>
                    <a:pt x="21978" y="2227"/>
                  </a:cubicBezTo>
                  <a:cubicBezTo>
                    <a:pt x="22253" y="2278"/>
                    <a:pt x="22525" y="2337"/>
                    <a:pt x="22792" y="2406"/>
                  </a:cubicBezTo>
                  <a:cubicBezTo>
                    <a:pt x="23147" y="2498"/>
                    <a:pt x="23494" y="2609"/>
                    <a:pt x="23833" y="2731"/>
                  </a:cubicBezTo>
                  <a:cubicBezTo>
                    <a:pt x="23931" y="2767"/>
                    <a:pt x="24028" y="2807"/>
                    <a:pt x="24124" y="2846"/>
                  </a:cubicBezTo>
                  <a:cubicBezTo>
                    <a:pt x="24367" y="2941"/>
                    <a:pt x="24606" y="3045"/>
                    <a:pt x="24842" y="3154"/>
                  </a:cubicBezTo>
                  <a:cubicBezTo>
                    <a:pt x="25039" y="3247"/>
                    <a:pt x="25239" y="3340"/>
                    <a:pt x="25430" y="3444"/>
                  </a:cubicBezTo>
                  <a:lnTo>
                    <a:pt x="25430" y="3444"/>
                  </a:lnTo>
                  <a:lnTo>
                    <a:pt x="21723" y="1427"/>
                  </a:lnTo>
                  <a:cubicBezTo>
                    <a:pt x="21580" y="1350"/>
                    <a:pt x="21438" y="1276"/>
                    <a:pt x="21292" y="1204"/>
                  </a:cubicBezTo>
                  <a:cubicBezTo>
                    <a:pt x="21238" y="1178"/>
                    <a:pt x="21181" y="1159"/>
                    <a:pt x="21128" y="1134"/>
                  </a:cubicBezTo>
                  <a:cubicBezTo>
                    <a:pt x="20894" y="1024"/>
                    <a:pt x="20655" y="921"/>
                    <a:pt x="20411" y="826"/>
                  </a:cubicBezTo>
                  <a:cubicBezTo>
                    <a:pt x="20313" y="787"/>
                    <a:pt x="20218" y="747"/>
                    <a:pt x="20120" y="711"/>
                  </a:cubicBezTo>
                  <a:cubicBezTo>
                    <a:pt x="19779" y="587"/>
                    <a:pt x="19434" y="477"/>
                    <a:pt x="19080" y="386"/>
                  </a:cubicBezTo>
                  <a:cubicBezTo>
                    <a:pt x="19071" y="383"/>
                    <a:pt x="19065" y="380"/>
                    <a:pt x="19057" y="379"/>
                  </a:cubicBezTo>
                  <a:cubicBezTo>
                    <a:pt x="18797" y="312"/>
                    <a:pt x="18531" y="256"/>
                    <a:pt x="18265" y="207"/>
                  </a:cubicBezTo>
                  <a:cubicBezTo>
                    <a:pt x="18204" y="196"/>
                    <a:pt x="18144" y="184"/>
                    <a:pt x="18085" y="174"/>
                  </a:cubicBezTo>
                  <a:cubicBezTo>
                    <a:pt x="17806" y="127"/>
                    <a:pt x="17526" y="88"/>
                    <a:pt x="17241" y="59"/>
                  </a:cubicBezTo>
                  <a:cubicBezTo>
                    <a:pt x="17202" y="56"/>
                    <a:pt x="17162" y="55"/>
                    <a:pt x="17123" y="50"/>
                  </a:cubicBezTo>
                  <a:cubicBezTo>
                    <a:pt x="16860" y="27"/>
                    <a:pt x="16592" y="13"/>
                    <a:pt x="16321" y="6"/>
                  </a:cubicBezTo>
                  <a:cubicBezTo>
                    <a:pt x="16269" y="4"/>
                    <a:pt x="16218" y="1"/>
                    <a:pt x="16166" y="1"/>
                  </a:cubicBezTo>
                  <a:cubicBezTo>
                    <a:pt x="16124" y="1"/>
                    <a:pt x="16082" y="1"/>
                    <a:pt x="16040" y="1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9"/>
            <p:cNvSpPr/>
            <p:nvPr/>
          </p:nvSpPr>
          <p:spPr>
            <a:xfrm>
              <a:off x="2440925" y="288600"/>
              <a:ext cx="707325" cy="769475"/>
            </a:xfrm>
            <a:custGeom>
              <a:avLst/>
              <a:gdLst/>
              <a:ahLst/>
              <a:cxnLst/>
              <a:rect l="l" t="t" r="r" b="b"/>
              <a:pathLst>
                <a:path w="28293" h="30779" extrusionOk="0">
                  <a:moveTo>
                    <a:pt x="16005" y="0"/>
                  </a:moveTo>
                  <a:cubicBezTo>
                    <a:pt x="15403" y="0"/>
                    <a:pt x="14789" y="43"/>
                    <a:pt x="14165" y="130"/>
                  </a:cubicBezTo>
                  <a:cubicBezTo>
                    <a:pt x="10284" y="677"/>
                    <a:pt x="6758" y="2860"/>
                    <a:pt x="4194" y="5964"/>
                  </a:cubicBezTo>
                  <a:cubicBezTo>
                    <a:pt x="3287" y="7059"/>
                    <a:pt x="2513" y="8257"/>
                    <a:pt x="1886" y="9533"/>
                  </a:cubicBezTo>
                  <a:cubicBezTo>
                    <a:pt x="687" y="11930"/>
                    <a:pt x="8" y="14619"/>
                    <a:pt x="1" y="17376"/>
                  </a:cubicBezTo>
                  <a:cubicBezTo>
                    <a:pt x="1" y="19255"/>
                    <a:pt x="313" y="21014"/>
                    <a:pt x="887" y="22595"/>
                  </a:cubicBezTo>
                  <a:cubicBezTo>
                    <a:pt x="2676" y="27533"/>
                    <a:pt x="7016" y="30779"/>
                    <a:pt x="12269" y="30779"/>
                  </a:cubicBezTo>
                  <a:cubicBezTo>
                    <a:pt x="12330" y="30779"/>
                    <a:pt x="12391" y="30778"/>
                    <a:pt x="12452" y="30777"/>
                  </a:cubicBezTo>
                  <a:lnTo>
                    <a:pt x="12432" y="25601"/>
                  </a:lnTo>
                  <a:cubicBezTo>
                    <a:pt x="8863" y="25413"/>
                    <a:pt x="5995" y="22927"/>
                    <a:pt x="5067" y="19316"/>
                  </a:cubicBezTo>
                  <a:cubicBezTo>
                    <a:pt x="4852" y="18499"/>
                    <a:pt x="4740" y="17625"/>
                    <a:pt x="4740" y="16711"/>
                  </a:cubicBezTo>
                  <a:cubicBezTo>
                    <a:pt x="4747" y="14999"/>
                    <a:pt x="5143" y="13336"/>
                    <a:pt x="5835" y="11826"/>
                  </a:cubicBezTo>
                  <a:cubicBezTo>
                    <a:pt x="6433" y="10525"/>
                    <a:pt x="7253" y="9338"/>
                    <a:pt x="8261" y="8321"/>
                  </a:cubicBezTo>
                  <a:cubicBezTo>
                    <a:pt x="9876" y="6691"/>
                    <a:pt x="11934" y="5562"/>
                    <a:pt x="14159" y="5251"/>
                  </a:cubicBezTo>
                  <a:cubicBezTo>
                    <a:pt x="14573" y="5193"/>
                    <a:pt x="14980" y="5165"/>
                    <a:pt x="15380" y="5165"/>
                  </a:cubicBezTo>
                  <a:cubicBezTo>
                    <a:pt x="19986" y="5165"/>
                    <a:pt x="23546" y="8919"/>
                    <a:pt x="23534" y="14065"/>
                  </a:cubicBezTo>
                  <a:cubicBezTo>
                    <a:pt x="23534" y="15041"/>
                    <a:pt x="23406" y="16013"/>
                    <a:pt x="23153" y="16954"/>
                  </a:cubicBezTo>
                  <a:lnTo>
                    <a:pt x="27220" y="19311"/>
                  </a:lnTo>
                  <a:cubicBezTo>
                    <a:pt x="27899" y="17439"/>
                    <a:pt x="28274" y="15437"/>
                    <a:pt x="28274" y="13400"/>
                  </a:cubicBezTo>
                  <a:cubicBezTo>
                    <a:pt x="28292" y="5653"/>
                    <a:pt x="22943" y="0"/>
                    <a:pt x="16005" y="0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9"/>
            <p:cNvSpPr/>
            <p:nvPr/>
          </p:nvSpPr>
          <p:spPr>
            <a:xfrm>
              <a:off x="2625450" y="873350"/>
              <a:ext cx="88700" cy="49600"/>
            </a:xfrm>
            <a:custGeom>
              <a:avLst/>
              <a:gdLst/>
              <a:ahLst/>
              <a:cxnLst/>
              <a:rect l="l" t="t" r="r" b="b"/>
              <a:pathLst>
                <a:path w="3548" h="1984" extrusionOk="0">
                  <a:moveTo>
                    <a:pt x="1" y="1"/>
                  </a:moveTo>
                  <a:lnTo>
                    <a:pt x="1" y="1"/>
                  </a:lnTo>
                  <a:cubicBezTo>
                    <a:pt x="509" y="505"/>
                    <a:pt x="1087" y="935"/>
                    <a:pt x="1718" y="1276"/>
                  </a:cubicBezTo>
                  <a:lnTo>
                    <a:pt x="1" y="1"/>
                  </a:lnTo>
                  <a:close/>
                  <a:moveTo>
                    <a:pt x="3479" y="1969"/>
                  </a:moveTo>
                  <a:cubicBezTo>
                    <a:pt x="3482" y="1970"/>
                    <a:pt x="3485" y="1971"/>
                    <a:pt x="3488" y="1972"/>
                  </a:cubicBezTo>
                  <a:lnTo>
                    <a:pt x="3488" y="1972"/>
                  </a:lnTo>
                  <a:cubicBezTo>
                    <a:pt x="3485" y="1970"/>
                    <a:pt x="3482" y="1969"/>
                    <a:pt x="3479" y="1969"/>
                  </a:cubicBezTo>
                  <a:close/>
                  <a:moveTo>
                    <a:pt x="3488" y="1972"/>
                  </a:moveTo>
                  <a:cubicBezTo>
                    <a:pt x="3490" y="1973"/>
                    <a:pt x="3491" y="1974"/>
                    <a:pt x="3493" y="1976"/>
                  </a:cubicBezTo>
                  <a:cubicBezTo>
                    <a:pt x="3507" y="1981"/>
                    <a:pt x="3523" y="1983"/>
                    <a:pt x="3538" y="1983"/>
                  </a:cubicBezTo>
                  <a:cubicBezTo>
                    <a:pt x="3541" y="1983"/>
                    <a:pt x="3545" y="1983"/>
                    <a:pt x="3548" y="1983"/>
                  </a:cubicBezTo>
                  <a:cubicBezTo>
                    <a:pt x="3528" y="1982"/>
                    <a:pt x="3507" y="1977"/>
                    <a:pt x="3488" y="1972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9"/>
            <p:cNvSpPr/>
            <p:nvPr/>
          </p:nvSpPr>
          <p:spPr>
            <a:xfrm>
              <a:off x="4795625" y="2287375"/>
              <a:ext cx="1559100" cy="3189550"/>
            </a:xfrm>
            <a:custGeom>
              <a:avLst/>
              <a:gdLst/>
              <a:ahLst/>
              <a:cxnLst/>
              <a:rect l="l" t="t" r="r" b="b"/>
              <a:pathLst>
                <a:path w="62364" h="127582" extrusionOk="0">
                  <a:moveTo>
                    <a:pt x="37701" y="0"/>
                  </a:moveTo>
                  <a:lnTo>
                    <a:pt x="37676" y="113"/>
                  </a:lnTo>
                  <a:lnTo>
                    <a:pt x="37676" y="56"/>
                  </a:lnTo>
                  <a:lnTo>
                    <a:pt x="37674" y="58"/>
                  </a:lnTo>
                  <a:lnTo>
                    <a:pt x="37674" y="55"/>
                  </a:lnTo>
                  <a:lnTo>
                    <a:pt x="35399" y="1227"/>
                  </a:lnTo>
                  <a:lnTo>
                    <a:pt x="33169" y="2374"/>
                  </a:lnTo>
                  <a:lnTo>
                    <a:pt x="33170" y="2380"/>
                  </a:lnTo>
                  <a:lnTo>
                    <a:pt x="1" y="127581"/>
                  </a:lnTo>
                  <a:lnTo>
                    <a:pt x="5880" y="124092"/>
                  </a:lnTo>
                  <a:lnTo>
                    <a:pt x="35179" y="9786"/>
                  </a:lnTo>
                  <a:lnTo>
                    <a:pt x="57818" y="93270"/>
                  </a:lnTo>
                  <a:lnTo>
                    <a:pt x="62363" y="91022"/>
                  </a:lnTo>
                  <a:lnTo>
                    <a:pt x="37701" y="0"/>
                  </a:lnTo>
                  <a:close/>
                </a:path>
              </a:pathLst>
            </a:custGeom>
            <a:solidFill>
              <a:srgbClr val="CB5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9"/>
            <p:cNvSpPr/>
            <p:nvPr/>
          </p:nvSpPr>
          <p:spPr>
            <a:xfrm>
              <a:off x="2638950" y="1856575"/>
              <a:ext cx="550900" cy="649300"/>
            </a:xfrm>
            <a:custGeom>
              <a:avLst/>
              <a:gdLst/>
              <a:ahLst/>
              <a:cxnLst/>
              <a:rect l="l" t="t" r="r" b="b"/>
              <a:pathLst>
                <a:path w="22036" h="25972" extrusionOk="0">
                  <a:moveTo>
                    <a:pt x="6347" y="1"/>
                  </a:moveTo>
                  <a:cubicBezTo>
                    <a:pt x="5192" y="1"/>
                    <a:pt x="4098" y="761"/>
                    <a:pt x="3779" y="1981"/>
                  </a:cubicBezTo>
                  <a:lnTo>
                    <a:pt x="303" y="15280"/>
                  </a:lnTo>
                  <a:cubicBezTo>
                    <a:pt x="0" y="16436"/>
                    <a:pt x="510" y="17651"/>
                    <a:pt x="1547" y="18246"/>
                  </a:cubicBezTo>
                  <a:lnTo>
                    <a:pt x="14375" y="25618"/>
                  </a:lnTo>
                  <a:cubicBezTo>
                    <a:pt x="14796" y="25860"/>
                    <a:pt x="15248" y="25972"/>
                    <a:pt x="15691" y="25972"/>
                  </a:cubicBezTo>
                  <a:cubicBezTo>
                    <a:pt x="16845" y="25972"/>
                    <a:pt x="17939" y="25212"/>
                    <a:pt x="18258" y="23991"/>
                  </a:cubicBezTo>
                  <a:lnTo>
                    <a:pt x="21735" y="10693"/>
                  </a:lnTo>
                  <a:cubicBezTo>
                    <a:pt x="22036" y="9537"/>
                    <a:pt x="21527" y="8321"/>
                    <a:pt x="20491" y="7726"/>
                  </a:cubicBezTo>
                  <a:lnTo>
                    <a:pt x="7662" y="354"/>
                  </a:lnTo>
                  <a:cubicBezTo>
                    <a:pt x="7242" y="113"/>
                    <a:pt x="6790" y="1"/>
                    <a:pt x="6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9"/>
            <p:cNvSpPr/>
            <p:nvPr/>
          </p:nvSpPr>
          <p:spPr>
            <a:xfrm>
              <a:off x="3231025" y="2196375"/>
              <a:ext cx="550950" cy="649325"/>
            </a:xfrm>
            <a:custGeom>
              <a:avLst/>
              <a:gdLst/>
              <a:ahLst/>
              <a:cxnLst/>
              <a:rect l="l" t="t" r="r" b="b"/>
              <a:pathLst>
                <a:path w="22038" h="25973" extrusionOk="0">
                  <a:moveTo>
                    <a:pt x="6346" y="1"/>
                  </a:moveTo>
                  <a:cubicBezTo>
                    <a:pt x="5193" y="1"/>
                    <a:pt x="4099" y="761"/>
                    <a:pt x="3780" y="1982"/>
                  </a:cubicBezTo>
                  <a:lnTo>
                    <a:pt x="303" y="15280"/>
                  </a:lnTo>
                  <a:cubicBezTo>
                    <a:pt x="1" y="16436"/>
                    <a:pt x="511" y="17651"/>
                    <a:pt x="1547" y="18247"/>
                  </a:cubicBezTo>
                  <a:lnTo>
                    <a:pt x="14376" y="25619"/>
                  </a:lnTo>
                  <a:cubicBezTo>
                    <a:pt x="14796" y="25861"/>
                    <a:pt x="15248" y="25973"/>
                    <a:pt x="15691" y="25973"/>
                  </a:cubicBezTo>
                  <a:cubicBezTo>
                    <a:pt x="16845" y="25973"/>
                    <a:pt x="17939" y="25213"/>
                    <a:pt x="18258" y="23993"/>
                  </a:cubicBezTo>
                  <a:lnTo>
                    <a:pt x="21735" y="10693"/>
                  </a:lnTo>
                  <a:cubicBezTo>
                    <a:pt x="22038" y="9537"/>
                    <a:pt x="21528" y="8322"/>
                    <a:pt x="20491" y="7726"/>
                  </a:cubicBezTo>
                  <a:lnTo>
                    <a:pt x="7663" y="355"/>
                  </a:lnTo>
                  <a:cubicBezTo>
                    <a:pt x="7242" y="113"/>
                    <a:pt x="6790" y="1"/>
                    <a:pt x="6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9"/>
            <p:cNvSpPr/>
            <p:nvPr/>
          </p:nvSpPr>
          <p:spPr>
            <a:xfrm>
              <a:off x="3823125" y="2534900"/>
              <a:ext cx="550950" cy="649325"/>
            </a:xfrm>
            <a:custGeom>
              <a:avLst/>
              <a:gdLst/>
              <a:ahLst/>
              <a:cxnLst/>
              <a:rect l="l" t="t" r="r" b="b"/>
              <a:pathLst>
                <a:path w="22038" h="25973" extrusionOk="0">
                  <a:moveTo>
                    <a:pt x="6347" y="0"/>
                  </a:moveTo>
                  <a:cubicBezTo>
                    <a:pt x="5193" y="0"/>
                    <a:pt x="4099" y="761"/>
                    <a:pt x="3780" y="1981"/>
                  </a:cubicBezTo>
                  <a:lnTo>
                    <a:pt x="303" y="15280"/>
                  </a:lnTo>
                  <a:cubicBezTo>
                    <a:pt x="0" y="16436"/>
                    <a:pt x="510" y="17651"/>
                    <a:pt x="1547" y="18247"/>
                  </a:cubicBezTo>
                  <a:lnTo>
                    <a:pt x="14375" y="25618"/>
                  </a:lnTo>
                  <a:cubicBezTo>
                    <a:pt x="14796" y="25860"/>
                    <a:pt x="15248" y="25973"/>
                    <a:pt x="15692" y="25973"/>
                  </a:cubicBezTo>
                  <a:cubicBezTo>
                    <a:pt x="16846" y="25973"/>
                    <a:pt x="17940" y="25212"/>
                    <a:pt x="18258" y="23991"/>
                  </a:cubicBezTo>
                  <a:lnTo>
                    <a:pt x="21735" y="10693"/>
                  </a:lnTo>
                  <a:cubicBezTo>
                    <a:pt x="22037" y="9537"/>
                    <a:pt x="21527" y="8321"/>
                    <a:pt x="20491" y="7726"/>
                  </a:cubicBezTo>
                  <a:lnTo>
                    <a:pt x="7662" y="354"/>
                  </a:lnTo>
                  <a:cubicBezTo>
                    <a:pt x="7242" y="113"/>
                    <a:pt x="6790" y="0"/>
                    <a:pt x="6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9"/>
            <p:cNvSpPr/>
            <p:nvPr/>
          </p:nvSpPr>
          <p:spPr>
            <a:xfrm>
              <a:off x="1861875" y="2174300"/>
              <a:ext cx="550925" cy="649325"/>
            </a:xfrm>
            <a:custGeom>
              <a:avLst/>
              <a:gdLst/>
              <a:ahLst/>
              <a:cxnLst/>
              <a:rect l="l" t="t" r="r" b="b"/>
              <a:pathLst>
                <a:path w="22037" h="25973" extrusionOk="0">
                  <a:moveTo>
                    <a:pt x="6346" y="1"/>
                  </a:moveTo>
                  <a:cubicBezTo>
                    <a:pt x="5192" y="1"/>
                    <a:pt x="4097" y="761"/>
                    <a:pt x="3779" y="1981"/>
                  </a:cubicBezTo>
                  <a:lnTo>
                    <a:pt x="302" y="15280"/>
                  </a:lnTo>
                  <a:cubicBezTo>
                    <a:pt x="0" y="16436"/>
                    <a:pt x="510" y="17651"/>
                    <a:pt x="1546" y="18246"/>
                  </a:cubicBezTo>
                  <a:lnTo>
                    <a:pt x="14375" y="25618"/>
                  </a:lnTo>
                  <a:cubicBezTo>
                    <a:pt x="14796" y="25860"/>
                    <a:pt x="15248" y="25973"/>
                    <a:pt x="15691" y="25973"/>
                  </a:cubicBezTo>
                  <a:cubicBezTo>
                    <a:pt x="16845" y="25973"/>
                    <a:pt x="17938" y="25212"/>
                    <a:pt x="18258" y="23992"/>
                  </a:cubicBezTo>
                  <a:lnTo>
                    <a:pt x="21734" y="10692"/>
                  </a:lnTo>
                  <a:cubicBezTo>
                    <a:pt x="22037" y="9536"/>
                    <a:pt x="21527" y="8321"/>
                    <a:pt x="20491" y="7727"/>
                  </a:cubicBezTo>
                  <a:lnTo>
                    <a:pt x="7662" y="354"/>
                  </a:lnTo>
                  <a:cubicBezTo>
                    <a:pt x="7242" y="113"/>
                    <a:pt x="6790" y="1"/>
                    <a:pt x="6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9"/>
            <p:cNvSpPr/>
            <p:nvPr/>
          </p:nvSpPr>
          <p:spPr>
            <a:xfrm>
              <a:off x="2453600" y="2515575"/>
              <a:ext cx="550925" cy="649325"/>
            </a:xfrm>
            <a:custGeom>
              <a:avLst/>
              <a:gdLst/>
              <a:ahLst/>
              <a:cxnLst/>
              <a:rect l="l" t="t" r="r" b="b"/>
              <a:pathLst>
                <a:path w="22037" h="25973" extrusionOk="0">
                  <a:moveTo>
                    <a:pt x="6345" y="1"/>
                  </a:moveTo>
                  <a:cubicBezTo>
                    <a:pt x="5192" y="1"/>
                    <a:pt x="4098" y="761"/>
                    <a:pt x="3779" y="1982"/>
                  </a:cubicBezTo>
                  <a:lnTo>
                    <a:pt x="303" y="15280"/>
                  </a:lnTo>
                  <a:cubicBezTo>
                    <a:pt x="0" y="16436"/>
                    <a:pt x="510" y="17653"/>
                    <a:pt x="1546" y="18247"/>
                  </a:cubicBezTo>
                  <a:lnTo>
                    <a:pt x="14375" y="25620"/>
                  </a:lnTo>
                  <a:cubicBezTo>
                    <a:pt x="14795" y="25861"/>
                    <a:pt x="15247" y="25973"/>
                    <a:pt x="15691" y="25973"/>
                  </a:cubicBezTo>
                  <a:cubicBezTo>
                    <a:pt x="16844" y="25973"/>
                    <a:pt x="17938" y="25213"/>
                    <a:pt x="18258" y="23993"/>
                  </a:cubicBezTo>
                  <a:lnTo>
                    <a:pt x="21735" y="10693"/>
                  </a:lnTo>
                  <a:cubicBezTo>
                    <a:pt x="22037" y="9537"/>
                    <a:pt x="21527" y="8322"/>
                    <a:pt x="20491" y="7728"/>
                  </a:cubicBezTo>
                  <a:lnTo>
                    <a:pt x="7662" y="355"/>
                  </a:lnTo>
                  <a:cubicBezTo>
                    <a:pt x="7241" y="113"/>
                    <a:pt x="6789" y="1"/>
                    <a:pt x="6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9"/>
            <p:cNvSpPr/>
            <p:nvPr/>
          </p:nvSpPr>
          <p:spPr>
            <a:xfrm>
              <a:off x="3045675" y="2855400"/>
              <a:ext cx="550950" cy="649350"/>
            </a:xfrm>
            <a:custGeom>
              <a:avLst/>
              <a:gdLst/>
              <a:ahLst/>
              <a:cxnLst/>
              <a:rect l="l" t="t" r="r" b="b"/>
              <a:pathLst>
                <a:path w="22038" h="25974" extrusionOk="0">
                  <a:moveTo>
                    <a:pt x="6347" y="0"/>
                  </a:moveTo>
                  <a:cubicBezTo>
                    <a:pt x="5193" y="0"/>
                    <a:pt x="4099" y="761"/>
                    <a:pt x="3780" y="1981"/>
                  </a:cubicBezTo>
                  <a:lnTo>
                    <a:pt x="303" y="15280"/>
                  </a:lnTo>
                  <a:cubicBezTo>
                    <a:pt x="1" y="16436"/>
                    <a:pt x="510" y="17651"/>
                    <a:pt x="1547" y="18247"/>
                  </a:cubicBezTo>
                  <a:lnTo>
                    <a:pt x="14376" y="25620"/>
                  </a:lnTo>
                  <a:cubicBezTo>
                    <a:pt x="14796" y="25861"/>
                    <a:pt x="15248" y="25973"/>
                    <a:pt x="15691" y="25973"/>
                  </a:cubicBezTo>
                  <a:cubicBezTo>
                    <a:pt x="16845" y="25973"/>
                    <a:pt x="17940" y="25213"/>
                    <a:pt x="18258" y="23991"/>
                  </a:cubicBezTo>
                  <a:lnTo>
                    <a:pt x="21735" y="10693"/>
                  </a:lnTo>
                  <a:cubicBezTo>
                    <a:pt x="22037" y="9537"/>
                    <a:pt x="21528" y="8322"/>
                    <a:pt x="20491" y="7726"/>
                  </a:cubicBezTo>
                  <a:lnTo>
                    <a:pt x="7663" y="354"/>
                  </a:lnTo>
                  <a:cubicBezTo>
                    <a:pt x="7242" y="113"/>
                    <a:pt x="6790" y="0"/>
                    <a:pt x="6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9"/>
            <p:cNvSpPr/>
            <p:nvPr/>
          </p:nvSpPr>
          <p:spPr>
            <a:xfrm>
              <a:off x="3637775" y="3193900"/>
              <a:ext cx="550925" cy="649350"/>
            </a:xfrm>
            <a:custGeom>
              <a:avLst/>
              <a:gdLst/>
              <a:ahLst/>
              <a:cxnLst/>
              <a:rect l="l" t="t" r="r" b="b"/>
              <a:pathLst>
                <a:path w="22037" h="25974" extrusionOk="0">
                  <a:moveTo>
                    <a:pt x="6346" y="1"/>
                  </a:moveTo>
                  <a:cubicBezTo>
                    <a:pt x="5192" y="1"/>
                    <a:pt x="4099" y="761"/>
                    <a:pt x="3779" y="1982"/>
                  </a:cubicBezTo>
                  <a:lnTo>
                    <a:pt x="303" y="15280"/>
                  </a:lnTo>
                  <a:cubicBezTo>
                    <a:pt x="0" y="16436"/>
                    <a:pt x="510" y="17651"/>
                    <a:pt x="1547" y="18247"/>
                  </a:cubicBezTo>
                  <a:lnTo>
                    <a:pt x="14375" y="25619"/>
                  </a:lnTo>
                  <a:cubicBezTo>
                    <a:pt x="14796" y="25861"/>
                    <a:pt x="15248" y="25974"/>
                    <a:pt x="15692" y="25974"/>
                  </a:cubicBezTo>
                  <a:cubicBezTo>
                    <a:pt x="16846" y="25974"/>
                    <a:pt x="17940" y="25213"/>
                    <a:pt x="18258" y="23993"/>
                  </a:cubicBezTo>
                  <a:lnTo>
                    <a:pt x="21735" y="10693"/>
                  </a:lnTo>
                  <a:cubicBezTo>
                    <a:pt x="22037" y="9537"/>
                    <a:pt x="21527" y="8322"/>
                    <a:pt x="20492" y="7728"/>
                  </a:cubicBezTo>
                  <a:lnTo>
                    <a:pt x="7662" y="355"/>
                  </a:lnTo>
                  <a:cubicBezTo>
                    <a:pt x="7241" y="113"/>
                    <a:pt x="6789" y="1"/>
                    <a:pt x="6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9"/>
            <p:cNvSpPr/>
            <p:nvPr/>
          </p:nvSpPr>
          <p:spPr>
            <a:xfrm>
              <a:off x="1655925" y="2843625"/>
              <a:ext cx="550900" cy="649325"/>
            </a:xfrm>
            <a:custGeom>
              <a:avLst/>
              <a:gdLst/>
              <a:ahLst/>
              <a:cxnLst/>
              <a:rect l="l" t="t" r="r" b="b"/>
              <a:pathLst>
                <a:path w="22036" h="25973" extrusionOk="0">
                  <a:moveTo>
                    <a:pt x="6347" y="1"/>
                  </a:moveTo>
                  <a:cubicBezTo>
                    <a:pt x="5192" y="1"/>
                    <a:pt x="4098" y="761"/>
                    <a:pt x="3780" y="1981"/>
                  </a:cubicBezTo>
                  <a:lnTo>
                    <a:pt x="303" y="15280"/>
                  </a:lnTo>
                  <a:cubicBezTo>
                    <a:pt x="1" y="16436"/>
                    <a:pt x="510" y="17651"/>
                    <a:pt x="1545" y="18246"/>
                  </a:cubicBezTo>
                  <a:lnTo>
                    <a:pt x="14375" y="25618"/>
                  </a:lnTo>
                  <a:cubicBezTo>
                    <a:pt x="14796" y="25860"/>
                    <a:pt x="15248" y="25973"/>
                    <a:pt x="15692" y="25973"/>
                  </a:cubicBezTo>
                  <a:cubicBezTo>
                    <a:pt x="16845" y="25973"/>
                    <a:pt x="17939" y="25212"/>
                    <a:pt x="18258" y="23992"/>
                  </a:cubicBezTo>
                  <a:lnTo>
                    <a:pt x="21735" y="10692"/>
                  </a:lnTo>
                  <a:cubicBezTo>
                    <a:pt x="22036" y="9536"/>
                    <a:pt x="21527" y="8321"/>
                    <a:pt x="20491" y="7725"/>
                  </a:cubicBezTo>
                  <a:lnTo>
                    <a:pt x="7662" y="354"/>
                  </a:lnTo>
                  <a:cubicBezTo>
                    <a:pt x="7242" y="113"/>
                    <a:pt x="6790" y="1"/>
                    <a:pt x="6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9"/>
            <p:cNvSpPr/>
            <p:nvPr/>
          </p:nvSpPr>
          <p:spPr>
            <a:xfrm>
              <a:off x="2247650" y="3184900"/>
              <a:ext cx="550900" cy="649350"/>
            </a:xfrm>
            <a:custGeom>
              <a:avLst/>
              <a:gdLst/>
              <a:ahLst/>
              <a:cxnLst/>
              <a:rect l="l" t="t" r="r" b="b"/>
              <a:pathLst>
                <a:path w="22036" h="25974" extrusionOk="0">
                  <a:moveTo>
                    <a:pt x="6346" y="1"/>
                  </a:moveTo>
                  <a:cubicBezTo>
                    <a:pt x="5192" y="1"/>
                    <a:pt x="4098" y="761"/>
                    <a:pt x="3780" y="1982"/>
                  </a:cubicBezTo>
                  <a:lnTo>
                    <a:pt x="303" y="15280"/>
                  </a:lnTo>
                  <a:cubicBezTo>
                    <a:pt x="1" y="16436"/>
                    <a:pt x="510" y="17651"/>
                    <a:pt x="1545" y="18247"/>
                  </a:cubicBezTo>
                  <a:lnTo>
                    <a:pt x="14375" y="25620"/>
                  </a:lnTo>
                  <a:cubicBezTo>
                    <a:pt x="14796" y="25861"/>
                    <a:pt x="15248" y="25973"/>
                    <a:pt x="15691" y="25973"/>
                  </a:cubicBezTo>
                  <a:cubicBezTo>
                    <a:pt x="16845" y="25973"/>
                    <a:pt x="17939" y="25213"/>
                    <a:pt x="18258" y="23993"/>
                  </a:cubicBezTo>
                  <a:lnTo>
                    <a:pt x="21735" y="10693"/>
                  </a:lnTo>
                  <a:cubicBezTo>
                    <a:pt x="22036" y="9537"/>
                    <a:pt x="21528" y="8322"/>
                    <a:pt x="20491" y="7728"/>
                  </a:cubicBezTo>
                  <a:lnTo>
                    <a:pt x="7662" y="355"/>
                  </a:lnTo>
                  <a:cubicBezTo>
                    <a:pt x="7242" y="113"/>
                    <a:pt x="6789" y="1"/>
                    <a:pt x="6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9"/>
            <p:cNvSpPr/>
            <p:nvPr/>
          </p:nvSpPr>
          <p:spPr>
            <a:xfrm>
              <a:off x="2839750" y="3524725"/>
              <a:ext cx="550925" cy="649350"/>
            </a:xfrm>
            <a:custGeom>
              <a:avLst/>
              <a:gdLst/>
              <a:ahLst/>
              <a:cxnLst/>
              <a:rect l="l" t="t" r="r" b="b"/>
              <a:pathLst>
                <a:path w="22037" h="25974" extrusionOk="0">
                  <a:moveTo>
                    <a:pt x="6346" y="1"/>
                  </a:moveTo>
                  <a:cubicBezTo>
                    <a:pt x="5192" y="1"/>
                    <a:pt x="4098" y="761"/>
                    <a:pt x="3779" y="1981"/>
                  </a:cubicBezTo>
                  <a:lnTo>
                    <a:pt x="303" y="15280"/>
                  </a:lnTo>
                  <a:cubicBezTo>
                    <a:pt x="0" y="16436"/>
                    <a:pt x="510" y="17651"/>
                    <a:pt x="1546" y="18247"/>
                  </a:cubicBezTo>
                  <a:lnTo>
                    <a:pt x="14375" y="25620"/>
                  </a:lnTo>
                  <a:cubicBezTo>
                    <a:pt x="14795" y="25861"/>
                    <a:pt x="15247" y="25973"/>
                    <a:pt x="15690" y="25973"/>
                  </a:cubicBezTo>
                  <a:cubicBezTo>
                    <a:pt x="16844" y="25973"/>
                    <a:pt x="17938" y="25213"/>
                    <a:pt x="18258" y="23991"/>
                  </a:cubicBezTo>
                  <a:lnTo>
                    <a:pt x="21734" y="10693"/>
                  </a:lnTo>
                  <a:cubicBezTo>
                    <a:pt x="22037" y="9537"/>
                    <a:pt x="21527" y="8322"/>
                    <a:pt x="20491" y="7726"/>
                  </a:cubicBezTo>
                  <a:lnTo>
                    <a:pt x="7662" y="354"/>
                  </a:lnTo>
                  <a:cubicBezTo>
                    <a:pt x="7242" y="113"/>
                    <a:pt x="6790" y="1"/>
                    <a:pt x="6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9"/>
            <p:cNvSpPr/>
            <p:nvPr/>
          </p:nvSpPr>
          <p:spPr>
            <a:xfrm>
              <a:off x="3431825" y="3863250"/>
              <a:ext cx="550900" cy="649325"/>
            </a:xfrm>
            <a:custGeom>
              <a:avLst/>
              <a:gdLst/>
              <a:ahLst/>
              <a:cxnLst/>
              <a:rect l="l" t="t" r="r" b="b"/>
              <a:pathLst>
                <a:path w="22036" h="25973" extrusionOk="0">
                  <a:moveTo>
                    <a:pt x="6346" y="1"/>
                  </a:moveTo>
                  <a:cubicBezTo>
                    <a:pt x="5193" y="1"/>
                    <a:pt x="4099" y="760"/>
                    <a:pt x="3780" y="1981"/>
                  </a:cubicBezTo>
                  <a:lnTo>
                    <a:pt x="303" y="15280"/>
                  </a:lnTo>
                  <a:cubicBezTo>
                    <a:pt x="1" y="16436"/>
                    <a:pt x="510" y="17652"/>
                    <a:pt x="1547" y="18246"/>
                  </a:cubicBezTo>
                  <a:lnTo>
                    <a:pt x="14376" y="25619"/>
                  </a:lnTo>
                  <a:cubicBezTo>
                    <a:pt x="14796" y="25860"/>
                    <a:pt x="15248" y="25972"/>
                    <a:pt x="15692" y="25972"/>
                  </a:cubicBezTo>
                  <a:cubicBezTo>
                    <a:pt x="16845" y="25972"/>
                    <a:pt x="17939" y="25213"/>
                    <a:pt x="18258" y="23992"/>
                  </a:cubicBezTo>
                  <a:lnTo>
                    <a:pt x="21735" y="10692"/>
                  </a:lnTo>
                  <a:cubicBezTo>
                    <a:pt x="22036" y="9536"/>
                    <a:pt x="21528" y="8321"/>
                    <a:pt x="20491" y="7727"/>
                  </a:cubicBezTo>
                  <a:lnTo>
                    <a:pt x="7662" y="354"/>
                  </a:lnTo>
                  <a:cubicBezTo>
                    <a:pt x="7242" y="113"/>
                    <a:pt x="6790" y="1"/>
                    <a:pt x="6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9"/>
            <p:cNvSpPr/>
            <p:nvPr/>
          </p:nvSpPr>
          <p:spPr>
            <a:xfrm>
              <a:off x="2047225" y="1515275"/>
              <a:ext cx="550900" cy="649325"/>
            </a:xfrm>
            <a:custGeom>
              <a:avLst/>
              <a:gdLst/>
              <a:ahLst/>
              <a:cxnLst/>
              <a:rect l="l" t="t" r="r" b="b"/>
              <a:pathLst>
                <a:path w="22036" h="25973" extrusionOk="0">
                  <a:moveTo>
                    <a:pt x="6346" y="0"/>
                  </a:moveTo>
                  <a:cubicBezTo>
                    <a:pt x="5192" y="0"/>
                    <a:pt x="4098" y="761"/>
                    <a:pt x="3779" y="1981"/>
                  </a:cubicBezTo>
                  <a:lnTo>
                    <a:pt x="303" y="15280"/>
                  </a:lnTo>
                  <a:cubicBezTo>
                    <a:pt x="0" y="16436"/>
                    <a:pt x="510" y="17651"/>
                    <a:pt x="1546" y="18247"/>
                  </a:cubicBezTo>
                  <a:lnTo>
                    <a:pt x="14375" y="25618"/>
                  </a:lnTo>
                  <a:cubicBezTo>
                    <a:pt x="14796" y="25860"/>
                    <a:pt x="15248" y="25972"/>
                    <a:pt x="15692" y="25972"/>
                  </a:cubicBezTo>
                  <a:cubicBezTo>
                    <a:pt x="16845" y="25972"/>
                    <a:pt x="17939" y="25212"/>
                    <a:pt x="18258" y="23991"/>
                  </a:cubicBezTo>
                  <a:lnTo>
                    <a:pt x="21735" y="10693"/>
                  </a:lnTo>
                  <a:cubicBezTo>
                    <a:pt x="22035" y="9537"/>
                    <a:pt x="21527" y="8322"/>
                    <a:pt x="20491" y="7726"/>
                  </a:cubicBezTo>
                  <a:lnTo>
                    <a:pt x="7662" y="354"/>
                  </a:lnTo>
                  <a:cubicBezTo>
                    <a:pt x="7242" y="113"/>
                    <a:pt x="6790" y="0"/>
                    <a:pt x="6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9"/>
            <p:cNvSpPr/>
            <p:nvPr/>
          </p:nvSpPr>
          <p:spPr>
            <a:xfrm>
              <a:off x="2237600" y="1681575"/>
              <a:ext cx="228325" cy="143650"/>
            </a:xfrm>
            <a:custGeom>
              <a:avLst/>
              <a:gdLst/>
              <a:ahLst/>
              <a:cxnLst/>
              <a:rect l="l" t="t" r="r" b="b"/>
              <a:pathLst>
                <a:path w="9133" h="5746" extrusionOk="0">
                  <a:moveTo>
                    <a:pt x="1035" y="1"/>
                  </a:moveTo>
                  <a:cubicBezTo>
                    <a:pt x="625" y="1"/>
                    <a:pt x="235" y="271"/>
                    <a:pt x="122" y="706"/>
                  </a:cubicBezTo>
                  <a:lnTo>
                    <a:pt x="109" y="683"/>
                  </a:lnTo>
                  <a:lnTo>
                    <a:pt x="109" y="683"/>
                  </a:lnTo>
                  <a:cubicBezTo>
                    <a:pt x="1" y="1094"/>
                    <a:pt x="182" y="1528"/>
                    <a:pt x="551" y="1739"/>
                  </a:cubicBezTo>
                  <a:lnTo>
                    <a:pt x="7628" y="5619"/>
                  </a:lnTo>
                  <a:cubicBezTo>
                    <a:pt x="7778" y="5705"/>
                    <a:pt x="7940" y="5745"/>
                    <a:pt x="8098" y="5745"/>
                  </a:cubicBezTo>
                  <a:cubicBezTo>
                    <a:pt x="8509" y="5745"/>
                    <a:pt x="8898" y="5475"/>
                    <a:pt x="9012" y="5040"/>
                  </a:cubicBezTo>
                  <a:lnTo>
                    <a:pt x="9025" y="5064"/>
                  </a:lnTo>
                  <a:cubicBezTo>
                    <a:pt x="9133" y="4652"/>
                    <a:pt x="8951" y="4218"/>
                    <a:pt x="8583" y="4007"/>
                  </a:cubicBezTo>
                  <a:lnTo>
                    <a:pt x="1504" y="127"/>
                  </a:lnTo>
                  <a:cubicBezTo>
                    <a:pt x="1354" y="41"/>
                    <a:pt x="1193" y="1"/>
                    <a:pt x="1035" y="1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9"/>
            <p:cNvSpPr/>
            <p:nvPr/>
          </p:nvSpPr>
          <p:spPr>
            <a:xfrm>
              <a:off x="2201800" y="1786100"/>
              <a:ext cx="228325" cy="143650"/>
            </a:xfrm>
            <a:custGeom>
              <a:avLst/>
              <a:gdLst/>
              <a:ahLst/>
              <a:cxnLst/>
              <a:rect l="l" t="t" r="r" b="b"/>
              <a:pathLst>
                <a:path w="9133" h="5746" extrusionOk="0">
                  <a:moveTo>
                    <a:pt x="1036" y="1"/>
                  </a:moveTo>
                  <a:cubicBezTo>
                    <a:pt x="625" y="1"/>
                    <a:pt x="235" y="272"/>
                    <a:pt x="121" y="707"/>
                  </a:cubicBezTo>
                  <a:lnTo>
                    <a:pt x="109" y="682"/>
                  </a:lnTo>
                  <a:lnTo>
                    <a:pt x="109" y="682"/>
                  </a:lnTo>
                  <a:cubicBezTo>
                    <a:pt x="1" y="1094"/>
                    <a:pt x="182" y="1527"/>
                    <a:pt x="552" y="1739"/>
                  </a:cubicBezTo>
                  <a:lnTo>
                    <a:pt x="7629" y="5619"/>
                  </a:lnTo>
                  <a:cubicBezTo>
                    <a:pt x="7779" y="5705"/>
                    <a:pt x="7940" y="5746"/>
                    <a:pt x="8098" y="5746"/>
                  </a:cubicBezTo>
                  <a:cubicBezTo>
                    <a:pt x="8509" y="5746"/>
                    <a:pt x="8898" y="5475"/>
                    <a:pt x="9011" y="5040"/>
                  </a:cubicBezTo>
                  <a:lnTo>
                    <a:pt x="9026" y="5063"/>
                  </a:lnTo>
                  <a:cubicBezTo>
                    <a:pt x="9132" y="4651"/>
                    <a:pt x="8951" y="4218"/>
                    <a:pt x="8582" y="4007"/>
                  </a:cubicBezTo>
                  <a:lnTo>
                    <a:pt x="1505" y="127"/>
                  </a:lnTo>
                  <a:cubicBezTo>
                    <a:pt x="1355" y="41"/>
                    <a:pt x="1194" y="1"/>
                    <a:pt x="1036" y="1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9"/>
            <p:cNvSpPr/>
            <p:nvPr/>
          </p:nvSpPr>
          <p:spPr>
            <a:xfrm>
              <a:off x="2204675" y="1913550"/>
              <a:ext cx="137975" cy="94550"/>
            </a:xfrm>
            <a:custGeom>
              <a:avLst/>
              <a:gdLst/>
              <a:ahLst/>
              <a:cxnLst/>
              <a:rect l="l" t="t" r="r" b="b"/>
              <a:pathLst>
                <a:path w="5519" h="3782" extrusionOk="0">
                  <a:moveTo>
                    <a:pt x="1035" y="0"/>
                  </a:moveTo>
                  <a:cubicBezTo>
                    <a:pt x="625" y="0"/>
                    <a:pt x="235" y="271"/>
                    <a:pt x="122" y="705"/>
                  </a:cubicBezTo>
                  <a:lnTo>
                    <a:pt x="109" y="682"/>
                  </a:lnTo>
                  <a:lnTo>
                    <a:pt x="109" y="682"/>
                  </a:lnTo>
                  <a:cubicBezTo>
                    <a:pt x="1" y="1094"/>
                    <a:pt x="182" y="1527"/>
                    <a:pt x="551" y="1739"/>
                  </a:cubicBezTo>
                  <a:lnTo>
                    <a:pt x="4016" y="3655"/>
                  </a:lnTo>
                  <a:cubicBezTo>
                    <a:pt x="4165" y="3741"/>
                    <a:pt x="4327" y="3781"/>
                    <a:pt x="4484" y="3781"/>
                  </a:cubicBezTo>
                  <a:cubicBezTo>
                    <a:pt x="4895" y="3781"/>
                    <a:pt x="5285" y="3511"/>
                    <a:pt x="5398" y="3076"/>
                  </a:cubicBezTo>
                  <a:lnTo>
                    <a:pt x="5411" y="3099"/>
                  </a:lnTo>
                  <a:cubicBezTo>
                    <a:pt x="5519" y="2688"/>
                    <a:pt x="5337" y="2254"/>
                    <a:pt x="4969" y="2043"/>
                  </a:cubicBezTo>
                  <a:lnTo>
                    <a:pt x="1504" y="126"/>
                  </a:lnTo>
                  <a:cubicBezTo>
                    <a:pt x="1354" y="40"/>
                    <a:pt x="1193" y="0"/>
                    <a:pt x="1035" y="0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9"/>
            <p:cNvSpPr/>
            <p:nvPr/>
          </p:nvSpPr>
          <p:spPr>
            <a:xfrm>
              <a:off x="2647150" y="2668225"/>
              <a:ext cx="228325" cy="143650"/>
            </a:xfrm>
            <a:custGeom>
              <a:avLst/>
              <a:gdLst/>
              <a:ahLst/>
              <a:cxnLst/>
              <a:rect l="l" t="t" r="r" b="b"/>
              <a:pathLst>
                <a:path w="9133" h="5746" extrusionOk="0">
                  <a:moveTo>
                    <a:pt x="1035" y="1"/>
                  </a:moveTo>
                  <a:cubicBezTo>
                    <a:pt x="624" y="1"/>
                    <a:pt x="235" y="272"/>
                    <a:pt x="122" y="706"/>
                  </a:cubicBezTo>
                  <a:lnTo>
                    <a:pt x="109" y="683"/>
                  </a:lnTo>
                  <a:lnTo>
                    <a:pt x="109" y="683"/>
                  </a:lnTo>
                  <a:cubicBezTo>
                    <a:pt x="1" y="1095"/>
                    <a:pt x="182" y="1527"/>
                    <a:pt x="551" y="1740"/>
                  </a:cubicBezTo>
                  <a:lnTo>
                    <a:pt x="7629" y="5620"/>
                  </a:lnTo>
                  <a:cubicBezTo>
                    <a:pt x="7779" y="5705"/>
                    <a:pt x="7939" y="5745"/>
                    <a:pt x="8097" y="5745"/>
                  </a:cubicBezTo>
                  <a:cubicBezTo>
                    <a:pt x="8508" y="5745"/>
                    <a:pt x="8898" y="5474"/>
                    <a:pt x="9011" y="5039"/>
                  </a:cubicBezTo>
                  <a:lnTo>
                    <a:pt x="9024" y="5064"/>
                  </a:lnTo>
                  <a:cubicBezTo>
                    <a:pt x="9132" y="4651"/>
                    <a:pt x="8951" y="4219"/>
                    <a:pt x="8582" y="4007"/>
                  </a:cubicBezTo>
                  <a:lnTo>
                    <a:pt x="1505" y="127"/>
                  </a:lnTo>
                  <a:cubicBezTo>
                    <a:pt x="1355" y="41"/>
                    <a:pt x="1194" y="1"/>
                    <a:pt x="1035" y="1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9"/>
            <p:cNvSpPr/>
            <p:nvPr/>
          </p:nvSpPr>
          <p:spPr>
            <a:xfrm>
              <a:off x="2611375" y="2772750"/>
              <a:ext cx="228325" cy="143625"/>
            </a:xfrm>
            <a:custGeom>
              <a:avLst/>
              <a:gdLst/>
              <a:ahLst/>
              <a:cxnLst/>
              <a:rect l="l" t="t" r="r" b="b"/>
              <a:pathLst>
                <a:path w="9133" h="5745" extrusionOk="0">
                  <a:moveTo>
                    <a:pt x="1035" y="0"/>
                  </a:moveTo>
                  <a:cubicBezTo>
                    <a:pt x="624" y="0"/>
                    <a:pt x="235" y="271"/>
                    <a:pt x="122" y="706"/>
                  </a:cubicBezTo>
                  <a:lnTo>
                    <a:pt x="109" y="683"/>
                  </a:lnTo>
                  <a:lnTo>
                    <a:pt x="109" y="683"/>
                  </a:lnTo>
                  <a:cubicBezTo>
                    <a:pt x="1" y="1094"/>
                    <a:pt x="182" y="1528"/>
                    <a:pt x="551" y="1739"/>
                  </a:cubicBezTo>
                  <a:lnTo>
                    <a:pt x="7629" y="5619"/>
                  </a:lnTo>
                  <a:cubicBezTo>
                    <a:pt x="7779" y="5705"/>
                    <a:pt x="7939" y="5745"/>
                    <a:pt x="8097" y="5745"/>
                  </a:cubicBezTo>
                  <a:cubicBezTo>
                    <a:pt x="8508" y="5745"/>
                    <a:pt x="8898" y="5474"/>
                    <a:pt x="9011" y="5039"/>
                  </a:cubicBezTo>
                  <a:lnTo>
                    <a:pt x="9024" y="5064"/>
                  </a:lnTo>
                  <a:cubicBezTo>
                    <a:pt x="9132" y="4652"/>
                    <a:pt x="8951" y="4219"/>
                    <a:pt x="8582" y="4007"/>
                  </a:cubicBezTo>
                  <a:lnTo>
                    <a:pt x="1504" y="127"/>
                  </a:lnTo>
                  <a:cubicBezTo>
                    <a:pt x="1354" y="41"/>
                    <a:pt x="1193" y="0"/>
                    <a:pt x="1035" y="0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9"/>
            <p:cNvSpPr/>
            <p:nvPr/>
          </p:nvSpPr>
          <p:spPr>
            <a:xfrm>
              <a:off x="2614225" y="2900175"/>
              <a:ext cx="137975" cy="94575"/>
            </a:xfrm>
            <a:custGeom>
              <a:avLst/>
              <a:gdLst/>
              <a:ahLst/>
              <a:cxnLst/>
              <a:rect l="l" t="t" r="r" b="b"/>
              <a:pathLst>
                <a:path w="5519" h="3783" extrusionOk="0">
                  <a:moveTo>
                    <a:pt x="1036" y="1"/>
                  </a:moveTo>
                  <a:cubicBezTo>
                    <a:pt x="625" y="1"/>
                    <a:pt x="235" y="272"/>
                    <a:pt x="121" y="707"/>
                  </a:cubicBezTo>
                  <a:lnTo>
                    <a:pt x="107" y="684"/>
                  </a:lnTo>
                  <a:lnTo>
                    <a:pt x="107" y="684"/>
                  </a:lnTo>
                  <a:cubicBezTo>
                    <a:pt x="0" y="1095"/>
                    <a:pt x="182" y="1527"/>
                    <a:pt x="550" y="1740"/>
                  </a:cubicBezTo>
                  <a:lnTo>
                    <a:pt x="4016" y="3656"/>
                  </a:lnTo>
                  <a:cubicBezTo>
                    <a:pt x="4165" y="3742"/>
                    <a:pt x="4326" y="3782"/>
                    <a:pt x="4483" y="3782"/>
                  </a:cubicBezTo>
                  <a:cubicBezTo>
                    <a:pt x="4894" y="3782"/>
                    <a:pt x="5284" y="3511"/>
                    <a:pt x="5398" y="3076"/>
                  </a:cubicBezTo>
                  <a:lnTo>
                    <a:pt x="5411" y="3101"/>
                  </a:lnTo>
                  <a:cubicBezTo>
                    <a:pt x="5519" y="2688"/>
                    <a:pt x="5337" y="2256"/>
                    <a:pt x="4969" y="2044"/>
                  </a:cubicBezTo>
                  <a:lnTo>
                    <a:pt x="1503" y="126"/>
                  </a:lnTo>
                  <a:cubicBezTo>
                    <a:pt x="1354" y="41"/>
                    <a:pt x="1193" y="1"/>
                    <a:pt x="1036" y="1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9"/>
            <p:cNvSpPr/>
            <p:nvPr/>
          </p:nvSpPr>
          <p:spPr>
            <a:xfrm>
              <a:off x="3838575" y="3357025"/>
              <a:ext cx="228300" cy="143625"/>
            </a:xfrm>
            <a:custGeom>
              <a:avLst/>
              <a:gdLst/>
              <a:ahLst/>
              <a:cxnLst/>
              <a:rect l="l" t="t" r="r" b="b"/>
              <a:pathLst>
                <a:path w="9132" h="5745" extrusionOk="0">
                  <a:moveTo>
                    <a:pt x="1036" y="0"/>
                  </a:moveTo>
                  <a:cubicBezTo>
                    <a:pt x="625" y="0"/>
                    <a:pt x="234" y="271"/>
                    <a:pt x="121" y="706"/>
                  </a:cubicBezTo>
                  <a:lnTo>
                    <a:pt x="108" y="683"/>
                  </a:lnTo>
                  <a:lnTo>
                    <a:pt x="108" y="683"/>
                  </a:lnTo>
                  <a:cubicBezTo>
                    <a:pt x="0" y="1095"/>
                    <a:pt x="181" y="1527"/>
                    <a:pt x="551" y="1738"/>
                  </a:cubicBezTo>
                  <a:lnTo>
                    <a:pt x="7629" y="5618"/>
                  </a:lnTo>
                  <a:cubicBezTo>
                    <a:pt x="7778" y="5704"/>
                    <a:pt x="7940" y="5745"/>
                    <a:pt x="8098" y="5745"/>
                  </a:cubicBezTo>
                  <a:cubicBezTo>
                    <a:pt x="8508" y="5745"/>
                    <a:pt x="8897" y="5474"/>
                    <a:pt x="9011" y="5039"/>
                  </a:cubicBezTo>
                  <a:lnTo>
                    <a:pt x="9025" y="5062"/>
                  </a:lnTo>
                  <a:cubicBezTo>
                    <a:pt x="9132" y="4651"/>
                    <a:pt x="8950" y="4219"/>
                    <a:pt x="8582" y="4006"/>
                  </a:cubicBezTo>
                  <a:lnTo>
                    <a:pt x="1505" y="126"/>
                  </a:lnTo>
                  <a:cubicBezTo>
                    <a:pt x="1355" y="40"/>
                    <a:pt x="1194" y="0"/>
                    <a:pt x="1036" y="0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9"/>
            <p:cNvSpPr/>
            <p:nvPr/>
          </p:nvSpPr>
          <p:spPr>
            <a:xfrm>
              <a:off x="3802800" y="3461525"/>
              <a:ext cx="228300" cy="143650"/>
            </a:xfrm>
            <a:custGeom>
              <a:avLst/>
              <a:gdLst/>
              <a:ahLst/>
              <a:cxnLst/>
              <a:rect l="l" t="t" r="r" b="b"/>
              <a:pathLst>
                <a:path w="9132" h="5746" extrusionOk="0">
                  <a:moveTo>
                    <a:pt x="1035" y="1"/>
                  </a:moveTo>
                  <a:cubicBezTo>
                    <a:pt x="624" y="1"/>
                    <a:pt x="234" y="272"/>
                    <a:pt x="120" y="707"/>
                  </a:cubicBezTo>
                  <a:lnTo>
                    <a:pt x="107" y="684"/>
                  </a:lnTo>
                  <a:lnTo>
                    <a:pt x="107" y="684"/>
                  </a:lnTo>
                  <a:cubicBezTo>
                    <a:pt x="0" y="1095"/>
                    <a:pt x="181" y="1527"/>
                    <a:pt x="550" y="1740"/>
                  </a:cubicBezTo>
                  <a:lnTo>
                    <a:pt x="7627" y="5620"/>
                  </a:lnTo>
                  <a:cubicBezTo>
                    <a:pt x="7777" y="5706"/>
                    <a:pt x="7938" y="5746"/>
                    <a:pt x="8096" y="5746"/>
                  </a:cubicBezTo>
                  <a:cubicBezTo>
                    <a:pt x="8507" y="5746"/>
                    <a:pt x="8896" y="5475"/>
                    <a:pt x="9011" y="5040"/>
                  </a:cubicBezTo>
                  <a:lnTo>
                    <a:pt x="9024" y="5063"/>
                  </a:lnTo>
                  <a:cubicBezTo>
                    <a:pt x="9132" y="4651"/>
                    <a:pt x="8950" y="4219"/>
                    <a:pt x="8580" y="4008"/>
                  </a:cubicBezTo>
                  <a:lnTo>
                    <a:pt x="1503" y="126"/>
                  </a:lnTo>
                  <a:cubicBezTo>
                    <a:pt x="1354" y="41"/>
                    <a:pt x="1193" y="1"/>
                    <a:pt x="1035" y="1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9"/>
            <p:cNvSpPr/>
            <p:nvPr/>
          </p:nvSpPr>
          <p:spPr>
            <a:xfrm>
              <a:off x="3805625" y="3588975"/>
              <a:ext cx="137975" cy="94550"/>
            </a:xfrm>
            <a:custGeom>
              <a:avLst/>
              <a:gdLst/>
              <a:ahLst/>
              <a:cxnLst/>
              <a:rect l="l" t="t" r="r" b="b"/>
              <a:pathLst>
                <a:path w="5519" h="3782" extrusionOk="0">
                  <a:moveTo>
                    <a:pt x="1037" y="1"/>
                  </a:moveTo>
                  <a:cubicBezTo>
                    <a:pt x="625" y="1"/>
                    <a:pt x="235" y="272"/>
                    <a:pt x="122" y="706"/>
                  </a:cubicBezTo>
                  <a:lnTo>
                    <a:pt x="109" y="682"/>
                  </a:lnTo>
                  <a:lnTo>
                    <a:pt x="109" y="682"/>
                  </a:lnTo>
                  <a:cubicBezTo>
                    <a:pt x="1" y="1094"/>
                    <a:pt x="182" y="1527"/>
                    <a:pt x="552" y="1739"/>
                  </a:cubicBezTo>
                  <a:lnTo>
                    <a:pt x="4016" y="3655"/>
                  </a:lnTo>
                  <a:cubicBezTo>
                    <a:pt x="4166" y="3741"/>
                    <a:pt x="4327" y="3781"/>
                    <a:pt x="4485" y="3781"/>
                  </a:cubicBezTo>
                  <a:cubicBezTo>
                    <a:pt x="4895" y="3781"/>
                    <a:pt x="5285" y="3511"/>
                    <a:pt x="5399" y="3076"/>
                  </a:cubicBezTo>
                  <a:lnTo>
                    <a:pt x="5412" y="3099"/>
                  </a:lnTo>
                  <a:cubicBezTo>
                    <a:pt x="5519" y="2687"/>
                    <a:pt x="5338" y="2255"/>
                    <a:pt x="4969" y="2042"/>
                  </a:cubicBezTo>
                  <a:lnTo>
                    <a:pt x="1505" y="126"/>
                  </a:lnTo>
                  <a:cubicBezTo>
                    <a:pt x="1356" y="40"/>
                    <a:pt x="1195" y="1"/>
                    <a:pt x="1037" y="1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9"/>
            <p:cNvSpPr/>
            <p:nvPr/>
          </p:nvSpPr>
          <p:spPr>
            <a:xfrm>
              <a:off x="3038100" y="3673475"/>
              <a:ext cx="228300" cy="143650"/>
            </a:xfrm>
            <a:custGeom>
              <a:avLst/>
              <a:gdLst/>
              <a:ahLst/>
              <a:cxnLst/>
              <a:rect l="l" t="t" r="r" b="b"/>
              <a:pathLst>
                <a:path w="9132" h="5746" extrusionOk="0">
                  <a:moveTo>
                    <a:pt x="1035" y="1"/>
                  </a:moveTo>
                  <a:cubicBezTo>
                    <a:pt x="625" y="1"/>
                    <a:pt x="234" y="272"/>
                    <a:pt x="121" y="707"/>
                  </a:cubicBezTo>
                  <a:lnTo>
                    <a:pt x="108" y="684"/>
                  </a:lnTo>
                  <a:lnTo>
                    <a:pt x="108" y="684"/>
                  </a:lnTo>
                  <a:cubicBezTo>
                    <a:pt x="0" y="1095"/>
                    <a:pt x="181" y="1527"/>
                    <a:pt x="550" y="1740"/>
                  </a:cubicBezTo>
                  <a:lnTo>
                    <a:pt x="7629" y="5619"/>
                  </a:lnTo>
                  <a:cubicBezTo>
                    <a:pt x="7778" y="5705"/>
                    <a:pt x="7940" y="5745"/>
                    <a:pt x="8098" y="5745"/>
                  </a:cubicBezTo>
                  <a:cubicBezTo>
                    <a:pt x="8508" y="5745"/>
                    <a:pt x="8897" y="5475"/>
                    <a:pt x="9011" y="5040"/>
                  </a:cubicBezTo>
                  <a:lnTo>
                    <a:pt x="9024" y="5063"/>
                  </a:lnTo>
                  <a:cubicBezTo>
                    <a:pt x="9132" y="4651"/>
                    <a:pt x="8950" y="4219"/>
                    <a:pt x="8582" y="4006"/>
                  </a:cubicBezTo>
                  <a:lnTo>
                    <a:pt x="1503" y="127"/>
                  </a:lnTo>
                  <a:cubicBezTo>
                    <a:pt x="1354" y="41"/>
                    <a:pt x="1193" y="1"/>
                    <a:pt x="1035" y="1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9"/>
            <p:cNvSpPr/>
            <p:nvPr/>
          </p:nvSpPr>
          <p:spPr>
            <a:xfrm>
              <a:off x="3002275" y="3778000"/>
              <a:ext cx="228350" cy="143650"/>
            </a:xfrm>
            <a:custGeom>
              <a:avLst/>
              <a:gdLst/>
              <a:ahLst/>
              <a:cxnLst/>
              <a:rect l="l" t="t" r="r" b="b"/>
              <a:pathLst>
                <a:path w="9134" h="5746" extrusionOk="0">
                  <a:moveTo>
                    <a:pt x="1037" y="1"/>
                  </a:moveTo>
                  <a:cubicBezTo>
                    <a:pt x="626" y="1"/>
                    <a:pt x="236" y="272"/>
                    <a:pt x="122" y="706"/>
                  </a:cubicBezTo>
                  <a:lnTo>
                    <a:pt x="109" y="683"/>
                  </a:lnTo>
                  <a:lnTo>
                    <a:pt x="109" y="683"/>
                  </a:lnTo>
                  <a:cubicBezTo>
                    <a:pt x="1" y="1095"/>
                    <a:pt x="182" y="1527"/>
                    <a:pt x="552" y="1740"/>
                  </a:cubicBezTo>
                  <a:lnTo>
                    <a:pt x="7629" y="5620"/>
                  </a:lnTo>
                  <a:cubicBezTo>
                    <a:pt x="7779" y="5706"/>
                    <a:pt x="7940" y="5746"/>
                    <a:pt x="8098" y="5746"/>
                  </a:cubicBezTo>
                  <a:cubicBezTo>
                    <a:pt x="8509" y="5746"/>
                    <a:pt x="8898" y="5475"/>
                    <a:pt x="9013" y="5040"/>
                  </a:cubicBezTo>
                  <a:lnTo>
                    <a:pt x="9026" y="5063"/>
                  </a:lnTo>
                  <a:cubicBezTo>
                    <a:pt x="9134" y="4651"/>
                    <a:pt x="8952" y="4219"/>
                    <a:pt x="8582" y="4008"/>
                  </a:cubicBezTo>
                  <a:lnTo>
                    <a:pt x="1505" y="126"/>
                  </a:lnTo>
                  <a:cubicBezTo>
                    <a:pt x="1355" y="40"/>
                    <a:pt x="1194" y="1"/>
                    <a:pt x="1037" y="1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9"/>
            <p:cNvSpPr/>
            <p:nvPr/>
          </p:nvSpPr>
          <p:spPr>
            <a:xfrm>
              <a:off x="3005150" y="3905450"/>
              <a:ext cx="137975" cy="94550"/>
            </a:xfrm>
            <a:custGeom>
              <a:avLst/>
              <a:gdLst/>
              <a:ahLst/>
              <a:cxnLst/>
              <a:rect l="l" t="t" r="r" b="b"/>
              <a:pathLst>
                <a:path w="5519" h="3782" extrusionOk="0">
                  <a:moveTo>
                    <a:pt x="1037" y="0"/>
                  </a:moveTo>
                  <a:cubicBezTo>
                    <a:pt x="625" y="0"/>
                    <a:pt x="235" y="271"/>
                    <a:pt x="122" y="706"/>
                  </a:cubicBezTo>
                  <a:lnTo>
                    <a:pt x="109" y="682"/>
                  </a:lnTo>
                  <a:lnTo>
                    <a:pt x="109" y="682"/>
                  </a:lnTo>
                  <a:cubicBezTo>
                    <a:pt x="1" y="1093"/>
                    <a:pt x="182" y="1527"/>
                    <a:pt x="552" y="1738"/>
                  </a:cubicBezTo>
                  <a:lnTo>
                    <a:pt x="4016" y="3655"/>
                  </a:lnTo>
                  <a:cubicBezTo>
                    <a:pt x="4166" y="3741"/>
                    <a:pt x="4327" y="3781"/>
                    <a:pt x="4485" y="3781"/>
                  </a:cubicBezTo>
                  <a:cubicBezTo>
                    <a:pt x="4895" y="3781"/>
                    <a:pt x="5285" y="3510"/>
                    <a:pt x="5399" y="3076"/>
                  </a:cubicBezTo>
                  <a:lnTo>
                    <a:pt x="5412" y="3099"/>
                  </a:lnTo>
                  <a:cubicBezTo>
                    <a:pt x="5519" y="2687"/>
                    <a:pt x="5339" y="2255"/>
                    <a:pt x="4969" y="2042"/>
                  </a:cubicBezTo>
                  <a:lnTo>
                    <a:pt x="1505" y="126"/>
                  </a:lnTo>
                  <a:cubicBezTo>
                    <a:pt x="1355" y="40"/>
                    <a:pt x="1195" y="0"/>
                    <a:pt x="1037" y="0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9"/>
            <p:cNvSpPr/>
            <p:nvPr/>
          </p:nvSpPr>
          <p:spPr>
            <a:xfrm>
              <a:off x="1972550" y="2418525"/>
              <a:ext cx="319425" cy="190225"/>
            </a:xfrm>
            <a:custGeom>
              <a:avLst/>
              <a:gdLst/>
              <a:ahLst/>
              <a:cxnLst/>
              <a:rect l="l" t="t" r="r" b="b"/>
              <a:pathLst>
                <a:path w="12777" h="7609" extrusionOk="0">
                  <a:moveTo>
                    <a:pt x="11720" y="0"/>
                  </a:moveTo>
                  <a:lnTo>
                    <a:pt x="3179" y="4793"/>
                  </a:lnTo>
                  <a:lnTo>
                    <a:pt x="1826" y="2433"/>
                  </a:lnTo>
                  <a:lnTo>
                    <a:pt x="0" y="3418"/>
                  </a:lnTo>
                  <a:lnTo>
                    <a:pt x="2411" y="7609"/>
                  </a:lnTo>
                  <a:lnTo>
                    <a:pt x="12777" y="1832"/>
                  </a:lnTo>
                  <a:lnTo>
                    <a:pt x="11720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9"/>
            <p:cNvSpPr/>
            <p:nvPr/>
          </p:nvSpPr>
          <p:spPr>
            <a:xfrm>
              <a:off x="2382075" y="3414475"/>
              <a:ext cx="319450" cy="190225"/>
            </a:xfrm>
            <a:custGeom>
              <a:avLst/>
              <a:gdLst/>
              <a:ahLst/>
              <a:cxnLst/>
              <a:rect l="l" t="t" r="r" b="b"/>
              <a:pathLst>
                <a:path w="12778" h="7609" extrusionOk="0">
                  <a:moveTo>
                    <a:pt x="11721" y="0"/>
                  </a:moveTo>
                  <a:lnTo>
                    <a:pt x="3179" y="4793"/>
                  </a:lnTo>
                  <a:lnTo>
                    <a:pt x="1826" y="2433"/>
                  </a:lnTo>
                  <a:lnTo>
                    <a:pt x="1" y="3418"/>
                  </a:lnTo>
                  <a:lnTo>
                    <a:pt x="2412" y="7609"/>
                  </a:lnTo>
                  <a:lnTo>
                    <a:pt x="12778" y="1833"/>
                  </a:lnTo>
                  <a:lnTo>
                    <a:pt x="11721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9"/>
            <p:cNvSpPr/>
            <p:nvPr/>
          </p:nvSpPr>
          <p:spPr>
            <a:xfrm>
              <a:off x="3350125" y="2427850"/>
              <a:ext cx="319425" cy="190200"/>
            </a:xfrm>
            <a:custGeom>
              <a:avLst/>
              <a:gdLst/>
              <a:ahLst/>
              <a:cxnLst/>
              <a:rect l="l" t="t" r="r" b="b"/>
              <a:pathLst>
                <a:path w="12777" h="7608" extrusionOk="0">
                  <a:moveTo>
                    <a:pt x="11721" y="0"/>
                  </a:moveTo>
                  <a:lnTo>
                    <a:pt x="3178" y="4793"/>
                  </a:lnTo>
                  <a:lnTo>
                    <a:pt x="1826" y="2433"/>
                  </a:lnTo>
                  <a:lnTo>
                    <a:pt x="1" y="3418"/>
                  </a:lnTo>
                  <a:lnTo>
                    <a:pt x="2411" y="7607"/>
                  </a:lnTo>
                  <a:lnTo>
                    <a:pt x="12776" y="1832"/>
                  </a:lnTo>
                  <a:lnTo>
                    <a:pt x="11721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50"/>
          <p:cNvSpPr txBox="1">
            <a:spLocks noGrp="1"/>
          </p:cNvSpPr>
          <p:nvPr>
            <p:ph type="title"/>
          </p:nvPr>
        </p:nvSpPr>
        <p:spPr>
          <a:xfrm>
            <a:off x="494279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REVIEW OF PAST EVENTS</a:t>
            </a:r>
            <a:endParaRPr/>
          </a:p>
        </p:txBody>
      </p:sp>
      <p:sp>
        <p:nvSpPr>
          <p:cNvPr id="1934" name="Google Shape;1934;p50"/>
          <p:cNvSpPr/>
          <p:nvPr/>
        </p:nvSpPr>
        <p:spPr>
          <a:xfrm>
            <a:off x="4324350" y="1428472"/>
            <a:ext cx="2362200" cy="1594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50"/>
          <p:cNvSpPr/>
          <p:nvPr/>
        </p:nvSpPr>
        <p:spPr>
          <a:xfrm>
            <a:off x="-495300" y="3008700"/>
            <a:ext cx="2209800" cy="1594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50"/>
          <p:cNvSpPr txBox="1">
            <a:spLocks noGrp="1"/>
          </p:cNvSpPr>
          <p:nvPr>
            <p:ph type="subTitle" idx="4294967295"/>
          </p:nvPr>
        </p:nvSpPr>
        <p:spPr>
          <a:xfrm flipH="1">
            <a:off x="1138175" y="2099964"/>
            <a:ext cx="3123000" cy="66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It’s a gas giant and the biggest planet in our Solar System</a:t>
            </a:r>
            <a:endParaRPr sz="1400"/>
          </a:p>
        </p:txBody>
      </p:sp>
      <p:sp>
        <p:nvSpPr>
          <p:cNvPr id="1937" name="Google Shape;1937;p50"/>
          <p:cNvSpPr txBox="1">
            <a:spLocks noGrp="1"/>
          </p:cNvSpPr>
          <p:nvPr>
            <p:ph type="ctrTitle" idx="4294967295"/>
          </p:nvPr>
        </p:nvSpPr>
        <p:spPr>
          <a:xfrm flipH="1">
            <a:off x="2700574" y="177261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JUPITER</a:t>
            </a:r>
            <a:endParaRPr sz="2200"/>
          </a:p>
        </p:txBody>
      </p:sp>
      <p:sp>
        <p:nvSpPr>
          <p:cNvPr id="1938" name="Google Shape;1938;p50"/>
          <p:cNvSpPr txBox="1">
            <a:spLocks noGrp="1"/>
          </p:cNvSpPr>
          <p:nvPr>
            <p:ph type="ctrTitle" idx="4294967295"/>
          </p:nvPr>
        </p:nvSpPr>
        <p:spPr>
          <a:xfrm flipH="1">
            <a:off x="4530900" y="1936972"/>
            <a:ext cx="879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000"/>
              <a:t>01</a:t>
            </a:r>
            <a:endParaRPr sz="6000"/>
          </a:p>
        </p:txBody>
      </p:sp>
      <p:sp>
        <p:nvSpPr>
          <p:cNvPr id="1939" name="Google Shape;1939;p50"/>
          <p:cNvSpPr txBox="1">
            <a:spLocks noGrp="1"/>
          </p:cNvSpPr>
          <p:nvPr>
            <p:ph type="subTitle" idx="4294967295"/>
          </p:nvPr>
        </p:nvSpPr>
        <p:spPr>
          <a:xfrm>
            <a:off x="1773800" y="3628324"/>
            <a:ext cx="3123000" cy="66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This is the ringed planet. It’s composed of hydrogen and helium</a:t>
            </a:r>
            <a:endParaRPr sz="1400"/>
          </a:p>
        </p:txBody>
      </p:sp>
      <p:sp>
        <p:nvSpPr>
          <p:cNvPr id="1940" name="Google Shape;1940;p50"/>
          <p:cNvSpPr txBox="1">
            <a:spLocks noGrp="1"/>
          </p:cNvSpPr>
          <p:nvPr>
            <p:ph type="ctrTitle" idx="4294967295"/>
          </p:nvPr>
        </p:nvSpPr>
        <p:spPr>
          <a:xfrm>
            <a:off x="1773790" y="330572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SATURN</a:t>
            </a:r>
            <a:endParaRPr sz="2200"/>
          </a:p>
        </p:txBody>
      </p:sp>
      <p:sp>
        <p:nvSpPr>
          <p:cNvPr id="1941" name="Google Shape;1941;p50"/>
          <p:cNvSpPr txBox="1">
            <a:spLocks noGrp="1"/>
          </p:cNvSpPr>
          <p:nvPr>
            <p:ph type="ctrTitle" idx="4294967295"/>
          </p:nvPr>
        </p:nvSpPr>
        <p:spPr>
          <a:xfrm>
            <a:off x="460700" y="3449626"/>
            <a:ext cx="11229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000"/>
              <a:t>02</a:t>
            </a:r>
            <a:endParaRPr sz="6000"/>
          </a:p>
        </p:txBody>
      </p:sp>
      <p:grpSp>
        <p:nvGrpSpPr>
          <p:cNvPr id="1942" name="Google Shape;1942;p50"/>
          <p:cNvGrpSpPr/>
          <p:nvPr/>
        </p:nvGrpSpPr>
        <p:grpSpPr>
          <a:xfrm>
            <a:off x="5904089" y="1641457"/>
            <a:ext cx="2392965" cy="3095670"/>
            <a:chOff x="5904089" y="1641457"/>
            <a:chExt cx="2392965" cy="3095670"/>
          </a:xfrm>
        </p:grpSpPr>
        <p:sp>
          <p:nvSpPr>
            <p:cNvPr id="1943" name="Google Shape;1943;p50"/>
            <p:cNvSpPr/>
            <p:nvPr/>
          </p:nvSpPr>
          <p:spPr>
            <a:xfrm>
              <a:off x="7896605" y="2791084"/>
              <a:ext cx="400448" cy="1946042"/>
            </a:xfrm>
            <a:custGeom>
              <a:avLst/>
              <a:gdLst/>
              <a:ahLst/>
              <a:cxnLst/>
              <a:rect l="l" t="t" r="r" b="b"/>
              <a:pathLst>
                <a:path w="1894" h="9234" extrusionOk="0">
                  <a:moveTo>
                    <a:pt x="1894" y="1"/>
                  </a:moveTo>
                  <a:lnTo>
                    <a:pt x="24" y="1088"/>
                  </a:lnTo>
                  <a:lnTo>
                    <a:pt x="1" y="9234"/>
                  </a:lnTo>
                  <a:lnTo>
                    <a:pt x="1894" y="8147"/>
                  </a:lnTo>
                  <a:lnTo>
                    <a:pt x="1894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0"/>
            <p:cNvSpPr/>
            <p:nvPr/>
          </p:nvSpPr>
          <p:spPr>
            <a:xfrm>
              <a:off x="5904089" y="1641457"/>
              <a:ext cx="2392965" cy="1379132"/>
            </a:xfrm>
            <a:custGeom>
              <a:avLst/>
              <a:gdLst/>
              <a:ahLst/>
              <a:cxnLst/>
              <a:rect l="l" t="t" r="r" b="b"/>
              <a:pathLst>
                <a:path w="11318" h="6544" extrusionOk="0">
                  <a:moveTo>
                    <a:pt x="1871" y="1"/>
                  </a:moveTo>
                  <a:lnTo>
                    <a:pt x="0" y="1087"/>
                  </a:lnTo>
                  <a:lnTo>
                    <a:pt x="9448" y="6543"/>
                  </a:lnTo>
                  <a:lnTo>
                    <a:pt x="11318" y="5456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0"/>
            <p:cNvSpPr/>
            <p:nvPr/>
          </p:nvSpPr>
          <p:spPr>
            <a:xfrm>
              <a:off x="5904089" y="1870328"/>
              <a:ext cx="1997802" cy="2866798"/>
            </a:xfrm>
            <a:custGeom>
              <a:avLst/>
              <a:gdLst/>
              <a:ahLst/>
              <a:cxnLst/>
              <a:rect l="l" t="t" r="r" b="b"/>
              <a:pathLst>
                <a:path w="9449" h="13603" extrusionOk="0">
                  <a:moveTo>
                    <a:pt x="0" y="1"/>
                  </a:moveTo>
                  <a:lnTo>
                    <a:pt x="0" y="8147"/>
                  </a:lnTo>
                  <a:lnTo>
                    <a:pt x="9425" y="13603"/>
                  </a:lnTo>
                  <a:lnTo>
                    <a:pt x="9448" y="54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0"/>
            <p:cNvSpPr/>
            <p:nvPr/>
          </p:nvSpPr>
          <p:spPr>
            <a:xfrm>
              <a:off x="6082536" y="2292034"/>
              <a:ext cx="317356" cy="395784"/>
            </a:xfrm>
            <a:custGeom>
              <a:avLst/>
              <a:gdLst/>
              <a:ahLst/>
              <a:cxnLst/>
              <a:rect l="l" t="t" r="r" b="b"/>
              <a:pathLst>
                <a:path w="1501" h="1878" extrusionOk="0">
                  <a:moveTo>
                    <a:pt x="98" y="0"/>
                  </a:moveTo>
                  <a:cubicBezTo>
                    <a:pt x="48" y="0"/>
                    <a:pt x="1" y="41"/>
                    <a:pt x="1" y="98"/>
                  </a:cubicBezTo>
                  <a:lnTo>
                    <a:pt x="1" y="957"/>
                  </a:lnTo>
                  <a:cubicBezTo>
                    <a:pt x="1" y="1035"/>
                    <a:pt x="42" y="1107"/>
                    <a:pt x="110" y="1146"/>
                  </a:cubicBezTo>
                  <a:lnTo>
                    <a:pt x="1354" y="1865"/>
                  </a:lnTo>
                  <a:cubicBezTo>
                    <a:pt x="1370" y="1874"/>
                    <a:pt x="1386" y="1878"/>
                    <a:pt x="1402" y="1878"/>
                  </a:cubicBezTo>
                  <a:cubicBezTo>
                    <a:pt x="1453" y="1878"/>
                    <a:pt x="1500" y="1836"/>
                    <a:pt x="1500" y="1779"/>
                  </a:cubicBezTo>
                  <a:lnTo>
                    <a:pt x="1500" y="922"/>
                  </a:lnTo>
                  <a:cubicBezTo>
                    <a:pt x="1500" y="843"/>
                    <a:pt x="1459" y="770"/>
                    <a:pt x="1391" y="731"/>
                  </a:cubicBezTo>
                  <a:lnTo>
                    <a:pt x="147" y="14"/>
                  </a:lnTo>
                  <a:cubicBezTo>
                    <a:pt x="131" y="4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0"/>
            <p:cNvSpPr/>
            <p:nvPr/>
          </p:nvSpPr>
          <p:spPr>
            <a:xfrm>
              <a:off x="7306293" y="2900462"/>
              <a:ext cx="473392" cy="482823"/>
            </a:xfrm>
            <a:custGeom>
              <a:avLst/>
              <a:gdLst/>
              <a:ahLst/>
              <a:cxnLst/>
              <a:rect l="l" t="t" r="r" b="b"/>
              <a:pathLst>
                <a:path w="2239" h="2291" extrusionOk="0">
                  <a:moveTo>
                    <a:pt x="0" y="1"/>
                  </a:moveTo>
                  <a:lnTo>
                    <a:pt x="0" y="998"/>
                  </a:lnTo>
                  <a:lnTo>
                    <a:pt x="2238" y="2290"/>
                  </a:lnTo>
                  <a:lnTo>
                    <a:pt x="2238" y="1318"/>
                  </a:lnTo>
                  <a:cubicBezTo>
                    <a:pt x="2237" y="1302"/>
                    <a:pt x="2229" y="1288"/>
                    <a:pt x="2217" y="128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0"/>
            <p:cNvSpPr/>
            <p:nvPr/>
          </p:nvSpPr>
          <p:spPr>
            <a:xfrm>
              <a:off x="7665512" y="2571064"/>
              <a:ext cx="474026" cy="358481"/>
            </a:xfrm>
            <a:custGeom>
              <a:avLst/>
              <a:gdLst/>
              <a:ahLst/>
              <a:cxnLst/>
              <a:rect l="l" t="t" r="r" b="b"/>
              <a:pathLst>
                <a:path w="2242" h="1701" extrusionOk="0">
                  <a:moveTo>
                    <a:pt x="1117" y="0"/>
                  </a:moveTo>
                  <a:cubicBezTo>
                    <a:pt x="832" y="0"/>
                    <a:pt x="547" y="63"/>
                    <a:pt x="330" y="189"/>
                  </a:cubicBezTo>
                  <a:cubicBezTo>
                    <a:pt x="115" y="315"/>
                    <a:pt x="8" y="479"/>
                    <a:pt x="8" y="644"/>
                  </a:cubicBezTo>
                  <a:lnTo>
                    <a:pt x="8" y="642"/>
                  </a:lnTo>
                  <a:lnTo>
                    <a:pt x="0" y="1052"/>
                  </a:lnTo>
                  <a:cubicBezTo>
                    <a:pt x="0" y="1218"/>
                    <a:pt x="109" y="1384"/>
                    <a:pt x="329" y="1512"/>
                  </a:cubicBezTo>
                  <a:cubicBezTo>
                    <a:pt x="547" y="1638"/>
                    <a:pt x="832" y="1701"/>
                    <a:pt x="1117" y="1701"/>
                  </a:cubicBezTo>
                  <a:cubicBezTo>
                    <a:pt x="1402" y="1701"/>
                    <a:pt x="1687" y="1638"/>
                    <a:pt x="1904" y="1512"/>
                  </a:cubicBezTo>
                  <a:cubicBezTo>
                    <a:pt x="2120" y="1386"/>
                    <a:pt x="2228" y="1223"/>
                    <a:pt x="2228" y="1059"/>
                  </a:cubicBezTo>
                  <a:cubicBezTo>
                    <a:pt x="2229" y="1059"/>
                    <a:pt x="2234" y="664"/>
                    <a:pt x="2234" y="664"/>
                  </a:cubicBezTo>
                  <a:cubicBezTo>
                    <a:pt x="2234" y="664"/>
                    <a:pt x="2234" y="664"/>
                    <a:pt x="2234" y="664"/>
                  </a:cubicBezTo>
                  <a:cubicBezTo>
                    <a:pt x="2242" y="492"/>
                    <a:pt x="2131" y="320"/>
                    <a:pt x="1905" y="189"/>
                  </a:cubicBezTo>
                  <a:cubicBezTo>
                    <a:pt x="1687" y="63"/>
                    <a:pt x="1402" y="0"/>
                    <a:pt x="1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0"/>
            <p:cNvSpPr/>
            <p:nvPr/>
          </p:nvSpPr>
          <p:spPr>
            <a:xfrm>
              <a:off x="7643735" y="2571064"/>
              <a:ext cx="517581" cy="272075"/>
            </a:xfrm>
            <a:custGeom>
              <a:avLst/>
              <a:gdLst/>
              <a:ahLst/>
              <a:cxnLst/>
              <a:rect l="l" t="t" r="r" b="b"/>
              <a:pathLst>
                <a:path w="2448" h="1291" extrusionOk="0">
                  <a:moveTo>
                    <a:pt x="1220" y="0"/>
                  </a:moveTo>
                  <a:cubicBezTo>
                    <a:pt x="935" y="0"/>
                    <a:pt x="650" y="63"/>
                    <a:pt x="433" y="189"/>
                  </a:cubicBezTo>
                  <a:cubicBezTo>
                    <a:pt x="0" y="441"/>
                    <a:pt x="3" y="850"/>
                    <a:pt x="440" y="1102"/>
                  </a:cubicBezTo>
                  <a:cubicBezTo>
                    <a:pt x="657" y="1228"/>
                    <a:pt x="942" y="1291"/>
                    <a:pt x="1227" y="1291"/>
                  </a:cubicBezTo>
                  <a:cubicBezTo>
                    <a:pt x="1512" y="1291"/>
                    <a:pt x="1797" y="1228"/>
                    <a:pt x="2014" y="1102"/>
                  </a:cubicBezTo>
                  <a:cubicBezTo>
                    <a:pt x="2447" y="850"/>
                    <a:pt x="2444" y="441"/>
                    <a:pt x="2008" y="189"/>
                  </a:cubicBezTo>
                  <a:cubicBezTo>
                    <a:pt x="1790" y="63"/>
                    <a:pt x="1505" y="0"/>
                    <a:pt x="1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0"/>
            <p:cNvSpPr/>
            <p:nvPr/>
          </p:nvSpPr>
          <p:spPr>
            <a:xfrm>
              <a:off x="7395939" y="2441665"/>
              <a:ext cx="293676" cy="222549"/>
            </a:xfrm>
            <a:custGeom>
              <a:avLst/>
              <a:gdLst/>
              <a:ahLst/>
              <a:cxnLst/>
              <a:rect l="l" t="t" r="r" b="b"/>
              <a:pathLst>
                <a:path w="1389" h="1056" extrusionOk="0">
                  <a:moveTo>
                    <a:pt x="692" y="0"/>
                  </a:moveTo>
                  <a:cubicBezTo>
                    <a:pt x="515" y="0"/>
                    <a:pt x="339" y="40"/>
                    <a:pt x="204" y="118"/>
                  </a:cubicBezTo>
                  <a:cubicBezTo>
                    <a:pt x="69" y="196"/>
                    <a:pt x="3" y="298"/>
                    <a:pt x="3" y="401"/>
                  </a:cubicBezTo>
                  <a:lnTo>
                    <a:pt x="0" y="654"/>
                  </a:lnTo>
                  <a:cubicBezTo>
                    <a:pt x="0" y="757"/>
                    <a:pt x="68" y="860"/>
                    <a:pt x="203" y="938"/>
                  </a:cubicBezTo>
                  <a:cubicBezTo>
                    <a:pt x="339" y="1017"/>
                    <a:pt x="516" y="1056"/>
                    <a:pt x="693" y="1056"/>
                  </a:cubicBezTo>
                  <a:cubicBezTo>
                    <a:pt x="869" y="1056"/>
                    <a:pt x="1045" y="1017"/>
                    <a:pt x="1180" y="938"/>
                  </a:cubicBezTo>
                  <a:cubicBezTo>
                    <a:pt x="1315" y="861"/>
                    <a:pt x="1381" y="760"/>
                    <a:pt x="1381" y="659"/>
                  </a:cubicBezTo>
                  <a:cubicBezTo>
                    <a:pt x="1381" y="657"/>
                    <a:pt x="1386" y="413"/>
                    <a:pt x="1386" y="413"/>
                  </a:cubicBezTo>
                  <a:cubicBezTo>
                    <a:pt x="1386" y="413"/>
                    <a:pt x="1386" y="413"/>
                    <a:pt x="1386" y="413"/>
                  </a:cubicBezTo>
                  <a:cubicBezTo>
                    <a:pt x="1389" y="305"/>
                    <a:pt x="1321" y="199"/>
                    <a:pt x="1181" y="118"/>
                  </a:cubicBezTo>
                  <a:cubicBezTo>
                    <a:pt x="1046" y="40"/>
                    <a:pt x="869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0"/>
            <p:cNvSpPr/>
            <p:nvPr/>
          </p:nvSpPr>
          <p:spPr>
            <a:xfrm>
              <a:off x="7382196" y="2441665"/>
              <a:ext cx="321162" cy="168809"/>
            </a:xfrm>
            <a:custGeom>
              <a:avLst/>
              <a:gdLst/>
              <a:ahLst/>
              <a:cxnLst/>
              <a:rect l="l" t="t" r="r" b="b"/>
              <a:pathLst>
                <a:path w="1519" h="801" extrusionOk="0">
                  <a:moveTo>
                    <a:pt x="757" y="0"/>
                  </a:moveTo>
                  <a:cubicBezTo>
                    <a:pt x="580" y="0"/>
                    <a:pt x="404" y="40"/>
                    <a:pt x="269" y="118"/>
                  </a:cubicBezTo>
                  <a:cubicBezTo>
                    <a:pt x="1" y="275"/>
                    <a:pt x="2" y="528"/>
                    <a:pt x="272" y="683"/>
                  </a:cubicBezTo>
                  <a:cubicBezTo>
                    <a:pt x="408" y="762"/>
                    <a:pt x="585" y="801"/>
                    <a:pt x="762" y="801"/>
                  </a:cubicBezTo>
                  <a:cubicBezTo>
                    <a:pt x="938" y="801"/>
                    <a:pt x="1115" y="762"/>
                    <a:pt x="1250" y="683"/>
                  </a:cubicBezTo>
                  <a:cubicBezTo>
                    <a:pt x="1518" y="528"/>
                    <a:pt x="1517" y="275"/>
                    <a:pt x="1246" y="118"/>
                  </a:cubicBezTo>
                  <a:cubicBezTo>
                    <a:pt x="1111" y="40"/>
                    <a:pt x="934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0"/>
            <p:cNvSpPr/>
            <p:nvPr/>
          </p:nvSpPr>
          <p:spPr>
            <a:xfrm>
              <a:off x="6170913" y="2653045"/>
              <a:ext cx="1190351" cy="1498415"/>
            </a:xfrm>
            <a:custGeom>
              <a:avLst/>
              <a:gdLst/>
              <a:ahLst/>
              <a:cxnLst/>
              <a:rect l="l" t="t" r="r" b="b"/>
              <a:pathLst>
                <a:path w="5630" h="7110" extrusionOk="0">
                  <a:moveTo>
                    <a:pt x="1956" y="0"/>
                  </a:moveTo>
                  <a:cubicBezTo>
                    <a:pt x="1708" y="0"/>
                    <a:pt x="1483" y="59"/>
                    <a:pt x="1290" y="172"/>
                  </a:cubicBezTo>
                  <a:lnTo>
                    <a:pt x="1" y="925"/>
                  </a:lnTo>
                  <a:cubicBezTo>
                    <a:pt x="194" y="812"/>
                    <a:pt x="419" y="753"/>
                    <a:pt x="667" y="753"/>
                  </a:cubicBezTo>
                  <a:cubicBezTo>
                    <a:pt x="1010" y="753"/>
                    <a:pt x="1397" y="865"/>
                    <a:pt x="1806" y="1101"/>
                  </a:cubicBezTo>
                  <a:cubicBezTo>
                    <a:pt x="3209" y="1911"/>
                    <a:pt x="4341" y="3871"/>
                    <a:pt x="4336" y="5483"/>
                  </a:cubicBezTo>
                  <a:cubicBezTo>
                    <a:pt x="4333" y="6279"/>
                    <a:pt x="4052" y="6842"/>
                    <a:pt x="3600" y="7107"/>
                  </a:cubicBezTo>
                  <a:lnTo>
                    <a:pt x="3600" y="7107"/>
                  </a:lnTo>
                  <a:lnTo>
                    <a:pt x="4885" y="6357"/>
                  </a:lnTo>
                  <a:cubicBezTo>
                    <a:pt x="5339" y="6093"/>
                    <a:pt x="5622" y="5530"/>
                    <a:pt x="5625" y="4730"/>
                  </a:cubicBezTo>
                  <a:cubicBezTo>
                    <a:pt x="5630" y="3120"/>
                    <a:pt x="4497" y="1158"/>
                    <a:pt x="3095" y="348"/>
                  </a:cubicBezTo>
                  <a:cubicBezTo>
                    <a:pt x="2686" y="112"/>
                    <a:pt x="2299" y="0"/>
                    <a:pt x="1956" y="0"/>
                  </a:cubicBezTo>
                  <a:close/>
                  <a:moveTo>
                    <a:pt x="3600" y="7107"/>
                  </a:moveTo>
                  <a:lnTo>
                    <a:pt x="3596" y="7110"/>
                  </a:lnTo>
                  <a:cubicBezTo>
                    <a:pt x="3597" y="7109"/>
                    <a:pt x="3599" y="7108"/>
                    <a:pt x="3600" y="7107"/>
                  </a:cubicBezTo>
                  <a:close/>
                </a:path>
              </a:pathLst>
            </a:custGeom>
            <a:solidFill>
              <a:srgbClr val="769F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0"/>
            <p:cNvSpPr/>
            <p:nvPr/>
          </p:nvSpPr>
          <p:spPr>
            <a:xfrm>
              <a:off x="6013398" y="2811527"/>
              <a:ext cx="1075333" cy="1376181"/>
            </a:xfrm>
            <a:custGeom>
              <a:avLst/>
              <a:gdLst/>
              <a:ahLst/>
              <a:cxnLst/>
              <a:rect l="l" t="t" r="r" b="b"/>
              <a:pathLst>
                <a:path w="5086" h="6530" extrusionOk="0">
                  <a:moveTo>
                    <a:pt x="1413" y="1"/>
                  </a:moveTo>
                  <a:cubicBezTo>
                    <a:pt x="581" y="1"/>
                    <a:pt x="9" y="660"/>
                    <a:pt x="5" y="1799"/>
                  </a:cubicBezTo>
                  <a:cubicBezTo>
                    <a:pt x="1" y="3409"/>
                    <a:pt x="1135" y="5371"/>
                    <a:pt x="2536" y="6181"/>
                  </a:cubicBezTo>
                  <a:cubicBezTo>
                    <a:pt x="2945" y="6417"/>
                    <a:pt x="3331" y="6529"/>
                    <a:pt x="3674" y="6529"/>
                  </a:cubicBezTo>
                  <a:cubicBezTo>
                    <a:pt x="4505" y="6529"/>
                    <a:pt x="5078" y="5871"/>
                    <a:pt x="5081" y="4731"/>
                  </a:cubicBezTo>
                  <a:cubicBezTo>
                    <a:pt x="5086" y="3119"/>
                    <a:pt x="3954" y="1159"/>
                    <a:pt x="2552" y="349"/>
                  </a:cubicBezTo>
                  <a:cubicBezTo>
                    <a:pt x="2143" y="113"/>
                    <a:pt x="1756" y="1"/>
                    <a:pt x="1413" y="1"/>
                  </a:cubicBezTo>
                  <a:close/>
                </a:path>
              </a:pathLst>
            </a:custGeom>
            <a:solidFill>
              <a:srgbClr val="88B6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0"/>
            <p:cNvSpPr/>
            <p:nvPr/>
          </p:nvSpPr>
          <p:spPr>
            <a:xfrm>
              <a:off x="6153999" y="2990873"/>
              <a:ext cx="794554" cy="1017700"/>
            </a:xfrm>
            <a:custGeom>
              <a:avLst/>
              <a:gdLst/>
              <a:ahLst/>
              <a:cxnLst/>
              <a:rect l="l" t="t" r="r" b="b"/>
              <a:pathLst>
                <a:path w="3758" h="4829" extrusionOk="0">
                  <a:moveTo>
                    <a:pt x="1042" y="0"/>
                  </a:moveTo>
                  <a:cubicBezTo>
                    <a:pt x="427" y="0"/>
                    <a:pt x="5" y="487"/>
                    <a:pt x="2" y="1331"/>
                  </a:cubicBezTo>
                  <a:cubicBezTo>
                    <a:pt x="1" y="2522"/>
                    <a:pt x="837" y="3972"/>
                    <a:pt x="1874" y="4571"/>
                  </a:cubicBezTo>
                  <a:cubicBezTo>
                    <a:pt x="2176" y="4745"/>
                    <a:pt x="2462" y="4828"/>
                    <a:pt x="2716" y="4828"/>
                  </a:cubicBezTo>
                  <a:cubicBezTo>
                    <a:pt x="3331" y="4828"/>
                    <a:pt x="3753" y="4341"/>
                    <a:pt x="3756" y="3497"/>
                  </a:cubicBezTo>
                  <a:cubicBezTo>
                    <a:pt x="3757" y="2307"/>
                    <a:pt x="2921" y="856"/>
                    <a:pt x="1884" y="257"/>
                  </a:cubicBezTo>
                  <a:cubicBezTo>
                    <a:pt x="1582" y="83"/>
                    <a:pt x="1296" y="0"/>
                    <a:pt x="10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0"/>
            <p:cNvSpPr/>
            <p:nvPr/>
          </p:nvSpPr>
          <p:spPr>
            <a:xfrm>
              <a:off x="6449578" y="3370008"/>
              <a:ext cx="202973" cy="259430"/>
            </a:xfrm>
            <a:custGeom>
              <a:avLst/>
              <a:gdLst/>
              <a:ahLst/>
              <a:cxnLst/>
              <a:rect l="l" t="t" r="r" b="b"/>
              <a:pathLst>
                <a:path w="960" h="1231" extrusionOk="0">
                  <a:moveTo>
                    <a:pt x="267" y="0"/>
                  </a:moveTo>
                  <a:cubicBezTo>
                    <a:pt x="111" y="0"/>
                    <a:pt x="4" y="124"/>
                    <a:pt x="2" y="339"/>
                  </a:cubicBezTo>
                  <a:cubicBezTo>
                    <a:pt x="1" y="643"/>
                    <a:pt x="214" y="1013"/>
                    <a:pt x="479" y="1165"/>
                  </a:cubicBezTo>
                  <a:cubicBezTo>
                    <a:pt x="556" y="1209"/>
                    <a:pt x="628" y="1230"/>
                    <a:pt x="693" y="1230"/>
                  </a:cubicBezTo>
                  <a:cubicBezTo>
                    <a:pt x="850" y="1230"/>
                    <a:pt x="958" y="1106"/>
                    <a:pt x="960" y="892"/>
                  </a:cubicBezTo>
                  <a:cubicBezTo>
                    <a:pt x="960" y="587"/>
                    <a:pt x="746" y="217"/>
                    <a:pt x="482" y="67"/>
                  </a:cubicBezTo>
                  <a:cubicBezTo>
                    <a:pt x="404" y="22"/>
                    <a:pt x="331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0"/>
            <p:cNvSpPr/>
            <p:nvPr/>
          </p:nvSpPr>
          <p:spPr>
            <a:xfrm>
              <a:off x="7709912" y="2706574"/>
              <a:ext cx="195784" cy="94415"/>
            </a:xfrm>
            <a:custGeom>
              <a:avLst/>
              <a:gdLst/>
              <a:ahLst/>
              <a:cxnLst/>
              <a:rect l="l" t="t" r="r" b="b"/>
              <a:pathLst>
                <a:path w="926" h="448" extrusionOk="0">
                  <a:moveTo>
                    <a:pt x="841" y="1"/>
                  </a:moveTo>
                  <a:cubicBezTo>
                    <a:pt x="833" y="1"/>
                    <a:pt x="824" y="3"/>
                    <a:pt x="815" y="7"/>
                  </a:cubicBezTo>
                  <a:lnTo>
                    <a:pt x="24" y="356"/>
                  </a:lnTo>
                  <a:cubicBezTo>
                    <a:pt x="14" y="359"/>
                    <a:pt x="7" y="366"/>
                    <a:pt x="1" y="374"/>
                  </a:cubicBezTo>
                  <a:cubicBezTo>
                    <a:pt x="34" y="400"/>
                    <a:pt x="70" y="425"/>
                    <a:pt x="107" y="448"/>
                  </a:cubicBezTo>
                  <a:lnTo>
                    <a:pt x="862" y="114"/>
                  </a:lnTo>
                  <a:cubicBezTo>
                    <a:pt x="925" y="86"/>
                    <a:pt x="897" y="1"/>
                    <a:pt x="841" y="1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" name="Google Shape;1961;p51"/>
          <p:cNvSpPr txBox="1">
            <a:spLocks noGrp="1"/>
          </p:cNvSpPr>
          <p:nvPr>
            <p:ph type="subTitle" idx="4294967295"/>
          </p:nvPr>
        </p:nvSpPr>
        <p:spPr>
          <a:xfrm flipH="1">
            <a:off x="5319867" y="2688293"/>
            <a:ext cx="2114400" cy="64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Despite being red, Mars is actually a cold place</a:t>
            </a:r>
            <a:endParaRPr sz="1400"/>
          </a:p>
        </p:txBody>
      </p:sp>
      <p:sp>
        <p:nvSpPr>
          <p:cNvPr id="1962" name="Google Shape;1962;p51"/>
          <p:cNvSpPr txBox="1">
            <a:spLocks noGrp="1"/>
          </p:cNvSpPr>
          <p:nvPr>
            <p:ph type="ctrTitle" idx="4294967295"/>
          </p:nvPr>
        </p:nvSpPr>
        <p:spPr>
          <a:xfrm flipH="1">
            <a:off x="5319867" y="233410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MARS</a:t>
            </a:r>
            <a:endParaRPr sz="2200"/>
          </a:p>
        </p:txBody>
      </p:sp>
      <p:cxnSp>
        <p:nvCxnSpPr>
          <p:cNvPr id="1963" name="Google Shape;1963;p51"/>
          <p:cNvCxnSpPr/>
          <p:nvPr/>
        </p:nvCxnSpPr>
        <p:spPr>
          <a:xfrm rot="10800000">
            <a:off x="5321239" y="2487893"/>
            <a:ext cx="0" cy="15810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64" name="Google Shape;1964;p51"/>
          <p:cNvCxnSpPr/>
          <p:nvPr/>
        </p:nvCxnSpPr>
        <p:spPr>
          <a:xfrm rot="10800000">
            <a:off x="3098239" y="1092967"/>
            <a:ext cx="0" cy="10818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65" name="Google Shape;1965;p51"/>
          <p:cNvCxnSpPr/>
          <p:nvPr/>
        </p:nvCxnSpPr>
        <p:spPr>
          <a:xfrm rot="10800000">
            <a:off x="3023671" y="3023311"/>
            <a:ext cx="0" cy="158100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966" name="Google Shape;1966;p51"/>
          <p:cNvGrpSpPr/>
          <p:nvPr/>
        </p:nvGrpSpPr>
        <p:grpSpPr>
          <a:xfrm flipH="1">
            <a:off x="1265875" y="1651704"/>
            <a:ext cx="2193400" cy="1614721"/>
            <a:chOff x="3928175" y="530725"/>
            <a:chExt cx="3456350" cy="2521425"/>
          </a:xfrm>
        </p:grpSpPr>
        <p:sp>
          <p:nvSpPr>
            <p:cNvPr id="1967" name="Google Shape;1967;p51"/>
            <p:cNvSpPr/>
            <p:nvPr/>
          </p:nvSpPr>
          <p:spPr>
            <a:xfrm>
              <a:off x="3928175" y="530725"/>
              <a:ext cx="3451625" cy="2521425"/>
            </a:xfrm>
            <a:custGeom>
              <a:avLst/>
              <a:gdLst/>
              <a:ahLst/>
              <a:cxnLst/>
              <a:rect l="l" t="t" r="r" b="b"/>
              <a:pathLst>
                <a:path w="138065" h="100857" extrusionOk="0">
                  <a:moveTo>
                    <a:pt x="63079" y="0"/>
                  </a:moveTo>
                  <a:cubicBezTo>
                    <a:pt x="62840" y="0"/>
                    <a:pt x="62596" y="52"/>
                    <a:pt x="62402" y="164"/>
                  </a:cubicBezTo>
                  <a:lnTo>
                    <a:pt x="335" y="35998"/>
                  </a:lnTo>
                  <a:cubicBezTo>
                    <a:pt x="99" y="36134"/>
                    <a:pt x="0" y="36332"/>
                    <a:pt x="75" y="36520"/>
                  </a:cubicBezTo>
                  <a:lnTo>
                    <a:pt x="135" y="57446"/>
                  </a:lnTo>
                  <a:lnTo>
                    <a:pt x="13565" y="90727"/>
                  </a:lnTo>
                  <a:cubicBezTo>
                    <a:pt x="14009" y="91832"/>
                    <a:pt x="15493" y="92694"/>
                    <a:pt x="17403" y="92955"/>
                  </a:cubicBezTo>
                  <a:lnTo>
                    <a:pt x="74810" y="100841"/>
                  </a:lnTo>
                  <a:cubicBezTo>
                    <a:pt x="74883" y="100851"/>
                    <a:pt x="74957" y="100856"/>
                    <a:pt x="75031" y="100856"/>
                  </a:cubicBezTo>
                  <a:cubicBezTo>
                    <a:pt x="75283" y="100856"/>
                    <a:pt x="75530" y="100799"/>
                    <a:pt x="75713" y="100693"/>
                  </a:cubicBezTo>
                  <a:lnTo>
                    <a:pt x="137778" y="64861"/>
                  </a:lnTo>
                  <a:cubicBezTo>
                    <a:pt x="137974" y="64746"/>
                    <a:pt x="138064" y="64605"/>
                    <a:pt x="138063" y="64465"/>
                  </a:cubicBezTo>
                  <a:lnTo>
                    <a:pt x="138005" y="43540"/>
                  </a:lnTo>
                  <a:cubicBezTo>
                    <a:pt x="138005" y="43543"/>
                    <a:pt x="138002" y="43548"/>
                    <a:pt x="138001" y="43552"/>
                  </a:cubicBezTo>
                  <a:lnTo>
                    <a:pt x="138001" y="43552"/>
                  </a:lnTo>
                  <a:cubicBezTo>
                    <a:pt x="138011" y="43306"/>
                    <a:pt x="137738" y="43063"/>
                    <a:pt x="137266" y="42998"/>
                  </a:cubicBezTo>
                  <a:lnTo>
                    <a:pt x="81009" y="35269"/>
                  </a:lnTo>
                  <a:cubicBezTo>
                    <a:pt x="79102" y="35008"/>
                    <a:pt x="77619" y="34145"/>
                    <a:pt x="77171" y="33040"/>
                  </a:cubicBezTo>
                  <a:lnTo>
                    <a:pt x="64017" y="428"/>
                  </a:lnTo>
                  <a:cubicBezTo>
                    <a:pt x="63907" y="159"/>
                    <a:pt x="63499" y="0"/>
                    <a:pt x="63079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1"/>
            <p:cNvSpPr/>
            <p:nvPr/>
          </p:nvSpPr>
          <p:spPr>
            <a:xfrm>
              <a:off x="3930050" y="1443700"/>
              <a:ext cx="337275" cy="1355175"/>
            </a:xfrm>
            <a:custGeom>
              <a:avLst/>
              <a:gdLst/>
              <a:ahLst/>
              <a:cxnLst/>
              <a:rect l="l" t="t" r="r" b="b"/>
              <a:pathLst>
                <a:path w="13491" h="54207" extrusionOk="0">
                  <a:moveTo>
                    <a:pt x="0" y="1"/>
                  </a:moveTo>
                  <a:lnTo>
                    <a:pt x="60" y="20927"/>
                  </a:lnTo>
                  <a:lnTo>
                    <a:pt x="13490" y="54206"/>
                  </a:lnTo>
                  <a:lnTo>
                    <a:pt x="13431" y="332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1"/>
            <p:cNvSpPr/>
            <p:nvPr/>
          </p:nvSpPr>
          <p:spPr>
            <a:xfrm>
              <a:off x="4265800" y="2275675"/>
              <a:ext cx="1532650" cy="776150"/>
            </a:xfrm>
            <a:custGeom>
              <a:avLst/>
              <a:gdLst/>
              <a:ahLst/>
              <a:cxnLst/>
              <a:rect l="l" t="t" r="r" b="b"/>
              <a:pathLst>
                <a:path w="61306" h="31046" extrusionOk="0">
                  <a:moveTo>
                    <a:pt x="1" y="1"/>
                  </a:moveTo>
                  <a:lnTo>
                    <a:pt x="60" y="20927"/>
                  </a:lnTo>
                  <a:cubicBezTo>
                    <a:pt x="504" y="22034"/>
                    <a:pt x="1988" y="22896"/>
                    <a:pt x="3898" y="23157"/>
                  </a:cubicBezTo>
                  <a:lnTo>
                    <a:pt x="61305" y="31045"/>
                  </a:lnTo>
                  <a:lnTo>
                    <a:pt x="61305" y="31045"/>
                  </a:lnTo>
                  <a:lnTo>
                    <a:pt x="61246" y="10119"/>
                  </a:lnTo>
                  <a:lnTo>
                    <a:pt x="3838" y="2230"/>
                  </a:lnTo>
                  <a:cubicBezTo>
                    <a:pt x="1928" y="1969"/>
                    <a:pt x="446" y="1108"/>
                    <a:pt x="1" y="1"/>
                  </a:cubicBezTo>
                  <a:close/>
                </a:path>
              </a:pathLst>
            </a:custGeom>
            <a:solidFill>
              <a:srgbClr val="FF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1"/>
            <p:cNvSpPr/>
            <p:nvPr/>
          </p:nvSpPr>
          <p:spPr>
            <a:xfrm>
              <a:off x="3928175" y="530725"/>
              <a:ext cx="3456350" cy="1998325"/>
            </a:xfrm>
            <a:custGeom>
              <a:avLst/>
              <a:gdLst/>
              <a:ahLst/>
              <a:cxnLst/>
              <a:rect l="l" t="t" r="r" b="b"/>
              <a:pathLst>
                <a:path w="138254" h="79933" extrusionOk="0">
                  <a:moveTo>
                    <a:pt x="63079" y="0"/>
                  </a:moveTo>
                  <a:cubicBezTo>
                    <a:pt x="62840" y="0"/>
                    <a:pt x="62596" y="52"/>
                    <a:pt x="62402" y="164"/>
                  </a:cubicBezTo>
                  <a:lnTo>
                    <a:pt x="336" y="35998"/>
                  </a:lnTo>
                  <a:cubicBezTo>
                    <a:pt x="99" y="36134"/>
                    <a:pt x="0" y="36332"/>
                    <a:pt x="75" y="36520"/>
                  </a:cubicBezTo>
                  <a:lnTo>
                    <a:pt x="13504" y="69799"/>
                  </a:lnTo>
                  <a:cubicBezTo>
                    <a:pt x="13951" y="70906"/>
                    <a:pt x="15433" y="71769"/>
                    <a:pt x="17342" y="72030"/>
                  </a:cubicBezTo>
                  <a:lnTo>
                    <a:pt x="74752" y="79918"/>
                  </a:lnTo>
                  <a:cubicBezTo>
                    <a:pt x="74824" y="79928"/>
                    <a:pt x="74896" y="79932"/>
                    <a:pt x="74967" y="79932"/>
                  </a:cubicBezTo>
                  <a:cubicBezTo>
                    <a:pt x="75221" y="79932"/>
                    <a:pt x="75470" y="79875"/>
                    <a:pt x="75655" y="79768"/>
                  </a:cubicBezTo>
                  <a:lnTo>
                    <a:pt x="137718" y="43934"/>
                  </a:lnTo>
                  <a:cubicBezTo>
                    <a:pt x="138254" y="43624"/>
                    <a:pt x="137998" y="43098"/>
                    <a:pt x="137266" y="42998"/>
                  </a:cubicBezTo>
                  <a:lnTo>
                    <a:pt x="81009" y="35269"/>
                  </a:lnTo>
                  <a:cubicBezTo>
                    <a:pt x="79102" y="35008"/>
                    <a:pt x="77619" y="34145"/>
                    <a:pt x="77171" y="33040"/>
                  </a:cubicBezTo>
                  <a:lnTo>
                    <a:pt x="64015" y="428"/>
                  </a:lnTo>
                  <a:cubicBezTo>
                    <a:pt x="63907" y="159"/>
                    <a:pt x="63499" y="0"/>
                    <a:pt x="63079" y="0"/>
                  </a:cubicBez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1"/>
            <p:cNvSpPr/>
            <p:nvPr/>
          </p:nvSpPr>
          <p:spPr>
            <a:xfrm>
              <a:off x="5796925" y="1619175"/>
              <a:ext cx="1582875" cy="1432975"/>
            </a:xfrm>
            <a:custGeom>
              <a:avLst/>
              <a:gdLst/>
              <a:ahLst/>
              <a:cxnLst/>
              <a:rect l="l" t="t" r="r" b="b"/>
              <a:pathLst>
                <a:path w="63315" h="57319" extrusionOk="0">
                  <a:moveTo>
                    <a:pt x="63253" y="0"/>
                  </a:moveTo>
                  <a:cubicBezTo>
                    <a:pt x="63253" y="140"/>
                    <a:pt x="63164" y="282"/>
                    <a:pt x="62968" y="394"/>
                  </a:cubicBezTo>
                  <a:lnTo>
                    <a:pt x="903" y="36228"/>
                  </a:lnTo>
                  <a:cubicBezTo>
                    <a:pt x="722" y="36335"/>
                    <a:pt x="477" y="36393"/>
                    <a:pt x="226" y="36393"/>
                  </a:cubicBezTo>
                  <a:cubicBezTo>
                    <a:pt x="151" y="36393"/>
                    <a:pt x="75" y="36387"/>
                    <a:pt x="1" y="36377"/>
                  </a:cubicBezTo>
                  <a:lnTo>
                    <a:pt x="1" y="36377"/>
                  </a:lnTo>
                  <a:lnTo>
                    <a:pt x="60" y="57303"/>
                  </a:lnTo>
                  <a:cubicBezTo>
                    <a:pt x="134" y="57314"/>
                    <a:pt x="209" y="57319"/>
                    <a:pt x="284" y="57319"/>
                  </a:cubicBezTo>
                  <a:cubicBezTo>
                    <a:pt x="535" y="57319"/>
                    <a:pt x="781" y="57262"/>
                    <a:pt x="963" y="57155"/>
                  </a:cubicBezTo>
                  <a:lnTo>
                    <a:pt x="63028" y="21321"/>
                  </a:lnTo>
                  <a:cubicBezTo>
                    <a:pt x="63224" y="21208"/>
                    <a:pt x="63314" y="21067"/>
                    <a:pt x="63313" y="20927"/>
                  </a:cubicBezTo>
                  <a:lnTo>
                    <a:pt x="63253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2" name="Google Shape;1972;p51"/>
          <p:cNvSpPr txBox="1">
            <a:spLocks noGrp="1"/>
          </p:cNvSpPr>
          <p:nvPr>
            <p:ph type="title"/>
          </p:nvPr>
        </p:nvSpPr>
        <p:spPr>
          <a:xfrm>
            <a:off x="3471971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UPCOMING EVENTS</a:t>
            </a:r>
            <a:endParaRPr/>
          </a:p>
        </p:txBody>
      </p:sp>
      <p:sp>
        <p:nvSpPr>
          <p:cNvPr id="1973" name="Google Shape;1973;p51"/>
          <p:cNvSpPr txBox="1">
            <a:spLocks noGrp="1"/>
          </p:cNvSpPr>
          <p:nvPr>
            <p:ph type="subTitle" idx="4294967295"/>
          </p:nvPr>
        </p:nvSpPr>
        <p:spPr>
          <a:xfrm flipH="1">
            <a:off x="3091454" y="1288226"/>
            <a:ext cx="2114400" cy="61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Mercury is the closest planet to the Sun</a:t>
            </a:r>
            <a:endParaRPr sz="1400"/>
          </a:p>
        </p:txBody>
      </p:sp>
      <p:sp>
        <p:nvSpPr>
          <p:cNvPr id="1974" name="Google Shape;1974;p51"/>
          <p:cNvSpPr txBox="1">
            <a:spLocks noGrp="1"/>
          </p:cNvSpPr>
          <p:nvPr>
            <p:ph type="ctrTitle" idx="4294967295"/>
          </p:nvPr>
        </p:nvSpPr>
        <p:spPr>
          <a:xfrm flipH="1">
            <a:off x="3091454" y="94761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MERCURY</a:t>
            </a:r>
            <a:endParaRPr sz="2200"/>
          </a:p>
        </p:txBody>
      </p:sp>
      <p:sp>
        <p:nvSpPr>
          <p:cNvPr id="1975" name="Google Shape;1975;p51"/>
          <p:cNvSpPr txBox="1">
            <a:spLocks noGrp="1"/>
          </p:cNvSpPr>
          <p:nvPr>
            <p:ph type="subTitle" idx="4294967295"/>
          </p:nvPr>
        </p:nvSpPr>
        <p:spPr>
          <a:xfrm flipH="1">
            <a:off x="899857" y="4095830"/>
            <a:ext cx="2114400" cy="64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Venus has a beautiful name, but it’s very hot</a:t>
            </a:r>
            <a:endParaRPr sz="1400"/>
          </a:p>
        </p:txBody>
      </p:sp>
      <p:sp>
        <p:nvSpPr>
          <p:cNvPr id="1976" name="Google Shape;1976;p51"/>
          <p:cNvSpPr txBox="1">
            <a:spLocks noGrp="1"/>
          </p:cNvSpPr>
          <p:nvPr>
            <p:ph type="ctrTitle" idx="4294967295"/>
          </p:nvPr>
        </p:nvSpPr>
        <p:spPr>
          <a:xfrm flipH="1">
            <a:off x="1453657" y="374163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200"/>
              <a:t>VENUS</a:t>
            </a:r>
            <a:endParaRPr sz="2200"/>
          </a:p>
        </p:txBody>
      </p:sp>
      <p:sp>
        <p:nvSpPr>
          <p:cNvPr id="1977" name="Google Shape;1977;p51"/>
          <p:cNvSpPr txBox="1">
            <a:spLocks noGrp="1"/>
          </p:cNvSpPr>
          <p:nvPr>
            <p:ph type="ctrTitle" idx="4294967295"/>
          </p:nvPr>
        </p:nvSpPr>
        <p:spPr>
          <a:xfrm flipH="1">
            <a:off x="1995764" y="2230019"/>
            <a:ext cx="1237200" cy="45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>
                <a:solidFill>
                  <a:schemeClr val="lt1"/>
                </a:solidFill>
              </a:rPr>
              <a:t>APRIL 12</a:t>
            </a:r>
            <a:endParaRPr sz="1800">
              <a:solidFill>
                <a:schemeClr val="lt1"/>
              </a:solidFill>
            </a:endParaRPr>
          </a:p>
        </p:txBody>
      </p:sp>
      <p:grpSp>
        <p:nvGrpSpPr>
          <p:cNvPr id="1978" name="Google Shape;1978;p51"/>
          <p:cNvGrpSpPr/>
          <p:nvPr/>
        </p:nvGrpSpPr>
        <p:grpSpPr>
          <a:xfrm flipH="1">
            <a:off x="2437140" y="2334098"/>
            <a:ext cx="2193384" cy="1614769"/>
            <a:chOff x="2082525" y="1596300"/>
            <a:chExt cx="3456325" cy="2521500"/>
          </a:xfrm>
        </p:grpSpPr>
        <p:sp>
          <p:nvSpPr>
            <p:cNvPr id="1979" name="Google Shape;1979;p51"/>
            <p:cNvSpPr/>
            <p:nvPr/>
          </p:nvSpPr>
          <p:spPr>
            <a:xfrm>
              <a:off x="2082525" y="1596300"/>
              <a:ext cx="3451625" cy="2521500"/>
            </a:xfrm>
            <a:custGeom>
              <a:avLst/>
              <a:gdLst/>
              <a:ahLst/>
              <a:cxnLst/>
              <a:rect l="l" t="t" r="r" b="b"/>
              <a:pathLst>
                <a:path w="138065" h="100860" extrusionOk="0">
                  <a:moveTo>
                    <a:pt x="63078" y="0"/>
                  </a:moveTo>
                  <a:cubicBezTo>
                    <a:pt x="62839" y="0"/>
                    <a:pt x="62596" y="52"/>
                    <a:pt x="62402" y="163"/>
                  </a:cubicBezTo>
                  <a:lnTo>
                    <a:pt x="335" y="35999"/>
                  </a:lnTo>
                  <a:cubicBezTo>
                    <a:pt x="98" y="36135"/>
                    <a:pt x="0" y="36332"/>
                    <a:pt x="75" y="36519"/>
                  </a:cubicBezTo>
                  <a:lnTo>
                    <a:pt x="135" y="57446"/>
                  </a:lnTo>
                  <a:lnTo>
                    <a:pt x="13562" y="90728"/>
                  </a:lnTo>
                  <a:cubicBezTo>
                    <a:pt x="14011" y="91833"/>
                    <a:pt x="15493" y="92695"/>
                    <a:pt x="17400" y="92957"/>
                  </a:cubicBezTo>
                  <a:lnTo>
                    <a:pt x="74810" y="100844"/>
                  </a:lnTo>
                  <a:cubicBezTo>
                    <a:pt x="74883" y="100854"/>
                    <a:pt x="74957" y="100859"/>
                    <a:pt x="75031" y="100859"/>
                  </a:cubicBezTo>
                  <a:cubicBezTo>
                    <a:pt x="75283" y="100859"/>
                    <a:pt x="75529" y="100802"/>
                    <a:pt x="75711" y="100696"/>
                  </a:cubicBezTo>
                  <a:lnTo>
                    <a:pt x="137778" y="64860"/>
                  </a:lnTo>
                  <a:cubicBezTo>
                    <a:pt x="137974" y="64748"/>
                    <a:pt x="138065" y="64606"/>
                    <a:pt x="138063" y="64466"/>
                  </a:cubicBezTo>
                  <a:lnTo>
                    <a:pt x="138003" y="43540"/>
                  </a:lnTo>
                  <a:cubicBezTo>
                    <a:pt x="138003" y="43543"/>
                    <a:pt x="138002" y="43547"/>
                    <a:pt x="138002" y="43551"/>
                  </a:cubicBezTo>
                  <a:lnTo>
                    <a:pt x="138002" y="43551"/>
                  </a:lnTo>
                  <a:cubicBezTo>
                    <a:pt x="138011" y="43305"/>
                    <a:pt x="137740" y="43062"/>
                    <a:pt x="137268" y="42997"/>
                  </a:cubicBezTo>
                  <a:lnTo>
                    <a:pt x="81010" y="35271"/>
                  </a:lnTo>
                  <a:cubicBezTo>
                    <a:pt x="79104" y="35008"/>
                    <a:pt x="77620" y="34145"/>
                    <a:pt x="77173" y="33040"/>
                  </a:cubicBezTo>
                  <a:lnTo>
                    <a:pt x="64017" y="429"/>
                  </a:lnTo>
                  <a:cubicBezTo>
                    <a:pt x="63907" y="159"/>
                    <a:pt x="63499" y="0"/>
                    <a:pt x="63078" y="0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1"/>
            <p:cNvSpPr/>
            <p:nvPr/>
          </p:nvSpPr>
          <p:spPr>
            <a:xfrm>
              <a:off x="2084400" y="2509300"/>
              <a:ext cx="337200" cy="1355175"/>
            </a:xfrm>
            <a:custGeom>
              <a:avLst/>
              <a:gdLst/>
              <a:ahLst/>
              <a:cxnLst/>
              <a:rect l="l" t="t" r="r" b="b"/>
              <a:pathLst>
                <a:path w="13488" h="54207" extrusionOk="0">
                  <a:moveTo>
                    <a:pt x="0" y="1"/>
                  </a:moveTo>
                  <a:lnTo>
                    <a:pt x="60" y="20927"/>
                  </a:lnTo>
                  <a:lnTo>
                    <a:pt x="13487" y="54206"/>
                  </a:lnTo>
                  <a:lnTo>
                    <a:pt x="13427" y="332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1"/>
            <p:cNvSpPr/>
            <p:nvPr/>
          </p:nvSpPr>
          <p:spPr>
            <a:xfrm>
              <a:off x="2420075" y="3341325"/>
              <a:ext cx="1532725" cy="776100"/>
            </a:xfrm>
            <a:custGeom>
              <a:avLst/>
              <a:gdLst/>
              <a:ahLst/>
              <a:cxnLst/>
              <a:rect l="l" t="t" r="r" b="b"/>
              <a:pathLst>
                <a:path w="61309" h="31044" extrusionOk="0">
                  <a:moveTo>
                    <a:pt x="0" y="1"/>
                  </a:moveTo>
                  <a:lnTo>
                    <a:pt x="60" y="20927"/>
                  </a:lnTo>
                  <a:cubicBezTo>
                    <a:pt x="509" y="22032"/>
                    <a:pt x="1991" y="22894"/>
                    <a:pt x="3898" y="23156"/>
                  </a:cubicBezTo>
                  <a:lnTo>
                    <a:pt x="61308" y="31043"/>
                  </a:lnTo>
                  <a:lnTo>
                    <a:pt x="61249" y="10117"/>
                  </a:lnTo>
                  <a:lnTo>
                    <a:pt x="3838" y="2230"/>
                  </a:lnTo>
                  <a:cubicBezTo>
                    <a:pt x="1931" y="1967"/>
                    <a:pt x="449" y="1104"/>
                    <a:pt x="0" y="1"/>
                  </a:cubicBez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1"/>
            <p:cNvSpPr/>
            <p:nvPr/>
          </p:nvSpPr>
          <p:spPr>
            <a:xfrm>
              <a:off x="2082525" y="1596300"/>
              <a:ext cx="3456325" cy="1998300"/>
            </a:xfrm>
            <a:custGeom>
              <a:avLst/>
              <a:gdLst/>
              <a:ahLst/>
              <a:cxnLst/>
              <a:rect l="l" t="t" r="r" b="b"/>
              <a:pathLst>
                <a:path w="138253" h="79932" extrusionOk="0">
                  <a:moveTo>
                    <a:pt x="63079" y="1"/>
                  </a:moveTo>
                  <a:cubicBezTo>
                    <a:pt x="62839" y="1"/>
                    <a:pt x="62595" y="53"/>
                    <a:pt x="62402" y="165"/>
                  </a:cubicBezTo>
                  <a:lnTo>
                    <a:pt x="335" y="35999"/>
                  </a:lnTo>
                  <a:cubicBezTo>
                    <a:pt x="98" y="36135"/>
                    <a:pt x="0" y="36332"/>
                    <a:pt x="75" y="36519"/>
                  </a:cubicBezTo>
                  <a:lnTo>
                    <a:pt x="13502" y="69802"/>
                  </a:lnTo>
                  <a:cubicBezTo>
                    <a:pt x="13949" y="70907"/>
                    <a:pt x="15433" y="71768"/>
                    <a:pt x="17340" y="72031"/>
                  </a:cubicBezTo>
                  <a:lnTo>
                    <a:pt x="74751" y="79916"/>
                  </a:lnTo>
                  <a:cubicBezTo>
                    <a:pt x="74825" y="79926"/>
                    <a:pt x="74900" y="79931"/>
                    <a:pt x="74975" y="79931"/>
                  </a:cubicBezTo>
                  <a:cubicBezTo>
                    <a:pt x="75226" y="79931"/>
                    <a:pt x="75470" y="79875"/>
                    <a:pt x="75651" y="79769"/>
                  </a:cubicBezTo>
                  <a:lnTo>
                    <a:pt x="137720" y="43934"/>
                  </a:lnTo>
                  <a:cubicBezTo>
                    <a:pt x="138252" y="43625"/>
                    <a:pt x="138000" y="43098"/>
                    <a:pt x="137266" y="42997"/>
                  </a:cubicBezTo>
                  <a:lnTo>
                    <a:pt x="81010" y="35271"/>
                  </a:lnTo>
                  <a:cubicBezTo>
                    <a:pt x="79102" y="35008"/>
                    <a:pt x="77620" y="34147"/>
                    <a:pt x="77173" y="33041"/>
                  </a:cubicBezTo>
                  <a:lnTo>
                    <a:pt x="64015" y="429"/>
                  </a:lnTo>
                  <a:cubicBezTo>
                    <a:pt x="63906" y="159"/>
                    <a:pt x="63498" y="1"/>
                    <a:pt x="63079" y="1"/>
                  </a:cubicBez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1"/>
            <p:cNvSpPr/>
            <p:nvPr/>
          </p:nvSpPr>
          <p:spPr>
            <a:xfrm>
              <a:off x="3951275" y="2684775"/>
              <a:ext cx="1582875" cy="1432975"/>
            </a:xfrm>
            <a:custGeom>
              <a:avLst/>
              <a:gdLst/>
              <a:ahLst/>
              <a:cxnLst/>
              <a:rect l="l" t="t" r="r" b="b"/>
              <a:pathLst>
                <a:path w="63315" h="57319" extrusionOk="0">
                  <a:moveTo>
                    <a:pt x="63253" y="1"/>
                  </a:moveTo>
                  <a:cubicBezTo>
                    <a:pt x="63253" y="139"/>
                    <a:pt x="63164" y="280"/>
                    <a:pt x="62968" y="395"/>
                  </a:cubicBezTo>
                  <a:lnTo>
                    <a:pt x="901" y="36229"/>
                  </a:lnTo>
                  <a:cubicBezTo>
                    <a:pt x="719" y="36334"/>
                    <a:pt x="473" y="36392"/>
                    <a:pt x="221" y="36392"/>
                  </a:cubicBezTo>
                  <a:cubicBezTo>
                    <a:pt x="148" y="36392"/>
                    <a:pt x="74" y="36387"/>
                    <a:pt x="1" y="36377"/>
                  </a:cubicBezTo>
                  <a:lnTo>
                    <a:pt x="1" y="36377"/>
                  </a:lnTo>
                  <a:lnTo>
                    <a:pt x="60" y="57304"/>
                  </a:lnTo>
                  <a:cubicBezTo>
                    <a:pt x="135" y="57314"/>
                    <a:pt x="210" y="57319"/>
                    <a:pt x="284" y="57319"/>
                  </a:cubicBezTo>
                  <a:cubicBezTo>
                    <a:pt x="536" y="57319"/>
                    <a:pt x="779" y="57262"/>
                    <a:pt x="961" y="57155"/>
                  </a:cubicBezTo>
                  <a:lnTo>
                    <a:pt x="63028" y="21321"/>
                  </a:lnTo>
                  <a:cubicBezTo>
                    <a:pt x="63224" y="21209"/>
                    <a:pt x="63315" y="21067"/>
                    <a:pt x="63313" y="20927"/>
                  </a:cubicBezTo>
                  <a:lnTo>
                    <a:pt x="63253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4" name="Google Shape;1984;p51"/>
          <p:cNvGrpSpPr/>
          <p:nvPr/>
        </p:nvGrpSpPr>
        <p:grpSpPr>
          <a:xfrm flipH="1">
            <a:off x="3608358" y="3016524"/>
            <a:ext cx="2193447" cy="1614721"/>
            <a:chOff x="236825" y="2661925"/>
            <a:chExt cx="3456425" cy="2521425"/>
          </a:xfrm>
        </p:grpSpPr>
        <p:sp>
          <p:nvSpPr>
            <p:cNvPr id="1985" name="Google Shape;1985;p51"/>
            <p:cNvSpPr/>
            <p:nvPr/>
          </p:nvSpPr>
          <p:spPr>
            <a:xfrm>
              <a:off x="236825" y="2661925"/>
              <a:ext cx="3451675" cy="2521425"/>
            </a:xfrm>
            <a:custGeom>
              <a:avLst/>
              <a:gdLst/>
              <a:ahLst/>
              <a:cxnLst/>
              <a:rect l="l" t="t" r="r" b="b"/>
              <a:pathLst>
                <a:path w="138067" h="100857" extrusionOk="0">
                  <a:moveTo>
                    <a:pt x="63080" y="0"/>
                  </a:moveTo>
                  <a:cubicBezTo>
                    <a:pt x="62840" y="0"/>
                    <a:pt x="62597" y="52"/>
                    <a:pt x="62402" y="164"/>
                  </a:cubicBezTo>
                  <a:lnTo>
                    <a:pt x="337" y="35998"/>
                  </a:lnTo>
                  <a:cubicBezTo>
                    <a:pt x="100" y="36133"/>
                    <a:pt x="1" y="36332"/>
                    <a:pt x="78" y="36518"/>
                  </a:cubicBezTo>
                  <a:lnTo>
                    <a:pt x="137" y="57445"/>
                  </a:lnTo>
                  <a:lnTo>
                    <a:pt x="13564" y="90726"/>
                  </a:lnTo>
                  <a:cubicBezTo>
                    <a:pt x="14011" y="91831"/>
                    <a:pt x="15495" y="92692"/>
                    <a:pt x="17402" y="92955"/>
                  </a:cubicBezTo>
                  <a:lnTo>
                    <a:pt x="74813" y="100842"/>
                  </a:lnTo>
                  <a:cubicBezTo>
                    <a:pt x="74885" y="100852"/>
                    <a:pt x="74959" y="100857"/>
                    <a:pt x="75033" y="100857"/>
                  </a:cubicBezTo>
                  <a:cubicBezTo>
                    <a:pt x="75285" y="100857"/>
                    <a:pt x="75532" y="100799"/>
                    <a:pt x="75715" y="100692"/>
                  </a:cubicBezTo>
                  <a:lnTo>
                    <a:pt x="137780" y="64858"/>
                  </a:lnTo>
                  <a:cubicBezTo>
                    <a:pt x="137976" y="64745"/>
                    <a:pt x="138067" y="64604"/>
                    <a:pt x="138067" y="64464"/>
                  </a:cubicBezTo>
                  <a:lnTo>
                    <a:pt x="138007" y="43537"/>
                  </a:lnTo>
                  <a:cubicBezTo>
                    <a:pt x="138007" y="43540"/>
                    <a:pt x="138004" y="43545"/>
                    <a:pt x="138004" y="43550"/>
                  </a:cubicBezTo>
                  <a:lnTo>
                    <a:pt x="138004" y="43550"/>
                  </a:lnTo>
                  <a:cubicBezTo>
                    <a:pt x="138013" y="43303"/>
                    <a:pt x="137740" y="43059"/>
                    <a:pt x="137268" y="42996"/>
                  </a:cubicBezTo>
                  <a:lnTo>
                    <a:pt x="81011" y="35270"/>
                  </a:lnTo>
                  <a:cubicBezTo>
                    <a:pt x="79104" y="35007"/>
                    <a:pt x="77622" y="34146"/>
                    <a:pt x="77173" y="33041"/>
                  </a:cubicBezTo>
                  <a:lnTo>
                    <a:pt x="64017" y="429"/>
                  </a:lnTo>
                  <a:cubicBezTo>
                    <a:pt x="63908" y="159"/>
                    <a:pt x="63500" y="0"/>
                    <a:pt x="63080" y="0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1"/>
            <p:cNvSpPr/>
            <p:nvPr/>
          </p:nvSpPr>
          <p:spPr>
            <a:xfrm>
              <a:off x="238700" y="3574925"/>
              <a:ext cx="337250" cy="1355200"/>
            </a:xfrm>
            <a:custGeom>
              <a:avLst/>
              <a:gdLst/>
              <a:ahLst/>
              <a:cxnLst/>
              <a:rect l="l" t="t" r="r" b="b"/>
              <a:pathLst>
                <a:path w="13490" h="54208" extrusionOk="0">
                  <a:moveTo>
                    <a:pt x="1" y="0"/>
                  </a:moveTo>
                  <a:lnTo>
                    <a:pt x="61" y="20927"/>
                  </a:lnTo>
                  <a:lnTo>
                    <a:pt x="13489" y="54207"/>
                  </a:lnTo>
                  <a:lnTo>
                    <a:pt x="13428" y="332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1"/>
            <p:cNvSpPr/>
            <p:nvPr/>
          </p:nvSpPr>
          <p:spPr>
            <a:xfrm>
              <a:off x="574425" y="4406900"/>
              <a:ext cx="1532725" cy="776075"/>
            </a:xfrm>
            <a:custGeom>
              <a:avLst/>
              <a:gdLst/>
              <a:ahLst/>
              <a:cxnLst/>
              <a:rect l="l" t="t" r="r" b="b"/>
              <a:pathLst>
                <a:path w="61309" h="31043" extrusionOk="0">
                  <a:moveTo>
                    <a:pt x="0" y="0"/>
                  </a:moveTo>
                  <a:lnTo>
                    <a:pt x="60" y="20927"/>
                  </a:lnTo>
                  <a:cubicBezTo>
                    <a:pt x="507" y="22032"/>
                    <a:pt x="1989" y="22895"/>
                    <a:pt x="3898" y="23156"/>
                  </a:cubicBezTo>
                  <a:lnTo>
                    <a:pt x="61309" y="31043"/>
                  </a:lnTo>
                  <a:lnTo>
                    <a:pt x="61249" y="10116"/>
                  </a:lnTo>
                  <a:lnTo>
                    <a:pt x="3837" y="2229"/>
                  </a:lnTo>
                  <a:cubicBezTo>
                    <a:pt x="1930" y="1968"/>
                    <a:pt x="446" y="1105"/>
                    <a:pt x="0" y="0"/>
                  </a:cubicBezTo>
                  <a:close/>
                </a:path>
              </a:pathLst>
            </a:custGeom>
            <a:solidFill>
              <a:srgbClr val="4D4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1"/>
            <p:cNvSpPr/>
            <p:nvPr/>
          </p:nvSpPr>
          <p:spPr>
            <a:xfrm>
              <a:off x="2105600" y="3750375"/>
              <a:ext cx="1582875" cy="1432975"/>
            </a:xfrm>
            <a:custGeom>
              <a:avLst/>
              <a:gdLst/>
              <a:ahLst/>
              <a:cxnLst/>
              <a:rect l="l" t="t" r="r" b="b"/>
              <a:pathLst>
                <a:path w="63315" h="57319" extrusionOk="0">
                  <a:moveTo>
                    <a:pt x="63254" y="1"/>
                  </a:moveTo>
                  <a:cubicBezTo>
                    <a:pt x="63254" y="141"/>
                    <a:pt x="63164" y="282"/>
                    <a:pt x="62969" y="395"/>
                  </a:cubicBezTo>
                  <a:lnTo>
                    <a:pt x="902" y="36229"/>
                  </a:lnTo>
                  <a:cubicBezTo>
                    <a:pt x="720" y="36334"/>
                    <a:pt x="472" y="36392"/>
                    <a:pt x="218" y="36392"/>
                  </a:cubicBezTo>
                  <a:cubicBezTo>
                    <a:pt x="146" y="36392"/>
                    <a:pt x="72" y="36387"/>
                    <a:pt x="0" y="36377"/>
                  </a:cubicBezTo>
                  <a:lnTo>
                    <a:pt x="0" y="36377"/>
                  </a:lnTo>
                  <a:lnTo>
                    <a:pt x="60" y="57304"/>
                  </a:lnTo>
                  <a:cubicBezTo>
                    <a:pt x="133" y="57314"/>
                    <a:pt x="207" y="57319"/>
                    <a:pt x="280" y="57319"/>
                  </a:cubicBezTo>
                  <a:cubicBezTo>
                    <a:pt x="533" y="57319"/>
                    <a:pt x="780" y="57261"/>
                    <a:pt x="962" y="57154"/>
                  </a:cubicBezTo>
                  <a:lnTo>
                    <a:pt x="63029" y="21321"/>
                  </a:lnTo>
                  <a:cubicBezTo>
                    <a:pt x="63224" y="21209"/>
                    <a:pt x="63314" y="21067"/>
                    <a:pt x="63314" y="20927"/>
                  </a:cubicBezTo>
                  <a:lnTo>
                    <a:pt x="63254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1"/>
            <p:cNvSpPr/>
            <p:nvPr/>
          </p:nvSpPr>
          <p:spPr>
            <a:xfrm>
              <a:off x="236825" y="2661925"/>
              <a:ext cx="3456425" cy="1998275"/>
            </a:xfrm>
            <a:custGeom>
              <a:avLst/>
              <a:gdLst/>
              <a:ahLst/>
              <a:cxnLst/>
              <a:rect l="l" t="t" r="r" b="b"/>
              <a:pathLst>
                <a:path w="138257" h="79931" extrusionOk="0">
                  <a:moveTo>
                    <a:pt x="63081" y="1"/>
                  </a:moveTo>
                  <a:cubicBezTo>
                    <a:pt x="62841" y="1"/>
                    <a:pt x="62597" y="53"/>
                    <a:pt x="62402" y="166"/>
                  </a:cubicBezTo>
                  <a:lnTo>
                    <a:pt x="335" y="35998"/>
                  </a:lnTo>
                  <a:cubicBezTo>
                    <a:pt x="100" y="36135"/>
                    <a:pt x="1" y="36332"/>
                    <a:pt x="76" y="36520"/>
                  </a:cubicBezTo>
                  <a:lnTo>
                    <a:pt x="13503" y="69801"/>
                  </a:lnTo>
                  <a:cubicBezTo>
                    <a:pt x="13950" y="70906"/>
                    <a:pt x="15434" y="71769"/>
                    <a:pt x="17341" y="72030"/>
                  </a:cubicBezTo>
                  <a:lnTo>
                    <a:pt x="74751" y="79917"/>
                  </a:lnTo>
                  <a:cubicBezTo>
                    <a:pt x="74823" y="79926"/>
                    <a:pt x="74895" y="79931"/>
                    <a:pt x="74967" y="79931"/>
                  </a:cubicBezTo>
                  <a:cubicBezTo>
                    <a:pt x="75221" y="79931"/>
                    <a:pt x="75470" y="79874"/>
                    <a:pt x="75655" y="79769"/>
                  </a:cubicBezTo>
                  <a:lnTo>
                    <a:pt x="137720" y="43935"/>
                  </a:lnTo>
                  <a:cubicBezTo>
                    <a:pt x="138256" y="43626"/>
                    <a:pt x="138000" y="43099"/>
                    <a:pt x="137268" y="42998"/>
                  </a:cubicBezTo>
                  <a:lnTo>
                    <a:pt x="81011" y="35272"/>
                  </a:lnTo>
                  <a:cubicBezTo>
                    <a:pt x="79104" y="35009"/>
                    <a:pt x="77622" y="34148"/>
                    <a:pt x="77173" y="33042"/>
                  </a:cubicBezTo>
                  <a:lnTo>
                    <a:pt x="64017" y="430"/>
                  </a:lnTo>
                  <a:cubicBezTo>
                    <a:pt x="63908" y="160"/>
                    <a:pt x="63501" y="1"/>
                    <a:pt x="63081" y="1"/>
                  </a:cubicBezTo>
                  <a:close/>
                </a:path>
              </a:pathLst>
            </a:custGeom>
            <a:solidFill>
              <a:srgbClr val="777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0" name="Google Shape;1990;p51"/>
          <p:cNvSpPr txBox="1">
            <a:spLocks noGrp="1"/>
          </p:cNvSpPr>
          <p:nvPr>
            <p:ph type="ctrTitle" idx="4294967295"/>
          </p:nvPr>
        </p:nvSpPr>
        <p:spPr>
          <a:xfrm flipH="1">
            <a:off x="3174439" y="2912432"/>
            <a:ext cx="1237200" cy="45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>
                <a:solidFill>
                  <a:schemeClr val="lt1"/>
                </a:solidFill>
              </a:rPr>
              <a:t>MAY 04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991" name="Google Shape;1991;p51"/>
          <p:cNvSpPr txBox="1">
            <a:spLocks noGrp="1"/>
          </p:cNvSpPr>
          <p:nvPr>
            <p:ph type="ctrTitle" idx="4294967295"/>
          </p:nvPr>
        </p:nvSpPr>
        <p:spPr>
          <a:xfrm flipH="1">
            <a:off x="4411639" y="3594844"/>
            <a:ext cx="1237200" cy="45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>
                <a:solidFill>
                  <a:schemeClr val="lt1"/>
                </a:solidFill>
              </a:rPr>
              <a:t>JUNE 23</a:t>
            </a:r>
            <a:endParaRPr sz="180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" name="Google Shape;1996;p52"/>
          <p:cNvSpPr/>
          <p:nvPr/>
        </p:nvSpPr>
        <p:spPr>
          <a:xfrm>
            <a:off x="294775" y="2332526"/>
            <a:ext cx="8554500" cy="8554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97" name="Google Shape;1997;p52"/>
          <p:cNvGrpSpPr/>
          <p:nvPr/>
        </p:nvGrpSpPr>
        <p:grpSpPr>
          <a:xfrm>
            <a:off x="2943586" y="1411906"/>
            <a:ext cx="3256598" cy="3001602"/>
            <a:chOff x="4147875" y="986011"/>
            <a:chExt cx="3842140" cy="3541295"/>
          </a:xfrm>
        </p:grpSpPr>
        <p:sp>
          <p:nvSpPr>
            <p:cNvPr id="1998" name="Google Shape;1998;p52"/>
            <p:cNvSpPr/>
            <p:nvPr/>
          </p:nvSpPr>
          <p:spPr>
            <a:xfrm>
              <a:off x="5124712" y="3465992"/>
              <a:ext cx="1839228" cy="1061315"/>
            </a:xfrm>
            <a:custGeom>
              <a:avLst/>
              <a:gdLst/>
              <a:ahLst/>
              <a:cxnLst/>
              <a:rect l="l" t="t" r="r" b="b"/>
              <a:pathLst>
                <a:path w="67371" h="38876" extrusionOk="0">
                  <a:moveTo>
                    <a:pt x="33685" y="0"/>
                  </a:moveTo>
                  <a:cubicBezTo>
                    <a:pt x="24752" y="0"/>
                    <a:pt x="16184" y="2048"/>
                    <a:pt x="9866" y="5694"/>
                  </a:cubicBezTo>
                  <a:cubicBezTo>
                    <a:pt x="3549" y="9338"/>
                    <a:pt x="0" y="14282"/>
                    <a:pt x="0" y="19438"/>
                  </a:cubicBezTo>
                  <a:cubicBezTo>
                    <a:pt x="0" y="24593"/>
                    <a:pt x="3549" y="29537"/>
                    <a:pt x="9866" y="33182"/>
                  </a:cubicBezTo>
                  <a:cubicBezTo>
                    <a:pt x="16184" y="36827"/>
                    <a:pt x="24752" y="38875"/>
                    <a:pt x="33685" y="38875"/>
                  </a:cubicBezTo>
                  <a:cubicBezTo>
                    <a:pt x="42619" y="38875"/>
                    <a:pt x="51188" y="36827"/>
                    <a:pt x="57505" y="33182"/>
                  </a:cubicBezTo>
                  <a:cubicBezTo>
                    <a:pt x="63822" y="29537"/>
                    <a:pt x="67370" y="24593"/>
                    <a:pt x="67370" y="19438"/>
                  </a:cubicBezTo>
                  <a:cubicBezTo>
                    <a:pt x="67370" y="14282"/>
                    <a:pt x="63822" y="9338"/>
                    <a:pt x="57505" y="5694"/>
                  </a:cubicBezTo>
                  <a:cubicBezTo>
                    <a:pt x="51188" y="2048"/>
                    <a:pt x="42619" y="0"/>
                    <a:pt x="33685" y="0"/>
                  </a:cubicBezTo>
                  <a:close/>
                </a:path>
              </a:pathLst>
            </a:custGeom>
            <a:solidFill>
              <a:srgbClr val="90C4FE">
                <a:alpha val="39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2"/>
            <p:cNvSpPr/>
            <p:nvPr/>
          </p:nvSpPr>
          <p:spPr>
            <a:xfrm>
              <a:off x="5591742" y="3553821"/>
              <a:ext cx="954407" cy="419279"/>
            </a:xfrm>
            <a:custGeom>
              <a:avLst/>
              <a:gdLst/>
              <a:ahLst/>
              <a:cxnLst/>
              <a:rect l="l" t="t" r="r" b="b"/>
              <a:pathLst>
                <a:path w="20326" h="9884" extrusionOk="0">
                  <a:moveTo>
                    <a:pt x="2967" y="0"/>
                  </a:moveTo>
                  <a:lnTo>
                    <a:pt x="0" y="9884"/>
                  </a:lnTo>
                  <a:lnTo>
                    <a:pt x="20325" y="9884"/>
                  </a:lnTo>
                  <a:lnTo>
                    <a:pt x="17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2"/>
            <p:cNvSpPr/>
            <p:nvPr/>
          </p:nvSpPr>
          <p:spPr>
            <a:xfrm>
              <a:off x="5619445" y="3553821"/>
              <a:ext cx="849745" cy="335160"/>
            </a:xfrm>
            <a:custGeom>
              <a:avLst/>
              <a:gdLst/>
              <a:ahLst/>
              <a:cxnLst/>
              <a:rect l="l" t="t" r="r" b="b"/>
              <a:pathLst>
                <a:path w="18097" h="7901" extrusionOk="0">
                  <a:moveTo>
                    <a:pt x="2377" y="0"/>
                  </a:moveTo>
                  <a:lnTo>
                    <a:pt x="0" y="7901"/>
                  </a:lnTo>
                  <a:cubicBezTo>
                    <a:pt x="6032" y="6753"/>
                    <a:pt x="12064" y="5557"/>
                    <a:pt x="18096" y="4442"/>
                  </a:cubicBezTo>
                  <a:lnTo>
                    <a:pt x="16769" y="0"/>
                  </a:lnTo>
                  <a:close/>
                </a:path>
              </a:pathLst>
            </a:custGeom>
            <a:solidFill>
              <a:srgbClr val="1C2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2"/>
            <p:cNvSpPr/>
            <p:nvPr/>
          </p:nvSpPr>
          <p:spPr>
            <a:xfrm>
              <a:off x="5520135" y="3939716"/>
              <a:ext cx="1097573" cy="65369"/>
            </a:xfrm>
            <a:custGeom>
              <a:avLst/>
              <a:gdLst/>
              <a:ahLst/>
              <a:cxnLst/>
              <a:rect l="l" t="t" r="r" b="b"/>
              <a:pathLst>
                <a:path w="23375" h="1541" extrusionOk="0">
                  <a:moveTo>
                    <a:pt x="492" y="0"/>
                  </a:moveTo>
                  <a:cubicBezTo>
                    <a:pt x="214" y="0"/>
                    <a:pt x="1" y="230"/>
                    <a:pt x="1" y="492"/>
                  </a:cubicBezTo>
                  <a:lnTo>
                    <a:pt x="1" y="1541"/>
                  </a:lnTo>
                  <a:lnTo>
                    <a:pt x="23375" y="1541"/>
                  </a:lnTo>
                  <a:lnTo>
                    <a:pt x="23375" y="492"/>
                  </a:lnTo>
                  <a:cubicBezTo>
                    <a:pt x="23375" y="213"/>
                    <a:pt x="23145" y="0"/>
                    <a:pt x="228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2"/>
            <p:cNvSpPr/>
            <p:nvPr/>
          </p:nvSpPr>
          <p:spPr>
            <a:xfrm>
              <a:off x="4147875" y="1157727"/>
              <a:ext cx="3842140" cy="2479534"/>
            </a:xfrm>
            <a:custGeom>
              <a:avLst/>
              <a:gdLst/>
              <a:ahLst/>
              <a:cxnLst/>
              <a:rect l="l" t="t" r="r" b="b"/>
              <a:pathLst>
                <a:path w="81826" h="58452" extrusionOk="0">
                  <a:moveTo>
                    <a:pt x="1574" y="1"/>
                  </a:moveTo>
                  <a:cubicBezTo>
                    <a:pt x="705" y="1"/>
                    <a:pt x="0" y="689"/>
                    <a:pt x="0" y="1558"/>
                  </a:cubicBezTo>
                  <a:lnTo>
                    <a:pt x="0" y="56895"/>
                  </a:lnTo>
                  <a:cubicBezTo>
                    <a:pt x="0" y="57764"/>
                    <a:pt x="705" y="58452"/>
                    <a:pt x="1574" y="58452"/>
                  </a:cubicBezTo>
                  <a:lnTo>
                    <a:pt x="80252" y="58452"/>
                  </a:lnTo>
                  <a:cubicBezTo>
                    <a:pt x="81121" y="58452"/>
                    <a:pt x="81826" y="57764"/>
                    <a:pt x="81826" y="56895"/>
                  </a:cubicBezTo>
                  <a:lnTo>
                    <a:pt x="81826" y="1558"/>
                  </a:lnTo>
                  <a:cubicBezTo>
                    <a:pt x="81826" y="689"/>
                    <a:pt x="81121" y="1"/>
                    <a:pt x="80252" y="1"/>
                  </a:cubicBezTo>
                  <a:close/>
                </a:path>
              </a:pathLst>
            </a:custGeom>
            <a:solidFill>
              <a:srgbClr val="B2C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2"/>
            <p:cNvSpPr/>
            <p:nvPr/>
          </p:nvSpPr>
          <p:spPr>
            <a:xfrm>
              <a:off x="4147875" y="986011"/>
              <a:ext cx="3842140" cy="2359231"/>
            </a:xfrm>
            <a:custGeom>
              <a:avLst/>
              <a:gdLst/>
              <a:ahLst/>
              <a:cxnLst/>
              <a:rect l="l" t="t" r="r" b="b"/>
              <a:pathLst>
                <a:path w="81826" h="55616" extrusionOk="0">
                  <a:moveTo>
                    <a:pt x="2836" y="0"/>
                  </a:moveTo>
                  <a:cubicBezTo>
                    <a:pt x="1279" y="0"/>
                    <a:pt x="0" y="1279"/>
                    <a:pt x="0" y="2836"/>
                  </a:cubicBezTo>
                  <a:lnTo>
                    <a:pt x="0" y="55616"/>
                  </a:lnTo>
                  <a:lnTo>
                    <a:pt x="81826" y="55616"/>
                  </a:lnTo>
                  <a:lnTo>
                    <a:pt x="81826" y="2836"/>
                  </a:lnTo>
                  <a:cubicBezTo>
                    <a:pt x="81826" y="1279"/>
                    <a:pt x="80547" y="0"/>
                    <a:pt x="789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2"/>
            <p:cNvSpPr/>
            <p:nvPr/>
          </p:nvSpPr>
          <p:spPr>
            <a:xfrm>
              <a:off x="4351050" y="1150770"/>
              <a:ext cx="3435791" cy="1934437"/>
            </a:xfrm>
            <a:custGeom>
              <a:avLst/>
              <a:gdLst/>
              <a:ahLst/>
              <a:cxnLst/>
              <a:rect l="l" t="t" r="r" b="b"/>
              <a:pathLst>
                <a:path w="73172" h="45602" extrusionOk="0">
                  <a:moveTo>
                    <a:pt x="426" y="1"/>
                  </a:moveTo>
                  <a:cubicBezTo>
                    <a:pt x="197" y="1"/>
                    <a:pt x="0" y="181"/>
                    <a:pt x="0" y="411"/>
                  </a:cubicBezTo>
                  <a:lnTo>
                    <a:pt x="0" y="45175"/>
                  </a:lnTo>
                  <a:cubicBezTo>
                    <a:pt x="0" y="45405"/>
                    <a:pt x="197" y="45601"/>
                    <a:pt x="426" y="45601"/>
                  </a:cubicBezTo>
                  <a:lnTo>
                    <a:pt x="72745" y="45601"/>
                  </a:lnTo>
                  <a:cubicBezTo>
                    <a:pt x="72975" y="45601"/>
                    <a:pt x="73171" y="45405"/>
                    <a:pt x="73171" y="45175"/>
                  </a:cubicBezTo>
                  <a:lnTo>
                    <a:pt x="73171" y="411"/>
                  </a:lnTo>
                  <a:cubicBezTo>
                    <a:pt x="73171" y="181"/>
                    <a:pt x="72975" y="1"/>
                    <a:pt x="72745" y="1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2"/>
            <p:cNvSpPr/>
            <p:nvPr/>
          </p:nvSpPr>
          <p:spPr>
            <a:xfrm>
              <a:off x="6008800" y="3421088"/>
              <a:ext cx="120300" cy="120300"/>
            </a:xfrm>
            <a:prstGeom prst="ellipse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06" name="Google Shape;2006;p5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08661" y="1548304"/>
            <a:ext cx="2926680" cy="16460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07" name="Google Shape;2007;p52"/>
          <p:cNvGrpSpPr/>
          <p:nvPr/>
        </p:nvGrpSpPr>
        <p:grpSpPr>
          <a:xfrm>
            <a:off x="5595666" y="2592421"/>
            <a:ext cx="1558930" cy="2052986"/>
            <a:chOff x="6852312" y="3056928"/>
            <a:chExt cx="1839228" cy="2422116"/>
          </a:xfrm>
        </p:grpSpPr>
        <p:sp>
          <p:nvSpPr>
            <p:cNvPr id="2008" name="Google Shape;2008;p52"/>
            <p:cNvSpPr/>
            <p:nvPr/>
          </p:nvSpPr>
          <p:spPr>
            <a:xfrm>
              <a:off x="6852312" y="4417729"/>
              <a:ext cx="1839228" cy="1061315"/>
            </a:xfrm>
            <a:custGeom>
              <a:avLst/>
              <a:gdLst/>
              <a:ahLst/>
              <a:cxnLst/>
              <a:rect l="l" t="t" r="r" b="b"/>
              <a:pathLst>
                <a:path w="67371" h="38876" extrusionOk="0">
                  <a:moveTo>
                    <a:pt x="33685" y="0"/>
                  </a:moveTo>
                  <a:cubicBezTo>
                    <a:pt x="24752" y="0"/>
                    <a:pt x="16184" y="2048"/>
                    <a:pt x="9866" y="5694"/>
                  </a:cubicBezTo>
                  <a:cubicBezTo>
                    <a:pt x="3549" y="9338"/>
                    <a:pt x="0" y="14282"/>
                    <a:pt x="0" y="19438"/>
                  </a:cubicBezTo>
                  <a:cubicBezTo>
                    <a:pt x="0" y="24593"/>
                    <a:pt x="3549" y="29537"/>
                    <a:pt x="9866" y="33182"/>
                  </a:cubicBezTo>
                  <a:cubicBezTo>
                    <a:pt x="16184" y="36827"/>
                    <a:pt x="24752" y="38875"/>
                    <a:pt x="33685" y="38875"/>
                  </a:cubicBezTo>
                  <a:cubicBezTo>
                    <a:pt x="42619" y="38875"/>
                    <a:pt x="51188" y="36827"/>
                    <a:pt x="57505" y="33182"/>
                  </a:cubicBezTo>
                  <a:cubicBezTo>
                    <a:pt x="63822" y="29537"/>
                    <a:pt x="67370" y="24593"/>
                    <a:pt x="67370" y="19438"/>
                  </a:cubicBezTo>
                  <a:cubicBezTo>
                    <a:pt x="67370" y="14282"/>
                    <a:pt x="63822" y="9338"/>
                    <a:pt x="57505" y="5694"/>
                  </a:cubicBezTo>
                  <a:cubicBezTo>
                    <a:pt x="51188" y="2048"/>
                    <a:pt x="42619" y="0"/>
                    <a:pt x="33685" y="0"/>
                  </a:cubicBezTo>
                  <a:close/>
                </a:path>
              </a:pathLst>
            </a:custGeom>
            <a:solidFill>
              <a:srgbClr val="90C4FE">
                <a:alpha val="39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09" name="Google Shape;2009;p52"/>
            <p:cNvGrpSpPr/>
            <p:nvPr/>
          </p:nvGrpSpPr>
          <p:grpSpPr>
            <a:xfrm>
              <a:off x="7214366" y="3056928"/>
              <a:ext cx="1115114" cy="2038667"/>
              <a:chOff x="6417224" y="2247097"/>
              <a:chExt cx="951950" cy="1740368"/>
            </a:xfrm>
          </p:grpSpPr>
          <p:sp>
            <p:nvSpPr>
              <p:cNvPr id="2010" name="Google Shape;2010;p52"/>
              <p:cNvSpPr/>
              <p:nvPr/>
            </p:nvSpPr>
            <p:spPr>
              <a:xfrm>
                <a:off x="6505324" y="2247511"/>
                <a:ext cx="863850" cy="1739954"/>
              </a:xfrm>
              <a:custGeom>
                <a:avLst/>
                <a:gdLst/>
                <a:ahLst/>
                <a:cxnLst/>
                <a:rect l="l" t="t" r="r" b="b"/>
                <a:pathLst>
                  <a:path w="34554" h="71434" extrusionOk="0">
                    <a:moveTo>
                      <a:pt x="1575" y="0"/>
                    </a:moveTo>
                    <a:cubicBezTo>
                      <a:pt x="706" y="0"/>
                      <a:pt x="1" y="689"/>
                      <a:pt x="1" y="1557"/>
                    </a:cubicBezTo>
                    <a:lnTo>
                      <a:pt x="1" y="69876"/>
                    </a:lnTo>
                    <a:cubicBezTo>
                      <a:pt x="1" y="70728"/>
                      <a:pt x="706" y="71433"/>
                      <a:pt x="1575" y="71433"/>
                    </a:cubicBezTo>
                    <a:lnTo>
                      <a:pt x="32980" y="71433"/>
                    </a:lnTo>
                    <a:cubicBezTo>
                      <a:pt x="33849" y="71433"/>
                      <a:pt x="34554" y="70728"/>
                      <a:pt x="34554" y="69876"/>
                    </a:cubicBezTo>
                    <a:lnTo>
                      <a:pt x="34554" y="1557"/>
                    </a:lnTo>
                    <a:cubicBezTo>
                      <a:pt x="34554" y="689"/>
                      <a:pt x="33849" y="0"/>
                      <a:pt x="329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52"/>
              <p:cNvSpPr/>
              <p:nvPr/>
            </p:nvSpPr>
            <p:spPr>
              <a:xfrm>
                <a:off x="6417224" y="2247097"/>
                <a:ext cx="868375" cy="1740368"/>
              </a:xfrm>
              <a:custGeom>
                <a:avLst/>
                <a:gdLst/>
                <a:ahLst/>
                <a:cxnLst/>
                <a:rect l="l" t="t" r="r" b="b"/>
                <a:pathLst>
                  <a:path w="34735" h="71451" extrusionOk="0">
                    <a:moveTo>
                      <a:pt x="1787" y="1"/>
                    </a:moveTo>
                    <a:cubicBezTo>
                      <a:pt x="804" y="1"/>
                      <a:pt x="1" y="1115"/>
                      <a:pt x="1" y="2492"/>
                    </a:cubicBezTo>
                    <a:lnTo>
                      <a:pt x="1" y="68975"/>
                    </a:lnTo>
                    <a:cubicBezTo>
                      <a:pt x="1" y="70336"/>
                      <a:pt x="804" y="71450"/>
                      <a:pt x="1787" y="71450"/>
                    </a:cubicBezTo>
                    <a:lnTo>
                      <a:pt x="34734" y="71450"/>
                    </a:lnTo>
                    <a:lnTo>
                      <a:pt x="3473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52"/>
              <p:cNvSpPr/>
              <p:nvPr/>
            </p:nvSpPr>
            <p:spPr>
              <a:xfrm>
                <a:off x="6492619" y="2340952"/>
                <a:ext cx="813450" cy="1457323"/>
              </a:xfrm>
              <a:custGeom>
                <a:avLst/>
                <a:gdLst/>
                <a:ahLst/>
                <a:cxnLst/>
                <a:rect l="l" t="t" r="r" b="b"/>
                <a:pathLst>
                  <a:path w="32538" h="60944" extrusionOk="0">
                    <a:moveTo>
                      <a:pt x="427" y="0"/>
                    </a:moveTo>
                    <a:cubicBezTo>
                      <a:pt x="198" y="0"/>
                      <a:pt x="1" y="197"/>
                      <a:pt x="1" y="426"/>
                    </a:cubicBezTo>
                    <a:lnTo>
                      <a:pt x="1" y="60533"/>
                    </a:lnTo>
                    <a:cubicBezTo>
                      <a:pt x="1" y="60763"/>
                      <a:pt x="198" y="60943"/>
                      <a:pt x="427" y="60943"/>
                    </a:cubicBezTo>
                    <a:lnTo>
                      <a:pt x="32128" y="60943"/>
                    </a:lnTo>
                    <a:cubicBezTo>
                      <a:pt x="32357" y="60943"/>
                      <a:pt x="32538" y="60763"/>
                      <a:pt x="32538" y="60533"/>
                    </a:cubicBezTo>
                    <a:lnTo>
                      <a:pt x="32538" y="426"/>
                    </a:lnTo>
                    <a:cubicBezTo>
                      <a:pt x="32538" y="197"/>
                      <a:pt x="32357" y="0"/>
                      <a:pt x="321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52"/>
              <p:cNvSpPr/>
              <p:nvPr/>
            </p:nvSpPr>
            <p:spPr>
              <a:xfrm>
                <a:off x="6856100" y="3843492"/>
                <a:ext cx="96750" cy="83150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326" extrusionOk="0">
                    <a:moveTo>
                      <a:pt x="2214" y="358"/>
                    </a:moveTo>
                    <a:lnTo>
                      <a:pt x="2214" y="375"/>
                    </a:lnTo>
                    <a:cubicBezTo>
                      <a:pt x="2935" y="375"/>
                      <a:pt x="3509" y="948"/>
                      <a:pt x="3525" y="1670"/>
                    </a:cubicBezTo>
                    <a:cubicBezTo>
                      <a:pt x="3525" y="2456"/>
                      <a:pt x="2882" y="2973"/>
                      <a:pt x="2212" y="2973"/>
                    </a:cubicBezTo>
                    <a:cubicBezTo>
                      <a:pt x="1890" y="2973"/>
                      <a:pt x="1562" y="2853"/>
                      <a:pt x="1296" y="2587"/>
                    </a:cubicBezTo>
                    <a:cubicBezTo>
                      <a:pt x="476" y="1768"/>
                      <a:pt x="1066" y="358"/>
                      <a:pt x="2214" y="358"/>
                    </a:cubicBezTo>
                    <a:close/>
                    <a:moveTo>
                      <a:pt x="2197" y="1"/>
                    </a:moveTo>
                    <a:cubicBezTo>
                      <a:pt x="1793" y="1"/>
                      <a:pt x="1383" y="152"/>
                      <a:pt x="1050" y="489"/>
                    </a:cubicBezTo>
                    <a:cubicBezTo>
                      <a:pt x="1" y="1538"/>
                      <a:pt x="739" y="3325"/>
                      <a:pt x="2214" y="3325"/>
                    </a:cubicBezTo>
                    <a:cubicBezTo>
                      <a:pt x="3132" y="3325"/>
                      <a:pt x="3869" y="2587"/>
                      <a:pt x="3869" y="1670"/>
                    </a:cubicBezTo>
                    <a:cubicBezTo>
                      <a:pt x="3869" y="669"/>
                      <a:pt x="3048" y="1"/>
                      <a:pt x="21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52"/>
              <p:cNvSpPr/>
              <p:nvPr/>
            </p:nvSpPr>
            <p:spPr>
              <a:xfrm>
                <a:off x="6623350" y="3880717"/>
                <a:ext cx="828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61" extrusionOk="0">
                    <a:moveTo>
                      <a:pt x="1" y="0"/>
                    </a:moveTo>
                    <a:lnTo>
                      <a:pt x="1" y="361"/>
                    </a:lnTo>
                    <a:lnTo>
                      <a:pt x="3312" y="361"/>
                    </a:lnTo>
                    <a:lnTo>
                      <a:pt x="33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52"/>
              <p:cNvSpPr/>
              <p:nvPr/>
            </p:nvSpPr>
            <p:spPr>
              <a:xfrm>
                <a:off x="7116325" y="3860642"/>
                <a:ext cx="60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2427" h="1951" extrusionOk="0">
                    <a:moveTo>
                      <a:pt x="2328" y="0"/>
                    </a:moveTo>
                    <a:lnTo>
                      <a:pt x="328" y="656"/>
                    </a:lnTo>
                    <a:cubicBezTo>
                      <a:pt x="148" y="688"/>
                      <a:pt x="0" y="836"/>
                      <a:pt x="0" y="1033"/>
                    </a:cubicBezTo>
                    <a:cubicBezTo>
                      <a:pt x="0" y="1197"/>
                      <a:pt x="132" y="1328"/>
                      <a:pt x="361" y="1393"/>
                    </a:cubicBezTo>
                    <a:lnTo>
                      <a:pt x="2328" y="1951"/>
                    </a:lnTo>
                    <a:lnTo>
                      <a:pt x="2426" y="1606"/>
                    </a:lnTo>
                    <a:lnTo>
                      <a:pt x="459" y="1049"/>
                    </a:lnTo>
                    <a:cubicBezTo>
                      <a:pt x="427" y="1049"/>
                      <a:pt x="394" y="1033"/>
                      <a:pt x="377" y="1016"/>
                    </a:cubicBezTo>
                    <a:lnTo>
                      <a:pt x="427" y="1000"/>
                    </a:lnTo>
                    <a:lnTo>
                      <a:pt x="2426" y="344"/>
                    </a:lnTo>
                    <a:lnTo>
                      <a:pt x="23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52"/>
              <p:cNvSpPr/>
              <p:nvPr/>
            </p:nvSpPr>
            <p:spPr>
              <a:xfrm>
                <a:off x="6785429" y="2287275"/>
                <a:ext cx="238100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9524" h="574" extrusionOk="0">
                    <a:moveTo>
                      <a:pt x="164" y="0"/>
                    </a:moveTo>
                    <a:cubicBezTo>
                      <a:pt x="82" y="0"/>
                      <a:pt x="0" y="82"/>
                      <a:pt x="0" y="164"/>
                    </a:cubicBezTo>
                    <a:lnTo>
                      <a:pt x="0" y="410"/>
                    </a:lnTo>
                    <a:cubicBezTo>
                      <a:pt x="0" y="492"/>
                      <a:pt x="82" y="574"/>
                      <a:pt x="164" y="574"/>
                    </a:cubicBezTo>
                    <a:lnTo>
                      <a:pt x="9359" y="574"/>
                    </a:lnTo>
                    <a:cubicBezTo>
                      <a:pt x="9458" y="574"/>
                      <a:pt x="9523" y="492"/>
                      <a:pt x="9523" y="410"/>
                    </a:cubicBezTo>
                    <a:lnTo>
                      <a:pt x="9523" y="164"/>
                    </a:lnTo>
                    <a:cubicBezTo>
                      <a:pt x="9523" y="82"/>
                      <a:pt x="9458" y="0"/>
                      <a:pt x="9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017" name="Google Shape;2017;p52"/>
          <p:cNvPicPr preferRelativeResize="0"/>
          <p:nvPr/>
        </p:nvPicPr>
        <p:blipFill rotWithShape="1">
          <a:blip r:embed="rId4">
            <a:alphaModFix/>
          </a:blip>
          <a:srcRect l="-10" b="-4460"/>
          <a:stretch/>
        </p:blipFill>
        <p:spPr>
          <a:xfrm>
            <a:off x="5966757" y="2679413"/>
            <a:ext cx="817047" cy="1517155"/>
          </a:xfrm>
          <a:prstGeom prst="rect">
            <a:avLst/>
          </a:prstGeom>
          <a:noFill/>
          <a:ln>
            <a:noFill/>
          </a:ln>
        </p:spPr>
      </p:pic>
      <p:sp>
        <p:nvSpPr>
          <p:cNvPr id="2018" name="Google Shape;2018;p52"/>
          <p:cNvSpPr txBox="1">
            <a:spLocks noGrp="1"/>
          </p:cNvSpPr>
          <p:nvPr>
            <p:ph type="subTitle" idx="4294967295"/>
          </p:nvPr>
        </p:nvSpPr>
        <p:spPr>
          <a:xfrm flipH="1">
            <a:off x="6299450" y="404048"/>
            <a:ext cx="2184000" cy="11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400"/>
              <a:t>You can replace the images on the screen with your own work. Just delete these ones and add yours</a:t>
            </a:r>
            <a:endParaRPr sz="1400"/>
          </a:p>
        </p:txBody>
      </p:sp>
      <p:sp>
        <p:nvSpPr>
          <p:cNvPr id="2019" name="Google Shape;2019;p52"/>
          <p:cNvSpPr txBox="1">
            <a:spLocks noGrp="1"/>
          </p:cNvSpPr>
          <p:nvPr>
            <p:ph type="title"/>
          </p:nvPr>
        </p:nvSpPr>
        <p:spPr>
          <a:xfrm>
            <a:off x="610121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SNEAK PEEK</a:t>
            </a:r>
            <a:endParaRPr/>
          </a:p>
        </p:txBody>
      </p:sp>
      <p:grpSp>
        <p:nvGrpSpPr>
          <p:cNvPr id="2020" name="Google Shape;2020;p52"/>
          <p:cNvGrpSpPr/>
          <p:nvPr/>
        </p:nvGrpSpPr>
        <p:grpSpPr>
          <a:xfrm>
            <a:off x="1813388" y="2422544"/>
            <a:ext cx="1558930" cy="2222851"/>
            <a:chOff x="3558087" y="-267217"/>
            <a:chExt cx="1839228" cy="2622523"/>
          </a:xfrm>
        </p:grpSpPr>
        <p:sp>
          <p:nvSpPr>
            <p:cNvPr id="2021" name="Google Shape;2021;p52"/>
            <p:cNvSpPr/>
            <p:nvPr/>
          </p:nvSpPr>
          <p:spPr>
            <a:xfrm>
              <a:off x="3558087" y="1293992"/>
              <a:ext cx="1839228" cy="1061315"/>
            </a:xfrm>
            <a:custGeom>
              <a:avLst/>
              <a:gdLst/>
              <a:ahLst/>
              <a:cxnLst/>
              <a:rect l="l" t="t" r="r" b="b"/>
              <a:pathLst>
                <a:path w="67371" h="38876" extrusionOk="0">
                  <a:moveTo>
                    <a:pt x="33685" y="0"/>
                  </a:moveTo>
                  <a:cubicBezTo>
                    <a:pt x="24752" y="0"/>
                    <a:pt x="16184" y="2048"/>
                    <a:pt x="9866" y="5694"/>
                  </a:cubicBezTo>
                  <a:cubicBezTo>
                    <a:pt x="3549" y="9338"/>
                    <a:pt x="0" y="14282"/>
                    <a:pt x="0" y="19438"/>
                  </a:cubicBezTo>
                  <a:cubicBezTo>
                    <a:pt x="0" y="24593"/>
                    <a:pt x="3549" y="29537"/>
                    <a:pt x="9866" y="33182"/>
                  </a:cubicBezTo>
                  <a:cubicBezTo>
                    <a:pt x="16184" y="36827"/>
                    <a:pt x="24752" y="38875"/>
                    <a:pt x="33685" y="38875"/>
                  </a:cubicBezTo>
                  <a:cubicBezTo>
                    <a:pt x="42619" y="38875"/>
                    <a:pt x="51188" y="36827"/>
                    <a:pt x="57505" y="33182"/>
                  </a:cubicBezTo>
                  <a:cubicBezTo>
                    <a:pt x="63822" y="29537"/>
                    <a:pt x="67370" y="24593"/>
                    <a:pt x="67370" y="19438"/>
                  </a:cubicBezTo>
                  <a:cubicBezTo>
                    <a:pt x="67370" y="14282"/>
                    <a:pt x="63822" y="9338"/>
                    <a:pt x="57505" y="5694"/>
                  </a:cubicBezTo>
                  <a:cubicBezTo>
                    <a:pt x="51188" y="2048"/>
                    <a:pt x="42619" y="0"/>
                    <a:pt x="33685" y="0"/>
                  </a:cubicBezTo>
                  <a:close/>
                </a:path>
              </a:pathLst>
            </a:custGeom>
            <a:solidFill>
              <a:srgbClr val="90C4FE">
                <a:alpha val="39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22" name="Google Shape;2022;p52"/>
            <p:cNvGrpSpPr/>
            <p:nvPr/>
          </p:nvGrpSpPr>
          <p:grpSpPr>
            <a:xfrm>
              <a:off x="3643902" y="-267217"/>
              <a:ext cx="1671742" cy="2220340"/>
              <a:chOff x="3580725" y="2020075"/>
              <a:chExt cx="1344925" cy="1786275"/>
            </a:xfrm>
          </p:grpSpPr>
          <p:sp>
            <p:nvSpPr>
              <p:cNvPr id="2023" name="Google Shape;2023;p52"/>
              <p:cNvSpPr/>
              <p:nvPr/>
            </p:nvSpPr>
            <p:spPr>
              <a:xfrm>
                <a:off x="3681925" y="2020075"/>
                <a:ext cx="1243725" cy="1786275"/>
              </a:xfrm>
              <a:custGeom>
                <a:avLst/>
                <a:gdLst/>
                <a:ahLst/>
                <a:cxnLst/>
                <a:rect l="l" t="t" r="r" b="b"/>
                <a:pathLst>
                  <a:path w="49749" h="71451" extrusionOk="0">
                    <a:moveTo>
                      <a:pt x="1574" y="1"/>
                    </a:moveTo>
                    <a:cubicBezTo>
                      <a:pt x="706" y="1"/>
                      <a:pt x="1" y="706"/>
                      <a:pt x="1" y="1574"/>
                    </a:cubicBezTo>
                    <a:lnTo>
                      <a:pt x="1" y="69877"/>
                    </a:lnTo>
                    <a:cubicBezTo>
                      <a:pt x="1" y="70746"/>
                      <a:pt x="706" y="71451"/>
                      <a:pt x="1574" y="71451"/>
                    </a:cubicBezTo>
                    <a:lnTo>
                      <a:pt x="48175" y="71451"/>
                    </a:lnTo>
                    <a:cubicBezTo>
                      <a:pt x="49044" y="71451"/>
                      <a:pt x="49748" y="70746"/>
                      <a:pt x="49748" y="69877"/>
                    </a:cubicBezTo>
                    <a:lnTo>
                      <a:pt x="49748" y="1574"/>
                    </a:lnTo>
                    <a:cubicBezTo>
                      <a:pt x="49748" y="706"/>
                      <a:pt x="49044" y="1"/>
                      <a:pt x="48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52"/>
              <p:cNvSpPr/>
              <p:nvPr/>
            </p:nvSpPr>
            <p:spPr>
              <a:xfrm>
                <a:off x="3580725" y="2020075"/>
                <a:ext cx="1250250" cy="1786275"/>
              </a:xfrm>
              <a:custGeom>
                <a:avLst/>
                <a:gdLst/>
                <a:ahLst/>
                <a:cxnLst/>
                <a:rect l="l" t="t" r="r" b="b"/>
                <a:pathLst>
                  <a:path w="50010" h="71451" extrusionOk="0">
                    <a:moveTo>
                      <a:pt x="2527" y="1"/>
                    </a:moveTo>
                    <a:cubicBezTo>
                      <a:pt x="1147" y="1"/>
                      <a:pt x="33" y="1109"/>
                      <a:pt x="0" y="2492"/>
                    </a:cubicBezTo>
                    <a:lnTo>
                      <a:pt x="0" y="68975"/>
                    </a:lnTo>
                    <a:cubicBezTo>
                      <a:pt x="33" y="70358"/>
                      <a:pt x="1147" y="71451"/>
                      <a:pt x="2526" y="71451"/>
                    </a:cubicBezTo>
                    <a:cubicBezTo>
                      <a:pt x="2537" y="71451"/>
                      <a:pt x="2547" y="71451"/>
                      <a:pt x="2557" y="71451"/>
                    </a:cubicBezTo>
                    <a:lnTo>
                      <a:pt x="50010" y="71451"/>
                    </a:lnTo>
                    <a:lnTo>
                      <a:pt x="50010" y="1"/>
                    </a:lnTo>
                    <a:lnTo>
                      <a:pt x="2557" y="1"/>
                    </a:lnTo>
                    <a:cubicBezTo>
                      <a:pt x="2547" y="1"/>
                      <a:pt x="2537" y="1"/>
                      <a:pt x="25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52"/>
              <p:cNvSpPr/>
              <p:nvPr/>
            </p:nvSpPr>
            <p:spPr>
              <a:xfrm>
                <a:off x="3680303" y="2113921"/>
                <a:ext cx="1140025" cy="1511564"/>
              </a:xfrm>
              <a:custGeom>
                <a:avLst/>
                <a:gdLst/>
                <a:ahLst/>
                <a:cxnLst/>
                <a:rect l="l" t="t" r="r" b="b"/>
                <a:pathLst>
                  <a:path w="45601" h="60944" extrusionOk="0">
                    <a:moveTo>
                      <a:pt x="426" y="1"/>
                    </a:moveTo>
                    <a:cubicBezTo>
                      <a:pt x="197" y="1"/>
                      <a:pt x="0" y="181"/>
                      <a:pt x="0" y="427"/>
                    </a:cubicBezTo>
                    <a:lnTo>
                      <a:pt x="0" y="60534"/>
                    </a:lnTo>
                    <a:cubicBezTo>
                      <a:pt x="0" y="60763"/>
                      <a:pt x="197" y="60943"/>
                      <a:pt x="426" y="60943"/>
                    </a:cubicBezTo>
                    <a:lnTo>
                      <a:pt x="45191" y="60943"/>
                    </a:lnTo>
                    <a:cubicBezTo>
                      <a:pt x="45421" y="60943"/>
                      <a:pt x="45601" y="60763"/>
                      <a:pt x="45601" y="60534"/>
                    </a:cubicBezTo>
                    <a:lnTo>
                      <a:pt x="45601" y="427"/>
                    </a:lnTo>
                    <a:cubicBezTo>
                      <a:pt x="45601" y="181"/>
                      <a:pt x="45421" y="1"/>
                      <a:pt x="45191" y="1"/>
                    </a:cubicBezTo>
                    <a:close/>
                  </a:path>
                </a:pathLst>
              </a:custGeom>
              <a:solidFill>
                <a:srgbClr val="F46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52"/>
              <p:cNvSpPr/>
              <p:nvPr/>
            </p:nvSpPr>
            <p:spPr>
              <a:xfrm>
                <a:off x="4237099" y="2051650"/>
                <a:ext cx="2870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997" extrusionOk="0">
                    <a:moveTo>
                      <a:pt x="492" y="0"/>
                    </a:moveTo>
                    <a:cubicBezTo>
                      <a:pt x="214" y="0"/>
                      <a:pt x="0" y="230"/>
                      <a:pt x="0" y="508"/>
                    </a:cubicBezTo>
                    <a:cubicBezTo>
                      <a:pt x="0" y="798"/>
                      <a:pt x="243" y="996"/>
                      <a:pt x="496" y="996"/>
                    </a:cubicBezTo>
                    <a:cubicBezTo>
                      <a:pt x="615" y="996"/>
                      <a:pt x="737" y="952"/>
                      <a:pt x="836" y="852"/>
                    </a:cubicBezTo>
                    <a:cubicBezTo>
                      <a:pt x="1148" y="541"/>
                      <a:pt x="935" y="0"/>
                      <a:pt x="492" y="0"/>
                    </a:cubicBezTo>
                    <a:close/>
                  </a:path>
                </a:pathLst>
              </a:custGeom>
              <a:solidFill>
                <a:srgbClr val="0DA9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52"/>
              <p:cNvSpPr/>
              <p:nvPr/>
            </p:nvSpPr>
            <p:spPr>
              <a:xfrm>
                <a:off x="4179825" y="3667150"/>
                <a:ext cx="125000" cy="10682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273" extrusionOk="0">
                    <a:moveTo>
                      <a:pt x="2869" y="355"/>
                    </a:moveTo>
                    <a:cubicBezTo>
                      <a:pt x="3836" y="355"/>
                      <a:pt x="4639" y="1158"/>
                      <a:pt x="4639" y="2142"/>
                    </a:cubicBezTo>
                    <a:cubicBezTo>
                      <a:pt x="4639" y="3206"/>
                      <a:pt x="3762" y="3917"/>
                      <a:pt x="2850" y="3917"/>
                    </a:cubicBezTo>
                    <a:cubicBezTo>
                      <a:pt x="2413" y="3917"/>
                      <a:pt x="1968" y="3754"/>
                      <a:pt x="1607" y="3387"/>
                    </a:cubicBezTo>
                    <a:cubicBezTo>
                      <a:pt x="492" y="2273"/>
                      <a:pt x="1279" y="355"/>
                      <a:pt x="2869" y="355"/>
                    </a:cubicBezTo>
                    <a:close/>
                    <a:moveTo>
                      <a:pt x="2849" y="1"/>
                    </a:moveTo>
                    <a:cubicBezTo>
                      <a:pt x="2320" y="1"/>
                      <a:pt x="1781" y="197"/>
                      <a:pt x="1344" y="634"/>
                    </a:cubicBezTo>
                    <a:cubicBezTo>
                      <a:pt x="0" y="1978"/>
                      <a:pt x="967" y="4273"/>
                      <a:pt x="2869" y="4273"/>
                    </a:cubicBezTo>
                    <a:cubicBezTo>
                      <a:pt x="4049" y="4273"/>
                      <a:pt x="5000" y="3306"/>
                      <a:pt x="5000" y="2142"/>
                    </a:cubicBezTo>
                    <a:cubicBezTo>
                      <a:pt x="5000" y="847"/>
                      <a:pt x="3946" y="1"/>
                      <a:pt x="2849" y="1"/>
                    </a:cubicBezTo>
                    <a:close/>
                  </a:path>
                </a:pathLst>
              </a:custGeom>
              <a:solidFill>
                <a:srgbClr val="0DA9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028" name="Google Shape;2028;p52"/>
          <p:cNvPicPr preferRelativeResize="0"/>
          <p:nvPr/>
        </p:nvPicPr>
        <p:blipFill rotWithShape="1">
          <a:blip r:embed="rId5">
            <a:alphaModFix/>
          </a:blip>
          <a:srcRect t="108" b="1096"/>
          <a:stretch/>
        </p:blipFill>
        <p:spPr>
          <a:xfrm>
            <a:off x="1983054" y="2506558"/>
            <a:ext cx="1219768" cy="16074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3" name="Google Shape;2033;p53"/>
          <p:cNvGrpSpPr/>
          <p:nvPr/>
        </p:nvGrpSpPr>
        <p:grpSpPr>
          <a:xfrm flipH="1">
            <a:off x="4604176" y="271819"/>
            <a:ext cx="4067100" cy="3071531"/>
            <a:chOff x="517901" y="-109181"/>
            <a:chExt cx="4067100" cy="3071531"/>
          </a:xfrm>
        </p:grpSpPr>
        <p:sp>
          <p:nvSpPr>
            <p:cNvPr id="2034" name="Google Shape;2034;p53"/>
            <p:cNvSpPr/>
            <p:nvPr/>
          </p:nvSpPr>
          <p:spPr>
            <a:xfrm>
              <a:off x="517901" y="-109181"/>
              <a:ext cx="4067100" cy="275640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3"/>
            <p:cNvSpPr/>
            <p:nvPr/>
          </p:nvSpPr>
          <p:spPr>
            <a:xfrm rot="10800000">
              <a:off x="2599025" y="2592150"/>
              <a:ext cx="597000" cy="370200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6" name="Google Shape;2036;p53"/>
          <p:cNvSpPr txBox="1">
            <a:spLocks noGrp="1"/>
          </p:cNvSpPr>
          <p:nvPr>
            <p:ph type="subTitle" idx="1"/>
          </p:nvPr>
        </p:nvSpPr>
        <p:spPr>
          <a:xfrm>
            <a:off x="4950075" y="1501344"/>
            <a:ext cx="33753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/>
              <a:t>Do you have any questions?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 err="1"/>
              <a:t>youremail</a:t>
            </a:r>
            <a:r>
              <a:rPr lang="en-GB" dirty="0"/>
              <a:t>@</a:t>
            </a:r>
            <a:r>
              <a:rPr lang="en-US" altLang="zh-CN" dirty="0" err="1"/>
              <a:t>greatppt</a:t>
            </a:r>
            <a:r>
              <a:rPr lang="en-GB" dirty="0"/>
              <a:t>.com 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/>
              <a:t>+00  000 000 000 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/>
              <a:t>greatppt.com</a:t>
            </a:r>
            <a:endParaRPr dirty="0"/>
          </a:p>
        </p:txBody>
      </p:sp>
      <p:sp>
        <p:nvSpPr>
          <p:cNvPr id="2037" name="Google Shape;2037;p53"/>
          <p:cNvSpPr txBox="1">
            <a:spLocks noGrp="1"/>
          </p:cNvSpPr>
          <p:nvPr>
            <p:ph type="title"/>
          </p:nvPr>
        </p:nvSpPr>
        <p:spPr>
          <a:xfrm>
            <a:off x="4615125" y="305950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THANKS</a:t>
            </a:r>
            <a:endParaRPr/>
          </a:p>
        </p:txBody>
      </p:sp>
      <p:grpSp>
        <p:nvGrpSpPr>
          <p:cNvPr id="2039" name="Google Shape;2039;p53"/>
          <p:cNvGrpSpPr/>
          <p:nvPr/>
        </p:nvGrpSpPr>
        <p:grpSpPr>
          <a:xfrm>
            <a:off x="1215031" y="1113806"/>
            <a:ext cx="4518911" cy="4258295"/>
            <a:chOff x="1021675" y="238100"/>
            <a:chExt cx="5559000" cy="5238400"/>
          </a:xfrm>
        </p:grpSpPr>
        <p:sp>
          <p:nvSpPr>
            <p:cNvPr id="2040" name="Google Shape;2040;p53"/>
            <p:cNvSpPr/>
            <p:nvPr/>
          </p:nvSpPr>
          <p:spPr>
            <a:xfrm>
              <a:off x="6029375" y="3564250"/>
              <a:ext cx="477225" cy="480625"/>
            </a:xfrm>
            <a:custGeom>
              <a:avLst/>
              <a:gdLst/>
              <a:ahLst/>
              <a:cxnLst/>
              <a:rect l="l" t="t" r="r" b="b"/>
              <a:pathLst>
                <a:path w="19089" h="19225" extrusionOk="0">
                  <a:moveTo>
                    <a:pt x="14327" y="1"/>
                  </a:moveTo>
                  <a:lnTo>
                    <a:pt x="0" y="8272"/>
                  </a:lnTo>
                  <a:lnTo>
                    <a:pt x="19089" y="19224"/>
                  </a:lnTo>
                  <a:lnTo>
                    <a:pt x="19089" y="2746"/>
                  </a:lnTo>
                  <a:lnTo>
                    <a:pt x="14327" y="1"/>
                  </a:lnTo>
                  <a:close/>
                </a:path>
              </a:pathLst>
            </a:custGeom>
            <a:solidFill>
              <a:srgbClr val="6F2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3"/>
            <p:cNvSpPr/>
            <p:nvPr/>
          </p:nvSpPr>
          <p:spPr>
            <a:xfrm>
              <a:off x="1039125" y="3515050"/>
              <a:ext cx="3155475" cy="1961450"/>
            </a:xfrm>
            <a:custGeom>
              <a:avLst/>
              <a:gdLst/>
              <a:ahLst/>
              <a:cxnLst/>
              <a:rect l="l" t="t" r="r" b="b"/>
              <a:pathLst>
                <a:path w="126219" h="78458" extrusionOk="0">
                  <a:moveTo>
                    <a:pt x="0" y="0"/>
                  </a:moveTo>
                  <a:lnTo>
                    <a:pt x="0" y="4460"/>
                  </a:lnTo>
                  <a:cubicBezTo>
                    <a:pt x="0" y="5977"/>
                    <a:pt x="1136" y="7863"/>
                    <a:pt x="2537" y="8672"/>
                  </a:cubicBezTo>
                  <a:lnTo>
                    <a:pt x="116699" y="74580"/>
                  </a:lnTo>
                  <a:cubicBezTo>
                    <a:pt x="116699" y="74580"/>
                    <a:pt x="116734" y="74604"/>
                    <a:pt x="116792" y="74639"/>
                  </a:cubicBezTo>
                  <a:cubicBezTo>
                    <a:pt x="116862" y="74674"/>
                    <a:pt x="116957" y="74721"/>
                    <a:pt x="117074" y="74791"/>
                  </a:cubicBezTo>
                  <a:cubicBezTo>
                    <a:pt x="117167" y="74849"/>
                    <a:pt x="117261" y="74908"/>
                    <a:pt x="117390" y="74979"/>
                  </a:cubicBezTo>
                  <a:cubicBezTo>
                    <a:pt x="117508" y="75049"/>
                    <a:pt x="117636" y="75120"/>
                    <a:pt x="117788" y="75213"/>
                  </a:cubicBezTo>
                  <a:cubicBezTo>
                    <a:pt x="118080" y="75376"/>
                    <a:pt x="118421" y="75576"/>
                    <a:pt x="118796" y="75786"/>
                  </a:cubicBezTo>
                  <a:lnTo>
                    <a:pt x="119603" y="76254"/>
                  </a:lnTo>
                  <a:cubicBezTo>
                    <a:pt x="120177" y="76584"/>
                    <a:pt x="120797" y="76946"/>
                    <a:pt x="121453" y="77321"/>
                  </a:cubicBezTo>
                  <a:cubicBezTo>
                    <a:pt x="122759" y="78070"/>
                    <a:pt x="124451" y="78457"/>
                    <a:pt x="126147" y="78457"/>
                  </a:cubicBezTo>
                  <a:cubicBezTo>
                    <a:pt x="126171" y="78457"/>
                    <a:pt x="126195" y="78457"/>
                    <a:pt x="126219" y="78457"/>
                  </a:cubicBezTo>
                  <a:lnTo>
                    <a:pt x="126219" y="72882"/>
                  </a:lnTo>
                  <a:cubicBezTo>
                    <a:pt x="124380" y="72882"/>
                    <a:pt x="122554" y="72472"/>
                    <a:pt x="121149" y="71665"/>
                  </a:cubicBezTo>
                  <a:cubicBezTo>
                    <a:pt x="121149" y="71665"/>
                    <a:pt x="116699" y="69100"/>
                    <a:pt x="116699" y="69089"/>
                  </a:cubicBezTo>
                  <a:lnTo>
                    <a:pt x="2535" y="3178"/>
                  </a:lnTo>
                  <a:cubicBezTo>
                    <a:pt x="1742" y="2719"/>
                    <a:pt x="0" y="1694"/>
                    <a:pt x="0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3"/>
            <p:cNvSpPr/>
            <p:nvPr/>
          </p:nvSpPr>
          <p:spPr>
            <a:xfrm>
              <a:off x="1021675" y="2223625"/>
              <a:ext cx="5439800" cy="3113500"/>
            </a:xfrm>
            <a:custGeom>
              <a:avLst/>
              <a:gdLst/>
              <a:ahLst/>
              <a:cxnLst/>
              <a:rect l="l" t="t" r="r" b="b"/>
              <a:pathLst>
                <a:path w="217592" h="124540" extrusionOk="0">
                  <a:moveTo>
                    <a:pt x="89368" y="0"/>
                  </a:moveTo>
                  <a:cubicBezTo>
                    <a:pt x="87519" y="0"/>
                    <a:pt x="85667" y="410"/>
                    <a:pt x="84258" y="1230"/>
                  </a:cubicBezTo>
                  <a:lnTo>
                    <a:pt x="16663" y="40628"/>
                  </a:lnTo>
                  <a:lnTo>
                    <a:pt x="2787" y="48720"/>
                  </a:lnTo>
                  <a:cubicBezTo>
                    <a:pt x="0" y="50347"/>
                    <a:pt x="0" y="52983"/>
                    <a:pt x="2799" y="54599"/>
                  </a:cubicBezTo>
                  <a:lnTo>
                    <a:pt x="117408" y="120757"/>
                  </a:lnTo>
                  <a:lnTo>
                    <a:pt x="121845" y="123322"/>
                  </a:lnTo>
                  <a:cubicBezTo>
                    <a:pt x="123252" y="124129"/>
                    <a:pt x="125089" y="124539"/>
                    <a:pt x="126917" y="124539"/>
                  </a:cubicBezTo>
                  <a:cubicBezTo>
                    <a:pt x="126921" y="124539"/>
                    <a:pt x="126924" y="124539"/>
                    <a:pt x="126928" y="124539"/>
                  </a:cubicBezTo>
                  <a:cubicBezTo>
                    <a:pt x="128818" y="124539"/>
                    <a:pt x="130505" y="124134"/>
                    <a:pt x="131987" y="123310"/>
                  </a:cubicBezTo>
                  <a:lnTo>
                    <a:pt x="136426" y="120746"/>
                  </a:lnTo>
                  <a:lnTo>
                    <a:pt x="136437" y="120746"/>
                  </a:lnTo>
                  <a:lnTo>
                    <a:pt x="215578" y="75047"/>
                  </a:lnTo>
                  <a:cubicBezTo>
                    <a:pt x="215683" y="74976"/>
                    <a:pt x="215800" y="74895"/>
                    <a:pt x="215906" y="74813"/>
                  </a:cubicBezTo>
                  <a:cubicBezTo>
                    <a:pt x="216023" y="74731"/>
                    <a:pt x="216128" y="74626"/>
                    <a:pt x="216245" y="74520"/>
                  </a:cubicBezTo>
                  <a:lnTo>
                    <a:pt x="216444" y="74321"/>
                  </a:lnTo>
                  <a:cubicBezTo>
                    <a:pt x="216536" y="74216"/>
                    <a:pt x="216623" y="74107"/>
                    <a:pt x="216702" y="73993"/>
                  </a:cubicBezTo>
                  <a:cubicBezTo>
                    <a:pt x="216819" y="73853"/>
                    <a:pt x="216912" y="73701"/>
                    <a:pt x="217006" y="73536"/>
                  </a:cubicBezTo>
                  <a:cubicBezTo>
                    <a:pt x="217098" y="73378"/>
                    <a:pt x="217180" y="73213"/>
                    <a:pt x="217253" y="73044"/>
                  </a:cubicBezTo>
                  <a:cubicBezTo>
                    <a:pt x="217330" y="72882"/>
                    <a:pt x="217392" y="72715"/>
                    <a:pt x="217439" y="72541"/>
                  </a:cubicBezTo>
                  <a:cubicBezTo>
                    <a:pt x="217484" y="72395"/>
                    <a:pt x="217518" y="72246"/>
                    <a:pt x="217544" y="72096"/>
                  </a:cubicBezTo>
                  <a:cubicBezTo>
                    <a:pt x="217561" y="72060"/>
                    <a:pt x="217564" y="72018"/>
                    <a:pt x="217556" y="71979"/>
                  </a:cubicBezTo>
                  <a:cubicBezTo>
                    <a:pt x="217580" y="71920"/>
                    <a:pt x="217580" y="71862"/>
                    <a:pt x="217591" y="71803"/>
                  </a:cubicBezTo>
                  <a:lnTo>
                    <a:pt x="217580" y="71792"/>
                  </a:lnTo>
                  <a:lnTo>
                    <a:pt x="205073" y="64636"/>
                  </a:lnTo>
                  <a:lnTo>
                    <a:pt x="200306" y="61897"/>
                  </a:lnTo>
                  <a:lnTo>
                    <a:pt x="94400" y="1195"/>
                  </a:lnTo>
                  <a:cubicBezTo>
                    <a:pt x="93010" y="399"/>
                    <a:pt x="91190" y="0"/>
                    <a:pt x="89368" y="0"/>
                  </a:cubicBezTo>
                  <a:close/>
                </a:path>
              </a:pathLst>
            </a:custGeom>
            <a:solidFill>
              <a:srgbClr val="922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3"/>
            <p:cNvSpPr/>
            <p:nvPr/>
          </p:nvSpPr>
          <p:spPr>
            <a:xfrm>
              <a:off x="1120775" y="3119275"/>
              <a:ext cx="5266925" cy="2147700"/>
            </a:xfrm>
            <a:custGeom>
              <a:avLst/>
              <a:gdLst/>
              <a:ahLst/>
              <a:cxnLst/>
              <a:rect l="l" t="t" r="r" b="b"/>
              <a:pathLst>
                <a:path w="210677" h="85908" extrusionOk="0">
                  <a:moveTo>
                    <a:pt x="0" y="1"/>
                  </a:moveTo>
                  <a:lnTo>
                    <a:pt x="0" y="14140"/>
                  </a:lnTo>
                  <a:cubicBezTo>
                    <a:pt x="0" y="15186"/>
                    <a:pt x="557" y="16153"/>
                    <a:pt x="1464" y="16676"/>
                  </a:cubicBezTo>
                  <a:lnTo>
                    <a:pt x="120025" y="85123"/>
                  </a:lnTo>
                  <a:cubicBezTo>
                    <a:pt x="120931" y="85646"/>
                    <a:pt x="121942" y="85907"/>
                    <a:pt x="122953" y="85907"/>
                  </a:cubicBezTo>
                  <a:cubicBezTo>
                    <a:pt x="123964" y="85907"/>
                    <a:pt x="124974" y="85646"/>
                    <a:pt x="125880" y="85123"/>
                  </a:cubicBezTo>
                  <a:lnTo>
                    <a:pt x="210663" y="36173"/>
                  </a:lnTo>
                  <a:lnTo>
                    <a:pt x="210676" y="20547"/>
                  </a:lnTo>
                  <a:lnTo>
                    <a:pt x="122953" y="71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C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3"/>
            <p:cNvSpPr/>
            <p:nvPr/>
          </p:nvSpPr>
          <p:spPr>
            <a:xfrm>
              <a:off x="1120725" y="3119275"/>
              <a:ext cx="3073875" cy="2147700"/>
            </a:xfrm>
            <a:custGeom>
              <a:avLst/>
              <a:gdLst/>
              <a:ahLst/>
              <a:cxnLst/>
              <a:rect l="l" t="t" r="r" b="b"/>
              <a:pathLst>
                <a:path w="122955" h="85908" extrusionOk="0">
                  <a:moveTo>
                    <a:pt x="2" y="1"/>
                  </a:moveTo>
                  <a:lnTo>
                    <a:pt x="2" y="14140"/>
                  </a:lnTo>
                  <a:cubicBezTo>
                    <a:pt x="1" y="15186"/>
                    <a:pt x="559" y="16153"/>
                    <a:pt x="1466" y="16676"/>
                  </a:cubicBezTo>
                  <a:lnTo>
                    <a:pt x="120027" y="85123"/>
                  </a:lnTo>
                  <a:cubicBezTo>
                    <a:pt x="120917" y="85637"/>
                    <a:pt x="121926" y="85908"/>
                    <a:pt x="122955" y="85908"/>
                  </a:cubicBezTo>
                  <a:lnTo>
                    <a:pt x="122955" y="71186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3"/>
            <p:cNvSpPr/>
            <p:nvPr/>
          </p:nvSpPr>
          <p:spPr>
            <a:xfrm>
              <a:off x="6357875" y="3655225"/>
              <a:ext cx="59625" cy="418350"/>
            </a:xfrm>
            <a:custGeom>
              <a:avLst/>
              <a:gdLst/>
              <a:ahLst/>
              <a:cxnLst/>
              <a:rect l="l" t="t" r="r" b="b"/>
              <a:pathLst>
                <a:path w="2385" h="16734" extrusionOk="0">
                  <a:moveTo>
                    <a:pt x="1629" y="0"/>
                  </a:moveTo>
                  <a:cubicBezTo>
                    <a:pt x="1494" y="0"/>
                    <a:pt x="1347" y="42"/>
                    <a:pt x="1194" y="131"/>
                  </a:cubicBezTo>
                  <a:cubicBezTo>
                    <a:pt x="535" y="511"/>
                    <a:pt x="0" y="1604"/>
                    <a:pt x="0" y="2576"/>
                  </a:cubicBezTo>
                  <a:lnTo>
                    <a:pt x="0" y="15533"/>
                  </a:lnTo>
                  <a:cubicBezTo>
                    <a:pt x="0" y="16278"/>
                    <a:pt x="314" y="16734"/>
                    <a:pt x="756" y="16734"/>
                  </a:cubicBezTo>
                  <a:cubicBezTo>
                    <a:pt x="889" y="16734"/>
                    <a:pt x="1034" y="16692"/>
                    <a:pt x="1186" y="16604"/>
                  </a:cubicBezTo>
                  <a:cubicBezTo>
                    <a:pt x="1841" y="16226"/>
                    <a:pt x="2373" y="15133"/>
                    <a:pt x="2373" y="14164"/>
                  </a:cubicBezTo>
                  <a:lnTo>
                    <a:pt x="2384" y="1199"/>
                  </a:lnTo>
                  <a:cubicBezTo>
                    <a:pt x="2385" y="456"/>
                    <a:pt x="2072" y="0"/>
                    <a:pt x="1629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3"/>
            <p:cNvSpPr/>
            <p:nvPr/>
          </p:nvSpPr>
          <p:spPr>
            <a:xfrm>
              <a:off x="1039125" y="2965775"/>
              <a:ext cx="3155450" cy="1961500"/>
            </a:xfrm>
            <a:custGeom>
              <a:avLst/>
              <a:gdLst/>
              <a:ahLst/>
              <a:cxnLst/>
              <a:rect l="l" t="t" r="r" b="b"/>
              <a:pathLst>
                <a:path w="126218" h="78460" extrusionOk="0">
                  <a:moveTo>
                    <a:pt x="2" y="1"/>
                  </a:moveTo>
                  <a:cubicBezTo>
                    <a:pt x="2" y="1"/>
                    <a:pt x="0" y="3753"/>
                    <a:pt x="0" y="4463"/>
                  </a:cubicBezTo>
                  <a:cubicBezTo>
                    <a:pt x="0" y="5979"/>
                    <a:pt x="1135" y="7864"/>
                    <a:pt x="2535" y="8673"/>
                  </a:cubicBezTo>
                  <a:lnTo>
                    <a:pt x="54915" y="38903"/>
                  </a:lnTo>
                  <a:cubicBezTo>
                    <a:pt x="54915" y="38903"/>
                    <a:pt x="116697" y="74584"/>
                    <a:pt x="116721" y="74595"/>
                  </a:cubicBezTo>
                  <a:lnTo>
                    <a:pt x="116909" y="74701"/>
                  </a:lnTo>
                  <a:cubicBezTo>
                    <a:pt x="117237" y="74899"/>
                    <a:pt x="117903" y="75287"/>
                    <a:pt x="118794" y="75790"/>
                  </a:cubicBezTo>
                  <a:lnTo>
                    <a:pt x="119601" y="76258"/>
                  </a:lnTo>
                  <a:cubicBezTo>
                    <a:pt x="120176" y="76586"/>
                    <a:pt x="120796" y="76950"/>
                    <a:pt x="121451" y="77325"/>
                  </a:cubicBezTo>
                  <a:cubicBezTo>
                    <a:pt x="122755" y="78072"/>
                    <a:pt x="124443" y="78460"/>
                    <a:pt x="126136" y="78460"/>
                  </a:cubicBezTo>
                  <a:cubicBezTo>
                    <a:pt x="126163" y="78460"/>
                    <a:pt x="126190" y="78460"/>
                    <a:pt x="126217" y="78459"/>
                  </a:cubicBezTo>
                  <a:lnTo>
                    <a:pt x="126217" y="72862"/>
                  </a:lnTo>
                  <a:cubicBezTo>
                    <a:pt x="124380" y="72862"/>
                    <a:pt x="122552" y="72463"/>
                    <a:pt x="121136" y="71644"/>
                  </a:cubicBezTo>
                  <a:cubicBezTo>
                    <a:pt x="121136" y="71644"/>
                    <a:pt x="116708" y="69091"/>
                    <a:pt x="116697" y="69091"/>
                  </a:cubicBezTo>
                  <a:lnTo>
                    <a:pt x="59681" y="36163"/>
                  </a:lnTo>
                  <a:lnTo>
                    <a:pt x="2535" y="3182"/>
                  </a:lnTo>
                  <a:cubicBezTo>
                    <a:pt x="1791" y="2751"/>
                    <a:pt x="2" y="1754"/>
                    <a:pt x="2" y="1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3"/>
            <p:cNvSpPr/>
            <p:nvPr/>
          </p:nvSpPr>
          <p:spPr>
            <a:xfrm>
              <a:off x="1021675" y="1674025"/>
              <a:ext cx="5523500" cy="3113350"/>
            </a:xfrm>
            <a:custGeom>
              <a:avLst/>
              <a:gdLst/>
              <a:ahLst/>
              <a:cxnLst/>
              <a:rect l="l" t="t" r="r" b="b"/>
              <a:pathLst>
                <a:path w="220940" h="124534" extrusionOk="0">
                  <a:moveTo>
                    <a:pt x="220779" y="73670"/>
                  </a:moveTo>
                  <a:lnTo>
                    <a:pt x="220940" y="73762"/>
                  </a:lnTo>
                  <a:cubicBezTo>
                    <a:pt x="220890" y="73726"/>
                    <a:pt x="220836" y="73695"/>
                    <a:pt x="220779" y="73670"/>
                  </a:cubicBezTo>
                  <a:close/>
                  <a:moveTo>
                    <a:pt x="89377" y="0"/>
                  </a:moveTo>
                  <a:cubicBezTo>
                    <a:pt x="87525" y="0"/>
                    <a:pt x="85670" y="413"/>
                    <a:pt x="84258" y="1234"/>
                  </a:cubicBezTo>
                  <a:lnTo>
                    <a:pt x="2787" y="48726"/>
                  </a:lnTo>
                  <a:cubicBezTo>
                    <a:pt x="0" y="50353"/>
                    <a:pt x="0" y="52975"/>
                    <a:pt x="2799" y="54603"/>
                  </a:cubicBezTo>
                  <a:lnTo>
                    <a:pt x="16663" y="62612"/>
                  </a:lnTo>
                  <a:lnTo>
                    <a:pt x="117408" y="120761"/>
                  </a:lnTo>
                  <a:lnTo>
                    <a:pt x="121845" y="123326"/>
                  </a:lnTo>
                  <a:cubicBezTo>
                    <a:pt x="123252" y="124133"/>
                    <a:pt x="125089" y="124532"/>
                    <a:pt x="126917" y="124532"/>
                  </a:cubicBezTo>
                  <a:cubicBezTo>
                    <a:pt x="126965" y="124533"/>
                    <a:pt x="127012" y="124533"/>
                    <a:pt x="127060" y="124533"/>
                  </a:cubicBezTo>
                  <a:cubicBezTo>
                    <a:pt x="128937" y="124533"/>
                    <a:pt x="130556" y="124078"/>
                    <a:pt x="131998" y="123314"/>
                  </a:cubicBezTo>
                  <a:lnTo>
                    <a:pt x="136426" y="120761"/>
                  </a:lnTo>
                  <a:lnTo>
                    <a:pt x="136437" y="120761"/>
                  </a:lnTo>
                  <a:lnTo>
                    <a:pt x="200308" y="83881"/>
                  </a:lnTo>
                  <a:lnTo>
                    <a:pt x="214324" y="75789"/>
                  </a:lnTo>
                  <a:lnTo>
                    <a:pt x="217287" y="74080"/>
                  </a:lnTo>
                  <a:cubicBezTo>
                    <a:pt x="217697" y="73857"/>
                    <a:pt x="218083" y="73681"/>
                    <a:pt x="218458" y="73564"/>
                  </a:cubicBezTo>
                  <a:cubicBezTo>
                    <a:pt x="218658" y="73505"/>
                    <a:pt x="218832" y="73458"/>
                    <a:pt x="219020" y="73436"/>
                  </a:cubicBezTo>
                  <a:cubicBezTo>
                    <a:pt x="219194" y="73404"/>
                    <a:pt x="219369" y="73388"/>
                    <a:pt x="219546" y="73388"/>
                  </a:cubicBezTo>
                  <a:cubicBezTo>
                    <a:pt x="219554" y="73388"/>
                    <a:pt x="219562" y="73388"/>
                    <a:pt x="219571" y="73388"/>
                  </a:cubicBezTo>
                  <a:cubicBezTo>
                    <a:pt x="219688" y="73390"/>
                    <a:pt x="219805" y="73398"/>
                    <a:pt x="219922" y="73412"/>
                  </a:cubicBezTo>
                  <a:cubicBezTo>
                    <a:pt x="220033" y="73421"/>
                    <a:pt x="220144" y="73445"/>
                    <a:pt x="220250" y="73482"/>
                  </a:cubicBezTo>
                  <a:cubicBezTo>
                    <a:pt x="220327" y="73493"/>
                    <a:pt x="220403" y="73516"/>
                    <a:pt x="220473" y="73551"/>
                  </a:cubicBezTo>
                  <a:cubicBezTo>
                    <a:pt x="220547" y="73564"/>
                    <a:pt x="220620" y="73591"/>
                    <a:pt x="220683" y="73633"/>
                  </a:cubicBezTo>
                  <a:cubicBezTo>
                    <a:pt x="220716" y="73644"/>
                    <a:pt x="220748" y="73656"/>
                    <a:pt x="220779" y="73670"/>
                  </a:cubicBezTo>
                  <a:lnTo>
                    <a:pt x="220779" y="73670"/>
                  </a:lnTo>
                  <a:lnTo>
                    <a:pt x="94400" y="1199"/>
                  </a:lnTo>
                  <a:cubicBezTo>
                    <a:pt x="93012" y="399"/>
                    <a:pt x="91197" y="0"/>
                    <a:pt x="89377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3"/>
            <p:cNvSpPr/>
            <p:nvPr/>
          </p:nvSpPr>
          <p:spPr>
            <a:xfrm>
              <a:off x="4194575" y="3508725"/>
              <a:ext cx="2386100" cy="1967775"/>
            </a:xfrm>
            <a:custGeom>
              <a:avLst/>
              <a:gdLst/>
              <a:ahLst/>
              <a:cxnLst/>
              <a:rect l="l" t="t" r="r" b="b"/>
              <a:pathLst>
                <a:path w="95444" h="78711" extrusionOk="0">
                  <a:moveTo>
                    <a:pt x="92630" y="0"/>
                  </a:moveTo>
                  <a:cubicBezTo>
                    <a:pt x="92453" y="0"/>
                    <a:pt x="92278" y="16"/>
                    <a:pt x="92104" y="46"/>
                  </a:cubicBezTo>
                  <a:cubicBezTo>
                    <a:pt x="91917" y="70"/>
                    <a:pt x="91742" y="117"/>
                    <a:pt x="91542" y="176"/>
                  </a:cubicBezTo>
                  <a:cubicBezTo>
                    <a:pt x="91167" y="293"/>
                    <a:pt x="90781" y="469"/>
                    <a:pt x="90371" y="690"/>
                  </a:cubicBezTo>
                  <a:lnTo>
                    <a:pt x="87408" y="2401"/>
                  </a:lnTo>
                  <a:lnTo>
                    <a:pt x="73390" y="10493"/>
                  </a:lnTo>
                  <a:lnTo>
                    <a:pt x="9521" y="47373"/>
                  </a:lnTo>
                  <a:lnTo>
                    <a:pt x="9510" y="47373"/>
                  </a:lnTo>
                  <a:lnTo>
                    <a:pt x="5082" y="49926"/>
                  </a:lnTo>
                  <a:lnTo>
                    <a:pt x="5071" y="49938"/>
                  </a:lnTo>
                  <a:cubicBezTo>
                    <a:pt x="3667" y="50745"/>
                    <a:pt x="1840" y="51144"/>
                    <a:pt x="1" y="51144"/>
                  </a:cubicBezTo>
                  <a:lnTo>
                    <a:pt x="1" y="56743"/>
                  </a:lnTo>
                  <a:cubicBezTo>
                    <a:pt x="25" y="56743"/>
                    <a:pt x="49" y="56743"/>
                    <a:pt x="73" y="56743"/>
                  </a:cubicBezTo>
                  <a:cubicBezTo>
                    <a:pt x="1769" y="56743"/>
                    <a:pt x="3461" y="56356"/>
                    <a:pt x="4767" y="55607"/>
                  </a:cubicBezTo>
                  <a:cubicBezTo>
                    <a:pt x="5422" y="55232"/>
                    <a:pt x="6043" y="54869"/>
                    <a:pt x="6617" y="54540"/>
                  </a:cubicBezTo>
                  <a:lnTo>
                    <a:pt x="7426" y="54072"/>
                  </a:lnTo>
                  <a:cubicBezTo>
                    <a:pt x="8315" y="53569"/>
                    <a:pt x="8983" y="53182"/>
                    <a:pt x="9310" y="52983"/>
                  </a:cubicBezTo>
                  <a:lnTo>
                    <a:pt x="9497" y="52879"/>
                  </a:lnTo>
                  <a:cubicBezTo>
                    <a:pt x="9503" y="52871"/>
                    <a:pt x="9511" y="52868"/>
                    <a:pt x="9521" y="52866"/>
                  </a:cubicBezTo>
                  <a:lnTo>
                    <a:pt x="78158" y="13234"/>
                  </a:lnTo>
                  <a:lnTo>
                    <a:pt x="88662" y="7167"/>
                  </a:lnTo>
                  <a:cubicBezTo>
                    <a:pt x="88985" y="6980"/>
                    <a:pt x="89290" y="6892"/>
                    <a:pt x="89562" y="6892"/>
                  </a:cubicBezTo>
                  <a:cubicBezTo>
                    <a:pt x="90227" y="6892"/>
                    <a:pt x="90688" y="7423"/>
                    <a:pt x="90688" y="8338"/>
                  </a:cubicBezTo>
                  <a:lnTo>
                    <a:pt x="90688" y="20130"/>
                  </a:lnTo>
                  <a:cubicBezTo>
                    <a:pt x="90691" y="20216"/>
                    <a:pt x="90683" y="20303"/>
                    <a:pt x="90664" y="20387"/>
                  </a:cubicBezTo>
                  <a:cubicBezTo>
                    <a:pt x="90677" y="20447"/>
                    <a:pt x="90664" y="20504"/>
                    <a:pt x="90640" y="20575"/>
                  </a:cubicBezTo>
                  <a:cubicBezTo>
                    <a:pt x="90650" y="20613"/>
                    <a:pt x="90645" y="20654"/>
                    <a:pt x="90629" y="20692"/>
                  </a:cubicBezTo>
                  <a:cubicBezTo>
                    <a:pt x="90604" y="20842"/>
                    <a:pt x="90569" y="20991"/>
                    <a:pt x="90523" y="21137"/>
                  </a:cubicBezTo>
                  <a:cubicBezTo>
                    <a:pt x="90477" y="21309"/>
                    <a:pt x="90414" y="21478"/>
                    <a:pt x="90337" y="21640"/>
                  </a:cubicBezTo>
                  <a:cubicBezTo>
                    <a:pt x="90264" y="21808"/>
                    <a:pt x="90182" y="21972"/>
                    <a:pt x="90091" y="22132"/>
                  </a:cubicBezTo>
                  <a:cubicBezTo>
                    <a:pt x="89996" y="22297"/>
                    <a:pt x="89903" y="22449"/>
                    <a:pt x="89786" y="22589"/>
                  </a:cubicBezTo>
                  <a:cubicBezTo>
                    <a:pt x="89707" y="22703"/>
                    <a:pt x="89621" y="22812"/>
                    <a:pt x="89530" y="22917"/>
                  </a:cubicBezTo>
                  <a:lnTo>
                    <a:pt x="89330" y="23116"/>
                  </a:lnTo>
                  <a:cubicBezTo>
                    <a:pt x="89227" y="23225"/>
                    <a:pt x="89113" y="23324"/>
                    <a:pt x="88990" y="23409"/>
                  </a:cubicBezTo>
                  <a:cubicBezTo>
                    <a:pt x="88886" y="23490"/>
                    <a:pt x="88768" y="23572"/>
                    <a:pt x="88662" y="23643"/>
                  </a:cubicBezTo>
                  <a:lnTo>
                    <a:pt x="9522" y="69341"/>
                  </a:lnTo>
                  <a:lnTo>
                    <a:pt x="9522" y="69353"/>
                  </a:lnTo>
                  <a:lnTo>
                    <a:pt x="5071" y="71917"/>
                  </a:lnTo>
                  <a:cubicBezTo>
                    <a:pt x="3667" y="72725"/>
                    <a:pt x="1840" y="73135"/>
                    <a:pt x="1" y="73135"/>
                  </a:cubicBezTo>
                  <a:lnTo>
                    <a:pt x="1" y="78710"/>
                  </a:lnTo>
                  <a:cubicBezTo>
                    <a:pt x="25" y="78710"/>
                    <a:pt x="49" y="78710"/>
                    <a:pt x="73" y="78710"/>
                  </a:cubicBezTo>
                  <a:cubicBezTo>
                    <a:pt x="1769" y="78710"/>
                    <a:pt x="3461" y="78323"/>
                    <a:pt x="4767" y="77574"/>
                  </a:cubicBezTo>
                  <a:cubicBezTo>
                    <a:pt x="5422" y="77199"/>
                    <a:pt x="6043" y="76837"/>
                    <a:pt x="6617" y="76507"/>
                  </a:cubicBezTo>
                  <a:lnTo>
                    <a:pt x="7426" y="76039"/>
                  </a:lnTo>
                  <a:cubicBezTo>
                    <a:pt x="7799" y="75829"/>
                    <a:pt x="8139" y="75629"/>
                    <a:pt x="8432" y="75466"/>
                  </a:cubicBezTo>
                  <a:cubicBezTo>
                    <a:pt x="8584" y="75373"/>
                    <a:pt x="8714" y="75302"/>
                    <a:pt x="8831" y="75232"/>
                  </a:cubicBezTo>
                  <a:cubicBezTo>
                    <a:pt x="8959" y="75161"/>
                    <a:pt x="9052" y="75102"/>
                    <a:pt x="9147" y="75044"/>
                  </a:cubicBezTo>
                  <a:cubicBezTo>
                    <a:pt x="9263" y="74974"/>
                    <a:pt x="9358" y="74927"/>
                    <a:pt x="9427" y="74892"/>
                  </a:cubicBezTo>
                  <a:cubicBezTo>
                    <a:pt x="9487" y="74857"/>
                    <a:pt x="9521" y="74833"/>
                    <a:pt x="9521" y="74833"/>
                  </a:cubicBezTo>
                  <a:lnTo>
                    <a:pt x="90371" y="28152"/>
                  </a:lnTo>
                  <a:cubicBezTo>
                    <a:pt x="93171" y="26534"/>
                    <a:pt x="95443" y="22600"/>
                    <a:pt x="95443" y="19369"/>
                  </a:cubicBezTo>
                  <a:lnTo>
                    <a:pt x="95443" y="3619"/>
                  </a:lnTo>
                  <a:cubicBezTo>
                    <a:pt x="95443" y="2049"/>
                    <a:pt x="94903" y="937"/>
                    <a:pt x="94038" y="375"/>
                  </a:cubicBezTo>
                  <a:lnTo>
                    <a:pt x="94027" y="375"/>
                  </a:lnTo>
                  <a:lnTo>
                    <a:pt x="93862" y="282"/>
                  </a:lnTo>
                  <a:cubicBezTo>
                    <a:pt x="93827" y="269"/>
                    <a:pt x="93804" y="258"/>
                    <a:pt x="93769" y="245"/>
                  </a:cubicBezTo>
                  <a:cubicBezTo>
                    <a:pt x="93699" y="211"/>
                    <a:pt x="93628" y="176"/>
                    <a:pt x="93558" y="165"/>
                  </a:cubicBezTo>
                  <a:cubicBezTo>
                    <a:pt x="93489" y="128"/>
                    <a:pt x="93413" y="105"/>
                    <a:pt x="93335" y="94"/>
                  </a:cubicBezTo>
                  <a:cubicBezTo>
                    <a:pt x="93229" y="57"/>
                    <a:pt x="93119" y="33"/>
                    <a:pt x="93006" y="24"/>
                  </a:cubicBezTo>
                  <a:cubicBezTo>
                    <a:pt x="92889" y="10"/>
                    <a:pt x="92772" y="2"/>
                    <a:pt x="92655" y="0"/>
                  </a:cubicBezTo>
                  <a:cubicBezTo>
                    <a:pt x="92646" y="0"/>
                    <a:pt x="92638" y="0"/>
                    <a:pt x="92630" y="0"/>
                  </a:cubicBezTo>
                  <a:close/>
                </a:path>
              </a:pathLst>
            </a:custGeom>
            <a:solidFill>
              <a:srgbClr val="C23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3"/>
            <p:cNvSpPr/>
            <p:nvPr/>
          </p:nvSpPr>
          <p:spPr>
            <a:xfrm>
              <a:off x="3297500" y="2949000"/>
              <a:ext cx="1085425" cy="626325"/>
            </a:xfrm>
            <a:custGeom>
              <a:avLst/>
              <a:gdLst/>
              <a:ahLst/>
              <a:cxnLst/>
              <a:rect l="l" t="t" r="r" b="b"/>
              <a:pathLst>
                <a:path w="43417" h="25053" extrusionOk="0">
                  <a:moveTo>
                    <a:pt x="21708" y="1"/>
                  </a:moveTo>
                  <a:cubicBezTo>
                    <a:pt x="15950" y="1"/>
                    <a:pt x="10429" y="1321"/>
                    <a:pt x="6357" y="3669"/>
                  </a:cubicBezTo>
                  <a:cubicBezTo>
                    <a:pt x="2287" y="6019"/>
                    <a:pt x="1" y="9204"/>
                    <a:pt x="1" y="12527"/>
                  </a:cubicBezTo>
                  <a:cubicBezTo>
                    <a:pt x="1" y="15849"/>
                    <a:pt x="2287" y="19036"/>
                    <a:pt x="6357" y="21384"/>
                  </a:cubicBezTo>
                  <a:cubicBezTo>
                    <a:pt x="10429" y="23734"/>
                    <a:pt x="15950" y="25052"/>
                    <a:pt x="21708" y="25052"/>
                  </a:cubicBezTo>
                  <a:cubicBezTo>
                    <a:pt x="27465" y="25052"/>
                    <a:pt x="32986" y="23734"/>
                    <a:pt x="37058" y="21384"/>
                  </a:cubicBezTo>
                  <a:cubicBezTo>
                    <a:pt x="41128" y="19036"/>
                    <a:pt x="43416" y="15849"/>
                    <a:pt x="43416" y="12527"/>
                  </a:cubicBezTo>
                  <a:cubicBezTo>
                    <a:pt x="43416" y="9204"/>
                    <a:pt x="41128" y="6019"/>
                    <a:pt x="37058" y="3669"/>
                  </a:cubicBezTo>
                  <a:cubicBezTo>
                    <a:pt x="32986" y="1321"/>
                    <a:pt x="27465" y="1"/>
                    <a:pt x="21708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3"/>
            <p:cNvSpPr/>
            <p:nvPr/>
          </p:nvSpPr>
          <p:spPr>
            <a:xfrm>
              <a:off x="3557575" y="728875"/>
              <a:ext cx="525975" cy="679950"/>
            </a:xfrm>
            <a:custGeom>
              <a:avLst/>
              <a:gdLst/>
              <a:ahLst/>
              <a:cxnLst/>
              <a:rect l="l" t="t" r="r" b="b"/>
              <a:pathLst>
                <a:path w="21039" h="27198" extrusionOk="0">
                  <a:moveTo>
                    <a:pt x="6715" y="0"/>
                  </a:moveTo>
                  <a:cubicBezTo>
                    <a:pt x="6389" y="0"/>
                    <a:pt x="5450" y="141"/>
                    <a:pt x="4594" y="1630"/>
                  </a:cubicBezTo>
                  <a:cubicBezTo>
                    <a:pt x="3537" y="3467"/>
                    <a:pt x="3925" y="8653"/>
                    <a:pt x="3272" y="11826"/>
                  </a:cubicBezTo>
                  <a:cubicBezTo>
                    <a:pt x="2618" y="14998"/>
                    <a:pt x="1102" y="16790"/>
                    <a:pt x="551" y="19361"/>
                  </a:cubicBezTo>
                  <a:cubicBezTo>
                    <a:pt x="1" y="21933"/>
                    <a:pt x="873" y="26253"/>
                    <a:pt x="7074" y="27034"/>
                  </a:cubicBezTo>
                  <a:cubicBezTo>
                    <a:pt x="7964" y="27146"/>
                    <a:pt x="8824" y="27198"/>
                    <a:pt x="9650" y="27198"/>
                  </a:cubicBezTo>
                  <a:cubicBezTo>
                    <a:pt x="14578" y="27198"/>
                    <a:pt x="18264" y="25368"/>
                    <a:pt x="19523" y="23678"/>
                  </a:cubicBezTo>
                  <a:cubicBezTo>
                    <a:pt x="20993" y="21705"/>
                    <a:pt x="21039" y="17503"/>
                    <a:pt x="19523" y="15240"/>
                  </a:cubicBezTo>
                  <a:cubicBezTo>
                    <a:pt x="18009" y="12976"/>
                    <a:pt x="16860" y="11139"/>
                    <a:pt x="16906" y="8199"/>
                  </a:cubicBezTo>
                  <a:lnTo>
                    <a:pt x="6834" y="8"/>
                  </a:lnTo>
                  <a:cubicBezTo>
                    <a:pt x="6834" y="8"/>
                    <a:pt x="6791" y="0"/>
                    <a:pt x="6715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3"/>
            <p:cNvSpPr/>
            <p:nvPr/>
          </p:nvSpPr>
          <p:spPr>
            <a:xfrm>
              <a:off x="3916350" y="313450"/>
              <a:ext cx="452650" cy="932950"/>
            </a:xfrm>
            <a:custGeom>
              <a:avLst/>
              <a:gdLst/>
              <a:ahLst/>
              <a:cxnLst/>
              <a:rect l="l" t="t" r="r" b="b"/>
              <a:pathLst>
                <a:path w="18106" h="37318" extrusionOk="0">
                  <a:moveTo>
                    <a:pt x="14072" y="1"/>
                  </a:moveTo>
                  <a:cubicBezTo>
                    <a:pt x="13778" y="1"/>
                    <a:pt x="13552" y="151"/>
                    <a:pt x="13635" y="454"/>
                  </a:cubicBezTo>
                  <a:cubicBezTo>
                    <a:pt x="13798" y="1057"/>
                    <a:pt x="14086" y="1473"/>
                    <a:pt x="14454" y="2613"/>
                  </a:cubicBezTo>
                  <a:cubicBezTo>
                    <a:pt x="14792" y="3649"/>
                    <a:pt x="14833" y="4475"/>
                    <a:pt x="14833" y="4475"/>
                  </a:cubicBezTo>
                  <a:cubicBezTo>
                    <a:pt x="14833" y="4475"/>
                    <a:pt x="14366" y="3260"/>
                    <a:pt x="13784" y="2317"/>
                  </a:cubicBezTo>
                  <a:cubicBezTo>
                    <a:pt x="13201" y="1373"/>
                    <a:pt x="12766" y="1104"/>
                    <a:pt x="12470" y="943"/>
                  </a:cubicBezTo>
                  <a:cubicBezTo>
                    <a:pt x="12406" y="908"/>
                    <a:pt x="12327" y="889"/>
                    <a:pt x="12247" y="889"/>
                  </a:cubicBezTo>
                  <a:cubicBezTo>
                    <a:pt x="11961" y="889"/>
                    <a:pt x="11653" y="1126"/>
                    <a:pt x="11886" y="1685"/>
                  </a:cubicBezTo>
                  <a:cubicBezTo>
                    <a:pt x="12157" y="2329"/>
                    <a:pt x="12772" y="3026"/>
                    <a:pt x="13097" y="4333"/>
                  </a:cubicBezTo>
                  <a:cubicBezTo>
                    <a:pt x="13317" y="5227"/>
                    <a:pt x="13362" y="5902"/>
                    <a:pt x="13221" y="5902"/>
                  </a:cubicBezTo>
                  <a:cubicBezTo>
                    <a:pt x="13213" y="5902"/>
                    <a:pt x="13203" y="5900"/>
                    <a:pt x="13193" y="5894"/>
                  </a:cubicBezTo>
                  <a:lnTo>
                    <a:pt x="12325" y="7499"/>
                  </a:lnTo>
                  <a:cubicBezTo>
                    <a:pt x="12959" y="8343"/>
                    <a:pt x="13344" y="8912"/>
                    <a:pt x="13700" y="9828"/>
                  </a:cubicBezTo>
                  <a:cubicBezTo>
                    <a:pt x="14056" y="10745"/>
                    <a:pt x="13625" y="13902"/>
                    <a:pt x="12578" y="16590"/>
                  </a:cubicBezTo>
                  <a:cubicBezTo>
                    <a:pt x="11668" y="18923"/>
                    <a:pt x="10769" y="20939"/>
                    <a:pt x="9633" y="22469"/>
                  </a:cubicBezTo>
                  <a:cubicBezTo>
                    <a:pt x="7183" y="25768"/>
                    <a:pt x="3556" y="29495"/>
                    <a:pt x="2074" y="30773"/>
                  </a:cubicBezTo>
                  <a:cubicBezTo>
                    <a:pt x="1560" y="31217"/>
                    <a:pt x="1300" y="31355"/>
                    <a:pt x="769" y="31355"/>
                  </a:cubicBezTo>
                  <a:cubicBezTo>
                    <a:pt x="684" y="31355"/>
                    <a:pt x="592" y="31351"/>
                    <a:pt x="491" y="31345"/>
                  </a:cubicBezTo>
                  <a:lnTo>
                    <a:pt x="491" y="31345"/>
                  </a:lnTo>
                  <a:cubicBezTo>
                    <a:pt x="1" y="32307"/>
                    <a:pt x="441" y="34133"/>
                    <a:pt x="746" y="34953"/>
                  </a:cubicBezTo>
                  <a:cubicBezTo>
                    <a:pt x="1071" y="35826"/>
                    <a:pt x="2533" y="37317"/>
                    <a:pt x="3451" y="37317"/>
                  </a:cubicBezTo>
                  <a:cubicBezTo>
                    <a:pt x="3790" y="37317"/>
                    <a:pt x="4055" y="37114"/>
                    <a:pt x="4161" y="36602"/>
                  </a:cubicBezTo>
                  <a:cubicBezTo>
                    <a:pt x="4254" y="36154"/>
                    <a:pt x="4283" y="35019"/>
                    <a:pt x="4694" y="34638"/>
                  </a:cubicBezTo>
                  <a:cubicBezTo>
                    <a:pt x="7066" y="32441"/>
                    <a:pt x="11100" y="28563"/>
                    <a:pt x="13461" y="24843"/>
                  </a:cubicBezTo>
                  <a:cubicBezTo>
                    <a:pt x="14606" y="23040"/>
                    <a:pt x="15290" y="21782"/>
                    <a:pt x="16308" y="18601"/>
                  </a:cubicBezTo>
                  <a:cubicBezTo>
                    <a:pt x="17236" y="15691"/>
                    <a:pt x="17455" y="13030"/>
                    <a:pt x="17482" y="9972"/>
                  </a:cubicBezTo>
                  <a:cubicBezTo>
                    <a:pt x="17490" y="9140"/>
                    <a:pt x="17702" y="8524"/>
                    <a:pt x="17903" y="6937"/>
                  </a:cubicBezTo>
                  <a:cubicBezTo>
                    <a:pt x="18105" y="5352"/>
                    <a:pt x="17955" y="3472"/>
                    <a:pt x="17428" y="2241"/>
                  </a:cubicBezTo>
                  <a:cubicBezTo>
                    <a:pt x="16903" y="1011"/>
                    <a:pt x="16518" y="650"/>
                    <a:pt x="16224" y="649"/>
                  </a:cubicBezTo>
                  <a:cubicBezTo>
                    <a:pt x="16222" y="649"/>
                    <a:pt x="16220" y="649"/>
                    <a:pt x="16218" y="649"/>
                  </a:cubicBezTo>
                  <a:cubicBezTo>
                    <a:pt x="15852" y="649"/>
                    <a:pt x="15731" y="978"/>
                    <a:pt x="15906" y="1563"/>
                  </a:cubicBezTo>
                  <a:cubicBezTo>
                    <a:pt x="16080" y="2152"/>
                    <a:pt x="16471" y="3100"/>
                    <a:pt x="16439" y="4423"/>
                  </a:cubicBezTo>
                  <a:cubicBezTo>
                    <a:pt x="16439" y="4423"/>
                    <a:pt x="16119" y="3116"/>
                    <a:pt x="15858" y="2350"/>
                  </a:cubicBezTo>
                  <a:cubicBezTo>
                    <a:pt x="15597" y="1584"/>
                    <a:pt x="15227" y="880"/>
                    <a:pt x="14904" y="421"/>
                  </a:cubicBezTo>
                  <a:cubicBezTo>
                    <a:pt x="14707" y="141"/>
                    <a:pt x="14357" y="1"/>
                    <a:pt x="1407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3"/>
            <p:cNvSpPr/>
            <p:nvPr/>
          </p:nvSpPr>
          <p:spPr>
            <a:xfrm>
              <a:off x="3887975" y="856075"/>
              <a:ext cx="390300" cy="349600"/>
            </a:xfrm>
            <a:custGeom>
              <a:avLst/>
              <a:gdLst/>
              <a:ahLst/>
              <a:cxnLst/>
              <a:rect l="l" t="t" r="r" b="b"/>
              <a:pathLst>
                <a:path w="15612" h="13984" extrusionOk="0">
                  <a:moveTo>
                    <a:pt x="9969" y="1"/>
                  </a:moveTo>
                  <a:cubicBezTo>
                    <a:pt x="8172" y="1"/>
                    <a:pt x="7470" y="2288"/>
                    <a:pt x="6616" y="3842"/>
                  </a:cubicBezTo>
                  <a:cubicBezTo>
                    <a:pt x="4478" y="7727"/>
                    <a:pt x="2232" y="8820"/>
                    <a:pt x="1245" y="9537"/>
                  </a:cubicBezTo>
                  <a:cubicBezTo>
                    <a:pt x="0" y="12916"/>
                    <a:pt x="5400" y="13983"/>
                    <a:pt x="5408" y="13983"/>
                  </a:cubicBezTo>
                  <a:cubicBezTo>
                    <a:pt x="5408" y="13983"/>
                    <a:pt x="5408" y="13983"/>
                    <a:pt x="5408" y="13983"/>
                  </a:cubicBezTo>
                  <a:cubicBezTo>
                    <a:pt x="10097" y="12357"/>
                    <a:pt x="15007" y="7344"/>
                    <a:pt x="15309" y="5623"/>
                  </a:cubicBezTo>
                  <a:cubicBezTo>
                    <a:pt x="15612" y="3903"/>
                    <a:pt x="15064" y="2386"/>
                    <a:pt x="15064" y="2386"/>
                  </a:cubicBezTo>
                  <a:cubicBezTo>
                    <a:pt x="14799" y="2426"/>
                    <a:pt x="14551" y="2445"/>
                    <a:pt x="14319" y="2445"/>
                  </a:cubicBezTo>
                  <a:cubicBezTo>
                    <a:pt x="11791" y="2445"/>
                    <a:pt x="11116" y="267"/>
                    <a:pt x="11116" y="267"/>
                  </a:cubicBezTo>
                  <a:cubicBezTo>
                    <a:pt x="10689" y="83"/>
                    <a:pt x="10309" y="1"/>
                    <a:pt x="9969" y="1"/>
                  </a:cubicBez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3"/>
            <p:cNvSpPr/>
            <p:nvPr/>
          </p:nvSpPr>
          <p:spPr>
            <a:xfrm>
              <a:off x="3878250" y="3014175"/>
              <a:ext cx="313550" cy="218125"/>
            </a:xfrm>
            <a:custGeom>
              <a:avLst/>
              <a:gdLst/>
              <a:ahLst/>
              <a:cxnLst/>
              <a:rect l="l" t="t" r="r" b="b"/>
              <a:pathLst>
                <a:path w="12542" h="8725" extrusionOk="0">
                  <a:moveTo>
                    <a:pt x="645" y="0"/>
                  </a:moveTo>
                  <a:cubicBezTo>
                    <a:pt x="645" y="0"/>
                    <a:pt x="545" y="859"/>
                    <a:pt x="355" y="1564"/>
                  </a:cubicBezTo>
                  <a:cubicBezTo>
                    <a:pt x="164" y="2266"/>
                    <a:pt x="1" y="3429"/>
                    <a:pt x="129" y="3999"/>
                  </a:cubicBezTo>
                  <a:cubicBezTo>
                    <a:pt x="256" y="4570"/>
                    <a:pt x="1599" y="5380"/>
                    <a:pt x="2503" y="5499"/>
                  </a:cubicBezTo>
                  <a:cubicBezTo>
                    <a:pt x="3405" y="5618"/>
                    <a:pt x="4800" y="6578"/>
                    <a:pt x="5313" y="7229"/>
                  </a:cubicBezTo>
                  <a:cubicBezTo>
                    <a:pt x="5979" y="8076"/>
                    <a:pt x="7660" y="8724"/>
                    <a:pt x="8906" y="8724"/>
                  </a:cubicBezTo>
                  <a:cubicBezTo>
                    <a:pt x="9028" y="8724"/>
                    <a:pt x="9146" y="8718"/>
                    <a:pt x="9258" y="8705"/>
                  </a:cubicBezTo>
                  <a:cubicBezTo>
                    <a:pt x="10516" y="8560"/>
                    <a:pt x="11935" y="8262"/>
                    <a:pt x="12238" y="7754"/>
                  </a:cubicBezTo>
                  <a:cubicBezTo>
                    <a:pt x="12541" y="7245"/>
                    <a:pt x="12119" y="6675"/>
                    <a:pt x="9478" y="4793"/>
                  </a:cubicBezTo>
                  <a:cubicBezTo>
                    <a:pt x="6835" y="2913"/>
                    <a:pt x="5066" y="1773"/>
                    <a:pt x="4235" y="29"/>
                  </a:cubicBezTo>
                  <a:lnTo>
                    <a:pt x="645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3"/>
            <p:cNvSpPr/>
            <p:nvPr/>
          </p:nvSpPr>
          <p:spPr>
            <a:xfrm>
              <a:off x="3649625" y="3137000"/>
              <a:ext cx="141500" cy="311525"/>
            </a:xfrm>
            <a:custGeom>
              <a:avLst/>
              <a:gdLst/>
              <a:ahLst/>
              <a:cxnLst/>
              <a:rect l="l" t="t" r="r" b="b"/>
              <a:pathLst>
                <a:path w="5660" h="12461" extrusionOk="0">
                  <a:moveTo>
                    <a:pt x="1044" y="1"/>
                  </a:moveTo>
                  <a:cubicBezTo>
                    <a:pt x="768" y="711"/>
                    <a:pt x="243" y="1112"/>
                    <a:pt x="390" y="2979"/>
                  </a:cubicBezTo>
                  <a:cubicBezTo>
                    <a:pt x="537" y="4848"/>
                    <a:pt x="371" y="5593"/>
                    <a:pt x="186" y="7120"/>
                  </a:cubicBezTo>
                  <a:cubicBezTo>
                    <a:pt x="1" y="8649"/>
                    <a:pt x="781" y="10744"/>
                    <a:pt x="1512" y="11717"/>
                  </a:cubicBezTo>
                  <a:cubicBezTo>
                    <a:pt x="1853" y="12173"/>
                    <a:pt x="2472" y="12461"/>
                    <a:pt x="3099" y="12461"/>
                  </a:cubicBezTo>
                  <a:cubicBezTo>
                    <a:pt x="3812" y="12461"/>
                    <a:pt x="4537" y="12087"/>
                    <a:pt x="4875" y="11163"/>
                  </a:cubicBezTo>
                  <a:cubicBezTo>
                    <a:pt x="5508" y="9429"/>
                    <a:pt x="5660" y="7965"/>
                    <a:pt x="5215" y="6220"/>
                  </a:cubicBezTo>
                  <a:cubicBezTo>
                    <a:pt x="4770" y="4476"/>
                    <a:pt x="5361" y="3143"/>
                    <a:pt x="5069" y="1974"/>
                  </a:cubicBezTo>
                  <a:cubicBezTo>
                    <a:pt x="4777" y="805"/>
                    <a:pt x="4364" y="2"/>
                    <a:pt x="4364" y="2"/>
                  </a:cubicBezTo>
                  <a:lnTo>
                    <a:pt x="1044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3"/>
            <p:cNvSpPr/>
            <p:nvPr/>
          </p:nvSpPr>
          <p:spPr>
            <a:xfrm>
              <a:off x="3583850" y="1817525"/>
              <a:ext cx="513525" cy="1331525"/>
            </a:xfrm>
            <a:custGeom>
              <a:avLst/>
              <a:gdLst/>
              <a:ahLst/>
              <a:cxnLst/>
              <a:rect l="l" t="t" r="r" b="b"/>
              <a:pathLst>
                <a:path w="20541" h="53261" extrusionOk="0">
                  <a:moveTo>
                    <a:pt x="18923" y="1"/>
                  </a:moveTo>
                  <a:lnTo>
                    <a:pt x="1279" y="906"/>
                  </a:lnTo>
                  <a:cubicBezTo>
                    <a:pt x="0" y="6395"/>
                    <a:pt x="1692" y="15088"/>
                    <a:pt x="1966" y="19591"/>
                  </a:cubicBezTo>
                  <a:cubicBezTo>
                    <a:pt x="2238" y="24097"/>
                    <a:pt x="2640" y="29339"/>
                    <a:pt x="2640" y="29339"/>
                  </a:cubicBezTo>
                  <a:cubicBezTo>
                    <a:pt x="2640" y="29339"/>
                    <a:pt x="1263" y="34091"/>
                    <a:pt x="1330" y="37751"/>
                  </a:cubicBezTo>
                  <a:cubicBezTo>
                    <a:pt x="1401" y="41641"/>
                    <a:pt x="3675" y="52780"/>
                    <a:pt x="3675" y="52780"/>
                  </a:cubicBezTo>
                  <a:cubicBezTo>
                    <a:pt x="3675" y="52780"/>
                    <a:pt x="4321" y="53261"/>
                    <a:pt x="5304" y="53261"/>
                  </a:cubicBezTo>
                  <a:cubicBezTo>
                    <a:pt x="5796" y="53261"/>
                    <a:pt x="6372" y="53140"/>
                    <a:pt x="6993" y="52780"/>
                  </a:cubicBezTo>
                  <a:cubicBezTo>
                    <a:pt x="6993" y="52780"/>
                    <a:pt x="7571" y="43144"/>
                    <a:pt x="8099" y="38683"/>
                  </a:cubicBezTo>
                  <a:cubicBezTo>
                    <a:pt x="8651" y="34025"/>
                    <a:pt x="8837" y="30624"/>
                    <a:pt x="9316" y="27901"/>
                  </a:cubicBezTo>
                  <a:cubicBezTo>
                    <a:pt x="9916" y="24506"/>
                    <a:pt x="10924" y="8972"/>
                    <a:pt x="10924" y="8972"/>
                  </a:cubicBezTo>
                  <a:lnTo>
                    <a:pt x="11452" y="9125"/>
                  </a:lnTo>
                  <a:lnTo>
                    <a:pt x="13046" y="27011"/>
                  </a:lnTo>
                  <a:cubicBezTo>
                    <a:pt x="13046" y="27011"/>
                    <a:pt x="11859" y="29584"/>
                    <a:pt x="11859" y="31654"/>
                  </a:cubicBezTo>
                  <a:cubicBezTo>
                    <a:pt x="11859" y="34504"/>
                    <a:pt x="12421" y="47866"/>
                    <a:pt x="12421" y="47866"/>
                  </a:cubicBezTo>
                  <a:cubicBezTo>
                    <a:pt x="12421" y="47866"/>
                    <a:pt x="13147" y="48422"/>
                    <a:pt x="14225" y="48422"/>
                  </a:cubicBezTo>
                  <a:cubicBezTo>
                    <a:pt x="14751" y="48422"/>
                    <a:pt x="15361" y="48289"/>
                    <a:pt x="16011" y="47895"/>
                  </a:cubicBezTo>
                  <a:cubicBezTo>
                    <a:pt x="16011" y="47895"/>
                    <a:pt x="18877" y="29561"/>
                    <a:pt x="19281" y="27407"/>
                  </a:cubicBezTo>
                  <a:cubicBezTo>
                    <a:pt x="19654" y="25423"/>
                    <a:pt x="20540" y="4799"/>
                    <a:pt x="1892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3"/>
            <p:cNvSpPr/>
            <p:nvPr/>
          </p:nvSpPr>
          <p:spPr>
            <a:xfrm>
              <a:off x="3677375" y="986450"/>
              <a:ext cx="318250" cy="334425"/>
            </a:xfrm>
            <a:custGeom>
              <a:avLst/>
              <a:gdLst/>
              <a:ahLst/>
              <a:cxnLst/>
              <a:rect l="l" t="t" r="r" b="b"/>
              <a:pathLst>
                <a:path w="12730" h="13377" extrusionOk="0">
                  <a:moveTo>
                    <a:pt x="2923" y="0"/>
                  </a:moveTo>
                  <a:cubicBezTo>
                    <a:pt x="2923" y="0"/>
                    <a:pt x="3209" y="5164"/>
                    <a:pt x="3114" y="5540"/>
                  </a:cubicBezTo>
                  <a:cubicBezTo>
                    <a:pt x="3019" y="5917"/>
                    <a:pt x="1086" y="6281"/>
                    <a:pt x="543" y="6730"/>
                  </a:cubicBezTo>
                  <a:cubicBezTo>
                    <a:pt x="0" y="7178"/>
                    <a:pt x="3333" y="12424"/>
                    <a:pt x="5034" y="13204"/>
                  </a:cubicBezTo>
                  <a:cubicBezTo>
                    <a:pt x="5290" y="13321"/>
                    <a:pt x="5628" y="13376"/>
                    <a:pt x="6017" y="13376"/>
                  </a:cubicBezTo>
                  <a:cubicBezTo>
                    <a:pt x="8213" y="13376"/>
                    <a:pt x="12067" y="11625"/>
                    <a:pt x="12384" y="9398"/>
                  </a:cubicBezTo>
                  <a:cubicBezTo>
                    <a:pt x="12729" y="6985"/>
                    <a:pt x="10889" y="5104"/>
                    <a:pt x="10180" y="4445"/>
                  </a:cubicBezTo>
                  <a:cubicBezTo>
                    <a:pt x="9999" y="4407"/>
                    <a:pt x="9775" y="4396"/>
                    <a:pt x="9556" y="4396"/>
                  </a:cubicBezTo>
                  <a:cubicBezTo>
                    <a:pt x="9294" y="4396"/>
                    <a:pt x="9039" y="4411"/>
                    <a:pt x="8870" y="4411"/>
                  </a:cubicBezTo>
                  <a:cubicBezTo>
                    <a:pt x="8810" y="4411"/>
                    <a:pt x="8761" y="4409"/>
                    <a:pt x="8726" y="4404"/>
                  </a:cubicBezTo>
                  <a:lnTo>
                    <a:pt x="8579" y="1902"/>
                  </a:lnTo>
                  <a:cubicBezTo>
                    <a:pt x="6273" y="1160"/>
                    <a:pt x="2923" y="0"/>
                    <a:pt x="292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3"/>
            <p:cNvSpPr/>
            <p:nvPr/>
          </p:nvSpPr>
          <p:spPr>
            <a:xfrm>
              <a:off x="3627325" y="1096075"/>
              <a:ext cx="511225" cy="488325"/>
            </a:xfrm>
            <a:custGeom>
              <a:avLst/>
              <a:gdLst/>
              <a:ahLst/>
              <a:cxnLst/>
              <a:rect l="l" t="t" r="r" b="b"/>
              <a:pathLst>
                <a:path w="20449" h="19533" extrusionOk="0">
                  <a:moveTo>
                    <a:pt x="11750" y="1"/>
                  </a:moveTo>
                  <a:cubicBezTo>
                    <a:pt x="11511" y="1"/>
                    <a:pt x="11277" y="9"/>
                    <a:pt x="11106" y="21"/>
                  </a:cubicBezTo>
                  <a:cubicBezTo>
                    <a:pt x="11106" y="21"/>
                    <a:pt x="12551" y="1306"/>
                    <a:pt x="13266" y="2942"/>
                  </a:cubicBezTo>
                  <a:cubicBezTo>
                    <a:pt x="13923" y="4444"/>
                    <a:pt x="13424" y="6012"/>
                    <a:pt x="12161" y="6569"/>
                  </a:cubicBezTo>
                  <a:cubicBezTo>
                    <a:pt x="11582" y="6825"/>
                    <a:pt x="11052" y="6951"/>
                    <a:pt x="10549" y="6951"/>
                  </a:cubicBezTo>
                  <a:cubicBezTo>
                    <a:pt x="9458" y="6951"/>
                    <a:pt x="8494" y="6358"/>
                    <a:pt x="7432" y="5213"/>
                  </a:cubicBezTo>
                  <a:cubicBezTo>
                    <a:pt x="6378" y="4073"/>
                    <a:pt x="5876" y="2600"/>
                    <a:pt x="4197" y="1654"/>
                  </a:cubicBezTo>
                  <a:cubicBezTo>
                    <a:pt x="2748" y="1872"/>
                    <a:pt x="1088" y="2643"/>
                    <a:pt x="857" y="3436"/>
                  </a:cubicBezTo>
                  <a:cubicBezTo>
                    <a:pt x="588" y="4360"/>
                    <a:pt x="0" y="8726"/>
                    <a:pt x="1246" y="12050"/>
                  </a:cubicBezTo>
                  <a:cubicBezTo>
                    <a:pt x="2490" y="15375"/>
                    <a:pt x="3952" y="17628"/>
                    <a:pt x="4669" y="19062"/>
                  </a:cubicBezTo>
                  <a:cubicBezTo>
                    <a:pt x="4669" y="19062"/>
                    <a:pt x="6173" y="19532"/>
                    <a:pt x="8334" y="19532"/>
                  </a:cubicBezTo>
                  <a:cubicBezTo>
                    <a:pt x="10300" y="19532"/>
                    <a:pt x="12810" y="19143"/>
                    <a:pt x="15225" y="17655"/>
                  </a:cubicBezTo>
                  <a:cubicBezTo>
                    <a:pt x="15225" y="17655"/>
                    <a:pt x="15739" y="14954"/>
                    <a:pt x="15769" y="13050"/>
                  </a:cubicBezTo>
                  <a:cubicBezTo>
                    <a:pt x="20449" y="8992"/>
                    <a:pt x="16473" y="3958"/>
                    <a:pt x="12530" y="43"/>
                  </a:cubicBezTo>
                  <a:cubicBezTo>
                    <a:pt x="12321" y="12"/>
                    <a:pt x="12031" y="1"/>
                    <a:pt x="11750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3"/>
            <p:cNvSpPr/>
            <p:nvPr/>
          </p:nvSpPr>
          <p:spPr>
            <a:xfrm>
              <a:off x="3397150" y="1094450"/>
              <a:ext cx="731425" cy="1960000"/>
            </a:xfrm>
            <a:custGeom>
              <a:avLst/>
              <a:gdLst/>
              <a:ahLst/>
              <a:cxnLst/>
              <a:rect l="l" t="t" r="r" b="b"/>
              <a:pathLst>
                <a:path w="29257" h="78400" extrusionOk="0">
                  <a:moveTo>
                    <a:pt x="20795" y="1"/>
                  </a:moveTo>
                  <a:cubicBezTo>
                    <a:pt x="20291" y="1"/>
                    <a:pt x="19933" y="84"/>
                    <a:pt x="19933" y="84"/>
                  </a:cubicBezTo>
                  <a:cubicBezTo>
                    <a:pt x="20647" y="1464"/>
                    <a:pt x="19906" y="2844"/>
                    <a:pt x="19906" y="2844"/>
                  </a:cubicBezTo>
                  <a:cubicBezTo>
                    <a:pt x="19906" y="2844"/>
                    <a:pt x="20351" y="5919"/>
                    <a:pt x="20351" y="6077"/>
                  </a:cubicBezTo>
                  <a:cubicBezTo>
                    <a:pt x="20351" y="6081"/>
                    <a:pt x="20350" y="6083"/>
                    <a:pt x="20347" y="6083"/>
                  </a:cubicBezTo>
                  <a:cubicBezTo>
                    <a:pt x="20249" y="6083"/>
                    <a:pt x="18392" y="3284"/>
                    <a:pt x="18392" y="3284"/>
                  </a:cubicBezTo>
                  <a:cubicBezTo>
                    <a:pt x="18360" y="3285"/>
                    <a:pt x="18329" y="3285"/>
                    <a:pt x="18297" y="3285"/>
                  </a:cubicBezTo>
                  <a:cubicBezTo>
                    <a:pt x="16128" y="3285"/>
                    <a:pt x="14323" y="1220"/>
                    <a:pt x="14323" y="1220"/>
                  </a:cubicBezTo>
                  <a:cubicBezTo>
                    <a:pt x="14323" y="1220"/>
                    <a:pt x="11193" y="1779"/>
                    <a:pt x="9689" y="3159"/>
                  </a:cubicBezTo>
                  <a:cubicBezTo>
                    <a:pt x="8184" y="4539"/>
                    <a:pt x="8810" y="7800"/>
                    <a:pt x="9274" y="9995"/>
                  </a:cubicBezTo>
                  <a:cubicBezTo>
                    <a:pt x="9738" y="12190"/>
                    <a:pt x="12192" y="16624"/>
                    <a:pt x="12823" y="18360"/>
                  </a:cubicBezTo>
                  <a:cubicBezTo>
                    <a:pt x="13456" y="20094"/>
                    <a:pt x="12637" y="20784"/>
                    <a:pt x="11693" y="22036"/>
                  </a:cubicBezTo>
                  <a:cubicBezTo>
                    <a:pt x="10750" y="23287"/>
                    <a:pt x="6364" y="28562"/>
                    <a:pt x="5109" y="35635"/>
                  </a:cubicBezTo>
                  <a:cubicBezTo>
                    <a:pt x="3854" y="42710"/>
                    <a:pt x="1330" y="69671"/>
                    <a:pt x="656" y="73031"/>
                  </a:cubicBezTo>
                  <a:cubicBezTo>
                    <a:pt x="1" y="76296"/>
                    <a:pt x="5827" y="78399"/>
                    <a:pt x="10128" y="78399"/>
                  </a:cubicBezTo>
                  <a:cubicBezTo>
                    <a:pt x="10253" y="78399"/>
                    <a:pt x="10377" y="78397"/>
                    <a:pt x="10499" y="78394"/>
                  </a:cubicBezTo>
                  <a:cubicBezTo>
                    <a:pt x="14827" y="78267"/>
                    <a:pt x="25783" y="73903"/>
                    <a:pt x="28442" y="68326"/>
                  </a:cubicBezTo>
                  <a:cubicBezTo>
                    <a:pt x="28379" y="64375"/>
                    <a:pt x="29257" y="38784"/>
                    <a:pt x="28442" y="32826"/>
                  </a:cubicBezTo>
                  <a:cubicBezTo>
                    <a:pt x="27627" y="26867"/>
                    <a:pt x="25619" y="13131"/>
                    <a:pt x="25619" y="13131"/>
                  </a:cubicBezTo>
                  <a:cubicBezTo>
                    <a:pt x="25619" y="13131"/>
                    <a:pt x="26747" y="11878"/>
                    <a:pt x="27094" y="10397"/>
                  </a:cubicBezTo>
                  <a:cubicBezTo>
                    <a:pt x="27552" y="8446"/>
                    <a:pt x="26983" y="6140"/>
                    <a:pt x="25682" y="4099"/>
                  </a:cubicBezTo>
                  <a:cubicBezTo>
                    <a:pt x="24381" y="2059"/>
                    <a:pt x="21737" y="108"/>
                    <a:pt x="21737" y="108"/>
                  </a:cubicBezTo>
                  <a:cubicBezTo>
                    <a:pt x="21402" y="27"/>
                    <a:pt x="21076" y="1"/>
                    <a:pt x="20795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3"/>
            <p:cNvSpPr/>
            <p:nvPr/>
          </p:nvSpPr>
          <p:spPr>
            <a:xfrm>
              <a:off x="3750425" y="986450"/>
              <a:ext cx="144400" cy="123450"/>
            </a:xfrm>
            <a:custGeom>
              <a:avLst/>
              <a:gdLst/>
              <a:ahLst/>
              <a:cxnLst/>
              <a:rect l="l" t="t" r="r" b="b"/>
              <a:pathLst>
                <a:path w="5776" h="4938" extrusionOk="0">
                  <a:moveTo>
                    <a:pt x="1" y="0"/>
                  </a:moveTo>
                  <a:cubicBezTo>
                    <a:pt x="1" y="0"/>
                    <a:pt x="45" y="934"/>
                    <a:pt x="75" y="1621"/>
                  </a:cubicBezTo>
                  <a:cubicBezTo>
                    <a:pt x="75" y="1621"/>
                    <a:pt x="240" y="3385"/>
                    <a:pt x="3153" y="4762"/>
                  </a:cubicBezTo>
                  <a:cubicBezTo>
                    <a:pt x="3348" y="4854"/>
                    <a:pt x="3747" y="4938"/>
                    <a:pt x="4177" y="4938"/>
                  </a:cubicBezTo>
                  <a:cubicBezTo>
                    <a:pt x="4883" y="4938"/>
                    <a:pt x="5673" y="4712"/>
                    <a:pt x="5775" y="3928"/>
                  </a:cubicBezTo>
                  <a:lnTo>
                    <a:pt x="5657" y="1902"/>
                  </a:lnTo>
                  <a:lnTo>
                    <a:pt x="4014" y="13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3"/>
            <p:cNvSpPr/>
            <p:nvPr/>
          </p:nvSpPr>
          <p:spPr>
            <a:xfrm>
              <a:off x="3673400" y="686075"/>
              <a:ext cx="336625" cy="395075"/>
            </a:xfrm>
            <a:custGeom>
              <a:avLst/>
              <a:gdLst/>
              <a:ahLst/>
              <a:cxnLst/>
              <a:rect l="l" t="t" r="r" b="b"/>
              <a:pathLst>
                <a:path w="13465" h="15803" extrusionOk="0">
                  <a:moveTo>
                    <a:pt x="6785" y="1"/>
                  </a:moveTo>
                  <a:cubicBezTo>
                    <a:pt x="6666" y="1"/>
                    <a:pt x="6546" y="4"/>
                    <a:pt x="6424" y="11"/>
                  </a:cubicBezTo>
                  <a:cubicBezTo>
                    <a:pt x="2786" y="213"/>
                    <a:pt x="1" y="3326"/>
                    <a:pt x="204" y="6964"/>
                  </a:cubicBezTo>
                  <a:cubicBezTo>
                    <a:pt x="322" y="9091"/>
                    <a:pt x="1449" y="10898"/>
                    <a:pt x="3080" y="12015"/>
                  </a:cubicBezTo>
                  <a:cubicBezTo>
                    <a:pt x="3080" y="12015"/>
                    <a:pt x="3387" y="13213"/>
                    <a:pt x="3603" y="13465"/>
                  </a:cubicBezTo>
                  <a:cubicBezTo>
                    <a:pt x="4813" y="14879"/>
                    <a:pt x="8025" y="15786"/>
                    <a:pt x="9087" y="15802"/>
                  </a:cubicBezTo>
                  <a:cubicBezTo>
                    <a:pt x="9095" y="15802"/>
                    <a:pt x="9102" y="15802"/>
                    <a:pt x="9110" y="15802"/>
                  </a:cubicBezTo>
                  <a:cubicBezTo>
                    <a:pt x="10018" y="15802"/>
                    <a:pt x="10807" y="14948"/>
                    <a:pt x="11663" y="13538"/>
                  </a:cubicBezTo>
                  <a:cubicBezTo>
                    <a:pt x="13464" y="10577"/>
                    <a:pt x="13021" y="7289"/>
                    <a:pt x="12741" y="5649"/>
                  </a:cubicBezTo>
                  <a:cubicBezTo>
                    <a:pt x="12250" y="2452"/>
                    <a:pt x="10011" y="1"/>
                    <a:pt x="678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3"/>
            <p:cNvSpPr/>
            <p:nvPr/>
          </p:nvSpPr>
          <p:spPr>
            <a:xfrm>
              <a:off x="3852550" y="749975"/>
              <a:ext cx="172025" cy="112800"/>
            </a:xfrm>
            <a:custGeom>
              <a:avLst/>
              <a:gdLst/>
              <a:ahLst/>
              <a:cxnLst/>
              <a:rect l="l" t="t" r="r" b="b"/>
              <a:pathLst>
                <a:path w="6881" h="4512" extrusionOk="0">
                  <a:moveTo>
                    <a:pt x="3662" y="1"/>
                  </a:moveTo>
                  <a:cubicBezTo>
                    <a:pt x="1981" y="1"/>
                    <a:pt x="0" y="830"/>
                    <a:pt x="0" y="830"/>
                  </a:cubicBezTo>
                  <a:cubicBezTo>
                    <a:pt x="0" y="830"/>
                    <a:pt x="696" y="3001"/>
                    <a:pt x="3070" y="3941"/>
                  </a:cubicBezTo>
                  <a:cubicBezTo>
                    <a:pt x="4214" y="4394"/>
                    <a:pt x="4965" y="4512"/>
                    <a:pt x="5436" y="4512"/>
                  </a:cubicBezTo>
                  <a:cubicBezTo>
                    <a:pt x="5942" y="4512"/>
                    <a:pt x="6126" y="4376"/>
                    <a:pt x="6126" y="4376"/>
                  </a:cubicBezTo>
                  <a:cubicBezTo>
                    <a:pt x="6126" y="4376"/>
                    <a:pt x="6881" y="1675"/>
                    <a:pt x="5336" y="460"/>
                  </a:cubicBezTo>
                  <a:cubicBezTo>
                    <a:pt x="4908" y="123"/>
                    <a:pt x="4307" y="1"/>
                    <a:pt x="3662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3"/>
            <p:cNvSpPr/>
            <p:nvPr/>
          </p:nvSpPr>
          <p:spPr>
            <a:xfrm>
              <a:off x="3663450" y="684400"/>
              <a:ext cx="322525" cy="302075"/>
            </a:xfrm>
            <a:custGeom>
              <a:avLst/>
              <a:gdLst/>
              <a:ahLst/>
              <a:cxnLst/>
              <a:rect l="l" t="t" r="r" b="b"/>
              <a:pathLst>
                <a:path w="12901" h="12083" extrusionOk="0">
                  <a:moveTo>
                    <a:pt x="7154" y="1"/>
                  </a:moveTo>
                  <a:cubicBezTo>
                    <a:pt x="6690" y="1"/>
                    <a:pt x="6223" y="47"/>
                    <a:pt x="5759" y="136"/>
                  </a:cubicBezTo>
                  <a:cubicBezTo>
                    <a:pt x="3361" y="599"/>
                    <a:pt x="1518" y="2384"/>
                    <a:pt x="861" y="4735"/>
                  </a:cubicBezTo>
                  <a:cubicBezTo>
                    <a:pt x="0" y="7821"/>
                    <a:pt x="1291" y="10579"/>
                    <a:pt x="3480" y="12082"/>
                  </a:cubicBezTo>
                  <a:cubicBezTo>
                    <a:pt x="3407" y="11858"/>
                    <a:pt x="1676" y="9281"/>
                    <a:pt x="3451" y="8712"/>
                  </a:cubicBezTo>
                  <a:lnTo>
                    <a:pt x="3451" y="8712"/>
                  </a:lnTo>
                  <a:cubicBezTo>
                    <a:pt x="3480" y="8959"/>
                    <a:pt x="3518" y="9875"/>
                    <a:pt x="3610" y="10454"/>
                  </a:cubicBezTo>
                  <a:cubicBezTo>
                    <a:pt x="3610" y="10454"/>
                    <a:pt x="3619" y="10455"/>
                    <a:pt x="3636" y="10455"/>
                  </a:cubicBezTo>
                  <a:cubicBezTo>
                    <a:pt x="3781" y="10455"/>
                    <a:pt x="4477" y="10404"/>
                    <a:pt x="4453" y="9428"/>
                  </a:cubicBezTo>
                  <a:cubicBezTo>
                    <a:pt x="4445" y="9136"/>
                    <a:pt x="4393" y="8639"/>
                    <a:pt x="4398" y="8397"/>
                  </a:cubicBezTo>
                  <a:cubicBezTo>
                    <a:pt x="4414" y="7604"/>
                    <a:pt x="4382" y="7069"/>
                    <a:pt x="4838" y="6392"/>
                  </a:cubicBezTo>
                  <a:cubicBezTo>
                    <a:pt x="5037" y="6096"/>
                    <a:pt x="5124" y="5770"/>
                    <a:pt x="5244" y="5392"/>
                  </a:cubicBezTo>
                  <a:cubicBezTo>
                    <a:pt x="5539" y="4468"/>
                    <a:pt x="6211" y="3668"/>
                    <a:pt x="7132" y="3363"/>
                  </a:cubicBezTo>
                  <a:cubicBezTo>
                    <a:pt x="7380" y="3281"/>
                    <a:pt x="7653" y="3228"/>
                    <a:pt x="7948" y="3228"/>
                  </a:cubicBezTo>
                  <a:cubicBezTo>
                    <a:pt x="8691" y="3228"/>
                    <a:pt x="9568" y="3563"/>
                    <a:pt x="10498" y="4610"/>
                  </a:cubicBezTo>
                  <a:cubicBezTo>
                    <a:pt x="11192" y="3506"/>
                    <a:pt x="11699" y="3177"/>
                    <a:pt x="12088" y="3177"/>
                  </a:cubicBezTo>
                  <a:cubicBezTo>
                    <a:pt x="12438" y="3177"/>
                    <a:pt x="12692" y="3444"/>
                    <a:pt x="12900" y="3653"/>
                  </a:cubicBezTo>
                  <a:cubicBezTo>
                    <a:pt x="11690" y="1149"/>
                    <a:pt x="9475" y="1"/>
                    <a:pt x="7154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3"/>
            <p:cNvSpPr/>
            <p:nvPr/>
          </p:nvSpPr>
          <p:spPr>
            <a:xfrm>
              <a:off x="3665575" y="888500"/>
              <a:ext cx="84875" cy="107025"/>
            </a:xfrm>
            <a:custGeom>
              <a:avLst/>
              <a:gdLst/>
              <a:ahLst/>
              <a:cxnLst/>
              <a:rect l="l" t="t" r="r" b="b"/>
              <a:pathLst>
                <a:path w="3395" h="4281" extrusionOk="0">
                  <a:moveTo>
                    <a:pt x="2094" y="1"/>
                  </a:moveTo>
                  <a:cubicBezTo>
                    <a:pt x="1663" y="1"/>
                    <a:pt x="1231" y="167"/>
                    <a:pt x="956" y="597"/>
                  </a:cubicBezTo>
                  <a:cubicBezTo>
                    <a:pt x="1" y="2089"/>
                    <a:pt x="1356" y="4280"/>
                    <a:pt x="2545" y="4280"/>
                  </a:cubicBezTo>
                  <a:cubicBezTo>
                    <a:pt x="2561" y="4280"/>
                    <a:pt x="2577" y="4280"/>
                    <a:pt x="2593" y="4279"/>
                  </a:cubicBezTo>
                  <a:cubicBezTo>
                    <a:pt x="3235" y="4247"/>
                    <a:pt x="3395" y="3918"/>
                    <a:pt x="3395" y="3918"/>
                  </a:cubicBezTo>
                  <a:lnTo>
                    <a:pt x="3366" y="548"/>
                  </a:lnTo>
                  <a:cubicBezTo>
                    <a:pt x="3126" y="240"/>
                    <a:pt x="2610" y="1"/>
                    <a:pt x="209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3"/>
            <p:cNvSpPr/>
            <p:nvPr/>
          </p:nvSpPr>
          <p:spPr>
            <a:xfrm>
              <a:off x="3460925" y="1159150"/>
              <a:ext cx="331800" cy="864200"/>
            </a:xfrm>
            <a:custGeom>
              <a:avLst/>
              <a:gdLst/>
              <a:ahLst/>
              <a:cxnLst/>
              <a:rect l="l" t="t" r="r" b="b"/>
              <a:pathLst>
                <a:path w="13272" h="34568" extrusionOk="0">
                  <a:moveTo>
                    <a:pt x="8801" y="1"/>
                  </a:moveTo>
                  <a:cubicBezTo>
                    <a:pt x="8021" y="1"/>
                    <a:pt x="7163" y="603"/>
                    <a:pt x="6196" y="2115"/>
                  </a:cubicBezTo>
                  <a:cubicBezTo>
                    <a:pt x="4455" y="4839"/>
                    <a:pt x="2672" y="7283"/>
                    <a:pt x="1322" y="10882"/>
                  </a:cubicBezTo>
                  <a:cubicBezTo>
                    <a:pt x="570" y="12882"/>
                    <a:pt x="1" y="14836"/>
                    <a:pt x="1018" y="19092"/>
                  </a:cubicBezTo>
                  <a:cubicBezTo>
                    <a:pt x="1729" y="22063"/>
                    <a:pt x="2590" y="24040"/>
                    <a:pt x="3947" y="26777"/>
                  </a:cubicBezTo>
                  <a:cubicBezTo>
                    <a:pt x="4318" y="27524"/>
                    <a:pt x="4408" y="28170"/>
                    <a:pt x="4944" y="29676"/>
                  </a:cubicBezTo>
                  <a:cubicBezTo>
                    <a:pt x="5482" y="31181"/>
                    <a:pt x="6467" y="32791"/>
                    <a:pt x="7492" y="33650"/>
                  </a:cubicBezTo>
                  <a:cubicBezTo>
                    <a:pt x="8310" y="34335"/>
                    <a:pt x="8798" y="34568"/>
                    <a:pt x="9095" y="34568"/>
                  </a:cubicBezTo>
                  <a:cubicBezTo>
                    <a:pt x="9170" y="34568"/>
                    <a:pt x="9233" y="34553"/>
                    <a:pt x="9286" y="34527"/>
                  </a:cubicBezTo>
                  <a:cubicBezTo>
                    <a:pt x="9619" y="34360"/>
                    <a:pt x="9581" y="34012"/>
                    <a:pt x="9157" y="33564"/>
                  </a:cubicBezTo>
                  <a:cubicBezTo>
                    <a:pt x="8734" y="33118"/>
                    <a:pt x="7959" y="32450"/>
                    <a:pt x="7389" y="31254"/>
                  </a:cubicBezTo>
                  <a:lnTo>
                    <a:pt x="7389" y="31254"/>
                  </a:lnTo>
                  <a:cubicBezTo>
                    <a:pt x="7389" y="31254"/>
                    <a:pt x="8266" y="32276"/>
                    <a:pt x="8845" y="32841"/>
                  </a:cubicBezTo>
                  <a:cubicBezTo>
                    <a:pt x="9424" y="33406"/>
                    <a:pt x="10071" y="33865"/>
                    <a:pt x="10568" y="34129"/>
                  </a:cubicBezTo>
                  <a:cubicBezTo>
                    <a:pt x="10710" y="34205"/>
                    <a:pt x="10869" y="34238"/>
                    <a:pt x="11024" y="34238"/>
                  </a:cubicBezTo>
                  <a:cubicBezTo>
                    <a:pt x="11535" y="34238"/>
                    <a:pt x="12004" y="33879"/>
                    <a:pt x="11685" y="33525"/>
                  </a:cubicBezTo>
                  <a:cubicBezTo>
                    <a:pt x="11268" y="33063"/>
                    <a:pt x="10823" y="32822"/>
                    <a:pt x="9978" y="31973"/>
                  </a:cubicBezTo>
                  <a:cubicBezTo>
                    <a:pt x="9209" y="31199"/>
                    <a:pt x="8799" y="30482"/>
                    <a:pt x="8799" y="30482"/>
                  </a:cubicBezTo>
                  <a:lnTo>
                    <a:pt x="8799" y="30482"/>
                  </a:lnTo>
                  <a:cubicBezTo>
                    <a:pt x="8799" y="30482"/>
                    <a:pt x="9764" y="31355"/>
                    <a:pt x="10711" y="31933"/>
                  </a:cubicBezTo>
                  <a:cubicBezTo>
                    <a:pt x="11657" y="32509"/>
                    <a:pt x="12166" y="32553"/>
                    <a:pt x="12502" y="32563"/>
                  </a:cubicBezTo>
                  <a:cubicBezTo>
                    <a:pt x="12506" y="32563"/>
                    <a:pt x="12510" y="32563"/>
                    <a:pt x="12515" y="32563"/>
                  </a:cubicBezTo>
                  <a:cubicBezTo>
                    <a:pt x="12850" y="32563"/>
                    <a:pt x="13272" y="32132"/>
                    <a:pt x="12689" y="31637"/>
                  </a:cubicBezTo>
                  <a:cubicBezTo>
                    <a:pt x="12157" y="31184"/>
                    <a:pt x="11291" y="30843"/>
                    <a:pt x="10412" y="29824"/>
                  </a:cubicBezTo>
                  <a:cubicBezTo>
                    <a:pt x="9775" y="29084"/>
                    <a:pt x="9425" y="28474"/>
                    <a:pt x="9620" y="28474"/>
                  </a:cubicBezTo>
                  <a:cubicBezTo>
                    <a:pt x="9620" y="28474"/>
                    <a:pt x="9620" y="28474"/>
                    <a:pt x="9620" y="28474"/>
                  </a:cubicBezTo>
                  <a:cubicBezTo>
                    <a:pt x="9815" y="28475"/>
                    <a:pt x="10162" y="28937"/>
                    <a:pt x="10953" y="29254"/>
                  </a:cubicBezTo>
                  <a:cubicBezTo>
                    <a:pt x="11222" y="29362"/>
                    <a:pt x="11513" y="29412"/>
                    <a:pt x="11781" y="29412"/>
                  </a:cubicBezTo>
                  <a:cubicBezTo>
                    <a:pt x="12266" y="29412"/>
                    <a:pt x="12680" y="29248"/>
                    <a:pt x="12768" y="28966"/>
                  </a:cubicBezTo>
                  <a:cubicBezTo>
                    <a:pt x="12904" y="28529"/>
                    <a:pt x="12668" y="28692"/>
                    <a:pt x="11940" y="28259"/>
                  </a:cubicBezTo>
                  <a:cubicBezTo>
                    <a:pt x="11211" y="27827"/>
                    <a:pt x="10742" y="27178"/>
                    <a:pt x="9666" y="26649"/>
                  </a:cubicBezTo>
                  <a:cubicBezTo>
                    <a:pt x="8720" y="26186"/>
                    <a:pt x="8114" y="25749"/>
                    <a:pt x="7528" y="24959"/>
                  </a:cubicBezTo>
                  <a:cubicBezTo>
                    <a:pt x="6808" y="23994"/>
                    <a:pt x="5792" y="21407"/>
                    <a:pt x="5110" y="18604"/>
                  </a:cubicBezTo>
                  <a:cubicBezTo>
                    <a:pt x="4305" y="15295"/>
                    <a:pt x="5254" y="13248"/>
                    <a:pt x="6196" y="11591"/>
                  </a:cubicBezTo>
                  <a:cubicBezTo>
                    <a:pt x="8274" y="7940"/>
                    <a:pt x="9369" y="6524"/>
                    <a:pt x="10340" y="4826"/>
                  </a:cubicBezTo>
                  <a:cubicBezTo>
                    <a:pt x="11277" y="3187"/>
                    <a:pt x="11165" y="1539"/>
                    <a:pt x="10200" y="648"/>
                  </a:cubicBezTo>
                  <a:cubicBezTo>
                    <a:pt x="9759" y="243"/>
                    <a:pt x="9296" y="1"/>
                    <a:pt x="880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3"/>
            <p:cNvSpPr/>
            <p:nvPr/>
          </p:nvSpPr>
          <p:spPr>
            <a:xfrm>
              <a:off x="3684125" y="543525"/>
              <a:ext cx="308400" cy="297425"/>
            </a:xfrm>
            <a:custGeom>
              <a:avLst/>
              <a:gdLst/>
              <a:ahLst/>
              <a:cxnLst/>
              <a:rect l="l" t="t" r="r" b="b"/>
              <a:pathLst>
                <a:path w="12336" h="11897" extrusionOk="0">
                  <a:moveTo>
                    <a:pt x="6169" y="1"/>
                  </a:moveTo>
                  <a:cubicBezTo>
                    <a:pt x="4594" y="1"/>
                    <a:pt x="3019" y="348"/>
                    <a:pt x="1817" y="1042"/>
                  </a:cubicBezTo>
                  <a:cubicBezTo>
                    <a:pt x="601" y="1743"/>
                    <a:pt x="1" y="2665"/>
                    <a:pt x="15" y="3586"/>
                  </a:cubicBezTo>
                  <a:lnTo>
                    <a:pt x="15" y="8340"/>
                  </a:lnTo>
                  <a:lnTo>
                    <a:pt x="15" y="8349"/>
                  </a:lnTo>
                  <a:cubicBezTo>
                    <a:pt x="17" y="9256"/>
                    <a:pt x="618" y="10163"/>
                    <a:pt x="1816" y="10856"/>
                  </a:cubicBezTo>
                  <a:cubicBezTo>
                    <a:pt x="3018" y="11550"/>
                    <a:pt x="4593" y="11897"/>
                    <a:pt x="6168" y="11897"/>
                  </a:cubicBezTo>
                  <a:cubicBezTo>
                    <a:pt x="7743" y="11897"/>
                    <a:pt x="9318" y="11550"/>
                    <a:pt x="10519" y="10856"/>
                  </a:cubicBezTo>
                  <a:cubicBezTo>
                    <a:pt x="11731" y="10156"/>
                    <a:pt x="12331" y="9239"/>
                    <a:pt x="12322" y="8321"/>
                  </a:cubicBezTo>
                  <a:lnTo>
                    <a:pt x="12322" y="3586"/>
                  </a:lnTo>
                  <a:cubicBezTo>
                    <a:pt x="12336" y="2665"/>
                    <a:pt x="11736" y="1743"/>
                    <a:pt x="10521" y="1042"/>
                  </a:cubicBezTo>
                  <a:cubicBezTo>
                    <a:pt x="9319" y="348"/>
                    <a:pt x="7744" y="1"/>
                    <a:pt x="616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3"/>
            <p:cNvSpPr/>
            <p:nvPr/>
          </p:nvSpPr>
          <p:spPr>
            <a:xfrm>
              <a:off x="3684125" y="543525"/>
              <a:ext cx="308400" cy="297425"/>
            </a:xfrm>
            <a:custGeom>
              <a:avLst/>
              <a:gdLst/>
              <a:ahLst/>
              <a:cxnLst/>
              <a:rect l="l" t="t" r="r" b="b"/>
              <a:pathLst>
                <a:path w="12336" h="11897" extrusionOk="0">
                  <a:moveTo>
                    <a:pt x="6169" y="1"/>
                  </a:moveTo>
                  <a:cubicBezTo>
                    <a:pt x="4594" y="1"/>
                    <a:pt x="3019" y="348"/>
                    <a:pt x="1817" y="1042"/>
                  </a:cubicBezTo>
                  <a:cubicBezTo>
                    <a:pt x="601" y="1743"/>
                    <a:pt x="1" y="2665"/>
                    <a:pt x="15" y="3586"/>
                  </a:cubicBezTo>
                  <a:lnTo>
                    <a:pt x="15" y="8340"/>
                  </a:lnTo>
                  <a:lnTo>
                    <a:pt x="15" y="8349"/>
                  </a:lnTo>
                  <a:cubicBezTo>
                    <a:pt x="17" y="9256"/>
                    <a:pt x="618" y="10163"/>
                    <a:pt x="1816" y="10856"/>
                  </a:cubicBezTo>
                  <a:cubicBezTo>
                    <a:pt x="3018" y="11550"/>
                    <a:pt x="4593" y="11897"/>
                    <a:pt x="6168" y="11897"/>
                  </a:cubicBezTo>
                  <a:cubicBezTo>
                    <a:pt x="7743" y="11897"/>
                    <a:pt x="9318" y="11550"/>
                    <a:pt x="10519" y="10856"/>
                  </a:cubicBezTo>
                  <a:cubicBezTo>
                    <a:pt x="11731" y="10156"/>
                    <a:pt x="12331" y="9239"/>
                    <a:pt x="12322" y="8321"/>
                  </a:cubicBezTo>
                  <a:lnTo>
                    <a:pt x="12322" y="3586"/>
                  </a:lnTo>
                  <a:cubicBezTo>
                    <a:pt x="12336" y="2665"/>
                    <a:pt x="11736" y="1743"/>
                    <a:pt x="10521" y="1042"/>
                  </a:cubicBezTo>
                  <a:cubicBezTo>
                    <a:pt x="9319" y="348"/>
                    <a:pt x="7744" y="1"/>
                    <a:pt x="616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3"/>
            <p:cNvSpPr/>
            <p:nvPr/>
          </p:nvSpPr>
          <p:spPr>
            <a:xfrm>
              <a:off x="3584475" y="485800"/>
              <a:ext cx="507700" cy="293125"/>
            </a:xfrm>
            <a:custGeom>
              <a:avLst/>
              <a:gdLst/>
              <a:ahLst/>
              <a:cxnLst/>
              <a:rect l="l" t="t" r="r" b="b"/>
              <a:pathLst>
                <a:path w="20308" h="11725" extrusionOk="0">
                  <a:moveTo>
                    <a:pt x="10155" y="1"/>
                  </a:moveTo>
                  <a:lnTo>
                    <a:pt x="1" y="5862"/>
                  </a:lnTo>
                  <a:lnTo>
                    <a:pt x="10155" y="11725"/>
                  </a:lnTo>
                  <a:lnTo>
                    <a:pt x="20308" y="5862"/>
                  </a:lnTo>
                  <a:lnTo>
                    <a:pt x="10155" y="1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3"/>
            <p:cNvSpPr/>
            <p:nvPr/>
          </p:nvSpPr>
          <p:spPr>
            <a:xfrm>
              <a:off x="3711275" y="633625"/>
              <a:ext cx="132400" cy="77100"/>
            </a:xfrm>
            <a:custGeom>
              <a:avLst/>
              <a:gdLst/>
              <a:ahLst/>
              <a:cxnLst/>
              <a:rect l="l" t="t" r="r" b="b"/>
              <a:pathLst>
                <a:path w="5296" h="3084" extrusionOk="0">
                  <a:moveTo>
                    <a:pt x="5092" y="1"/>
                  </a:moveTo>
                  <a:cubicBezTo>
                    <a:pt x="5061" y="1"/>
                    <a:pt x="5031" y="9"/>
                    <a:pt x="5002" y="25"/>
                  </a:cubicBezTo>
                  <a:lnTo>
                    <a:pt x="0" y="2878"/>
                  </a:lnTo>
                  <a:lnTo>
                    <a:pt x="360" y="3084"/>
                  </a:lnTo>
                  <a:lnTo>
                    <a:pt x="5180" y="333"/>
                  </a:lnTo>
                  <a:cubicBezTo>
                    <a:pt x="5265" y="286"/>
                    <a:pt x="5295" y="177"/>
                    <a:pt x="5246" y="91"/>
                  </a:cubicBezTo>
                  <a:cubicBezTo>
                    <a:pt x="5213" y="33"/>
                    <a:pt x="5153" y="1"/>
                    <a:pt x="5092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3"/>
            <p:cNvSpPr/>
            <p:nvPr/>
          </p:nvSpPr>
          <p:spPr>
            <a:xfrm>
              <a:off x="3838350" y="632325"/>
              <a:ext cx="253825" cy="157100"/>
            </a:xfrm>
            <a:custGeom>
              <a:avLst/>
              <a:gdLst/>
              <a:ahLst/>
              <a:cxnLst/>
              <a:rect l="l" t="t" r="r" b="b"/>
              <a:pathLst>
                <a:path w="10153" h="6284" extrusionOk="0">
                  <a:moveTo>
                    <a:pt x="10153" y="1"/>
                  </a:moveTo>
                  <a:lnTo>
                    <a:pt x="0" y="5864"/>
                  </a:lnTo>
                  <a:lnTo>
                    <a:pt x="0" y="6283"/>
                  </a:lnTo>
                  <a:lnTo>
                    <a:pt x="10153" y="420"/>
                  </a:lnTo>
                  <a:lnTo>
                    <a:pt x="10153" y="1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3"/>
            <p:cNvSpPr/>
            <p:nvPr/>
          </p:nvSpPr>
          <p:spPr>
            <a:xfrm>
              <a:off x="3584475" y="632325"/>
              <a:ext cx="253900" cy="157100"/>
            </a:xfrm>
            <a:custGeom>
              <a:avLst/>
              <a:gdLst/>
              <a:ahLst/>
              <a:cxnLst/>
              <a:rect l="l" t="t" r="r" b="b"/>
              <a:pathLst>
                <a:path w="10156" h="6284" extrusionOk="0">
                  <a:moveTo>
                    <a:pt x="1" y="1"/>
                  </a:moveTo>
                  <a:lnTo>
                    <a:pt x="1" y="420"/>
                  </a:lnTo>
                  <a:lnTo>
                    <a:pt x="10155" y="6283"/>
                  </a:lnTo>
                  <a:lnTo>
                    <a:pt x="10155" y="58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3"/>
            <p:cNvSpPr/>
            <p:nvPr/>
          </p:nvSpPr>
          <p:spPr>
            <a:xfrm>
              <a:off x="3684600" y="700375"/>
              <a:ext cx="307850" cy="104700"/>
            </a:xfrm>
            <a:custGeom>
              <a:avLst/>
              <a:gdLst/>
              <a:ahLst/>
              <a:cxnLst/>
              <a:rect l="l" t="t" r="r" b="b"/>
              <a:pathLst>
                <a:path w="12314" h="4188" extrusionOk="0">
                  <a:moveTo>
                    <a:pt x="12314" y="1"/>
                  </a:moveTo>
                  <a:lnTo>
                    <a:pt x="6150" y="3561"/>
                  </a:lnTo>
                  <a:lnTo>
                    <a:pt x="1" y="10"/>
                  </a:lnTo>
                  <a:lnTo>
                    <a:pt x="6149" y="4188"/>
                  </a:lnTo>
                  <a:lnTo>
                    <a:pt x="12314" y="1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3"/>
            <p:cNvSpPr/>
            <p:nvPr/>
          </p:nvSpPr>
          <p:spPr>
            <a:xfrm>
              <a:off x="3684200" y="831325"/>
              <a:ext cx="36275" cy="84400"/>
            </a:xfrm>
            <a:custGeom>
              <a:avLst/>
              <a:gdLst/>
              <a:ahLst/>
              <a:cxnLst/>
              <a:rect l="l" t="t" r="r" b="b"/>
              <a:pathLst>
                <a:path w="1451" h="3376" extrusionOk="0">
                  <a:moveTo>
                    <a:pt x="436" y="1"/>
                  </a:moveTo>
                  <a:lnTo>
                    <a:pt x="1" y="2958"/>
                  </a:lnTo>
                  <a:cubicBezTo>
                    <a:pt x="1" y="3237"/>
                    <a:pt x="363" y="3376"/>
                    <a:pt x="726" y="3376"/>
                  </a:cubicBezTo>
                  <a:cubicBezTo>
                    <a:pt x="1088" y="3376"/>
                    <a:pt x="1450" y="3237"/>
                    <a:pt x="1450" y="2958"/>
                  </a:cubicBezTo>
                  <a:lnTo>
                    <a:pt x="995" y="1"/>
                  </a:lnTo>
                  <a:cubicBezTo>
                    <a:pt x="928" y="46"/>
                    <a:pt x="820" y="68"/>
                    <a:pt x="714" y="68"/>
                  </a:cubicBezTo>
                  <a:cubicBezTo>
                    <a:pt x="604" y="68"/>
                    <a:pt x="496" y="45"/>
                    <a:pt x="436" y="1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3"/>
            <p:cNvSpPr/>
            <p:nvPr/>
          </p:nvSpPr>
          <p:spPr>
            <a:xfrm>
              <a:off x="3690000" y="873525"/>
              <a:ext cx="4525" cy="40575"/>
            </a:xfrm>
            <a:custGeom>
              <a:avLst/>
              <a:gdLst/>
              <a:ahLst/>
              <a:cxnLst/>
              <a:rect l="l" t="t" r="r" b="b"/>
              <a:pathLst>
                <a:path w="181" h="1623" extrusionOk="0">
                  <a:moveTo>
                    <a:pt x="180" y="1"/>
                  </a:moveTo>
                  <a:lnTo>
                    <a:pt x="0" y="1587"/>
                  </a:lnTo>
                  <a:cubicBezTo>
                    <a:pt x="29" y="1601"/>
                    <a:pt x="59" y="1612"/>
                    <a:pt x="89" y="1623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3"/>
            <p:cNvSpPr/>
            <p:nvPr/>
          </p:nvSpPr>
          <p:spPr>
            <a:xfrm>
              <a:off x="3706800" y="848500"/>
              <a:ext cx="7175" cy="65900"/>
            </a:xfrm>
            <a:custGeom>
              <a:avLst/>
              <a:gdLst/>
              <a:ahLst/>
              <a:cxnLst/>
              <a:rect l="l" t="t" r="r" b="b"/>
              <a:pathLst>
                <a:path w="287" h="2636" extrusionOk="0">
                  <a:moveTo>
                    <a:pt x="1" y="0"/>
                  </a:moveTo>
                  <a:lnTo>
                    <a:pt x="194" y="2635"/>
                  </a:lnTo>
                  <a:cubicBezTo>
                    <a:pt x="225" y="2626"/>
                    <a:pt x="257" y="2614"/>
                    <a:pt x="287" y="260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3"/>
            <p:cNvSpPr/>
            <p:nvPr/>
          </p:nvSpPr>
          <p:spPr>
            <a:xfrm>
              <a:off x="3701225" y="863375"/>
              <a:ext cx="2275" cy="52350"/>
            </a:xfrm>
            <a:custGeom>
              <a:avLst/>
              <a:gdLst/>
              <a:ahLst/>
              <a:cxnLst/>
              <a:rect l="l" t="t" r="r" b="b"/>
              <a:pathLst>
                <a:path w="91" h="2094" extrusionOk="0">
                  <a:moveTo>
                    <a:pt x="46" y="0"/>
                  </a:moveTo>
                  <a:lnTo>
                    <a:pt x="0" y="2094"/>
                  </a:lnTo>
                  <a:lnTo>
                    <a:pt x="91" y="209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3"/>
            <p:cNvSpPr/>
            <p:nvPr/>
          </p:nvSpPr>
          <p:spPr>
            <a:xfrm>
              <a:off x="3697850" y="628700"/>
              <a:ext cx="145775" cy="201775"/>
            </a:xfrm>
            <a:custGeom>
              <a:avLst/>
              <a:gdLst/>
              <a:ahLst/>
              <a:cxnLst/>
              <a:rect l="l" t="t" r="r" b="b"/>
              <a:pathLst>
                <a:path w="5831" h="8071" extrusionOk="0">
                  <a:moveTo>
                    <a:pt x="5628" y="0"/>
                  </a:moveTo>
                  <a:cubicBezTo>
                    <a:pt x="5598" y="0"/>
                    <a:pt x="5567" y="8"/>
                    <a:pt x="5539" y="24"/>
                  </a:cubicBezTo>
                  <a:lnTo>
                    <a:pt x="450" y="2926"/>
                  </a:lnTo>
                  <a:cubicBezTo>
                    <a:pt x="173" y="3086"/>
                    <a:pt x="1" y="3380"/>
                    <a:pt x="1" y="3700"/>
                  </a:cubicBezTo>
                  <a:lnTo>
                    <a:pt x="1" y="7893"/>
                  </a:lnTo>
                  <a:cubicBezTo>
                    <a:pt x="1" y="7991"/>
                    <a:pt x="80" y="8071"/>
                    <a:pt x="177" y="8071"/>
                  </a:cubicBezTo>
                  <a:cubicBezTo>
                    <a:pt x="178" y="8071"/>
                    <a:pt x="179" y="8071"/>
                    <a:pt x="180" y="8071"/>
                  </a:cubicBezTo>
                  <a:cubicBezTo>
                    <a:pt x="278" y="8071"/>
                    <a:pt x="359" y="7992"/>
                    <a:pt x="359" y="7893"/>
                  </a:cubicBezTo>
                  <a:lnTo>
                    <a:pt x="359" y="3700"/>
                  </a:lnTo>
                  <a:cubicBezTo>
                    <a:pt x="359" y="3509"/>
                    <a:pt x="461" y="3331"/>
                    <a:pt x="628" y="3236"/>
                  </a:cubicBezTo>
                  <a:lnTo>
                    <a:pt x="5715" y="334"/>
                  </a:lnTo>
                  <a:cubicBezTo>
                    <a:pt x="5801" y="285"/>
                    <a:pt x="5831" y="176"/>
                    <a:pt x="5782" y="91"/>
                  </a:cubicBezTo>
                  <a:cubicBezTo>
                    <a:pt x="5750" y="33"/>
                    <a:pt x="5689" y="0"/>
                    <a:pt x="5628" y="0"/>
                  </a:cubicBezTo>
                  <a:close/>
                </a:path>
              </a:pathLst>
            </a:custGeom>
            <a:solidFill>
              <a:srgbClr val="BBD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3"/>
            <p:cNvSpPr/>
            <p:nvPr/>
          </p:nvSpPr>
          <p:spPr>
            <a:xfrm>
              <a:off x="3689225" y="816175"/>
              <a:ext cx="22950" cy="19650"/>
            </a:xfrm>
            <a:custGeom>
              <a:avLst/>
              <a:gdLst/>
              <a:ahLst/>
              <a:cxnLst/>
              <a:rect l="l" t="t" r="r" b="b"/>
              <a:pathLst>
                <a:path w="918" h="786" extrusionOk="0">
                  <a:moveTo>
                    <a:pt x="522" y="1"/>
                  </a:moveTo>
                  <a:cubicBezTo>
                    <a:pt x="425" y="1"/>
                    <a:pt x="327" y="36"/>
                    <a:pt x="248" y="116"/>
                  </a:cubicBezTo>
                  <a:cubicBezTo>
                    <a:pt x="1" y="363"/>
                    <a:pt x="175" y="785"/>
                    <a:pt x="525" y="785"/>
                  </a:cubicBezTo>
                  <a:cubicBezTo>
                    <a:pt x="742" y="785"/>
                    <a:pt x="917" y="610"/>
                    <a:pt x="917" y="394"/>
                  </a:cubicBezTo>
                  <a:cubicBezTo>
                    <a:pt x="917" y="158"/>
                    <a:pt x="723" y="1"/>
                    <a:pt x="522" y="1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3"/>
            <p:cNvSpPr/>
            <p:nvPr/>
          </p:nvSpPr>
          <p:spPr>
            <a:xfrm>
              <a:off x="3692600" y="816375"/>
              <a:ext cx="22500" cy="19500"/>
            </a:xfrm>
            <a:custGeom>
              <a:avLst/>
              <a:gdLst/>
              <a:ahLst/>
              <a:cxnLst/>
              <a:rect l="l" t="t" r="r" b="b"/>
              <a:pathLst>
                <a:path w="900" h="780" extrusionOk="0">
                  <a:moveTo>
                    <a:pt x="445" y="0"/>
                  </a:moveTo>
                  <a:lnTo>
                    <a:pt x="445" y="0"/>
                  </a:lnTo>
                  <a:cubicBezTo>
                    <a:pt x="629" y="122"/>
                    <a:pt x="675" y="424"/>
                    <a:pt x="437" y="557"/>
                  </a:cubicBezTo>
                  <a:cubicBezTo>
                    <a:pt x="384" y="588"/>
                    <a:pt x="331" y="600"/>
                    <a:pt x="283" y="600"/>
                  </a:cubicBezTo>
                  <a:cubicBezTo>
                    <a:pt x="132" y="600"/>
                    <a:pt x="17" y="479"/>
                    <a:pt x="0" y="409"/>
                  </a:cubicBezTo>
                  <a:lnTo>
                    <a:pt x="0" y="409"/>
                  </a:lnTo>
                  <a:cubicBezTo>
                    <a:pt x="13" y="634"/>
                    <a:pt x="200" y="780"/>
                    <a:pt x="395" y="780"/>
                  </a:cubicBezTo>
                  <a:cubicBezTo>
                    <a:pt x="486" y="780"/>
                    <a:pt x="579" y="747"/>
                    <a:pt x="657" y="676"/>
                  </a:cubicBezTo>
                  <a:cubicBezTo>
                    <a:pt x="899" y="451"/>
                    <a:pt x="773" y="45"/>
                    <a:pt x="445" y="0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3"/>
            <p:cNvSpPr/>
            <p:nvPr/>
          </p:nvSpPr>
          <p:spPr>
            <a:xfrm>
              <a:off x="3432775" y="1155950"/>
              <a:ext cx="323650" cy="397375"/>
            </a:xfrm>
            <a:custGeom>
              <a:avLst/>
              <a:gdLst/>
              <a:ahLst/>
              <a:cxnLst/>
              <a:rect l="l" t="t" r="r" b="b"/>
              <a:pathLst>
                <a:path w="12946" h="15895" extrusionOk="0">
                  <a:moveTo>
                    <a:pt x="10105" y="1"/>
                  </a:moveTo>
                  <a:cubicBezTo>
                    <a:pt x="8921" y="1"/>
                    <a:pt x="7644" y="964"/>
                    <a:pt x="6333" y="2602"/>
                  </a:cubicBezTo>
                  <a:cubicBezTo>
                    <a:pt x="4751" y="4582"/>
                    <a:pt x="1244" y="8878"/>
                    <a:pt x="622" y="10404"/>
                  </a:cubicBezTo>
                  <a:cubicBezTo>
                    <a:pt x="0" y="11931"/>
                    <a:pt x="1594" y="14586"/>
                    <a:pt x="1594" y="14586"/>
                  </a:cubicBezTo>
                  <a:cubicBezTo>
                    <a:pt x="1594" y="14586"/>
                    <a:pt x="1882" y="14442"/>
                    <a:pt x="2432" y="14442"/>
                  </a:cubicBezTo>
                  <a:cubicBezTo>
                    <a:pt x="3162" y="14442"/>
                    <a:pt x="4354" y="14695"/>
                    <a:pt x="5948" y="15873"/>
                  </a:cubicBezTo>
                  <a:cubicBezTo>
                    <a:pt x="5948" y="15873"/>
                    <a:pt x="6034" y="15894"/>
                    <a:pt x="6191" y="15894"/>
                  </a:cubicBezTo>
                  <a:cubicBezTo>
                    <a:pt x="6559" y="15894"/>
                    <a:pt x="7318" y="15776"/>
                    <a:pt x="8264" y="14982"/>
                  </a:cubicBezTo>
                  <a:cubicBezTo>
                    <a:pt x="9610" y="13852"/>
                    <a:pt x="11702" y="6899"/>
                    <a:pt x="12324" y="4637"/>
                  </a:cubicBezTo>
                  <a:cubicBezTo>
                    <a:pt x="12946" y="2376"/>
                    <a:pt x="11962" y="536"/>
                    <a:pt x="10829" y="128"/>
                  </a:cubicBezTo>
                  <a:cubicBezTo>
                    <a:pt x="10592" y="42"/>
                    <a:pt x="10350" y="1"/>
                    <a:pt x="10105" y="1"/>
                  </a:cubicBez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3"/>
            <p:cNvSpPr/>
            <p:nvPr/>
          </p:nvSpPr>
          <p:spPr>
            <a:xfrm>
              <a:off x="3465800" y="1513600"/>
              <a:ext cx="118475" cy="70825"/>
            </a:xfrm>
            <a:custGeom>
              <a:avLst/>
              <a:gdLst/>
              <a:ahLst/>
              <a:cxnLst/>
              <a:rect l="l" t="t" r="r" b="b"/>
              <a:pathLst>
                <a:path w="4739" h="2833" extrusionOk="0">
                  <a:moveTo>
                    <a:pt x="1276" y="1"/>
                  </a:moveTo>
                  <a:cubicBezTo>
                    <a:pt x="539" y="1"/>
                    <a:pt x="274" y="280"/>
                    <a:pt x="274" y="280"/>
                  </a:cubicBezTo>
                  <a:cubicBezTo>
                    <a:pt x="0" y="1057"/>
                    <a:pt x="333" y="2075"/>
                    <a:pt x="333" y="2075"/>
                  </a:cubicBezTo>
                  <a:cubicBezTo>
                    <a:pt x="687" y="2003"/>
                    <a:pt x="1037" y="1972"/>
                    <a:pt x="1375" y="1972"/>
                  </a:cubicBezTo>
                  <a:cubicBezTo>
                    <a:pt x="3174" y="1972"/>
                    <a:pt x="4627" y="2833"/>
                    <a:pt x="4627" y="2833"/>
                  </a:cubicBezTo>
                  <a:cubicBezTo>
                    <a:pt x="4738" y="2402"/>
                    <a:pt x="4627" y="1567"/>
                    <a:pt x="4627" y="1567"/>
                  </a:cubicBezTo>
                  <a:cubicBezTo>
                    <a:pt x="4627" y="1567"/>
                    <a:pt x="4653" y="910"/>
                    <a:pt x="2762" y="280"/>
                  </a:cubicBezTo>
                  <a:cubicBezTo>
                    <a:pt x="2131" y="71"/>
                    <a:pt x="1645" y="1"/>
                    <a:pt x="1276" y="1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3"/>
            <p:cNvSpPr/>
            <p:nvPr/>
          </p:nvSpPr>
          <p:spPr>
            <a:xfrm>
              <a:off x="4165850" y="835800"/>
              <a:ext cx="117925" cy="84225"/>
            </a:xfrm>
            <a:custGeom>
              <a:avLst/>
              <a:gdLst/>
              <a:ahLst/>
              <a:cxnLst/>
              <a:rect l="l" t="t" r="r" b="b"/>
              <a:pathLst>
                <a:path w="4717" h="3369" extrusionOk="0">
                  <a:moveTo>
                    <a:pt x="656" y="0"/>
                  </a:moveTo>
                  <a:cubicBezTo>
                    <a:pt x="656" y="0"/>
                    <a:pt x="156" y="502"/>
                    <a:pt x="1" y="1078"/>
                  </a:cubicBezTo>
                  <a:cubicBezTo>
                    <a:pt x="1" y="1078"/>
                    <a:pt x="286" y="2440"/>
                    <a:pt x="1656" y="3053"/>
                  </a:cubicBezTo>
                  <a:cubicBezTo>
                    <a:pt x="2198" y="3295"/>
                    <a:pt x="2669" y="3369"/>
                    <a:pt x="3042" y="3369"/>
                  </a:cubicBezTo>
                  <a:cubicBezTo>
                    <a:pt x="3612" y="3369"/>
                    <a:pt x="3949" y="3197"/>
                    <a:pt x="3949" y="3197"/>
                  </a:cubicBezTo>
                  <a:cubicBezTo>
                    <a:pt x="3949" y="3197"/>
                    <a:pt x="4620" y="2779"/>
                    <a:pt x="4717" y="1826"/>
                  </a:cubicBezTo>
                  <a:lnTo>
                    <a:pt x="4717" y="1826"/>
                  </a:lnTo>
                  <a:cubicBezTo>
                    <a:pt x="4717" y="1826"/>
                    <a:pt x="4705" y="1827"/>
                    <a:pt x="4681" y="1827"/>
                  </a:cubicBezTo>
                  <a:cubicBezTo>
                    <a:pt x="4425" y="1827"/>
                    <a:pt x="2801" y="1754"/>
                    <a:pt x="656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3"/>
            <p:cNvSpPr/>
            <p:nvPr/>
          </p:nvSpPr>
          <p:spPr>
            <a:xfrm>
              <a:off x="4223850" y="458850"/>
              <a:ext cx="80825" cy="109075"/>
            </a:xfrm>
            <a:custGeom>
              <a:avLst/>
              <a:gdLst/>
              <a:ahLst/>
              <a:cxnLst/>
              <a:rect l="l" t="t" r="r" b="b"/>
              <a:pathLst>
                <a:path w="3233" h="4363" extrusionOk="0">
                  <a:moveTo>
                    <a:pt x="2151" y="1"/>
                  </a:moveTo>
                  <a:cubicBezTo>
                    <a:pt x="2151" y="1"/>
                    <a:pt x="256" y="903"/>
                    <a:pt x="1" y="3283"/>
                  </a:cubicBezTo>
                  <a:cubicBezTo>
                    <a:pt x="1" y="3283"/>
                    <a:pt x="892" y="2022"/>
                    <a:pt x="1504" y="2012"/>
                  </a:cubicBezTo>
                  <a:cubicBezTo>
                    <a:pt x="1504" y="2012"/>
                    <a:pt x="1528" y="3568"/>
                    <a:pt x="1851" y="4362"/>
                  </a:cubicBezTo>
                  <a:cubicBezTo>
                    <a:pt x="1851" y="4362"/>
                    <a:pt x="2162" y="1816"/>
                    <a:pt x="3232" y="874"/>
                  </a:cubicBezTo>
                  <a:lnTo>
                    <a:pt x="2151" y="1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3"/>
            <p:cNvSpPr/>
            <p:nvPr/>
          </p:nvSpPr>
          <p:spPr>
            <a:xfrm>
              <a:off x="4078700" y="238100"/>
              <a:ext cx="260350" cy="231475"/>
            </a:xfrm>
            <a:custGeom>
              <a:avLst/>
              <a:gdLst/>
              <a:ahLst/>
              <a:cxnLst/>
              <a:rect l="l" t="t" r="r" b="b"/>
              <a:pathLst>
                <a:path w="10414" h="9259" extrusionOk="0">
                  <a:moveTo>
                    <a:pt x="3883" y="1"/>
                  </a:moveTo>
                  <a:cubicBezTo>
                    <a:pt x="3878" y="1"/>
                    <a:pt x="3873" y="1"/>
                    <a:pt x="3868" y="1"/>
                  </a:cubicBezTo>
                  <a:lnTo>
                    <a:pt x="3857" y="23"/>
                  </a:lnTo>
                  <a:cubicBezTo>
                    <a:pt x="3800" y="17"/>
                    <a:pt x="3742" y="14"/>
                    <a:pt x="3682" y="14"/>
                  </a:cubicBezTo>
                  <a:cubicBezTo>
                    <a:pt x="3342" y="14"/>
                    <a:pt x="2964" y="116"/>
                    <a:pt x="2560" y="351"/>
                  </a:cubicBezTo>
                  <a:cubicBezTo>
                    <a:pt x="1147" y="1166"/>
                    <a:pt x="1" y="3150"/>
                    <a:pt x="1" y="4782"/>
                  </a:cubicBezTo>
                  <a:cubicBezTo>
                    <a:pt x="1" y="5532"/>
                    <a:pt x="251" y="6065"/>
                    <a:pt x="650" y="6354"/>
                  </a:cubicBezTo>
                  <a:lnTo>
                    <a:pt x="643" y="6366"/>
                  </a:lnTo>
                  <a:cubicBezTo>
                    <a:pt x="1287" y="6956"/>
                    <a:pt x="7585" y="9258"/>
                    <a:pt x="7585" y="9258"/>
                  </a:cubicBezTo>
                  <a:lnTo>
                    <a:pt x="10413" y="4319"/>
                  </a:lnTo>
                  <a:cubicBezTo>
                    <a:pt x="10413" y="4319"/>
                    <a:pt x="4837" y="1"/>
                    <a:pt x="3883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3"/>
            <p:cNvSpPr/>
            <p:nvPr/>
          </p:nvSpPr>
          <p:spPr>
            <a:xfrm>
              <a:off x="4173525" y="410750"/>
              <a:ext cx="72625" cy="90200"/>
            </a:xfrm>
            <a:custGeom>
              <a:avLst/>
              <a:gdLst/>
              <a:ahLst/>
              <a:cxnLst/>
              <a:rect l="l" t="t" r="r" b="b"/>
              <a:pathLst>
                <a:path w="2905" h="3608" extrusionOk="0">
                  <a:moveTo>
                    <a:pt x="719" y="1"/>
                  </a:moveTo>
                  <a:cubicBezTo>
                    <a:pt x="553" y="1"/>
                    <a:pt x="413" y="45"/>
                    <a:pt x="321" y="140"/>
                  </a:cubicBezTo>
                  <a:cubicBezTo>
                    <a:pt x="1" y="468"/>
                    <a:pt x="284" y="430"/>
                    <a:pt x="738" y="1145"/>
                  </a:cubicBezTo>
                  <a:cubicBezTo>
                    <a:pt x="1193" y="1860"/>
                    <a:pt x="1318" y="2651"/>
                    <a:pt x="2038" y="3607"/>
                  </a:cubicBezTo>
                  <a:lnTo>
                    <a:pt x="2905" y="2002"/>
                  </a:lnTo>
                  <a:cubicBezTo>
                    <a:pt x="2731" y="1912"/>
                    <a:pt x="2633" y="1344"/>
                    <a:pt x="2069" y="703"/>
                  </a:cubicBezTo>
                  <a:cubicBezTo>
                    <a:pt x="1688" y="268"/>
                    <a:pt x="1127" y="1"/>
                    <a:pt x="719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3"/>
            <p:cNvSpPr/>
            <p:nvPr/>
          </p:nvSpPr>
          <p:spPr>
            <a:xfrm>
              <a:off x="4249525" y="340025"/>
              <a:ext cx="129350" cy="159800"/>
            </a:xfrm>
            <a:custGeom>
              <a:avLst/>
              <a:gdLst/>
              <a:ahLst/>
              <a:cxnLst/>
              <a:rect l="l" t="t" r="r" b="b"/>
              <a:pathLst>
                <a:path w="5174" h="6392" extrusionOk="0">
                  <a:moveTo>
                    <a:pt x="2882" y="0"/>
                  </a:moveTo>
                  <a:cubicBezTo>
                    <a:pt x="2657" y="0"/>
                    <a:pt x="2406" y="69"/>
                    <a:pt x="2121" y="233"/>
                  </a:cubicBezTo>
                  <a:cubicBezTo>
                    <a:pt x="950" y="909"/>
                    <a:pt x="1" y="2554"/>
                    <a:pt x="1" y="3906"/>
                  </a:cubicBezTo>
                  <a:cubicBezTo>
                    <a:pt x="1" y="4635"/>
                    <a:pt x="316" y="4998"/>
                    <a:pt x="754" y="5192"/>
                  </a:cubicBezTo>
                  <a:cubicBezTo>
                    <a:pt x="1127" y="5358"/>
                    <a:pt x="2202" y="6048"/>
                    <a:pt x="2775" y="6392"/>
                  </a:cubicBezTo>
                  <a:cubicBezTo>
                    <a:pt x="3946" y="5716"/>
                    <a:pt x="5174" y="2524"/>
                    <a:pt x="5174" y="1171"/>
                  </a:cubicBezTo>
                  <a:cubicBezTo>
                    <a:pt x="4584" y="924"/>
                    <a:pt x="3928" y="469"/>
                    <a:pt x="3582" y="235"/>
                  </a:cubicBezTo>
                  <a:cubicBezTo>
                    <a:pt x="3373" y="93"/>
                    <a:pt x="3145" y="0"/>
                    <a:pt x="2882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3"/>
            <p:cNvSpPr/>
            <p:nvPr/>
          </p:nvSpPr>
          <p:spPr>
            <a:xfrm>
              <a:off x="4302550" y="367825"/>
              <a:ext cx="227725" cy="234550"/>
            </a:xfrm>
            <a:custGeom>
              <a:avLst/>
              <a:gdLst/>
              <a:ahLst/>
              <a:cxnLst/>
              <a:rect l="l" t="t" r="r" b="b"/>
              <a:pathLst>
                <a:path w="9109" h="9382" extrusionOk="0">
                  <a:moveTo>
                    <a:pt x="2797" y="0"/>
                  </a:moveTo>
                  <a:cubicBezTo>
                    <a:pt x="2608" y="0"/>
                    <a:pt x="2397" y="63"/>
                    <a:pt x="2121" y="222"/>
                  </a:cubicBezTo>
                  <a:cubicBezTo>
                    <a:pt x="950" y="900"/>
                    <a:pt x="0" y="2544"/>
                    <a:pt x="0" y="3895"/>
                  </a:cubicBezTo>
                  <a:cubicBezTo>
                    <a:pt x="0" y="4590"/>
                    <a:pt x="252" y="5066"/>
                    <a:pt x="652" y="5280"/>
                  </a:cubicBezTo>
                  <a:lnTo>
                    <a:pt x="652" y="5281"/>
                  </a:lnTo>
                  <a:cubicBezTo>
                    <a:pt x="652" y="5281"/>
                    <a:pt x="4360" y="9082"/>
                    <a:pt x="5099" y="9372"/>
                  </a:cubicBezTo>
                  <a:cubicBezTo>
                    <a:pt x="5115" y="9378"/>
                    <a:pt x="5133" y="9382"/>
                    <a:pt x="5152" y="9382"/>
                  </a:cubicBezTo>
                  <a:cubicBezTo>
                    <a:pt x="5983" y="9382"/>
                    <a:pt x="9109" y="3394"/>
                    <a:pt x="9109" y="3394"/>
                  </a:cubicBezTo>
                  <a:cubicBezTo>
                    <a:pt x="8640" y="2830"/>
                    <a:pt x="4233" y="634"/>
                    <a:pt x="3461" y="213"/>
                  </a:cubicBezTo>
                  <a:cubicBezTo>
                    <a:pt x="3423" y="188"/>
                    <a:pt x="3383" y="167"/>
                    <a:pt x="3342" y="148"/>
                  </a:cubicBezTo>
                  <a:lnTo>
                    <a:pt x="3327" y="140"/>
                  </a:lnTo>
                  <a:lnTo>
                    <a:pt x="3325" y="142"/>
                  </a:lnTo>
                  <a:cubicBezTo>
                    <a:pt x="3141" y="58"/>
                    <a:pt x="2979" y="0"/>
                    <a:pt x="2797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3"/>
            <p:cNvSpPr/>
            <p:nvPr/>
          </p:nvSpPr>
          <p:spPr>
            <a:xfrm>
              <a:off x="4415650" y="444300"/>
              <a:ext cx="127925" cy="165200"/>
            </a:xfrm>
            <a:custGeom>
              <a:avLst/>
              <a:gdLst/>
              <a:ahLst/>
              <a:cxnLst/>
              <a:rect l="l" t="t" r="r" b="b"/>
              <a:pathLst>
                <a:path w="5117" h="6608" extrusionOk="0">
                  <a:moveTo>
                    <a:pt x="3701" y="0"/>
                  </a:moveTo>
                  <a:cubicBezTo>
                    <a:pt x="3357" y="0"/>
                    <a:pt x="2968" y="113"/>
                    <a:pt x="2558" y="350"/>
                  </a:cubicBezTo>
                  <a:cubicBezTo>
                    <a:pt x="1144" y="1165"/>
                    <a:pt x="0" y="3150"/>
                    <a:pt x="0" y="4781"/>
                  </a:cubicBezTo>
                  <a:cubicBezTo>
                    <a:pt x="0" y="5937"/>
                    <a:pt x="576" y="6607"/>
                    <a:pt x="1415" y="6607"/>
                  </a:cubicBezTo>
                  <a:cubicBezTo>
                    <a:pt x="1759" y="6607"/>
                    <a:pt x="2147" y="6495"/>
                    <a:pt x="2558" y="6258"/>
                  </a:cubicBezTo>
                  <a:cubicBezTo>
                    <a:pt x="3971" y="5443"/>
                    <a:pt x="5116" y="3458"/>
                    <a:pt x="5116" y="1827"/>
                  </a:cubicBezTo>
                  <a:cubicBezTo>
                    <a:pt x="5116" y="670"/>
                    <a:pt x="4540" y="0"/>
                    <a:pt x="3701" y="0"/>
                  </a:cubicBezTo>
                  <a:close/>
                </a:path>
              </a:pathLst>
            </a:custGeom>
            <a:solidFill>
              <a:srgbClr val="F4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8" name="Google Shape;2088;p53"/>
          <p:cNvGrpSpPr/>
          <p:nvPr/>
        </p:nvGrpSpPr>
        <p:grpSpPr>
          <a:xfrm>
            <a:off x="7969301" y="3851427"/>
            <a:ext cx="454705" cy="646456"/>
            <a:chOff x="5508325" y="1747350"/>
            <a:chExt cx="1873525" cy="2663600"/>
          </a:xfrm>
        </p:grpSpPr>
        <p:sp>
          <p:nvSpPr>
            <p:cNvPr id="2089" name="Google Shape;2089;p53"/>
            <p:cNvSpPr/>
            <p:nvPr/>
          </p:nvSpPr>
          <p:spPr>
            <a:xfrm>
              <a:off x="5508325" y="1747350"/>
              <a:ext cx="1873525" cy="2663600"/>
            </a:xfrm>
            <a:custGeom>
              <a:avLst/>
              <a:gdLst/>
              <a:ahLst/>
              <a:cxnLst/>
              <a:rect l="l" t="t" r="r" b="b"/>
              <a:pathLst>
                <a:path w="74941" h="106544" extrusionOk="0">
                  <a:moveTo>
                    <a:pt x="59777" y="105885"/>
                  </a:moveTo>
                  <a:lnTo>
                    <a:pt x="59777" y="105885"/>
                  </a:lnTo>
                  <a:cubicBezTo>
                    <a:pt x="59777" y="105885"/>
                    <a:pt x="59777" y="105885"/>
                    <a:pt x="59777" y="105885"/>
                  </a:cubicBezTo>
                  <a:close/>
                  <a:moveTo>
                    <a:pt x="17734" y="0"/>
                  </a:moveTo>
                  <a:cubicBezTo>
                    <a:pt x="16778" y="0"/>
                    <a:pt x="15910" y="226"/>
                    <a:pt x="15163" y="661"/>
                  </a:cubicBezTo>
                  <a:lnTo>
                    <a:pt x="3012" y="7721"/>
                  </a:lnTo>
                  <a:cubicBezTo>
                    <a:pt x="3017" y="7719"/>
                    <a:pt x="3022" y="7717"/>
                    <a:pt x="3027" y="7715"/>
                  </a:cubicBezTo>
                  <a:lnTo>
                    <a:pt x="3027" y="7715"/>
                  </a:lnTo>
                  <a:cubicBezTo>
                    <a:pt x="1263" y="8731"/>
                    <a:pt x="167" y="10903"/>
                    <a:pt x="159" y="13997"/>
                  </a:cubicBezTo>
                  <a:lnTo>
                    <a:pt x="19" y="63460"/>
                  </a:lnTo>
                  <a:cubicBezTo>
                    <a:pt x="1" y="69669"/>
                    <a:pt x="4367" y="77232"/>
                    <a:pt x="9770" y="80351"/>
                  </a:cubicBezTo>
                  <a:lnTo>
                    <a:pt x="52817" y="105204"/>
                  </a:lnTo>
                  <a:cubicBezTo>
                    <a:pt x="54393" y="106113"/>
                    <a:pt x="55881" y="106544"/>
                    <a:pt x="57201" y="106544"/>
                  </a:cubicBezTo>
                  <a:cubicBezTo>
                    <a:pt x="58224" y="106544"/>
                    <a:pt x="59145" y="106285"/>
                    <a:pt x="59926" y="105791"/>
                  </a:cubicBezTo>
                  <a:lnTo>
                    <a:pt x="59926" y="105791"/>
                  </a:lnTo>
                  <a:cubicBezTo>
                    <a:pt x="59878" y="105822"/>
                    <a:pt x="59829" y="105855"/>
                    <a:pt x="59777" y="105885"/>
                  </a:cubicBezTo>
                  <a:lnTo>
                    <a:pt x="59777" y="105885"/>
                  </a:lnTo>
                  <a:lnTo>
                    <a:pt x="71926" y="98825"/>
                  </a:lnTo>
                  <a:cubicBezTo>
                    <a:pt x="73683" y="97804"/>
                    <a:pt x="74772" y="95634"/>
                    <a:pt x="74781" y="92549"/>
                  </a:cubicBezTo>
                  <a:lnTo>
                    <a:pt x="74922" y="43084"/>
                  </a:lnTo>
                  <a:cubicBezTo>
                    <a:pt x="74940" y="36877"/>
                    <a:pt x="70573" y="29315"/>
                    <a:pt x="65170" y="26197"/>
                  </a:cubicBezTo>
                  <a:lnTo>
                    <a:pt x="22124" y="1342"/>
                  </a:lnTo>
                  <a:cubicBezTo>
                    <a:pt x="20547" y="432"/>
                    <a:pt x="19056" y="0"/>
                    <a:pt x="17734" y="0"/>
                  </a:cubicBezTo>
                  <a:close/>
                </a:path>
              </a:pathLst>
            </a:custGeom>
            <a:solidFill>
              <a:srgbClr val="6AA6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3"/>
            <p:cNvSpPr/>
            <p:nvPr/>
          </p:nvSpPr>
          <p:spPr>
            <a:xfrm>
              <a:off x="7001100" y="4059975"/>
              <a:ext cx="374725" cy="333075"/>
            </a:xfrm>
            <a:custGeom>
              <a:avLst/>
              <a:gdLst/>
              <a:ahLst/>
              <a:cxnLst/>
              <a:rect l="l" t="t" r="r" b="b"/>
              <a:pathLst>
                <a:path w="14989" h="13323" extrusionOk="0">
                  <a:moveTo>
                    <a:pt x="14988" y="1"/>
                  </a:moveTo>
                  <a:lnTo>
                    <a:pt x="2852" y="7055"/>
                  </a:lnTo>
                  <a:cubicBezTo>
                    <a:pt x="2844" y="10135"/>
                    <a:pt x="1756" y="12303"/>
                    <a:pt x="1" y="13322"/>
                  </a:cubicBezTo>
                  <a:lnTo>
                    <a:pt x="12137" y="6270"/>
                  </a:lnTo>
                  <a:cubicBezTo>
                    <a:pt x="13891" y="5249"/>
                    <a:pt x="14980" y="3081"/>
                    <a:pt x="14988" y="1"/>
                  </a:cubicBezTo>
                  <a:close/>
                </a:path>
              </a:pathLst>
            </a:custGeom>
            <a:solidFill>
              <a:srgbClr val="509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3"/>
            <p:cNvSpPr/>
            <p:nvPr/>
          </p:nvSpPr>
          <p:spPr>
            <a:xfrm>
              <a:off x="5583550" y="1748825"/>
              <a:ext cx="477250" cy="209850"/>
            </a:xfrm>
            <a:custGeom>
              <a:avLst/>
              <a:gdLst/>
              <a:ahLst/>
              <a:cxnLst/>
              <a:rect l="l" t="t" r="r" b="b"/>
              <a:pathLst>
                <a:path w="19090" h="8394" extrusionOk="0">
                  <a:moveTo>
                    <a:pt x="4" y="7712"/>
                  </a:moveTo>
                  <a:cubicBezTo>
                    <a:pt x="3" y="7712"/>
                    <a:pt x="2" y="7713"/>
                    <a:pt x="1" y="7714"/>
                  </a:cubicBezTo>
                  <a:lnTo>
                    <a:pt x="4" y="7712"/>
                  </a:lnTo>
                  <a:close/>
                  <a:moveTo>
                    <a:pt x="14705" y="1"/>
                  </a:moveTo>
                  <a:cubicBezTo>
                    <a:pt x="13750" y="1"/>
                    <a:pt x="12883" y="226"/>
                    <a:pt x="12137" y="660"/>
                  </a:cubicBezTo>
                  <a:lnTo>
                    <a:pt x="4" y="7712"/>
                  </a:lnTo>
                  <a:lnTo>
                    <a:pt x="4" y="7712"/>
                  </a:lnTo>
                  <a:cubicBezTo>
                    <a:pt x="750" y="7279"/>
                    <a:pt x="1616" y="7053"/>
                    <a:pt x="2570" y="7053"/>
                  </a:cubicBezTo>
                  <a:cubicBezTo>
                    <a:pt x="3890" y="7053"/>
                    <a:pt x="5379" y="7484"/>
                    <a:pt x="6954" y="8394"/>
                  </a:cubicBezTo>
                  <a:lnTo>
                    <a:pt x="19090" y="1341"/>
                  </a:lnTo>
                  <a:cubicBezTo>
                    <a:pt x="17515" y="432"/>
                    <a:pt x="16025" y="1"/>
                    <a:pt x="14705" y="1"/>
                  </a:cubicBezTo>
                  <a:close/>
                </a:path>
              </a:pathLst>
            </a:custGeom>
            <a:solidFill>
              <a:srgbClr val="70B0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3"/>
            <p:cNvSpPr/>
            <p:nvPr/>
          </p:nvSpPr>
          <p:spPr>
            <a:xfrm>
              <a:off x="7071275" y="2825475"/>
              <a:ext cx="306575" cy="1410125"/>
            </a:xfrm>
            <a:custGeom>
              <a:avLst/>
              <a:gdLst/>
              <a:ahLst/>
              <a:cxnLst/>
              <a:rect l="l" t="t" r="r" b="b"/>
              <a:pathLst>
                <a:path w="12263" h="56405" extrusionOk="0">
                  <a:moveTo>
                    <a:pt x="12263" y="1"/>
                  </a:moveTo>
                  <a:lnTo>
                    <a:pt x="140" y="7047"/>
                  </a:lnTo>
                  <a:lnTo>
                    <a:pt x="0" y="56405"/>
                  </a:lnTo>
                  <a:lnTo>
                    <a:pt x="12123" y="49359"/>
                  </a:lnTo>
                  <a:lnTo>
                    <a:pt x="12263" y="1"/>
                  </a:lnTo>
                  <a:close/>
                </a:path>
              </a:pathLst>
            </a:custGeom>
            <a:solidFill>
              <a:srgbClr val="70B0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3"/>
            <p:cNvSpPr/>
            <p:nvPr/>
          </p:nvSpPr>
          <p:spPr>
            <a:xfrm>
              <a:off x="5757425" y="1782350"/>
              <a:ext cx="1378375" cy="796975"/>
            </a:xfrm>
            <a:custGeom>
              <a:avLst/>
              <a:gdLst/>
              <a:ahLst/>
              <a:cxnLst/>
              <a:rect l="l" t="t" r="r" b="b"/>
              <a:pathLst>
                <a:path w="55135" h="31879" extrusionOk="0">
                  <a:moveTo>
                    <a:pt x="12137" y="0"/>
                  </a:moveTo>
                  <a:lnTo>
                    <a:pt x="0" y="7053"/>
                  </a:lnTo>
                  <a:lnTo>
                    <a:pt x="42998" y="31879"/>
                  </a:lnTo>
                  <a:lnTo>
                    <a:pt x="55134" y="24827"/>
                  </a:lnTo>
                  <a:lnTo>
                    <a:pt x="12137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3"/>
            <p:cNvSpPr/>
            <p:nvPr/>
          </p:nvSpPr>
          <p:spPr>
            <a:xfrm>
              <a:off x="6832350" y="2403000"/>
              <a:ext cx="547425" cy="598100"/>
            </a:xfrm>
            <a:custGeom>
              <a:avLst/>
              <a:gdLst/>
              <a:ahLst/>
              <a:cxnLst/>
              <a:rect l="l" t="t" r="r" b="b"/>
              <a:pathLst>
                <a:path w="21897" h="23924" extrusionOk="0">
                  <a:moveTo>
                    <a:pt x="12137" y="1"/>
                  </a:moveTo>
                  <a:lnTo>
                    <a:pt x="1" y="7053"/>
                  </a:lnTo>
                  <a:cubicBezTo>
                    <a:pt x="5397" y="10168"/>
                    <a:pt x="9760" y="17721"/>
                    <a:pt x="9742" y="23924"/>
                  </a:cubicBezTo>
                  <a:lnTo>
                    <a:pt x="21878" y="16872"/>
                  </a:lnTo>
                  <a:cubicBezTo>
                    <a:pt x="21896" y="10669"/>
                    <a:pt x="17535" y="3116"/>
                    <a:pt x="12137" y="1"/>
                  </a:cubicBezTo>
                  <a:close/>
                </a:path>
              </a:pathLst>
            </a:custGeom>
            <a:solidFill>
              <a:srgbClr val="ACD1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3"/>
            <p:cNvSpPr/>
            <p:nvPr/>
          </p:nvSpPr>
          <p:spPr>
            <a:xfrm>
              <a:off x="5808425" y="2516100"/>
              <a:ext cx="976875" cy="1088075"/>
            </a:xfrm>
            <a:custGeom>
              <a:avLst/>
              <a:gdLst/>
              <a:ahLst/>
              <a:cxnLst/>
              <a:rect l="l" t="t" r="r" b="b"/>
              <a:pathLst>
                <a:path w="39075" h="43523" extrusionOk="0">
                  <a:moveTo>
                    <a:pt x="2803" y="0"/>
                  </a:moveTo>
                  <a:cubicBezTo>
                    <a:pt x="2110" y="961"/>
                    <a:pt x="1709" y="2309"/>
                    <a:pt x="1704" y="3995"/>
                  </a:cubicBezTo>
                  <a:cubicBezTo>
                    <a:pt x="1696" y="7184"/>
                    <a:pt x="3101" y="10816"/>
                    <a:pt x="5244" y="13704"/>
                  </a:cubicBezTo>
                  <a:cubicBezTo>
                    <a:pt x="3932" y="12900"/>
                    <a:pt x="2700" y="11774"/>
                    <a:pt x="1623" y="10461"/>
                  </a:cubicBezTo>
                  <a:cubicBezTo>
                    <a:pt x="1621" y="10499"/>
                    <a:pt x="1621" y="10537"/>
                    <a:pt x="1621" y="10577"/>
                  </a:cubicBezTo>
                  <a:cubicBezTo>
                    <a:pt x="1608" y="15029"/>
                    <a:pt x="4356" y="20341"/>
                    <a:pt x="8013" y="23295"/>
                  </a:cubicBezTo>
                  <a:cubicBezTo>
                    <a:pt x="7343" y="23117"/>
                    <a:pt x="6635" y="22823"/>
                    <a:pt x="5905" y="22402"/>
                  </a:cubicBezTo>
                  <a:cubicBezTo>
                    <a:pt x="5378" y="22095"/>
                    <a:pt x="4876" y="21749"/>
                    <a:pt x="4401" y="21368"/>
                  </a:cubicBezTo>
                  <a:lnTo>
                    <a:pt x="4401" y="21368"/>
                  </a:lnTo>
                  <a:cubicBezTo>
                    <a:pt x="5410" y="25609"/>
                    <a:pt x="8356" y="29973"/>
                    <a:pt x="11857" y="32068"/>
                  </a:cubicBezTo>
                  <a:cubicBezTo>
                    <a:pt x="11015" y="32340"/>
                    <a:pt x="10106" y="32479"/>
                    <a:pt x="9142" y="32479"/>
                  </a:cubicBezTo>
                  <a:cubicBezTo>
                    <a:pt x="6964" y="32479"/>
                    <a:pt x="4508" y="31768"/>
                    <a:pt x="1910" y="30268"/>
                  </a:cubicBezTo>
                  <a:cubicBezTo>
                    <a:pt x="1264" y="29895"/>
                    <a:pt x="627" y="29485"/>
                    <a:pt x="0" y="29037"/>
                  </a:cubicBezTo>
                  <a:lnTo>
                    <a:pt x="0" y="29037"/>
                  </a:lnTo>
                  <a:cubicBezTo>
                    <a:pt x="3536" y="33689"/>
                    <a:pt x="7736" y="37641"/>
                    <a:pt x="12255" y="40249"/>
                  </a:cubicBezTo>
                  <a:cubicBezTo>
                    <a:pt x="16202" y="42528"/>
                    <a:pt x="19672" y="43523"/>
                    <a:pt x="22638" y="43523"/>
                  </a:cubicBezTo>
                  <a:cubicBezTo>
                    <a:pt x="30730" y="43523"/>
                    <a:pt x="35067" y="36123"/>
                    <a:pt x="35093" y="27234"/>
                  </a:cubicBezTo>
                  <a:cubicBezTo>
                    <a:pt x="35093" y="26836"/>
                    <a:pt x="35088" y="26434"/>
                    <a:pt x="35071" y="26032"/>
                  </a:cubicBezTo>
                  <a:cubicBezTo>
                    <a:pt x="36637" y="25638"/>
                    <a:pt x="38000" y="24803"/>
                    <a:pt x="39074" y="23576"/>
                  </a:cubicBezTo>
                  <a:cubicBezTo>
                    <a:pt x="37641" y="23480"/>
                    <a:pt x="36097" y="23086"/>
                    <a:pt x="34477" y="22371"/>
                  </a:cubicBezTo>
                  <a:cubicBezTo>
                    <a:pt x="36132" y="22186"/>
                    <a:pt x="37405" y="21119"/>
                    <a:pt x="38010" y="19317"/>
                  </a:cubicBezTo>
                  <a:lnTo>
                    <a:pt x="38010" y="19317"/>
                  </a:lnTo>
                  <a:cubicBezTo>
                    <a:pt x="37690" y="19350"/>
                    <a:pt x="37363" y="19366"/>
                    <a:pt x="37029" y="19366"/>
                  </a:cubicBezTo>
                  <a:cubicBezTo>
                    <a:pt x="35749" y="19366"/>
                    <a:pt x="34371" y="19122"/>
                    <a:pt x="32925" y="18615"/>
                  </a:cubicBezTo>
                  <a:cubicBezTo>
                    <a:pt x="31468" y="15985"/>
                    <a:pt x="29392" y="13668"/>
                    <a:pt x="27092" y="12339"/>
                  </a:cubicBezTo>
                  <a:cubicBezTo>
                    <a:pt x="25802" y="11594"/>
                    <a:pt x="24583" y="11241"/>
                    <a:pt x="23502" y="11241"/>
                  </a:cubicBezTo>
                  <a:cubicBezTo>
                    <a:pt x="20880" y="11241"/>
                    <a:pt x="19075" y="13317"/>
                    <a:pt x="19064" y="16911"/>
                  </a:cubicBezTo>
                  <a:cubicBezTo>
                    <a:pt x="19064" y="17654"/>
                    <a:pt x="19132" y="18396"/>
                    <a:pt x="19265" y="19127"/>
                  </a:cubicBezTo>
                  <a:cubicBezTo>
                    <a:pt x="12619" y="14905"/>
                    <a:pt x="6732" y="7842"/>
                    <a:pt x="2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6" name="Google Shape;2096;p53"/>
          <p:cNvSpPr/>
          <p:nvPr/>
        </p:nvSpPr>
        <p:spPr>
          <a:xfrm>
            <a:off x="7364195" y="3851791"/>
            <a:ext cx="115841" cy="50931"/>
          </a:xfrm>
          <a:custGeom>
            <a:avLst/>
            <a:gdLst/>
            <a:ahLst/>
            <a:cxnLst/>
            <a:rect l="l" t="t" r="r" b="b"/>
            <a:pathLst>
              <a:path w="19092" h="8394" extrusionOk="0">
                <a:moveTo>
                  <a:pt x="14705" y="0"/>
                </a:moveTo>
                <a:cubicBezTo>
                  <a:pt x="13749" y="0"/>
                  <a:pt x="12883" y="226"/>
                  <a:pt x="12137" y="659"/>
                </a:cubicBezTo>
                <a:lnTo>
                  <a:pt x="0" y="7712"/>
                </a:lnTo>
                <a:cubicBezTo>
                  <a:pt x="746" y="7278"/>
                  <a:pt x="1613" y="7053"/>
                  <a:pt x="2568" y="7053"/>
                </a:cubicBezTo>
                <a:cubicBezTo>
                  <a:pt x="3889" y="7053"/>
                  <a:pt x="5379" y="7484"/>
                  <a:pt x="6955" y="8393"/>
                </a:cubicBezTo>
                <a:lnTo>
                  <a:pt x="19091" y="1341"/>
                </a:lnTo>
                <a:cubicBezTo>
                  <a:pt x="17515" y="431"/>
                  <a:pt x="16025" y="0"/>
                  <a:pt x="14705" y="0"/>
                </a:cubicBezTo>
                <a:close/>
              </a:path>
            </a:pathLst>
          </a:custGeom>
          <a:solidFill>
            <a:srgbClr val="474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97" name="Google Shape;2097;p53"/>
          <p:cNvGrpSpPr/>
          <p:nvPr/>
        </p:nvGrpSpPr>
        <p:grpSpPr>
          <a:xfrm>
            <a:off x="6690108" y="3851427"/>
            <a:ext cx="454705" cy="646456"/>
            <a:chOff x="6690108" y="3851427"/>
            <a:chExt cx="454705" cy="646456"/>
          </a:xfrm>
        </p:grpSpPr>
        <p:sp>
          <p:nvSpPr>
            <p:cNvPr id="2098" name="Google Shape;2098;p53"/>
            <p:cNvSpPr/>
            <p:nvPr/>
          </p:nvSpPr>
          <p:spPr>
            <a:xfrm>
              <a:off x="6690108" y="3851427"/>
              <a:ext cx="454705" cy="646456"/>
            </a:xfrm>
            <a:custGeom>
              <a:avLst/>
              <a:gdLst/>
              <a:ahLst/>
              <a:cxnLst/>
              <a:rect l="l" t="t" r="r" b="b"/>
              <a:pathLst>
                <a:path w="74941" h="106544" extrusionOk="0">
                  <a:moveTo>
                    <a:pt x="3016" y="7720"/>
                  </a:moveTo>
                  <a:lnTo>
                    <a:pt x="3013" y="7722"/>
                  </a:lnTo>
                  <a:cubicBezTo>
                    <a:pt x="3014" y="7721"/>
                    <a:pt x="3015" y="7720"/>
                    <a:pt x="3016" y="7720"/>
                  </a:cubicBezTo>
                  <a:close/>
                  <a:moveTo>
                    <a:pt x="17734" y="1"/>
                  </a:moveTo>
                  <a:cubicBezTo>
                    <a:pt x="16778" y="1"/>
                    <a:pt x="15910" y="227"/>
                    <a:pt x="15163" y="661"/>
                  </a:cubicBezTo>
                  <a:lnTo>
                    <a:pt x="3029" y="7713"/>
                  </a:lnTo>
                  <a:lnTo>
                    <a:pt x="3029" y="7713"/>
                  </a:lnTo>
                  <a:cubicBezTo>
                    <a:pt x="3029" y="7712"/>
                    <a:pt x="3030" y="7712"/>
                    <a:pt x="3030" y="7712"/>
                  </a:cubicBezTo>
                  <a:lnTo>
                    <a:pt x="3030" y="7712"/>
                  </a:lnTo>
                  <a:cubicBezTo>
                    <a:pt x="1264" y="8729"/>
                    <a:pt x="169" y="10902"/>
                    <a:pt x="159" y="13998"/>
                  </a:cubicBezTo>
                  <a:lnTo>
                    <a:pt x="19" y="63460"/>
                  </a:lnTo>
                  <a:cubicBezTo>
                    <a:pt x="1" y="69668"/>
                    <a:pt x="4368" y="77231"/>
                    <a:pt x="9771" y="80351"/>
                  </a:cubicBezTo>
                  <a:lnTo>
                    <a:pt x="52817" y="105204"/>
                  </a:lnTo>
                  <a:cubicBezTo>
                    <a:pt x="54392" y="106113"/>
                    <a:pt x="55881" y="106544"/>
                    <a:pt x="57201" y="106544"/>
                  </a:cubicBezTo>
                  <a:cubicBezTo>
                    <a:pt x="58224" y="106544"/>
                    <a:pt x="59146" y="106285"/>
                    <a:pt x="59927" y="105790"/>
                  </a:cubicBezTo>
                  <a:lnTo>
                    <a:pt x="59927" y="105790"/>
                  </a:lnTo>
                  <a:cubicBezTo>
                    <a:pt x="59877" y="105821"/>
                    <a:pt x="59829" y="105854"/>
                    <a:pt x="59778" y="105886"/>
                  </a:cubicBezTo>
                  <a:lnTo>
                    <a:pt x="71928" y="98825"/>
                  </a:lnTo>
                  <a:cubicBezTo>
                    <a:pt x="73685" y="97804"/>
                    <a:pt x="74774" y="95633"/>
                    <a:pt x="74782" y="92549"/>
                  </a:cubicBezTo>
                  <a:lnTo>
                    <a:pt x="74922" y="43085"/>
                  </a:lnTo>
                  <a:cubicBezTo>
                    <a:pt x="74940" y="36877"/>
                    <a:pt x="70575" y="29316"/>
                    <a:pt x="65171" y="26195"/>
                  </a:cubicBezTo>
                  <a:lnTo>
                    <a:pt x="22125" y="1343"/>
                  </a:lnTo>
                  <a:cubicBezTo>
                    <a:pt x="20548" y="432"/>
                    <a:pt x="19056" y="1"/>
                    <a:pt x="17734" y="1"/>
                  </a:cubicBezTo>
                  <a:close/>
                </a:path>
              </a:pathLst>
            </a:custGeom>
            <a:solidFill>
              <a:srgbClr val="C44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3"/>
            <p:cNvSpPr/>
            <p:nvPr/>
          </p:nvSpPr>
          <p:spPr>
            <a:xfrm>
              <a:off x="7052374" y="4412707"/>
              <a:ext cx="90946" cy="80825"/>
            </a:xfrm>
            <a:custGeom>
              <a:avLst/>
              <a:gdLst/>
              <a:ahLst/>
              <a:cxnLst/>
              <a:rect l="l" t="t" r="r" b="b"/>
              <a:pathLst>
                <a:path w="14989" h="13321" extrusionOk="0">
                  <a:moveTo>
                    <a:pt x="14988" y="0"/>
                  </a:moveTo>
                  <a:lnTo>
                    <a:pt x="2852" y="7052"/>
                  </a:lnTo>
                  <a:cubicBezTo>
                    <a:pt x="2844" y="10133"/>
                    <a:pt x="1756" y="12301"/>
                    <a:pt x="1" y="13320"/>
                  </a:cubicBezTo>
                  <a:lnTo>
                    <a:pt x="12137" y="6268"/>
                  </a:lnTo>
                  <a:cubicBezTo>
                    <a:pt x="13893" y="5249"/>
                    <a:pt x="14980" y="3081"/>
                    <a:pt x="14988" y="0"/>
                  </a:cubicBezTo>
                  <a:close/>
                </a:path>
              </a:pathLst>
            </a:custGeom>
            <a:solidFill>
              <a:srgbClr val="E25B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3"/>
            <p:cNvSpPr/>
            <p:nvPr/>
          </p:nvSpPr>
          <p:spPr>
            <a:xfrm>
              <a:off x="6708335" y="3851791"/>
              <a:ext cx="115841" cy="50931"/>
            </a:xfrm>
            <a:custGeom>
              <a:avLst/>
              <a:gdLst/>
              <a:ahLst/>
              <a:cxnLst/>
              <a:rect l="l" t="t" r="r" b="b"/>
              <a:pathLst>
                <a:path w="19092" h="8394" extrusionOk="0">
                  <a:moveTo>
                    <a:pt x="14705" y="0"/>
                  </a:moveTo>
                  <a:cubicBezTo>
                    <a:pt x="13750" y="0"/>
                    <a:pt x="12883" y="226"/>
                    <a:pt x="12137" y="659"/>
                  </a:cubicBezTo>
                  <a:lnTo>
                    <a:pt x="1" y="7712"/>
                  </a:lnTo>
                  <a:cubicBezTo>
                    <a:pt x="747" y="7278"/>
                    <a:pt x="1613" y="7052"/>
                    <a:pt x="2569" y="7052"/>
                  </a:cubicBezTo>
                  <a:cubicBezTo>
                    <a:pt x="3889" y="7052"/>
                    <a:pt x="5378" y="7484"/>
                    <a:pt x="6954" y="8393"/>
                  </a:cubicBezTo>
                  <a:lnTo>
                    <a:pt x="19092" y="1341"/>
                  </a:lnTo>
                  <a:cubicBezTo>
                    <a:pt x="17515" y="431"/>
                    <a:pt x="16025" y="0"/>
                    <a:pt x="14705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3"/>
            <p:cNvSpPr/>
            <p:nvPr/>
          </p:nvSpPr>
          <p:spPr>
            <a:xfrm>
              <a:off x="7069430" y="4113094"/>
              <a:ext cx="74424" cy="342237"/>
            </a:xfrm>
            <a:custGeom>
              <a:avLst/>
              <a:gdLst/>
              <a:ahLst/>
              <a:cxnLst/>
              <a:rect l="l" t="t" r="r" b="b"/>
              <a:pathLst>
                <a:path w="12266" h="56405" extrusionOk="0">
                  <a:moveTo>
                    <a:pt x="12265" y="0"/>
                  </a:moveTo>
                  <a:lnTo>
                    <a:pt x="141" y="7046"/>
                  </a:lnTo>
                  <a:lnTo>
                    <a:pt x="1" y="56404"/>
                  </a:lnTo>
                  <a:lnTo>
                    <a:pt x="12126" y="49358"/>
                  </a:lnTo>
                  <a:lnTo>
                    <a:pt x="12265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3"/>
            <p:cNvSpPr/>
            <p:nvPr/>
          </p:nvSpPr>
          <p:spPr>
            <a:xfrm>
              <a:off x="6750534" y="3859921"/>
              <a:ext cx="334532" cy="193432"/>
            </a:xfrm>
            <a:custGeom>
              <a:avLst/>
              <a:gdLst/>
              <a:ahLst/>
              <a:cxnLst/>
              <a:rect l="l" t="t" r="r" b="b"/>
              <a:pathLst>
                <a:path w="55135" h="31880" extrusionOk="0">
                  <a:moveTo>
                    <a:pt x="12137" y="1"/>
                  </a:moveTo>
                  <a:lnTo>
                    <a:pt x="0" y="7053"/>
                  </a:lnTo>
                  <a:lnTo>
                    <a:pt x="42998" y="31879"/>
                  </a:lnTo>
                  <a:lnTo>
                    <a:pt x="55134" y="24825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rgbClr val="FF7D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3"/>
            <p:cNvSpPr/>
            <p:nvPr/>
          </p:nvSpPr>
          <p:spPr>
            <a:xfrm>
              <a:off x="7011419" y="4010547"/>
              <a:ext cx="132860" cy="145171"/>
            </a:xfrm>
            <a:custGeom>
              <a:avLst/>
              <a:gdLst/>
              <a:ahLst/>
              <a:cxnLst/>
              <a:rect l="l" t="t" r="r" b="b"/>
              <a:pathLst>
                <a:path w="21897" h="23926" extrusionOk="0">
                  <a:moveTo>
                    <a:pt x="12137" y="0"/>
                  </a:moveTo>
                  <a:lnTo>
                    <a:pt x="1" y="7053"/>
                  </a:lnTo>
                  <a:cubicBezTo>
                    <a:pt x="5399" y="10170"/>
                    <a:pt x="9760" y="17723"/>
                    <a:pt x="9743" y="23925"/>
                  </a:cubicBezTo>
                  <a:lnTo>
                    <a:pt x="21880" y="16873"/>
                  </a:lnTo>
                  <a:cubicBezTo>
                    <a:pt x="21896" y="10670"/>
                    <a:pt x="17535" y="3116"/>
                    <a:pt x="12137" y="0"/>
                  </a:cubicBezTo>
                  <a:close/>
                </a:path>
              </a:pathLst>
            </a:custGeom>
            <a:solidFill>
              <a:srgbClr val="FF92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3"/>
            <p:cNvSpPr/>
            <p:nvPr/>
          </p:nvSpPr>
          <p:spPr>
            <a:xfrm>
              <a:off x="6750532" y="4018847"/>
              <a:ext cx="242821" cy="356690"/>
            </a:xfrm>
            <a:custGeom>
              <a:avLst/>
              <a:gdLst/>
              <a:ahLst/>
              <a:cxnLst/>
              <a:rect l="l" t="t" r="r" b="b"/>
              <a:pathLst>
                <a:path w="40020" h="58787" extrusionOk="0">
                  <a:moveTo>
                    <a:pt x="7610" y="4633"/>
                  </a:moveTo>
                  <a:cubicBezTo>
                    <a:pt x="7816" y="4633"/>
                    <a:pt x="8034" y="4648"/>
                    <a:pt x="8269" y="4679"/>
                  </a:cubicBezTo>
                  <a:cubicBezTo>
                    <a:pt x="8975" y="4772"/>
                    <a:pt x="10036" y="5008"/>
                    <a:pt x="11984" y="6032"/>
                  </a:cubicBezTo>
                  <a:cubicBezTo>
                    <a:pt x="14092" y="7138"/>
                    <a:pt x="14724" y="7479"/>
                    <a:pt x="20062" y="10561"/>
                  </a:cubicBezTo>
                  <a:cubicBezTo>
                    <a:pt x="25399" y="13641"/>
                    <a:pt x="26033" y="14031"/>
                    <a:pt x="28141" y="15359"/>
                  </a:cubicBezTo>
                  <a:cubicBezTo>
                    <a:pt x="30089" y="16586"/>
                    <a:pt x="31146" y="17572"/>
                    <a:pt x="31850" y="18293"/>
                  </a:cubicBezTo>
                  <a:cubicBezTo>
                    <a:pt x="32782" y="19247"/>
                    <a:pt x="33446" y="20130"/>
                    <a:pt x="34142" y="21337"/>
                  </a:cubicBezTo>
                  <a:cubicBezTo>
                    <a:pt x="34841" y="22546"/>
                    <a:pt x="35271" y="23562"/>
                    <a:pt x="35632" y="24843"/>
                  </a:cubicBezTo>
                  <a:cubicBezTo>
                    <a:pt x="35901" y="25811"/>
                    <a:pt x="36225" y="27214"/>
                    <a:pt x="36309" y="29505"/>
                  </a:cubicBezTo>
                  <a:cubicBezTo>
                    <a:pt x="36397" y="31982"/>
                    <a:pt x="36415" y="32722"/>
                    <a:pt x="36398" y="38855"/>
                  </a:cubicBezTo>
                  <a:cubicBezTo>
                    <a:pt x="36380" y="44988"/>
                    <a:pt x="36358" y="45703"/>
                    <a:pt x="36255" y="48070"/>
                  </a:cubicBezTo>
                  <a:cubicBezTo>
                    <a:pt x="36161" y="50260"/>
                    <a:pt x="35830" y="51286"/>
                    <a:pt x="35555" y="51939"/>
                  </a:cubicBezTo>
                  <a:cubicBezTo>
                    <a:pt x="35190" y="52800"/>
                    <a:pt x="34754" y="53315"/>
                    <a:pt x="34051" y="53716"/>
                  </a:cubicBezTo>
                  <a:cubicBezTo>
                    <a:pt x="33527" y="54015"/>
                    <a:pt x="33023" y="54154"/>
                    <a:pt x="32412" y="54154"/>
                  </a:cubicBezTo>
                  <a:cubicBezTo>
                    <a:pt x="32205" y="54154"/>
                    <a:pt x="31985" y="54138"/>
                    <a:pt x="31748" y="54107"/>
                  </a:cubicBezTo>
                  <a:cubicBezTo>
                    <a:pt x="31042" y="54015"/>
                    <a:pt x="29983" y="53779"/>
                    <a:pt x="28034" y="52755"/>
                  </a:cubicBezTo>
                  <a:cubicBezTo>
                    <a:pt x="25926" y="51650"/>
                    <a:pt x="25294" y="51307"/>
                    <a:pt x="19954" y="48225"/>
                  </a:cubicBezTo>
                  <a:cubicBezTo>
                    <a:pt x="14618" y="45144"/>
                    <a:pt x="13986" y="44755"/>
                    <a:pt x="11878" y="43427"/>
                  </a:cubicBezTo>
                  <a:cubicBezTo>
                    <a:pt x="9929" y="42202"/>
                    <a:pt x="8872" y="41214"/>
                    <a:pt x="8167" y="40493"/>
                  </a:cubicBezTo>
                  <a:cubicBezTo>
                    <a:pt x="7236" y="39538"/>
                    <a:pt x="6573" y="38657"/>
                    <a:pt x="5875" y="37449"/>
                  </a:cubicBezTo>
                  <a:cubicBezTo>
                    <a:pt x="5178" y="36242"/>
                    <a:pt x="4747" y="35226"/>
                    <a:pt x="4387" y="33942"/>
                  </a:cubicBezTo>
                  <a:cubicBezTo>
                    <a:pt x="4114" y="32975"/>
                    <a:pt x="3793" y="31572"/>
                    <a:pt x="3710" y="29281"/>
                  </a:cubicBezTo>
                  <a:cubicBezTo>
                    <a:pt x="3622" y="26802"/>
                    <a:pt x="3604" y="26064"/>
                    <a:pt x="3620" y="19931"/>
                  </a:cubicBezTo>
                  <a:cubicBezTo>
                    <a:pt x="3637" y="13798"/>
                    <a:pt x="3660" y="13083"/>
                    <a:pt x="3763" y="10715"/>
                  </a:cubicBezTo>
                  <a:cubicBezTo>
                    <a:pt x="3858" y="8528"/>
                    <a:pt x="4187" y="7500"/>
                    <a:pt x="4463" y="6848"/>
                  </a:cubicBezTo>
                  <a:cubicBezTo>
                    <a:pt x="4829" y="5986"/>
                    <a:pt x="5264" y="5470"/>
                    <a:pt x="5966" y="5071"/>
                  </a:cubicBezTo>
                  <a:cubicBezTo>
                    <a:pt x="6492" y="4771"/>
                    <a:pt x="6998" y="4633"/>
                    <a:pt x="7610" y="4633"/>
                  </a:cubicBezTo>
                  <a:close/>
                  <a:moveTo>
                    <a:pt x="6007" y="0"/>
                  </a:moveTo>
                  <a:cubicBezTo>
                    <a:pt x="5092" y="0"/>
                    <a:pt x="4259" y="200"/>
                    <a:pt x="3427" y="674"/>
                  </a:cubicBezTo>
                  <a:cubicBezTo>
                    <a:pt x="2313" y="1309"/>
                    <a:pt x="1627" y="2197"/>
                    <a:pt x="1111" y="3410"/>
                  </a:cubicBezTo>
                  <a:cubicBezTo>
                    <a:pt x="613" y="4587"/>
                    <a:pt x="270" y="6062"/>
                    <a:pt x="165" y="8451"/>
                  </a:cubicBezTo>
                  <a:cubicBezTo>
                    <a:pt x="61" y="10845"/>
                    <a:pt x="36" y="11613"/>
                    <a:pt x="18" y="17851"/>
                  </a:cubicBezTo>
                  <a:cubicBezTo>
                    <a:pt x="1" y="24090"/>
                    <a:pt x="21" y="24885"/>
                    <a:pt x="112" y="27392"/>
                  </a:cubicBezTo>
                  <a:cubicBezTo>
                    <a:pt x="202" y="29892"/>
                    <a:pt x="535" y="31758"/>
                    <a:pt x="1025" y="33505"/>
                  </a:cubicBezTo>
                  <a:cubicBezTo>
                    <a:pt x="1532" y="35309"/>
                    <a:pt x="2212" y="36985"/>
                    <a:pt x="3319" y="38903"/>
                  </a:cubicBezTo>
                  <a:cubicBezTo>
                    <a:pt x="4427" y="40822"/>
                    <a:pt x="5540" y="42253"/>
                    <a:pt x="6852" y="43598"/>
                  </a:cubicBezTo>
                  <a:cubicBezTo>
                    <a:pt x="8122" y="44900"/>
                    <a:pt x="9575" y="46127"/>
                    <a:pt x="11702" y="47468"/>
                  </a:cubicBezTo>
                  <a:cubicBezTo>
                    <a:pt x="13835" y="48810"/>
                    <a:pt x="14515" y="49229"/>
                    <a:pt x="19944" y="52365"/>
                  </a:cubicBezTo>
                  <a:cubicBezTo>
                    <a:pt x="25373" y="55498"/>
                    <a:pt x="26054" y="55866"/>
                    <a:pt x="28187" y="56985"/>
                  </a:cubicBezTo>
                  <a:cubicBezTo>
                    <a:pt x="30315" y="58100"/>
                    <a:pt x="31770" y="58552"/>
                    <a:pt x="33042" y="58719"/>
                  </a:cubicBezTo>
                  <a:cubicBezTo>
                    <a:pt x="33378" y="58763"/>
                    <a:pt x="33702" y="58786"/>
                    <a:pt x="34015" y="58786"/>
                  </a:cubicBezTo>
                  <a:cubicBezTo>
                    <a:pt x="34930" y="58786"/>
                    <a:pt x="35762" y="58586"/>
                    <a:pt x="36591" y="58113"/>
                  </a:cubicBezTo>
                  <a:cubicBezTo>
                    <a:pt x="37707" y="57478"/>
                    <a:pt x="38393" y="56591"/>
                    <a:pt x="38909" y="55377"/>
                  </a:cubicBezTo>
                  <a:cubicBezTo>
                    <a:pt x="39408" y="54200"/>
                    <a:pt x="39750" y="52725"/>
                    <a:pt x="39853" y="50336"/>
                  </a:cubicBezTo>
                  <a:cubicBezTo>
                    <a:pt x="39958" y="47942"/>
                    <a:pt x="39984" y="47174"/>
                    <a:pt x="40001" y="40935"/>
                  </a:cubicBezTo>
                  <a:cubicBezTo>
                    <a:pt x="40019" y="34697"/>
                    <a:pt x="39998" y="33901"/>
                    <a:pt x="39906" y="31395"/>
                  </a:cubicBezTo>
                  <a:cubicBezTo>
                    <a:pt x="39817" y="28893"/>
                    <a:pt x="39484" y="27030"/>
                    <a:pt x="38992" y="25282"/>
                  </a:cubicBezTo>
                  <a:cubicBezTo>
                    <a:pt x="38487" y="23477"/>
                    <a:pt x="37807" y="21803"/>
                    <a:pt x="36699" y="19883"/>
                  </a:cubicBezTo>
                  <a:cubicBezTo>
                    <a:pt x="35590" y="17964"/>
                    <a:pt x="34480" y="16534"/>
                    <a:pt x="33165" y="15188"/>
                  </a:cubicBezTo>
                  <a:cubicBezTo>
                    <a:pt x="31896" y="13886"/>
                    <a:pt x="30443" y="12657"/>
                    <a:pt x="28317" y="11319"/>
                  </a:cubicBezTo>
                  <a:cubicBezTo>
                    <a:pt x="26184" y="9976"/>
                    <a:pt x="25504" y="9557"/>
                    <a:pt x="20074" y="6421"/>
                  </a:cubicBezTo>
                  <a:lnTo>
                    <a:pt x="20074" y="6423"/>
                  </a:lnTo>
                  <a:cubicBezTo>
                    <a:pt x="14644" y="3287"/>
                    <a:pt x="13964" y="2922"/>
                    <a:pt x="11831" y="1801"/>
                  </a:cubicBezTo>
                  <a:cubicBezTo>
                    <a:pt x="9703" y="684"/>
                    <a:pt x="8249" y="235"/>
                    <a:pt x="6975" y="67"/>
                  </a:cubicBezTo>
                  <a:cubicBezTo>
                    <a:pt x="6641" y="24"/>
                    <a:pt x="6319" y="0"/>
                    <a:pt x="60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3"/>
            <p:cNvSpPr/>
            <p:nvPr/>
          </p:nvSpPr>
          <p:spPr>
            <a:xfrm>
              <a:off x="6809532" y="4117068"/>
              <a:ext cx="124796" cy="160231"/>
            </a:xfrm>
            <a:custGeom>
              <a:avLst/>
              <a:gdLst/>
              <a:ahLst/>
              <a:cxnLst/>
              <a:rect l="l" t="t" r="r" b="b"/>
              <a:pathLst>
                <a:path w="20568" h="26408" extrusionOk="0">
                  <a:moveTo>
                    <a:pt x="7318" y="4633"/>
                  </a:moveTo>
                  <a:cubicBezTo>
                    <a:pt x="8218" y="4633"/>
                    <a:pt x="9233" y="4927"/>
                    <a:pt x="10307" y="5547"/>
                  </a:cubicBezTo>
                  <a:cubicBezTo>
                    <a:pt x="13986" y="7671"/>
                    <a:pt x="16960" y="12822"/>
                    <a:pt x="16949" y="17051"/>
                  </a:cubicBezTo>
                  <a:cubicBezTo>
                    <a:pt x="16940" y="20046"/>
                    <a:pt x="15437" y="21776"/>
                    <a:pt x="13254" y="21776"/>
                  </a:cubicBezTo>
                  <a:cubicBezTo>
                    <a:pt x="12354" y="21776"/>
                    <a:pt x="11338" y="21482"/>
                    <a:pt x="10264" y="20862"/>
                  </a:cubicBezTo>
                  <a:cubicBezTo>
                    <a:pt x="6583" y="18737"/>
                    <a:pt x="3610" y="13586"/>
                    <a:pt x="3622" y="9357"/>
                  </a:cubicBezTo>
                  <a:cubicBezTo>
                    <a:pt x="3630" y="6363"/>
                    <a:pt x="5134" y="4633"/>
                    <a:pt x="7318" y="4633"/>
                  </a:cubicBezTo>
                  <a:close/>
                  <a:moveTo>
                    <a:pt x="5712" y="0"/>
                  </a:moveTo>
                  <a:cubicBezTo>
                    <a:pt x="2348" y="0"/>
                    <a:pt x="32" y="2664"/>
                    <a:pt x="19" y="7277"/>
                  </a:cubicBezTo>
                  <a:cubicBezTo>
                    <a:pt x="1" y="13793"/>
                    <a:pt x="4583" y="21728"/>
                    <a:pt x="10250" y="25000"/>
                  </a:cubicBezTo>
                  <a:cubicBezTo>
                    <a:pt x="11905" y="25955"/>
                    <a:pt x="13470" y="26408"/>
                    <a:pt x="14857" y="26408"/>
                  </a:cubicBezTo>
                  <a:cubicBezTo>
                    <a:pt x="18221" y="26408"/>
                    <a:pt x="20537" y="23744"/>
                    <a:pt x="20550" y="19131"/>
                  </a:cubicBezTo>
                  <a:cubicBezTo>
                    <a:pt x="20568" y="12616"/>
                    <a:pt x="15988" y="4682"/>
                    <a:pt x="10319" y="1409"/>
                  </a:cubicBezTo>
                  <a:cubicBezTo>
                    <a:pt x="8664" y="453"/>
                    <a:pt x="7099" y="0"/>
                    <a:pt x="57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3"/>
            <p:cNvSpPr/>
            <p:nvPr/>
          </p:nvSpPr>
          <p:spPr>
            <a:xfrm>
              <a:off x="6922309" y="4141441"/>
              <a:ext cx="29173" cy="37449"/>
            </a:xfrm>
            <a:custGeom>
              <a:avLst/>
              <a:gdLst/>
              <a:ahLst/>
              <a:cxnLst/>
              <a:rect l="l" t="t" r="r" b="b"/>
              <a:pathLst>
                <a:path w="4808" h="6172" extrusionOk="0">
                  <a:moveTo>
                    <a:pt x="1336" y="0"/>
                  </a:moveTo>
                  <a:cubicBezTo>
                    <a:pt x="549" y="0"/>
                    <a:pt x="8" y="623"/>
                    <a:pt x="4" y="1701"/>
                  </a:cubicBezTo>
                  <a:cubicBezTo>
                    <a:pt x="1" y="3224"/>
                    <a:pt x="1072" y="5077"/>
                    <a:pt x="2397" y="5842"/>
                  </a:cubicBezTo>
                  <a:cubicBezTo>
                    <a:pt x="2783" y="6066"/>
                    <a:pt x="3149" y="6172"/>
                    <a:pt x="3473" y="6172"/>
                  </a:cubicBezTo>
                  <a:cubicBezTo>
                    <a:pt x="4259" y="6172"/>
                    <a:pt x="4800" y="5549"/>
                    <a:pt x="4802" y="4471"/>
                  </a:cubicBezTo>
                  <a:cubicBezTo>
                    <a:pt x="4807" y="2949"/>
                    <a:pt x="3737" y="1092"/>
                    <a:pt x="2413" y="329"/>
                  </a:cubicBezTo>
                  <a:lnTo>
                    <a:pt x="2412" y="329"/>
                  </a:lnTo>
                  <a:cubicBezTo>
                    <a:pt x="2025" y="106"/>
                    <a:pt x="1660" y="0"/>
                    <a:pt x="1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7" name="Google Shape;2107;p53"/>
          <p:cNvGrpSpPr/>
          <p:nvPr/>
        </p:nvGrpSpPr>
        <p:grpSpPr>
          <a:xfrm>
            <a:off x="7345938" y="3851427"/>
            <a:ext cx="454698" cy="646456"/>
            <a:chOff x="7345938" y="3851427"/>
            <a:chExt cx="454698" cy="646456"/>
          </a:xfrm>
        </p:grpSpPr>
        <p:sp>
          <p:nvSpPr>
            <p:cNvPr id="2108" name="Google Shape;2108;p53"/>
            <p:cNvSpPr/>
            <p:nvPr/>
          </p:nvSpPr>
          <p:spPr>
            <a:xfrm>
              <a:off x="7345938" y="3851427"/>
              <a:ext cx="454698" cy="646456"/>
            </a:xfrm>
            <a:custGeom>
              <a:avLst/>
              <a:gdLst/>
              <a:ahLst/>
              <a:cxnLst/>
              <a:rect l="l" t="t" r="r" b="b"/>
              <a:pathLst>
                <a:path w="74940" h="106544" extrusionOk="0">
                  <a:moveTo>
                    <a:pt x="3016" y="7720"/>
                  </a:moveTo>
                  <a:lnTo>
                    <a:pt x="3013" y="7722"/>
                  </a:lnTo>
                  <a:cubicBezTo>
                    <a:pt x="3014" y="7721"/>
                    <a:pt x="3015" y="7720"/>
                    <a:pt x="3016" y="7720"/>
                  </a:cubicBezTo>
                  <a:close/>
                  <a:moveTo>
                    <a:pt x="17734" y="1"/>
                  </a:moveTo>
                  <a:cubicBezTo>
                    <a:pt x="16777" y="1"/>
                    <a:pt x="15909" y="227"/>
                    <a:pt x="15162" y="661"/>
                  </a:cubicBezTo>
                  <a:lnTo>
                    <a:pt x="3028" y="7713"/>
                  </a:lnTo>
                  <a:lnTo>
                    <a:pt x="3028" y="7713"/>
                  </a:lnTo>
                  <a:cubicBezTo>
                    <a:pt x="3029" y="7712"/>
                    <a:pt x="3029" y="7712"/>
                    <a:pt x="3029" y="7712"/>
                  </a:cubicBezTo>
                  <a:lnTo>
                    <a:pt x="3029" y="7712"/>
                  </a:lnTo>
                  <a:cubicBezTo>
                    <a:pt x="1264" y="8729"/>
                    <a:pt x="168" y="10902"/>
                    <a:pt x="158" y="13998"/>
                  </a:cubicBezTo>
                  <a:lnTo>
                    <a:pt x="19" y="63460"/>
                  </a:lnTo>
                  <a:cubicBezTo>
                    <a:pt x="0" y="69668"/>
                    <a:pt x="4368" y="77231"/>
                    <a:pt x="9769" y="80352"/>
                  </a:cubicBezTo>
                  <a:lnTo>
                    <a:pt x="52817" y="105203"/>
                  </a:lnTo>
                  <a:cubicBezTo>
                    <a:pt x="54392" y="106113"/>
                    <a:pt x="55881" y="106544"/>
                    <a:pt x="57201" y="106544"/>
                  </a:cubicBezTo>
                  <a:cubicBezTo>
                    <a:pt x="58224" y="106544"/>
                    <a:pt x="59145" y="106285"/>
                    <a:pt x="59926" y="105790"/>
                  </a:cubicBezTo>
                  <a:lnTo>
                    <a:pt x="59926" y="105790"/>
                  </a:lnTo>
                  <a:cubicBezTo>
                    <a:pt x="59877" y="105822"/>
                    <a:pt x="59829" y="105855"/>
                    <a:pt x="59778" y="105886"/>
                  </a:cubicBezTo>
                  <a:lnTo>
                    <a:pt x="71927" y="98824"/>
                  </a:lnTo>
                  <a:cubicBezTo>
                    <a:pt x="73683" y="97805"/>
                    <a:pt x="74772" y="95633"/>
                    <a:pt x="74782" y="92549"/>
                  </a:cubicBezTo>
                  <a:lnTo>
                    <a:pt x="74922" y="43087"/>
                  </a:lnTo>
                  <a:cubicBezTo>
                    <a:pt x="74940" y="36877"/>
                    <a:pt x="70572" y="29316"/>
                    <a:pt x="65169" y="26195"/>
                  </a:cubicBezTo>
                  <a:lnTo>
                    <a:pt x="22123" y="1343"/>
                  </a:lnTo>
                  <a:cubicBezTo>
                    <a:pt x="20546" y="432"/>
                    <a:pt x="19055" y="1"/>
                    <a:pt x="17734" y="1"/>
                  </a:cubicBezTo>
                  <a:close/>
                </a:path>
              </a:pathLst>
            </a:custGeom>
            <a:solidFill>
              <a:srgbClr val="474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3"/>
            <p:cNvSpPr/>
            <p:nvPr/>
          </p:nvSpPr>
          <p:spPr>
            <a:xfrm>
              <a:off x="7708241" y="4412707"/>
              <a:ext cx="90934" cy="80825"/>
            </a:xfrm>
            <a:custGeom>
              <a:avLst/>
              <a:gdLst/>
              <a:ahLst/>
              <a:cxnLst/>
              <a:rect l="l" t="t" r="r" b="b"/>
              <a:pathLst>
                <a:path w="14987" h="13321" extrusionOk="0">
                  <a:moveTo>
                    <a:pt x="14987" y="0"/>
                  </a:moveTo>
                  <a:lnTo>
                    <a:pt x="2850" y="7052"/>
                  </a:lnTo>
                  <a:cubicBezTo>
                    <a:pt x="2842" y="10133"/>
                    <a:pt x="1755" y="12301"/>
                    <a:pt x="1" y="13320"/>
                  </a:cubicBezTo>
                  <a:lnTo>
                    <a:pt x="12137" y="6268"/>
                  </a:lnTo>
                  <a:cubicBezTo>
                    <a:pt x="13891" y="5249"/>
                    <a:pt x="14978" y="3081"/>
                    <a:pt x="14987" y="0"/>
                  </a:cubicBezTo>
                  <a:close/>
                </a:path>
              </a:pathLst>
            </a:custGeom>
            <a:solidFill>
              <a:srgbClr val="474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3"/>
            <p:cNvSpPr/>
            <p:nvPr/>
          </p:nvSpPr>
          <p:spPr>
            <a:xfrm>
              <a:off x="7725260" y="4113094"/>
              <a:ext cx="74418" cy="342237"/>
            </a:xfrm>
            <a:custGeom>
              <a:avLst/>
              <a:gdLst/>
              <a:ahLst/>
              <a:cxnLst/>
              <a:rect l="l" t="t" r="r" b="b"/>
              <a:pathLst>
                <a:path w="12265" h="56405" extrusionOk="0">
                  <a:moveTo>
                    <a:pt x="12265" y="0"/>
                  </a:moveTo>
                  <a:lnTo>
                    <a:pt x="140" y="7046"/>
                  </a:lnTo>
                  <a:lnTo>
                    <a:pt x="0" y="56404"/>
                  </a:lnTo>
                  <a:lnTo>
                    <a:pt x="0" y="56404"/>
                  </a:lnTo>
                  <a:lnTo>
                    <a:pt x="12124" y="49358"/>
                  </a:lnTo>
                  <a:lnTo>
                    <a:pt x="122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3"/>
            <p:cNvSpPr/>
            <p:nvPr/>
          </p:nvSpPr>
          <p:spPr>
            <a:xfrm>
              <a:off x="7406389" y="3859921"/>
              <a:ext cx="334532" cy="193432"/>
            </a:xfrm>
            <a:custGeom>
              <a:avLst/>
              <a:gdLst/>
              <a:ahLst/>
              <a:cxnLst/>
              <a:rect l="l" t="t" r="r" b="b"/>
              <a:pathLst>
                <a:path w="55135" h="31880" extrusionOk="0">
                  <a:moveTo>
                    <a:pt x="12137" y="1"/>
                  </a:moveTo>
                  <a:lnTo>
                    <a:pt x="1" y="7053"/>
                  </a:lnTo>
                  <a:lnTo>
                    <a:pt x="43000" y="31879"/>
                  </a:lnTo>
                  <a:lnTo>
                    <a:pt x="55135" y="24825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3"/>
            <p:cNvSpPr/>
            <p:nvPr/>
          </p:nvSpPr>
          <p:spPr>
            <a:xfrm>
              <a:off x="7667291" y="4010559"/>
              <a:ext cx="132842" cy="145159"/>
            </a:xfrm>
            <a:custGeom>
              <a:avLst/>
              <a:gdLst/>
              <a:ahLst/>
              <a:cxnLst/>
              <a:rect l="l" t="t" r="r" b="b"/>
              <a:pathLst>
                <a:path w="21894" h="23924" extrusionOk="0">
                  <a:moveTo>
                    <a:pt x="12136" y="0"/>
                  </a:moveTo>
                  <a:lnTo>
                    <a:pt x="0" y="7052"/>
                  </a:lnTo>
                  <a:cubicBezTo>
                    <a:pt x="5397" y="10168"/>
                    <a:pt x="9757" y="17721"/>
                    <a:pt x="9741" y="23923"/>
                  </a:cubicBezTo>
                  <a:lnTo>
                    <a:pt x="21877" y="16871"/>
                  </a:lnTo>
                  <a:cubicBezTo>
                    <a:pt x="21894" y="10668"/>
                    <a:pt x="17533" y="3116"/>
                    <a:pt x="12136" y="0"/>
                  </a:cubicBezTo>
                  <a:close/>
                </a:path>
              </a:pathLst>
            </a:custGeom>
            <a:solidFill>
              <a:srgbClr val="7C7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3"/>
            <p:cNvSpPr/>
            <p:nvPr/>
          </p:nvSpPr>
          <p:spPr>
            <a:xfrm>
              <a:off x="7500439" y="4085622"/>
              <a:ext cx="166850" cy="370749"/>
            </a:xfrm>
            <a:custGeom>
              <a:avLst/>
              <a:gdLst/>
              <a:ahLst/>
              <a:cxnLst/>
              <a:rect l="l" t="t" r="r" b="b"/>
              <a:pathLst>
                <a:path w="27499" h="61104" extrusionOk="0">
                  <a:moveTo>
                    <a:pt x="14133" y="1"/>
                  </a:moveTo>
                  <a:cubicBezTo>
                    <a:pt x="10431" y="1"/>
                    <a:pt x="8156" y="3024"/>
                    <a:pt x="8138" y="9293"/>
                  </a:cubicBezTo>
                  <a:lnTo>
                    <a:pt x="8115" y="17250"/>
                  </a:lnTo>
                  <a:lnTo>
                    <a:pt x="32" y="12581"/>
                  </a:lnTo>
                  <a:lnTo>
                    <a:pt x="0" y="23361"/>
                  </a:lnTo>
                  <a:lnTo>
                    <a:pt x="8138" y="28059"/>
                  </a:lnTo>
                  <a:lnTo>
                    <a:pt x="8060" y="55539"/>
                  </a:lnTo>
                  <a:lnTo>
                    <a:pt x="17699" y="61103"/>
                  </a:lnTo>
                  <a:lnTo>
                    <a:pt x="17699" y="33654"/>
                  </a:lnTo>
                  <a:lnTo>
                    <a:pt x="25906" y="38324"/>
                  </a:lnTo>
                  <a:lnTo>
                    <a:pt x="27146" y="28229"/>
                  </a:lnTo>
                  <a:lnTo>
                    <a:pt x="17909" y="22859"/>
                  </a:lnTo>
                  <a:lnTo>
                    <a:pt x="17927" y="15941"/>
                  </a:lnTo>
                  <a:cubicBezTo>
                    <a:pt x="17934" y="13832"/>
                    <a:pt x="18287" y="12382"/>
                    <a:pt x="19737" y="12382"/>
                  </a:cubicBezTo>
                  <a:cubicBezTo>
                    <a:pt x="20411" y="12382"/>
                    <a:pt x="21323" y="12695"/>
                    <a:pt x="22547" y="13403"/>
                  </a:cubicBezTo>
                  <a:lnTo>
                    <a:pt x="27470" y="16241"/>
                  </a:lnTo>
                  <a:lnTo>
                    <a:pt x="27498" y="6611"/>
                  </a:lnTo>
                  <a:cubicBezTo>
                    <a:pt x="26637" y="5983"/>
                    <a:pt x="23688" y="3988"/>
                    <a:pt x="20255" y="2006"/>
                  </a:cubicBezTo>
                  <a:cubicBezTo>
                    <a:pt x="17953" y="677"/>
                    <a:pt x="15884" y="1"/>
                    <a:pt x="14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8" name="Google Shape;2118;p54"/>
          <p:cNvSpPr txBox="1">
            <a:spLocks noGrp="1"/>
          </p:cNvSpPr>
          <p:nvPr>
            <p:ph type="title"/>
          </p:nvPr>
        </p:nvSpPr>
        <p:spPr>
          <a:xfrm>
            <a:off x="602951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ISOMETRIC ICONS</a:t>
            </a:r>
            <a:endParaRPr/>
          </a:p>
        </p:txBody>
      </p:sp>
      <p:grpSp>
        <p:nvGrpSpPr>
          <p:cNvPr id="2119" name="Google Shape;2119;p54"/>
          <p:cNvGrpSpPr/>
          <p:nvPr/>
        </p:nvGrpSpPr>
        <p:grpSpPr>
          <a:xfrm>
            <a:off x="6522925" y="2725250"/>
            <a:ext cx="374275" cy="221900"/>
            <a:chOff x="5760275" y="2725250"/>
            <a:chExt cx="374275" cy="221900"/>
          </a:xfrm>
        </p:grpSpPr>
        <p:sp>
          <p:nvSpPr>
            <p:cNvPr id="2120" name="Google Shape;2120;p54"/>
            <p:cNvSpPr/>
            <p:nvPr/>
          </p:nvSpPr>
          <p:spPr>
            <a:xfrm>
              <a:off x="5763800" y="2725250"/>
              <a:ext cx="367425" cy="221900"/>
            </a:xfrm>
            <a:custGeom>
              <a:avLst/>
              <a:gdLst/>
              <a:ahLst/>
              <a:cxnLst/>
              <a:rect l="l" t="t" r="r" b="b"/>
              <a:pathLst>
                <a:path w="14697" h="8876" extrusionOk="0">
                  <a:moveTo>
                    <a:pt x="9825" y="1"/>
                  </a:moveTo>
                  <a:cubicBezTo>
                    <a:pt x="9458" y="1"/>
                    <a:pt x="9091" y="82"/>
                    <a:pt x="8812" y="245"/>
                  </a:cubicBezTo>
                  <a:lnTo>
                    <a:pt x="418" y="5123"/>
                  </a:lnTo>
                  <a:cubicBezTo>
                    <a:pt x="141" y="5284"/>
                    <a:pt x="1" y="5495"/>
                    <a:pt x="2" y="5707"/>
                  </a:cubicBezTo>
                  <a:lnTo>
                    <a:pt x="2" y="5707"/>
                  </a:lnTo>
                  <a:lnTo>
                    <a:pt x="0" y="6063"/>
                  </a:lnTo>
                  <a:cubicBezTo>
                    <a:pt x="0" y="6276"/>
                    <a:pt x="140" y="6491"/>
                    <a:pt x="423" y="6654"/>
                  </a:cubicBezTo>
                  <a:lnTo>
                    <a:pt x="3849" y="8633"/>
                  </a:lnTo>
                  <a:cubicBezTo>
                    <a:pt x="4129" y="8795"/>
                    <a:pt x="4496" y="8876"/>
                    <a:pt x="4863" y="8876"/>
                  </a:cubicBezTo>
                  <a:cubicBezTo>
                    <a:pt x="5230" y="8876"/>
                    <a:pt x="5597" y="8795"/>
                    <a:pt x="5877" y="8633"/>
                  </a:cubicBezTo>
                  <a:lnTo>
                    <a:pt x="14271" y="3755"/>
                  </a:lnTo>
                  <a:cubicBezTo>
                    <a:pt x="14547" y="3594"/>
                    <a:pt x="14686" y="3382"/>
                    <a:pt x="14687" y="3172"/>
                  </a:cubicBezTo>
                  <a:lnTo>
                    <a:pt x="14689" y="2814"/>
                  </a:lnTo>
                  <a:cubicBezTo>
                    <a:pt x="14689" y="2820"/>
                    <a:pt x="14689" y="2826"/>
                    <a:pt x="14689" y="2832"/>
                  </a:cubicBezTo>
                  <a:cubicBezTo>
                    <a:pt x="14696" y="2612"/>
                    <a:pt x="14557" y="2390"/>
                    <a:pt x="14266" y="2222"/>
                  </a:cubicBezTo>
                  <a:lnTo>
                    <a:pt x="10840" y="245"/>
                  </a:lnTo>
                  <a:cubicBezTo>
                    <a:pt x="10559" y="82"/>
                    <a:pt x="10192" y="1"/>
                    <a:pt x="9825" y="1"/>
                  </a:cubicBez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4"/>
            <p:cNvSpPr/>
            <p:nvPr/>
          </p:nvSpPr>
          <p:spPr>
            <a:xfrm>
              <a:off x="6120550" y="2795575"/>
              <a:ext cx="10475" cy="23525"/>
            </a:xfrm>
            <a:custGeom>
              <a:avLst/>
              <a:gdLst/>
              <a:ahLst/>
              <a:cxnLst/>
              <a:rect l="l" t="t" r="r" b="b"/>
              <a:pathLst>
                <a:path w="419" h="941" extrusionOk="0">
                  <a:moveTo>
                    <a:pt x="419" y="1"/>
                  </a:moveTo>
                  <a:lnTo>
                    <a:pt x="419" y="5"/>
                  </a:lnTo>
                  <a:lnTo>
                    <a:pt x="419" y="5"/>
                  </a:lnTo>
                  <a:cubicBezTo>
                    <a:pt x="419" y="3"/>
                    <a:pt x="419" y="2"/>
                    <a:pt x="419" y="1"/>
                  </a:cubicBezTo>
                  <a:close/>
                  <a:moveTo>
                    <a:pt x="419" y="5"/>
                  </a:moveTo>
                  <a:lnTo>
                    <a:pt x="419" y="5"/>
                  </a:lnTo>
                  <a:cubicBezTo>
                    <a:pt x="417" y="214"/>
                    <a:pt x="277" y="424"/>
                    <a:pt x="2" y="584"/>
                  </a:cubicBezTo>
                  <a:lnTo>
                    <a:pt x="1" y="941"/>
                  </a:lnTo>
                  <a:cubicBezTo>
                    <a:pt x="279" y="781"/>
                    <a:pt x="417" y="569"/>
                    <a:pt x="417" y="359"/>
                  </a:cubicBezTo>
                  <a:lnTo>
                    <a:pt x="419" y="5"/>
                  </a:ln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4"/>
            <p:cNvSpPr/>
            <p:nvPr/>
          </p:nvSpPr>
          <p:spPr>
            <a:xfrm>
              <a:off x="5763750" y="2867900"/>
              <a:ext cx="10675" cy="23750"/>
            </a:xfrm>
            <a:custGeom>
              <a:avLst/>
              <a:gdLst/>
              <a:ahLst/>
              <a:cxnLst/>
              <a:rect l="l" t="t" r="r" b="b"/>
              <a:pathLst>
                <a:path w="427" h="950" extrusionOk="0">
                  <a:moveTo>
                    <a:pt x="4" y="0"/>
                  </a:moveTo>
                  <a:lnTo>
                    <a:pt x="2" y="358"/>
                  </a:lnTo>
                  <a:cubicBezTo>
                    <a:pt x="1" y="572"/>
                    <a:pt x="142" y="785"/>
                    <a:pt x="426" y="950"/>
                  </a:cubicBezTo>
                  <a:lnTo>
                    <a:pt x="426" y="592"/>
                  </a:lnTo>
                  <a:cubicBezTo>
                    <a:pt x="144" y="427"/>
                    <a:pt x="4" y="214"/>
                    <a:pt x="4" y="0"/>
                  </a:cubicBez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4"/>
            <p:cNvSpPr/>
            <p:nvPr/>
          </p:nvSpPr>
          <p:spPr>
            <a:xfrm>
              <a:off x="5910700" y="2810175"/>
              <a:ext cx="209925" cy="130900"/>
            </a:xfrm>
            <a:custGeom>
              <a:avLst/>
              <a:gdLst/>
              <a:ahLst/>
              <a:cxnLst/>
              <a:rect l="l" t="t" r="r" b="b"/>
              <a:pathLst>
                <a:path w="8397" h="5236" extrusionOk="0">
                  <a:moveTo>
                    <a:pt x="8396" y="0"/>
                  </a:moveTo>
                  <a:lnTo>
                    <a:pt x="2" y="4878"/>
                  </a:lnTo>
                  <a:lnTo>
                    <a:pt x="1" y="5236"/>
                  </a:lnTo>
                  <a:lnTo>
                    <a:pt x="8395" y="357"/>
                  </a:lnTo>
                  <a:lnTo>
                    <a:pt x="8396" y="0"/>
                  </a:ln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4"/>
            <p:cNvSpPr/>
            <p:nvPr/>
          </p:nvSpPr>
          <p:spPr>
            <a:xfrm>
              <a:off x="5774350" y="2882675"/>
              <a:ext cx="85725" cy="58400"/>
            </a:xfrm>
            <a:custGeom>
              <a:avLst/>
              <a:gdLst/>
              <a:ahLst/>
              <a:cxnLst/>
              <a:rect l="l" t="t" r="r" b="b"/>
              <a:pathLst>
                <a:path w="3429" h="2336" extrusionOk="0">
                  <a:moveTo>
                    <a:pt x="2" y="1"/>
                  </a:moveTo>
                  <a:lnTo>
                    <a:pt x="1" y="359"/>
                  </a:lnTo>
                  <a:lnTo>
                    <a:pt x="3427" y="2336"/>
                  </a:lnTo>
                  <a:lnTo>
                    <a:pt x="3428" y="1978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4"/>
            <p:cNvSpPr/>
            <p:nvPr/>
          </p:nvSpPr>
          <p:spPr>
            <a:xfrm>
              <a:off x="5860050" y="2932100"/>
              <a:ext cx="50725" cy="15050"/>
            </a:xfrm>
            <a:custGeom>
              <a:avLst/>
              <a:gdLst/>
              <a:ahLst/>
              <a:cxnLst/>
              <a:rect l="l" t="t" r="r" b="b"/>
              <a:pathLst>
                <a:path w="2029" h="602" extrusionOk="0">
                  <a:moveTo>
                    <a:pt x="2" y="1"/>
                  </a:moveTo>
                  <a:lnTo>
                    <a:pt x="0" y="359"/>
                  </a:lnTo>
                  <a:cubicBezTo>
                    <a:pt x="281" y="521"/>
                    <a:pt x="649" y="602"/>
                    <a:pt x="1016" y="602"/>
                  </a:cubicBezTo>
                  <a:cubicBezTo>
                    <a:pt x="1383" y="602"/>
                    <a:pt x="1749" y="521"/>
                    <a:pt x="2028" y="359"/>
                  </a:cubicBezTo>
                  <a:lnTo>
                    <a:pt x="2028" y="1"/>
                  </a:lnTo>
                  <a:cubicBezTo>
                    <a:pt x="1749" y="164"/>
                    <a:pt x="1382" y="245"/>
                    <a:pt x="1015" y="245"/>
                  </a:cubicBezTo>
                  <a:cubicBezTo>
                    <a:pt x="648" y="245"/>
                    <a:pt x="281" y="164"/>
                    <a:pt x="2" y="1"/>
                  </a:cubicBez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4"/>
            <p:cNvSpPr/>
            <p:nvPr/>
          </p:nvSpPr>
          <p:spPr>
            <a:xfrm>
              <a:off x="5760275" y="2725250"/>
              <a:ext cx="374275" cy="212975"/>
            </a:xfrm>
            <a:custGeom>
              <a:avLst/>
              <a:gdLst/>
              <a:ahLst/>
              <a:cxnLst/>
              <a:rect l="l" t="t" r="r" b="b"/>
              <a:pathLst>
                <a:path w="14971" h="8519" extrusionOk="0">
                  <a:moveTo>
                    <a:pt x="9966" y="0"/>
                  </a:moveTo>
                  <a:cubicBezTo>
                    <a:pt x="9599" y="0"/>
                    <a:pt x="9232" y="81"/>
                    <a:pt x="8953" y="243"/>
                  </a:cubicBezTo>
                  <a:lnTo>
                    <a:pt x="559" y="5121"/>
                  </a:lnTo>
                  <a:cubicBezTo>
                    <a:pt x="0" y="5447"/>
                    <a:pt x="3" y="5972"/>
                    <a:pt x="565" y="6296"/>
                  </a:cubicBezTo>
                  <a:lnTo>
                    <a:pt x="3991" y="8275"/>
                  </a:lnTo>
                  <a:cubicBezTo>
                    <a:pt x="4272" y="8437"/>
                    <a:pt x="4639" y="8518"/>
                    <a:pt x="5006" y="8518"/>
                  </a:cubicBezTo>
                  <a:cubicBezTo>
                    <a:pt x="5373" y="8518"/>
                    <a:pt x="5740" y="8437"/>
                    <a:pt x="6019" y="8275"/>
                  </a:cubicBezTo>
                  <a:lnTo>
                    <a:pt x="14413" y="3397"/>
                  </a:lnTo>
                  <a:cubicBezTo>
                    <a:pt x="14971" y="3072"/>
                    <a:pt x="14968" y="2546"/>
                    <a:pt x="14407" y="2222"/>
                  </a:cubicBezTo>
                  <a:lnTo>
                    <a:pt x="10981" y="243"/>
                  </a:lnTo>
                  <a:cubicBezTo>
                    <a:pt x="10700" y="81"/>
                    <a:pt x="10333" y="0"/>
                    <a:pt x="9966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4"/>
            <p:cNvSpPr/>
            <p:nvPr/>
          </p:nvSpPr>
          <p:spPr>
            <a:xfrm>
              <a:off x="5788850" y="2741075"/>
              <a:ext cx="313075" cy="181350"/>
            </a:xfrm>
            <a:custGeom>
              <a:avLst/>
              <a:gdLst/>
              <a:ahLst/>
              <a:cxnLst/>
              <a:rect l="l" t="t" r="r" b="b"/>
              <a:pathLst>
                <a:path w="12523" h="7254" extrusionOk="0">
                  <a:moveTo>
                    <a:pt x="8044" y="1"/>
                  </a:moveTo>
                  <a:lnTo>
                    <a:pt x="0" y="4675"/>
                  </a:lnTo>
                  <a:lnTo>
                    <a:pt x="4478" y="7253"/>
                  </a:lnTo>
                  <a:lnTo>
                    <a:pt x="12522" y="2578"/>
                  </a:lnTo>
                  <a:lnTo>
                    <a:pt x="80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4"/>
            <p:cNvSpPr/>
            <p:nvPr/>
          </p:nvSpPr>
          <p:spPr>
            <a:xfrm>
              <a:off x="5899425" y="2769400"/>
              <a:ext cx="143800" cy="82400"/>
            </a:xfrm>
            <a:custGeom>
              <a:avLst/>
              <a:gdLst/>
              <a:ahLst/>
              <a:cxnLst/>
              <a:rect l="l" t="t" r="r" b="b"/>
              <a:pathLst>
                <a:path w="5752" h="3296" extrusionOk="0">
                  <a:moveTo>
                    <a:pt x="3431" y="1"/>
                  </a:moveTo>
                  <a:cubicBezTo>
                    <a:pt x="3321" y="1"/>
                    <a:pt x="3209" y="11"/>
                    <a:pt x="3097" y="35"/>
                  </a:cubicBezTo>
                  <a:cubicBezTo>
                    <a:pt x="2861" y="84"/>
                    <a:pt x="2670" y="186"/>
                    <a:pt x="2596" y="329"/>
                  </a:cubicBezTo>
                  <a:cubicBezTo>
                    <a:pt x="2529" y="461"/>
                    <a:pt x="2578" y="604"/>
                    <a:pt x="2665" y="730"/>
                  </a:cubicBezTo>
                  <a:cubicBezTo>
                    <a:pt x="2768" y="877"/>
                    <a:pt x="2931" y="1009"/>
                    <a:pt x="3099" y="1135"/>
                  </a:cubicBezTo>
                  <a:cubicBezTo>
                    <a:pt x="3291" y="1281"/>
                    <a:pt x="3503" y="1416"/>
                    <a:pt x="3702" y="1558"/>
                  </a:cubicBezTo>
                  <a:cubicBezTo>
                    <a:pt x="4036" y="1796"/>
                    <a:pt x="4371" y="2074"/>
                    <a:pt x="4421" y="2389"/>
                  </a:cubicBezTo>
                  <a:cubicBezTo>
                    <a:pt x="4466" y="2661"/>
                    <a:pt x="4305" y="2948"/>
                    <a:pt x="3867" y="3082"/>
                  </a:cubicBezTo>
                  <a:cubicBezTo>
                    <a:pt x="3692" y="3134"/>
                    <a:pt x="3502" y="3158"/>
                    <a:pt x="3312" y="3158"/>
                  </a:cubicBezTo>
                  <a:cubicBezTo>
                    <a:pt x="3024" y="3158"/>
                    <a:pt x="2735" y="3103"/>
                    <a:pt x="2493" y="3011"/>
                  </a:cubicBezTo>
                  <a:cubicBezTo>
                    <a:pt x="2397" y="2974"/>
                    <a:pt x="2303" y="2929"/>
                    <a:pt x="2214" y="2877"/>
                  </a:cubicBezTo>
                  <a:cubicBezTo>
                    <a:pt x="1939" y="2721"/>
                    <a:pt x="1713" y="2492"/>
                    <a:pt x="1561" y="2215"/>
                  </a:cubicBezTo>
                  <a:cubicBezTo>
                    <a:pt x="1476" y="2057"/>
                    <a:pt x="1407" y="1893"/>
                    <a:pt x="1355" y="1722"/>
                  </a:cubicBezTo>
                  <a:cubicBezTo>
                    <a:pt x="1301" y="1559"/>
                    <a:pt x="1266" y="1384"/>
                    <a:pt x="1105" y="1243"/>
                  </a:cubicBezTo>
                  <a:cubicBezTo>
                    <a:pt x="1069" y="1210"/>
                    <a:pt x="1029" y="1183"/>
                    <a:pt x="988" y="1160"/>
                  </a:cubicBezTo>
                  <a:cubicBezTo>
                    <a:pt x="844" y="1078"/>
                    <a:pt x="682" y="1035"/>
                    <a:pt x="516" y="1035"/>
                  </a:cubicBezTo>
                  <a:cubicBezTo>
                    <a:pt x="513" y="1035"/>
                    <a:pt x="510" y="1035"/>
                    <a:pt x="507" y="1035"/>
                  </a:cubicBezTo>
                  <a:cubicBezTo>
                    <a:pt x="284" y="1037"/>
                    <a:pt x="83" y="1129"/>
                    <a:pt x="26" y="1253"/>
                  </a:cubicBezTo>
                  <a:cubicBezTo>
                    <a:pt x="0" y="1313"/>
                    <a:pt x="12" y="1375"/>
                    <a:pt x="63" y="1429"/>
                  </a:cubicBezTo>
                  <a:cubicBezTo>
                    <a:pt x="69" y="1435"/>
                    <a:pt x="77" y="1441"/>
                    <a:pt x="85" y="1445"/>
                  </a:cubicBezTo>
                  <a:cubicBezTo>
                    <a:pt x="106" y="1458"/>
                    <a:pt x="132" y="1464"/>
                    <a:pt x="159" y="1464"/>
                  </a:cubicBezTo>
                  <a:cubicBezTo>
                    <a:pt x="239" y="1464"/>
                    <a:pt x="321" y="1414"/>
                    <a:pt x="270" y="1361"/>
                  </a:cubicBezTo>
                  <a:cubicBezTo>
                    <a:pt x="204" y="1289"/>
                    <a:pt x="326" y="1192"/>
                    <a:pt x="461" y="1177"/>
                  </a:cubicBezTo>
                  <a:cubicBezTo>
                    <a:pt x="481" y="1175"/>
                    <a:pt x="500" y="1174"/>
                    <a:pt x="520" y="1174"/>
                  </a:cubicBezTo>
                  <a:cubicBezTo>
                    <a:pt x="623" y="1174"/>
                    <a:pt x="724" y="1201"/>
                    <a:pt x="814" y="1253"/>
                  </a:cubicBezTo>
                  <a:cubicBezTo>
                    <a:pt x="862" y="1280"/>
                    <a:pt x="905" y="1315"/>
                    <a:pt x="942" y="1355"/>
                  </a:cubicBezTo>
                  <a:cubicBezTo>
                    <a:pt x="1069" y="1495"/>
                    <a:pt x="1091" y="1665"/>
                    <a:pt x="1145" y="1817"/>
                  </a:cubicBezTo>
                  <a:cubicBezTo>
                    <a:pt x="1198" y="1983"/>
                    <a:pt x="1269" y="2143"/>
                    <a:pt x="1355" y="2295"/>
                  </a:cubicBezTo>
                  <a:cubicBezTo>
                    <a:pt x="1522" y="2579"/>
                    <a:pt x="1762" y="2813"/>
                    <a:pt x="2049" y="2976"/>
                  </a:cubicBezTo>
                  <a:cubicBezTo>
                    <a:pt x="2128" y="3020"/>
                    <a:pt x="2208" y="3060"/>
                    <a:pt x="2291" y="3095"/>
                  </a:cubicBezTo>
                  <a:cubicBezTo>
                    <a:pt x="2585" y="3223"/>
                    <a:pt x="2942" y="3296"/>
                    <a:pt x="3303" y="3296"/>
                  </a:cubicBezTo>
                  <a:cubicBezTo>
                    <a:pt x="3435" y="3296"/>
                    <a:pt x="3567" y="3286"/>
                    <a:pt x="3696" y="3266"/>
                  </a:cubicBezTo>
                  <a:cubicBezTo>
                    <a:pt x="4176" y="3192"/>
                    <a:pt x="4526" y="2972"/>
                    <a:pt x="4630" y="2691"/>
                  </a:cubicBezTo>
                  <a:cubicBezTo>
                    <a:pt x="4741" y="2395"/>
                    <a:pt x="4593" y="2094"/>
                    <a:pt x="4334" y="1836"/>
                  </a:cubicBezTo>
                  <a:cubicBezTo>
                    <a:pt x="4040" y="1545"/>
                    <a:pt x="3623" y="1306"/>
                    <a:pt x="3271" y="1040"/>
                  </a:cubicBezTo>
                  <a:cubicBezTo>
                    <a:pt x="3116" y="923"/>
                    <a:pt x="2959" y="797"/>
                    <a:pt x="2871" y="656"/>
                  </a:cubicBezTo>
                  <a:cubicBezTo>
                    <a:pt x="2802" y="545"/>
                    <a:pt x="2764" y="418"/>
                    <a:pt x="2865" y="310"/>
                  </a:cubicBezTo>
                  <a:cubicBezTo>
                    <a:pt x="2965" y="203"/>
                    <a:pt x="3180" y="147"/>
                    <a:pt x="3386" y="140"/>
                  </a:cubicBezTo>
                  <a:cubicBezTo>
                    <a:pt x="3400" y="139"/>
                    <a:pt x="3414" y="139"/>
                    <a:pt x="3429" y="139"/>
                  </a:cubicBezTo>
                  <a:cubicBezTo>
                    <a:pt x="3670" y="139"/>
                    <a:pt x="3892" y="200"/>
                    <a:pt x="4086" y="281"/>
                  </a:cubicBezTo>
                  <a:cubicBezTo>
                    <a:pt x="4199" y="327"/>
                    <a:pt x="4308" y="382"/>
                    <a:pt x="4414" y="444"/>
                  </a:cubicBezTo>
                  <a:cubicBezTo>
                    <a:pt x="4509" y="498"/>
                    <a:pt x="4598" y="556"/>
                    <a:pt x="4686" y="613"/>
                  </a:cubicBezTo>
                  <a:cubicBezTo>
                    <a:pt x="4881" y="737"/>
                    <a:pt x="5067" y="872"/>
                    <a:pt x="5245" y="1020"/>
                  </a:cubicBezTo>
                  <a:cubicBezTo>
                    <a:pt x="5329" y="1091"/>
                    <a:pt x="5411" y="1163"/>
                    <a:pt x="5488" y="1238"/>
                  </a:cubicBezTo>
                  <a:cubicBezTo>
                    <a:pt x="5494" y="1243"/>
                    <a:pt x="5500" y="1247"/>
                    <a:pt x="5507" y="1252"/>
                  </a:cubicBezTo>
                  <a:cubicBezTo>
                    <a:pt x="5530" y="1265"/>
                    <a:pt x="5558" y="1271"/>
                    <a:pt x="5586" y="1271"/>
                  </a:cubicBezTo>
                  <a:cubicBezTo>
                    <a:pt x="5669" y="1271"/>
                    <a:pt x="5751" y="1222"/>
                    <a:pt x="5696" y="1169"/>
                  </a:cubicBezTo>
                  <a:cubicBezTo>
                    <a:pt x="5366" y="859"/>
                    <a:pt x="5001" y="588"/>
                    <a:pt x="4607" y="362"/>
                  </a:cubicBezTo>
                  <a:cubicBezTo>
                    <a:pt x="4584" y="349"/>
                    <a:pt x="4561" y="336"/>
                    <a:pt x="4537" y="322"/>
                  </a:cubicBezTo>
                  <a:cubicBezTo>
                    <a:pt x="4237" y="156"/>
                    <a:pt x="3848" y="1"/>
                    <a:pt x="3431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4"/>
            <p:cNvSpPr/>
            <p:nvPr/>
          </p:nvSpPr>
          <p:spPr>
            <a:xfrm>
              <a:off x="5871425" y="2846450"/>
              <a:ext cx="43100" cy="22750"/>
            </a:xfrm>
            <a:custGeom>
              <a:avLst/>
              <a:gdLst/>
              <a:ahLst/>
              <a:cxnLst/>
              <a:rect l="l" t="t" r="r" b="b"/>
              <a:pathLst>
                <a:path w="1724" h="910" extrusionOk="0">
                  <a:moveTo>
                    <a:pt x="861" y="146"/>
                  </a:moveTo>
                  <a:cubicBezTo>
                    <a:pt x="997" y="146"/>
                    <a:pt x="1134" y="176"/>
                    <a:pt x="1238" y="236"/>
                  </a:cubicBezTo>
                  <a:cubicBezTo>
                    <a:pt x="1447" y="358"/>
                    <a:pt x="1450" y="553"/>
                    <a:pt x="1241" y="674"/>
                  </a:cubicBezTo>
                  <a:cubicBezTo>
                    <a:pt x="1137" y="735"/>
                    <a:pt x="1000" y="765"/>
                    <a:pt x="863" y="765"/>
                  </a:cubicBezTo>
                  <a:cubicBezTo>
                    <a:pt x="727" y="765"/>
                    <a:pt x="590" y="735"/>
                    <a:pt x="486" y="674"/>
                  </a:cubicBezTo>
                  <a:cubicBezTo>
                    <a:pt x="277" y="553"/>
                    <a:pt x="275" y="358"/>
                    <a:pt x="484" y="236"/>
                  </a:cubicBezTo>
                  <a:cubicBezTo>
                    <a:pt x="588" y="176"/>
                    <a:pt x="724" y="146"/>
                    <a:pt x="861" y="146"/>
                  </a:cubicBezTo>
                  <a:close/>
                  <a:moveTo>
                    <a:pt x="860" y="1"/>
                  </a:moveTo>
                  <a:cubicBezTo>
                    <a:pt x="659" y="1"/>
                    <a:pt x="459" y="45"/>
                    <a:pt x="306" y="133"/>
                  </a:cubicBezTo>
                  <a:cubicBezTo>
                    <a:pt x="0" y="311"/>
                    <a:pt x="2" y="599"/>
                    <a:pt x="309" y="777"/>
                  </a:cubicBezTo>
                  <a:cubicBezTo>
                    <a:pt x="462" y="865"/>
                    <a:pt x="664" y="909"/>
                    <a:pt x="865" y="909"/>
                  </a:cubicBezTo>
                  <a:cubicBezTo>
                    <a:pt x="1065" y="909"/>
                    <a:pt x="1266" y="865"/>
                    <a:pt x="1418" y="777"/>
                  </a:cubicBezTo>
                  <a:cubicBezTo>
                    <a:pt x="1724" y="599"/>
                    <a:pt x="1722" y="311"/>
                    <a:pt x="1415" y="135"/>
                  </a:cubicBezTo>
                  <a:lnTo>
                    <a:pt x="1415" y="133"/>
                  </a:lnTo>
                  <a:cubicBezTo>
                    <a:pt x="1261" y="45"/>
                    <a:pt x="1060" y="1"/>
                    <a:pt x="860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4"/>
            <p:cNvSpPr/>
            <p:nvPr/>
          </p:nvSpPr>
          <p:spPr>
            <a:xfrm>
              <a:off x="5906475" y="2839975"/>
              <a:ext cx="17275" cy="9975"/>
            </a:xfrm>
            <a:custGeom>
              <a:avLst/>
              <a:gdLst/>
              <a:ahLst/>
              <a:cxnLst/>
              <a:rect l="l" t="t" r="r" b="b"/>
              <a:pathLst>
                <a:path w="691" h="399" extrusionOk="0">
                  <a:moveTo>
                    <a:pt x="345" y="0"/>
                  </a:moveTo>
                  <a:lnTo>
                    <a:pt x="1" y="200"/>
                  </a:lnTo>
                  <a:lnTo>
                    <a:pt x="346" y="398"/>
                  </a:lnTo>
                  <a:lnTo>
                    <a:pt x="690" y="20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4"/>
            <p:cNvSpPr/>
            <p:nvPr/>
          </p:nvSpPr>
          <p:spPr>
            <a:xfrm>
              <a:off x="5918350" y="2853350"/>
              <a:ext cx="17275" cy="10000"/>
            </a:xfrm>
            <a:custGeom>
              <a:avLst/>
              <a:gdLst/>
              <a:ahLst/>
              <a:cxnLst/>
              <a:rect l="l" t="t" r="r" b="b"/>
              <a:pathLst>
                <a:path w="691" h="400" extrusionOk="0">
                  <a:moveTo>
                    <a:pt x="345" y="0"/>
                  </a:moveTo>
                  <a:lnTo>
                    <a:pt x="0" y="200"/>
                  </a:lnTo>
                  <a:lnTo>
                    <a:pt x="346" y="400"/>
                  </a:lnTo>
                  <a:lnTo>
                    <a:pt x="690" y="20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4"/>
            <p:cNvSpPr/>
            <p:nvPr/>
          </p:nvSpPr>
          <p:spPr>
            <a:xfrm>
              <a:off x="5884400" y="2833725"/>
              <a:ext cx="17225" cy="10000"/>
            </a:xfrm>
            <a:custGeom>
              <a:avLst/>
              <a:gdLst/>
              <a:ahLst/>
              <a:cxnLst/>
              <a:rect l="l" t="t" r="r" b="b"/>
              <a:pathLst>
                <a:path w="689" h="400" extrusionOk="0">
                  <a:moveTo>
                    <a:pt x="343" y="0"/>
                  </a:moveTo>
                  <a:lnTo>
                    <a:pt x="0" y="200"/>
                  </a:lnTo>
                  <a:lnTo>
                    <a:pt x="346" y="399"/>
                  </a:lnTo>
                  <a:lnTo>
                    <a:pt x="689" y="20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4"/>
            <p:cNvSpPr/>
            <p:nvPr/>
          </p:nvSpPr>
          <p:spPr>
            <a:xfrm>
              <a:off x="5886550" y="2871825"/>
              <a:ext cx="17275" cy="10000"/>
            </a:xfrm>
            <a:custGeom>
              <a:avLst/>
              <a:gdLst/>
              <a:ahLst/>
              <a:cxnLst/>
              <a:rect l="l" t="t" r="r" b="b"/>
              <a:pathLst>
                <a:path w="691" h="400" extrusionOk="0">
                  <a:moveTo>
                    <a:pt x="344" y="0"/>
                  </a:moveTo>
                  <a:lnTo>
                    <a:pt x="0" y="200"/>
                  </a:lnTo>
                  <a:lnTo>
                    <a:pt x="346" y="399"/>
                  </a:lnTo>
                  <a:lnTo>
                    <a:pt x="690" y="20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4"/>
            <p:cNvSpPr/>
            <p:nvPr/>
          </p:nvSpPr>
          <p:spPr>
            <a:xfrm>
              <a:off x="5852550" y="2852225"/>
              <a:ext cx="17275" cy="9975"/>
            </a:xfrm>
            <a:custGeom>
              <a:avLst/>
              <a:gdLst/>
              <a:ahLst/>
              <a:cxnLst/>
              <a:rect l="l" t="t" r="r" b="b"/>
              <a:pathLst>
                <a:path w="691" h="399" extrusionOk="0">
                  <a:moveTo>
                    <a:pt x="345" y="1"/>
                  </a:moveTo>
                  <a:lnTo>
                    <a:pt x="1" y="199"/>
                  </a:lnTo>
                  <a:lnTo>
                    <a:pt x="346" y="398"/>
                  </a:lnTo>
                  <a:lnTo>
                    <a:pt x="691" y="199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4"/>
            <p:cNvSpPr/>
            <p:nvPr/>
          </p:nvSpPr>
          <p:spPr>
            <a:xfrm>
              <a:off x="5862200" y="2865700"/>
              <a:ext cx="17275" cy="10025"/>
            </a:xfrm>
            <a:custGeom>
              <a:avLst/>
              <a:gdLst/>
              <a:ahLst/>
              <a:cxnLst/>
              <a:rect l="l" t="t" r="r" b="b"/>
              <a:pathLst>
                <a:path w="691" h="401" extrusionOk="0">
                  <a:moveTo>
                    <a:pt x="345" y="1"/>
                  </a:moveTo>
                  <a:lnTo>
                    <a:pt x="0" y="200"/>
                  </a:lnTo>
                  <a:lnTo>
                    <a:pt x="346" y="400"/>
                  </a:lnTo>
                  <a:lnTo>
                    <a:pt x="690" y="200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4"/>
            <p:cNvSpPr/>
            <p:nvPr/>
          </p:nvSpPr>
          <p:spPr>
            <a:xfrm>
              <a:off x="5906625" y="2865700"/>
              <a:ext cx="17275" cy="10025"/>
            </a:xfrm>
            <a:custGeom>
              <a:avLst/>
              <a:gdLst/>
              <a:ahLst/>
              <a:cxnLst/>
              <a:rect l="l" t="t" r="r" b="b"/>
              <a:pathLst>
                <a:path w="691" h="401" extrusionOk="0">
                  <a:moveTo>
                    <a:pt x="345" y="1"/>
                  </a:moveTo>
                  <a:lnTo>
                    <a:pt x="1" y="200"/>
                  </a:lnTo>
                  <a:lnTo>
                    <a:pt x="346" y="400"/>
                  </a:lnTo>
                  <a:lnTo>
                    <a:pt x="691" y="200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4"/>
            <p:cNvSpPr/>
            <p:nvPr/>
          </p:nvSpPr>
          <p:spPr>
            <a:xfrm>
              <a:off x="5862075" y="2839975"/>
              <a:ext cx="17225" cy="9975"/>
            </a:xfrm>
            <a:custGeom>
              <a:avLst/>
              <a:gdLst/>
              <a:ahLst/>
              <a:cxnLst/>
              <a:rect l="l" t="t" r="r" b="b"/>
              <a:pathLst>
                <a:path w="689" h="399" extrusionOk="0">
                  <a:moveTo>
                    <a:pt x="343" y="0"/>
                  </a:moveTo>
                  <a:lnTo>
                    <a:pt x="1" y="200"/>
                  </a:lnTo>
                  <a:lnTo>
                    <a:pt x="346" y="398"/>
                  </a:lnTo>
                  <a:lnTo>
                    <a:pt x="689" y="20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4"/>
            <p:cNvSpPr/>
            <p:nvPr/>
          </p:nvSpPr>
          <p:spPr>
            <a:xfrm>
              <a:off x="6038175" y="2753575"/>
              <a:ext cx="40700" cy="23125"/>
            </a:xfrm>
            <a:custGeom>
              <a:avLst/>
              <a:gdLst/>
              <a:ahLst/>
              <a:cxnLst/>
              <a:rect l="l" t="t" r="r" b="b"/>
              <a:pathLst>
                <a:path w="1628" h="925" extrusionOk="0">
                  <a:moveTo>
                    <a:pt x="154" y="0"/>
                  </a:moveTo>
                  <a:cubicBezTo>
                    <a:pt x="120" y="0"/>
                    <a:pt x="86" y="8"/>
                    <a:pt x="54" y="24"/>
                  </a:cubicBezTo>
                  <a:cubicBezTo>
                    <a:pt x="1" y="55"/>
                    <a:pt x="1" y="107"/>
                    <a:pt x="54" y="140"/>
                  </a:cubicBezTo>
                  <a:lnTo>
                    <a:pt x="1374" y="902"/>
                  </a:lnTo>
                  <a:cubicBezTo>
                    <a:pt x="1405" y="917"/>
                    <a:pt x="1440" y="925"/>
                    <a:pt x="1474" y="925"/>
                  </a:cubicBezTo>
                  <a:cubicBezTo>
                    <a:pt x="1508" y="925"/>
                    <a:pt x="1542" y="917"/>
                    <a:pt x="1574" y="902"/>
                  </a:cubicBezTo>
                  <a:cubicBezTo>
                    <a:pt x="1627" y="869"/>
                    <a:pt x="1627" y="817"/>
                    <a:pt x="1574" y="786"/>
                  </a:cubicBezTo>
                  <a:lnTo>
                    <a:pt x="254" y="24"/>
                  </a:lnTo>
                  <a:cubicBezTo>
                    <a:pt x="222" y="8"/>
                    <a:pt x="188" y="0"/>
                    <a:pt x="154" y="0"/>
                  </a:cubicBez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4"/>
            <p:cNvSpPr/>
            <p:nvPr/>
          </p:nvSpPr>
          <p:spPr>
            <a:xfrm>
              <a:off x="5808775" y="2886375"/>
              <a:ext cx="40700" cy="23125"/>
            </a:xfrm>
            <a:custGeom>
              <a:avLst/>
              <a:gdLst/>
              <a:ahLst/>
              <a:cxnLst/>
              <a:rect l="l" t="t" r="r" b="b"/>
              <a:pathLst>
                <a:path w="1628" h="925" extrusionOk="0">
                  <a:moveTo>
                    <a:pt x="154" y="0"/>
                  </a:moveTo>
                  <a:cubicBezTo>
                    <a:pt x="120" y="0"/>
                    <a:pt x="86" y="8"/>
                    <a:pt x="54" y="23"/>
                  </a:cubicBezTo>
                  <a:cubicBezTo>
                    <a:pt x="0" y="56"/>
                    <a:pt x="0" y="108"/>
                    <a:pt x="54" y="139"/>
                  </a:cubicBezTo>
                  <a:lnTo>
                    <a:pt x="1374" y="901"/>
                  </a:lnTo>
                  <a:cubicBezTo>
                    <a:pt x="1405" y="917"/>
                    <a:pt x="1440" y="925"/>
                    <a:pt x="1474" y="925"/>
                  </a:cubicBezTo>
                  <a:cubicBezTo>
                    <a:pt x="1508" y="925"/>
                    <a:pt x="1542" y="917"/>
                    <a:pt x="1574" y="901"/>
                  </a:cubicBezTo>
                  <a:cubicBezTo>
                    <a:pt x="1627" y="870"/>
                    <a:pt x="1627" y="818"/>
                    <a:pt x="1574" y="785"/>
                  </a:cubicBezTo>
                  <a:lnTo>
                    <a:pt x="254" y="23"/>
                  </a:lnTo>
                  <a:cubicBezTo>
                    <a:pt x="222" y="8"/>
                    <a:pt x="188" y="0"/>
                    <a:pt x="154" y="0"/>
                  </a:cubicBez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4"/>
            <p:cNvSpPr/>
            <p:nvPr/>
          </p:nvSpPr>
          <p:spPr>
            <a:xfrm>
              <a:off x="6068400" y="2823275"/>
              <a:ext cx="34550" cy="23325"/>
            </a:xfrm>
            <a:custGeom>
              <a:avLst/>
              <a:gdLst/>
              <a:ahLst/>
              <a:cxnLst/>
              <a:rect l="l" t="t" r="r" b="b"/>
              <a:pathLst>
                <a:path w="1382" h="933" extrusionOk="0">
                  <a:moveTo>
                    <a:pt x="1329" y="1"/>
                  </a:moveTo>
                  <a:cubicBezTo>
                    <a:pt x="1316" y="1"/>
                    <a:pt x="1302" y="5"/>
                    <a:pt x="1286" y="14"/>
                  </a:cubicBezTo>
                  <a:lnTo>
                    <a:pt x="97" y="698"/>
                  </a:lnTo>
                  <a:cubicBezTo>
                    <a:pt x="40" y="735"/>
                    <a:pt x="5" y="796"/>
                    <a:pt x="1" y="864"/>
                  </a:cubicBezTo>
                  <a:cubicBezTo>
                    <a:pt x="1" y="907"/>
                    <a:pt x="23" y="932"/>
                    <a:pt x="54" y="932"/>
                  </a:cubicBezTo>
                  <a:cubicBezTo>
                    <a:pt x="67" y="932"/>
                    <a:pt x="82" y="928"/>
                    <a:pt x="97" y="919"/>
                  </a:cubicBezTo>
                  <a:lnTo>
                    <a:pt x="1286" y="235"/>
                  </a:lnTo>
                  <a:cubicBezTo>
                    <a:pt x="1343" y="198"/>
                    <a:pt x="1379" y="137"/>
                    <a:pt x="1382" y="69"/>
                  </a:cubicBezTo>
                  <a:cubicBezTo>
                    <a:pt x="1382" y="26"/>
                    <a:pt x="1360" y="1"/>
                    <a:pt x="1329" y="1"/>
                  </a:cubicBezTo>
                  <a:close/>
                </a:path>
              </a:pathLst>
            </a:custGeom>
            <a:solidFill>
              <a:srgbClr val="D697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4"/>
            <p:cNvSpPr/>
            <p:nvPr/>
          </p:nvSpPr>
          <p:spPr>
            <a:xfrm>
              <a:off x="6079800" y="2777525"/>
              <a:ext cx="9050" cy="4800"/>
            </a:xfrm>
            <a:custGeom>
              <a:avLst/>
              <a:gdLst/>
              <a:ahLst/>
              <a:cxnLst/>
              <a:rect l="l" t="t" r="r" b="b"/>
              <a:pathLst>
                <a:path w="362" h="192" extrusionOk="0">
                  <a:moveTo>
                    <a:pt x="182" y="1"/>
                  </a:moveTo>
                  <a:cubicBezTo>
                    <a:pt x="142" y="1"/>
                    <a:pt x="102" y="11"/>
                    <a:pt x="65" y="30"/>
                  </a:cubicBezTo>
                  <a:cubicBezTo>
                    <a:pt x="1" y="67"/>
                    <a:pt x="2" y="126"/>
                    <a:pt x="65" y="163"/>
                  </a:cubicBezTo>
                  <a:cubicBezTo>
                    <a:pt x="102" y="182"/>
                    <a:pt x="142" y="191"/>
                    <a:pt x="182" y="191"/>
                  </a:cubicBezTo>
                  <a:cubicBezTo>
                    <a:pt x="222" y="191"/>
                    <a:pt x="262" y="182"/>
                    <a:pt x="299" y="163"/>
                  </a:cubicBezTo>
                  <a:cubicBezTo>
                    <a:pt x="362" y="126"/>
                    <a:pt x="362" y="67"/>
                    <a:pt x="299" y="30"/>
                  </a:cubicBezTo>
                  <a:cubicBezTo>
                    <a:pt x="262" y="11"/>
                    <a:pt x="222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2" name="Google Shape;2142;p54"/>
          <p:cNvGrpSpPr/>
          <p:nvPr/>
        </p:nvGrpSpPr>
        <p:grpSpPr>
          <a:xfrm>
            <a:off x="1638350" y="2714925"/>
            <a:ext cx="369075" cy="232250"/>
            <a:chOff x="875700" y="2714925"/>
            <a:chExt cx="369075" cy="232250"/>
          </a:xfrm>
        </p:grpSpPr>
        <p:sp>
          <p:nvSpPr>
            <p:cNvPr id="2143" name="Google Shape;2143;p54"/>
            <p:cNvSpPr/>
            <p:nvPr/>
          </p:nvSpPr>
          <p:spPr>
            <a:xfrm>
              <a:off x="876625" y="2714925"/>
              <a:ext cx="367300" cy="215550"/>
            </a:xfrm>
            <a:custGeom>
              <a:avLst/>
              <a:gdLst/>
              <a:ahLst/>
              <a:cxnLst/>
              <a:rect l="l" t="t" r="r" b="b"/>
              <a:pathLst>
                <a:path w="14692" h="8622" extrusionOk="0">
                  <a:moveTo>
                    <a:pt x="14685" y="4921"/>
                  </a:moveTo>
                  <a:cubicBezTo>
                    <a:pt x="14685" y="4923"/>
                    <a:pt x="14685" y="4926"/>
                    <a:pt x="14684" y="4927"/>
                  </a:cubicBezTo>
                  <a:cubicBezTo>
                    <a:pt x="14684" y="4924"/>
                    <a:pt x="14685" y="4923"/>
                    <a:pt x="14685" y="4921"/>
                  </a:cubicBezTo>
                  <a:close/>
                  <a:moveTo>
                    <a:pt x="14679" y="4943"/>
                  </a:moveTo>
                  <a:cubicBezTo>
                    <a:pt x="14679" y="4945"/>
                    <a:pt x="14677" y="4946"/>
                    <a:pt x="14676" y="4947"/>
                  </a:cubicBezTo>
                  <a:cubicBezTo>
                    <a:pt x="14678" y="4944"/>
                    <a:pt x="14678" y="4943"/>
                    <a:pt x="14679" y="4943"/>
                  </a:cubicBezTo>
                  <a:close/>
                  <a:moveTo>
                    <a:pt x="14668" y="4961"/>
                  </a:moveTo>
                  <a:cubicBezTo>
                    <a:pt x="14668" y="4964"/>
                    <a:pt x="14667" y="4966"/>
                    <a:pt x="14665" y="4967"/>
                  </a:cubicBezTo>
                  <a:cubicBezTo>
                    <a:pt x="14665" y="4964"/>
                    <a:pt x="14667" y="4963"/>
                    <a:pt x="14668" y="4961"/>
                  </a:cubicBezTo>
                  <a:close/>
                  <a:moveTo>
                    <a:pt x="6220" y="0"/>
                  </a:moveTo>
                  <a:cubicBezTo>
                    <a:pt x="6125" y="0"/>
                    <a:pt x="6030" y="21"/>
                    <a:pt x="5958" y="63"/>
                  </a:cubicBezTo>
                  <a:lnTo>
                    <a:pt x="109" y="3462"/>
                  </a:lnTo>
                  <a:cubicBezTo>
                    <a:pt x="37" y="3505"/>
                    <a:pt x="0" y="3558"/>
                    <a:pt x="0" y="3614"/>
                  </a:cubicBezTo>
                  <a:lnTo>
                    <a:pt x="0" y="3618"/>
                  </a:lnTo>
                  <a:lnTo>
                    <a:pt x="2" y="3618"/>
                  </a:lnTo>
                  <a:cubicBezTo>
                    <a:pt x="2" y="3620"/>
                    <a:pt x="2" y="3623"/>
                    <a:pt x="2" y="3624"/>
                  </a:cubicBezTo>
                  <a:cubicBezTo>
                    <a:pt x="0" y="3621"/>
                    <a:pt x="0" y="3620"/>
                    <a:pt x="0" y="3618"/>
                  </a:cubicBezTo>
                  <a:lnTo>
                    <a:pt x="0" y="3730"/>
                  </a:lnTo>
                  <a:cubicBezTo>
                    <a:pt x="0" y="3786"/>
                    <a:pt x="37" y="3841"/>
                    <a:pt x="111" y="3884"/>
                  </a:cubicBezTo>
                  <a:lnTo>
                    <a:pt x="8207" y="8559"/>
                  </a:lnTo>
                  <a:cubicBezTo>
                    <a:pt x="8280" y="8600"/>
                    <a:pt x="8375" y="8621"/>
                    <a:pt x="8470" y="8621"/>
                  </a:cubicBezTo>
                  <a:cubicBezTo>
                    <a:pt x="8565" y="8621"/>
                    <a:pt x="8660" y="8600"/>
                    <a:pt x="8732" y="8559"/>
                  </a:cubicBezTo>
                  <a:lnTo>
                    <a:pt x="14581" y="5159"/>
                  </a:lnTo>
                  <a:cubicBezTo>
                    <a:pt x="14653" y="5118"/>
                    <a:pt x="14688" y="5064"/>
                    <a:pt x="14688" y="5009"/>
                  </a:cubicBezTo>
                  <a:lnTo>
                    <a:pt x="14688" y="4912"/>
                  </a:lnTo>
                  <a:cubicBezTo>
                    <a:pt x="14687" y="4913"/>
                    <a:pt x="14687" y="4915"/>
                    <a:pt x="14687" y="4916"/>
                  </a:cubicBezTo>
                  <a:cubicBezTo>
                    <a:pt x="14687" y="4915"/>
                    <a:pt x="14687" y="4912"/>
                    <a:pt x="14687" y="4910"/>
                  </a:cubicBezTo>
                  <a:lnTo>
                    <a:pt x="14688" y="4912"/>
                  </a:lnTo>
                  <a:lnTo>
                    <a:pt x="14688" y="4895"/>
                  </a:lnTo>
                  <a:cubicBezTo>
                    <a:pt x="14692" y="4838"/>
                    <a:pt x="14655" y="4780"/>
                    <a:pt x="14579" y="4737"/>
                  </a:cubicBezTo>
                  <a:lnTo>
                    <a:pt x="6483" y="63"/>
                  </a:lnTo>
                  <a:cubicBezTo>
                    <a:pt x="6410" y="21"/>
                    <a:pt x="6315" y="0"/>
                    <a:pt x="6220" y="0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4"/>
            <p:cNvSpPr/>
            <p:nvPr/>
          </p:nvSpPr>
          <p:spPr>
            <a:xfrm>
              <a:off x="876625" y="2805250"/>
              <a:ext cx="2750" cy="6800"/>
            </a:xfrm>
            <a:custGeom>
              <a:avLst/>
              <a:gdLst/>
              <a:ahLst/>
              <a:cxnLst/>
              <a:rect l="l" t="t" r="r" b="b"/>
              <a:pathLst>
                <a:path w="110" h="272" extrusionOk="0">
                  <a:moveTo>
                    <a:pt x="0" y="1"/>
                  </a:moveTo>
                  <a:lnTo>
                    <a:pt x="0" y="117"/>
                  </a:lnTo>
                  <a:cubicBezTo>
                    <a:pt x="0" y="173"/>
                    <a:pt x="37" y="228"/>
                    <a:pt x="109" y="271"/>
                  </a:cubicBezTo>
                  <a:lnTo>
                    <a:pt x="109" y="154"/>
                  </a:lnTo>
                  <a:cubicBezTo>
                    <a:pt x="37" y="111"/>
                    <a:pt x="0" y="56"/>
                    <a:pt x="0" y="1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4"/>
            <p:cNvSpPr/>
            <p:nvPr/>
          </p:nvSpPr>
          <p:spPr>
            <a:xfrm>
              <a:off x="1241125" y="2837175"/>
              <a:ext cx="2725" cy="6750"/>
            </a:xfrm>
            <a:custGeom>
              <a:avLst/>
              <a:gdLst/>
              <a:ahLst/>
              <a:cxnLst/>
              <a:rect l="l" t="t" r="r" b="b"/>
              <a:pathLst>
                <a:path w="109" h="270" extrusionOk="0">
                  <a:moveTo>
                    <a:pt x="108" y="0"/>
                  </a:moveTo>
                  <a:cubicBezTo>
                    <a:pt x="108" y="56"/>
                    <a:pt x="73" y="109"/>
                    <a:pt x="1" y="152"/>
                  </a:cubicBezTo>
                  <a:lnTo>
                    <a:pt x="1" y="269"/>
                  </a:lnTo>
                  <a:cubicBezTo>
                    <a:pt x="73" y="226"/>
                    <a:pt x="108" y="172"/>
                    <a:pt x="108" y="117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4"/>
            <p:cNvSpPr/>
            <p:nvPr/>
          </p:nvSpPr>
          <p:spPr>
            <a:xfrm>
              <a:off x="1094925" y="2840975"/>
              <a:ext cx="146225" cy="87900"/>
            </a:xfrm>
            <a:custGeom>
              <a:avLst/>
              <a:gdLst/>
              <a:ahLst/>
              <a:cxnLst/>
              <a:rect l="l" t="t" r="r" b="b"/>
              <a:pathLst>
                <a:path w="5849" h="3516" extrusionOk="0">
                  <a:moveTo>
                    <a:pt x="5849" y="0"/>
                  </a:moveTo>
                  <a:lnTo>
                    <a:pt x="0" y="3399"/>
                  </a:lnTo>
                  <a:lnTo>
                    <a:pt x="0" y="3515"/>
                  </a:lnTo>
                  <a:lnTo>
                    <a:pt x="5849" y="117"/>
                  </a:lnTo>
                  <a:lnTo>
                    <a:pt x="5849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4"/>
            <p:cNvSpPr/>
            <p:nvPr/>
          </p:nvSpPr>
          <p:spPr>
            <a:xfrm>
              <a:off x="879375" y="2809050"/>
              <a:ext cx="202425" cy="119825"/>
            </a:xfrm>
            <a:custGeom>
              <a:avLst/>
              <a:gdLst/>
              <a:ahLst/>
              <a:cxnLst/>
              <a:rect l="l" t="t" r="r" b="b"/>
              <a:pathLst>
                <a:path w="8097" h="4793" extrusionOk="0">
                  <a:moveTo>
                    <a:pt x="1" y="1"/>
                  </a:moveTo>
                  <a:lnTo>
                    <a:pt x="1" y="118"/>
                  </a:lnTo>
                  <a:lnTo>
                    <a:pt x="8097" y="4792"/>
                  </a:lnTo>
                  <a:lnTo>
                    <a:pt x="8097" y="46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4"/>
            <p:cNvSpPr/>
            <p:nvPr/>
          </p:nvSpPr>
          <p:spPr>
            <a:xfrm>
              <a:off x="1081775" y="2925925"/>
              <a:ext cx="13175" cy="4525"/>
            </a:xfrm>
            <a:custGeom>
              <a:avLst/>
              <a:gdLst/>
              <a:ahLst/>
              <a:cxnLst/>
              <a:rect l="l" t="t" r="r" b="b"/>
              <a:pathLst>
                <a:path w="527" h="181" extrusionOk="0">
                  <a:moveTo>
                    <a:pt x="1" y="1"/>
                  </a:moveTo>
                  <a:lnTo>
                    <a:pt x="1" y="117"/>
                  </a:lnTo>
                  <a:cubicBezTo>
                    <a:pt x="74" y="160"/>
                    <a:pt x="169" y="181"/>
                    <a:pt x="264" y="181"/>
                  </a:cubicBezTo>
                  <a:cubicBezTo>
                    <a:pt x="359" y="181"/>
                    <a:pt x="454" y="160"/>
                    <a:pt x="526" y="117"/>
                  </a:cubicBezTo>
                  <a:lnTo>
                    <a:pt x="526" y="1"/>
                  </a:lnTo>
                  <a:cubicBezTo>
                    <a:pt x="454" y="43"/>
                    <a:pt x="359" y="64"/>
                    <a:pt x="264" y="64"/>
                  </a:cubicBezTo>
                  <a:cubicBezTo>
                    <a:pt x="169" y="64"/>
                    <a:pt x="74" y="43"/>
                    <a:pt x="1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4"/>
            <p:cNvSpPr/>
            <p:nvPr/>
          </p:nvSpPr>
          <p:spPr>
            <a:xfrm>
              <a:off x="875700" y="2714925"/>
              <a:ext cx="369075" cy="212600"/>
            </a:xfrm>
            <a:custGeom>
              <a:avLst/>
              <a:gdLst/>
              <a:ahLst/>
              <a:cxnLst/>
              <a:rect l="l" t="t" r="r" b="b"/>
              <a:pathLst>
                <a:path w="14763" h="8504" extrusionOk="0">
                  <a:moveTo>
                    <a:pt x="6257" y="0"/>
                  </a:moveTo>
                  <a:cubicBezTo>
                    <a:pt x="6162" y="0"/>
                    <a:pt x="6067" y="21"/>
                    <a:pt x="5995" y="63"/>
                  </a:cubicBezTo>
                  <a:lnTo>
                    <a:pt x="146" y="3462"/>
                  </a:lnTo>
                  <a:cubicBezTo>
                    <a:pt x="0" y="3546"/>
                    <a:pt x="2" y="3683"/>
                    <a:pt x="148" y="3766"/>
                  </a:cubicBezTo>
                  <a:lnTo>
                    <a:pt x="8244" y="8441"/>
                  </a:lnTo>
                  <a:cubicBezTo>
                    <a:pt x="8317" y="8483"/>
                    <a:pt x="8412" y="8504"/>
                    <a:pt x="8507" y="8504"/>
                  </a:cubicBezTo>
                  <a:cubicBezTo>
                    <a:pt x="8602" y="8504"/>
                    <a:pt x="8697" y="8483"/>
                    <a:pt x="8769" y="8441"/>
                  </a:cubicBezTo>
                  <a:lnTo>
                    <a:pt x="14618" y="5042"/>
                  </a:lnTo>
                  <a:cubicBezTo>
                    <a:pt x="14762" y="4958"/>
                    <a:pt x="14762" y="4821"/>
                    <a:pt x="14616" y="4737"/>
                  </a:cubicBezTo>
                  <a:lnTo>
                    <a:pt x="6520" y="63"/>
                  </a:lnTo>
                  <a:cubicBezTo>
                    <a:pt x="6447" y="21"/>
                    <a:pt x="6352" y="0"/>
                    <a:pt x="6257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4"/>
            <p:cNvSpPr/>
            <p:nvPr/>
          </p:nvSpPr>
          <p:spPr>
            <a:xfrm>
              <a:off x="934075" y="2768125"/>
              <a:ext cx="276700" cy="139200"/>
            </a:xfrm>
            <a:custGeom>
              <a:avLst/>
              <a:gdLst/>
              <a:ahLst/>
              <a:cxnLst/>
              <a:rect l="l" t="t" r="r" b="b"/>
              <a:pathLst>
                <a:path w="11068" h="5568" extrusionOk="0">
                  <a:moveTo>
                    <a:pt x="6010" y="756"/>
                  </a:moveTo>
                  <a:lnTo>
                    <a:pt x="9551" y="2801"/>
                  </a:lnTo>
                  <a:lnTo>
                    <a:pt x="6943" y="4319"/>
                  </a:lnTo>
                  <a:lnTo>
                    <a:pt x="3400" y="2274"/>
                  </a:lnTo>
                  <a:lnTo>
                    <a:pt x="3402" y="2274"/>
                  </a:lnTo>
                  <a:lnTo>
                    <a:pt x="6010" y="756"/>
                  </a:lnTo>
                  <a:close/>
                  <a:moveTo>
                    <a:pt x="5938" y="0"/>
                  </a:moveTo>
                  <a:lnTo>
                    <a:pt x="1454" y="2606"/>
                  </a:lnTo>
                  <a:lnTo>
                    <a:pt x="1" y="1767"/>
                  </a:lnTo>
                  <a:lnTo>
                    <a:pt x="1" y="1767"/>
                  </a:lnTo>
                  <a:lnTo>
                    <a:pt x="6583" y="5568"/>
                  </a:lnTo>
                  <a:lnTo>
                    <a:pt x="11068" y="2962"/>
                  </a:lnTo>
                  <a:lnTo>
                    <a:pt x="5938" y="0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4"/>
            <p:cNvSpPr/>
            <p:nvPr/>
          </p:nvSpPr>
          <p:spPr>
            <a:xfrm>
              <a:off x="934125" y="2747150"/>
              <a:ext cx="148450" cy="86125"/>
            </a:xfrm>
            <a:custGeom>
              <a:avLst/>
              <a:gdLst/>
              <a:ahLst/>
              <a:cxnLst/>
              <a:rect l="l" t="t" r="r" b="b"/>
              <a:pathLst>
                <a:path w="5938" h="3445" extrusionOk="0">
                  <a:moveTo>
                    <a:pt x="4461" y="182"/>
                  </a:moveTo>
                  <a:lnTo>
                    <a:pt x="5013" y="500"/>
                  </a:lnTo>
                  <a:lnTo>
                    <a:pt x="4484" y="807"/>
                  </a:lnTo>
                  <a:lnTo>
                    <a:pt x="3934" y="489"/>
                  </a:lnTo>
                  <a:lnTo>
                    <a:pt x="4461" y="182"/>
                  </a:lnTo>
                  <a:close/>
                  <a:moveTo>
                    <a:pt x="3874" y="523"/>
                  </a:moveTo>
                  <a:lnTo>
                    <a:pt x="4424" y="841"/>
                  </a:lnTo>
                  <a:lnTo>
                    <a:pt x="3898" y="1148"/>
                  </a:lnTo>
                  <a:lnTo>
                    <a:pt x="3346" y="830"/>
                  </a:lnTo>
                  <a:lnTo>
                    <a:pt x="3874" y="523"/>
                  </a:lnTo>
                  <a:close/>
                  <a:moveTo>
                    <a:pt x="5073" y="535"/>
                  </a:moveTo>
                  <a:lnTo>
                    <a:pt x="5623" y="853"/>
                  </a:lnTo>
                  <a:lnTo>
                    <a:pt x="5096" y="1160"/>
                  </a:lnTo>
                  <a:lnTo>
                    <a:pt x="4544" y="842"/>
                  </a:lnTo>
                  <a:lnTo>
                    <a:pt x="5073" y="535"/>
                  </a:lnTo>
                  <a:close/>
                  <a:moveTo>
                    <a:pt x="3286" y="864"/>
                  </a:moveTo>
                  <a:lnTo>
                    <a:pt x="3836" y="1182"/>
                  </a:lnTo>
                  <a:lnTo>
                    <a:pt x="3309" y="1489"/>
                  </a:lnTo>
                  <a:lnTo>
                    <a:pt x="2758" y="1171"/>
                  </a:lnTo>
                  <a:lnTo>
                    <a:pt x="3286" y="864"/>
                  </a:lnTo>
                  <a:close/>
                  <a:moveTo>
                    <a:pt x="4484" y="876"/>
                  </a:moveTo>
                  <a:lnTo>
                    <a:pt x="5036" y="1194"/>
                  </a:lnTo>
                  <a:lnTo>
                    <a:pt x="4507" y="1501"/>
                  </a:lnTo>
                  <a:lnTo>
                    <a:pt x="3957" y="1183"/>
                  </a:lnTo>
                  <a:lnTo>
                    <a:pt x="4484" y="876"/>
                  </a:lnTo>
                  <a:close/>
                  <a:moveTo>
                    <a:pt x="2698" y="1206"/>
                  </a:moveTo>
                  <a:lnTo>
                    <a:pt x="3249" y="1524"/>
                  </a:lnTo>
                  <a:lnTo>
                    <a:pt x="2721" y="1832"/>
                  </a:lnTo>
                  <a:lnTo>
                    <a:pt x="2171" y="1514"/>
                  </a:lnTo>
                  <a:lnTo>
                    <a:pt x="2698" y="1206"/>
                  </a:lnTo>
                  <a:close/>
                  <a:moveTo>
                    <a:pt x="3898" y="1217"/>
                  </a:moveTo>
                  <a:lnTo>
                    <a:pt x="4448" y="1535"/>
                  </a:lnTo>
                  <a:lnTo>
                    <a:pt x="3921" y="1842"/>
                  </a:lnTo>
                  <a:lnTo>
                    <a:pt x="3369" y="1524"/>
                  </a:lnTo>
                  <a:lnTo>
                    <a:pt x="3898" y="1217"/>
                  </a:lnTo>
                  <a:close/>
                  <a:moveTo>
                    <a:pt x="2109" y="1547"/>
                  </a:moveTo>
                  <a:lnTo>
                    <a:pt x="2661" y="1865"/>
                  </a:lnTo>
                  <a:lnTo>
                    <a:pt x="2132" y="2173"/>
                  </a:lnTo>
                  <a:lnTo>
                    <a:pt x="1582" y="1855"/>
                  </a:lnTo>
                  <a:lnTo>
                    <a:pt x="2109" y="1547"/>
                  </a:lnTo>
                  <a:close/>
                  <a:moveTo>
                    <a:pt x="3309" y="1558"/>
                  </a:moveTo>
                  <a:lnTo>
                    <a:pt x="3861" y="1876"/>
                  </a:lnTo>
                  <a:lnTo>
                    <a:pt x="3332" y="2183"/>
                  </a:lnTo>
                  <a:lnTo>
                    <a:pt x="2782" y="1865"/>
                  </a:lnTo>
                  <a:lnTo>
                    <a:pt x="3309" y="1558"/>
                  </a:lnTo>
                  <a:close/>
                  <a:moveTo>
                    <a:pt x="2721" y="1901"/>
                  </a:moveTo>
                  <a:lnTo>
                    <a:pt x="3272" y="2217"/>
                  </a:lnTo>
                  <a:lnTo>
                    <a:pt x="2744" y="2524"/>
                  </a:lnTo>
                  <a:lnTo>
                    <a:pt x="2194" y="2208"/>
                  </a:lnTo>
                  <a:lnTo>
                    <a:pt x="2721" y="1901"/>
                  </a:lnTo>
                  <a:close/>
                  <a:moveTo>
                    <a:pt x="1355" y="2635"/>
                  </a:moveTo>
                  <a:lnTo>
                    <a:pt x="1197" y="2727"/>
                  </a:lnTo>
                  <a:lnTo>
                    <a:pt x="1515" y="2910"/>
                  </a:lnTo>
                  <a:lnTo>
                    <a:pt x="1831" y="2727"/>
                  </a:lnTo>
                  <a:lnTo>
                    <a:pt x="1672" y="2635"/>
                  </a:lnTo>
                  <a:lnTo>
                    <a:pt x="1513" y="2727"/>
                  </a:lnTo>
                  <a:lnTo>
                    <a:pt x="1355" y="2635"/>
                  </a:lnTo>
                  <a:close/>
                  <a:moveTo>
                    <a:pt x="1510" y="2091"/>
                  </a:moveTo>
                  <a:lnTo>
                    <a:pt x="2060" y="2409"/>
                  </a:lnTo>
                  <a:lnTo>
                    <a:pt x="1787" y="2567"/>
                  </a:lnTo>
                  <a:lnTo>
                    <a:pt x="2062" y="2727"/>
                  </a:lnTo>
                  <a:lnTo>
                    <a:pt x="1515" y="3045"/>
                  </a:lnTo>
                  <a:lnTo>
                    <a:pt x="965" y="2727"/>
                  </a:lnTo>
                  <a:lnTo>
                    <a:pt x="1238" y="2567"/>
                  </a:lnTo>
                  <a:lnTo>
                    <a:pt x="963" y="2409"/>
                  </a:lnTo>
                  <a:lnTo>
                    <a:pt x="1510" y="2091"/>
                  </a:lnTo>
                  <a:close/>
                  <a:moveTo>
                    <a:pt x="4484" y="0"/>
                  </a:moveTo>
                  <a:lnTo>
                    <a:pt x="0" y="2606"/>
                  </a:lnTo>
                  <a:lnTo>
                    <a:pt x="1453" y="3445"/>
                  </a:lnTo>
                  <a:lnTo>
                    <a:pt x="5938" y="839"/>
                  </a:lnTo>
                  <a:lnTo>
                    <a:pt x="4484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4"/>
            <p:cNvSpPr/>
            <p:nvPr/>
          </p:nvSpPr>
          <p:spPr>
            <a:xfrm>
              <a:off x="1032425" y="2751675"/>
              <a:ext cx="27000" cy="15650"/>
            </a:xfrm>
            <a:custGeom>
              <a:avLst/>
              <a:gdLst/>
              <a:ahLst/>
              <a:cxnLst/>
              <a:rect l="l" t="t" r="r" b="b"/>
              <a:pathLst>
                <a:path w="1080" h="626" extrusionOk="0">
                  <a:moveTo>
                    <a:pt x="528" y="1"/>
                  </a:moveTo>
                  <a:lnTo>
                    <a:pt x="1" y="308"/>
                  </a:lnTo>
                  <a:lnTo>
                    <a:pt x="551" y="626"/>
                  </a:lnTo>
                  <a:lnTo>
                    <a:pt x="1079" y="319"/>
                  </a:lnTo>
                  <a:lnTo>
                    <a:pt x="528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4"/>
            <p:cNvSpPr/>
            <p:nvPr/>
          </p:nvSpPr>
          <p:spPr>
            <a:xfrm>
              <a:off x="1047725" y="2760500"/>
              <a:ext cx="26975" cy="15625"/>
            </a:xfrm>
            <a:custGeom>
              <a:avLst/>
              <a:gdLst/>
              <a:ahLst/>
              <a:cxnLst/>
              <a:rect l="l" t="t" r="r" b="b"/>
              <a:pathLst>
                <a:path w="1079" h="625" extrusionOk="0">
                  <a:moveTo>
                    <a:pt x="527" y="1"/>
                  </a:moveTo>
                  <a:lnTo>
                    <a:pt x="0" y="307"/>
                  </a:lnTo>
                  <a:lnTo>
                    <a:pt x="550" y="625"/>
                  </a:lnTo>
                  <a:lnTo>
                    <a:pt x="1079" y="319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4"/>
            <p:cNvSpPr/>
            <p:nvPr/>
          </p:nvSpPr>
          <p:spPr>
            <a:xfrm>
              <a:off x="1017725" y="2760200"/>
              <a:ext cx="26975" cy="15650"/>
            </a:xfrm>
            <a:custGeom>
              <a:avLst/>
              <a:gdLst/>
              <a:ahLst/>
              <a:cxnLst/>
              <a:rect l="l" t="t" r="r" b="b"/>
              <a:pathLst>
                <a:path w="1079" h="626" extrusionOk="0">
                  <a:moveTo>
                    <a:pt x="529" y="1"/>
                  </a:moveTo>
                  <a:lnTo>
                    <a:pt x="0" y="308"/>
                  </a:lnTo>
                  <a:lnTo>
                    <a:pt x="552" y="626"/>
                  </a:lnTo>
                  <a:lnTo>
                    <a:pt x="1079" y="319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4"/>
            <p:cNvSpPr/>
            <p:nvPr/>
          </p:nvSpPr>
          <p:spPr>
            <a:xfrm>
              <a:off x="1033000" y="2769050"/>
              <a:ext cx="27000" cy="15650"/>
            </a:xfrm>
            <a:custGeom>
              <a:avLst/>
              <a:gdLst/>
              <a:ahLst/>
              <a:cxnLst/>
              <a:rect l="l" t="t" r="r" b="b"/>
              <a:pathLst>
                <a:path w="1080" h="626" extrusionOk="0">
                  <a:moveTo>
                    <a:pt x="529" y="0"/>
                  </a:moveTo>
                  <a:lnTo>
                    <a:pt x="1" y="307"/>
                  </a:lnTo>
                  <a:lnTo>
                    <a:pt x="552" y="625"/>
                  </a:lnTo>
                  <a:lnTo>
                    <a:pt x="1079" y="31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4"/>
            <p:cNvSpPr/>
            <p:nvPr/>
          </p:nvSpPr>
          <p:spPr>
            <a:xfrm>
              <a:off x="1003050" y="2768775"/>
              <a:ext cx="27000" cy="15600"/>
            </a:xfrm>
            <a:custGeom>
              <a:avLst/>
              <a:gdLst/>
              <a:ahLst/>
              <a:cxnLst/>
              <a:rect l="l" t="t" r="r" b="b"/>
              <a:pathLst>
                <a:path w="1080" h="624" extrusionOk="0">
                  <a:moveTo>
                    <a:pt x="528" y="0"/>
                  </a:moveTo>
                  <a:lnTo>
                    <a:pt x="1" y="306"/>
                  </a:lnTo>
                  <a:lnTo>
                    <a:pt x="551" y="624"/>
                  </a:lnTo>
                  <a:lnTo>
                    <a:pt x="1079" y="318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4"/>
            <p:cNvSpPr/>
            <p:nvPr/>
          </p:nvSpPr>
          <p:spPr>
            <a:xfrm>
              <a:off x="1018350" y="2777575"/>
              <a:ext cx="26975" cy="15650"/>
            </a:xfrm>
            <a:custGeom>
              <a:avLst/>
              <a:gdLst/>
              <a:ahLst/>
              <a:cxnLst/>
              <a:rect l="l" t="t" r="r" b="b"/>
              <a:pathLst>
                <a:path w="1079" h="626" extrusionOk="0">
                  <a:moveTo>
                    <a:pt x="527" y="0"/>
                  </a:moveTo>
                  <a:lnTo>
                    <a:pt x="0" y="307"/>
                  </a:lnTo>
                  <a:lnTo>
                    <a:pt x="550" y="625"/>
                  </a:lnTo>
                  <a:lnTo>
                    <a:pt x="1079" y="318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4"/>
            <p:cNvSpPr/>
            <p:nvPr/>
          </p:nvSpPr>
          <p:spPr>
            <a:xfrm>
              <a:off x="988350" y="2777300"/>
              <a:ext cx="26975" cy="15650"/>
            </a:xfrm>
            <a:custGeom>
              <a:avLst/>
              <a:gdLst/>
              <a:ahLst/>
              <a:cxnLst/>
              <a:rect l="l" t="t" r="r" b="b"/>
              <a:pathLst>
                <a:path w="1079" h="626" extrusionOk="0">
                  <a:moveTo>
                    <a:pt x="529" y="0"/>
                  </a:moveTo>
                  <a:lnTo>
                    <a:pt x="0" y="308"/>
                  </a:lnTo>
                  <a:lnTo>
                    <a:pt x="552" y="626"/>
                  </a:lnTo>
                  <a:lnTo>
                    <a:pt x="1079" y="31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4"/>
            <p:cNvSpPr/>
            <p:nvPr/>
          </p:nvSpPr>
          <p:spPr>
            <a:xfrm>
              <a:off x="1003625" y="2786125"/>
              <a:ext cx="27000" cy="15625"/>
            </a:xfrm>
            <a:custGeom>
              <a:avLst/>
              <a:gdLst/>
              <a:ahLst/>
              <a:cxnLst/>
              <a:rect l="l" t="t" r="r" b="b"/>
              <a:pathLst>
                <a:path w="1080" h="625" extrusionOk="0">
                  <a:moveTo>
                    <a:pt x="529" y="1"/>
                  </a:moveTo>
                  <a:lnTo>
                    <a:pt x="1" y="306"/>
                  </a:lnTo>
                  <a:lnTo>
                    <a:pt x="552" y="624"/>
                  </a:lnTo>
                  <a:lnTo>
                    <a:pt x="1079" y="319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4"/>
            <p:cNvSpPr/>
            <p:nvPr/>
          </p:nvSpPr>
          <p:spPr>
            <a:xfrm>
              <a:off x="973675" y="2785825"/>
              <a:ext cx="26975" cy="15650"/>
            </a:xfrm>
            <a:custGeom>
              <a:avLst/>
              <a:gdLst/>
              <a:ahLst/>
              <a:cxnLst/>
              <a:rect l="l" t="t" r="r" b="b"/>
              <a:pathLst>
                <a:path w="1079" h="626" extrusionOk="0">
                  <a:moveTo>
                    <a:pt x="527" y="0"/>
                  </a:moveTo>
                  <a:lnTo>
                    <a:pt x="0" y="308"/>
                  </a:lnTo>
                  <a:lnTo>
                    <a:pt x="550" y="626"/>
                  </a:lnTo>
                  <a:lnTo>
                    <a:pt x="1079" y="318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4"/>
            <p:cNvSpPr/>
            <p:nvPr/>
          </p:nvSpPr>
          <p:spPr>
            <a:xfrm>
              <a:off x="988950" y="2794650"/>
              <a:ext cx="26950" cy="15650"/>
            </a:xfrm>
            <a:custGeom>
              <a:avLst/>
              <a:gdLst/>
              <a:ahLst/>
              <a:cxnLst/>
              <a:rect l="l" t="t" r="r" b="b"/>
              <a:pathLst>
                <a:path w="1078" h="626" extrusionOk="0">
                  <a:moveTo>
                    <a:pt x="528" y="1"/>
                  </a:moveTo>
                  <a:lnTo>
                    <a:pt x="1" y="308"/>
                  </a:lnTo>
                  <a:lnTo>
                    <a:pt x="551" y="626"/>
                  </a:lnTo>
                  <a:lnTo>
                    <a:pt x="1078" y="319"/>
                  </a:lnTo>
                  <a:lnTo>
                    <a:pt x="528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4"/>
            <p:cNvSpPr/>
            <p:nvPr/>
          </p:nvSpPr>
          <p:spPr>
            <a:xfrm>
              <a:off x="958225" y="2811325"/>
              <a:ext cx="27450" cy="11975"/>
            </a:xfrm>
            <a:custGeom>
              <a:avLst/>
              <a:gdLst/>
              <a:ahLst/>
              <a:cxnLst/>
              <a:rect l="l" t="t" r="r" b="b"/>
              <a:pathLst>
                <a:path w="1098" h="479" extrusionOk="0">
                  <a:moveTo>
                    <a:pt x="274" y="0"/>
                  </a:moveTo>
                  <a:lnTo>
                    <a:pt x="1" y="160"/>
                  </a:lnTo>
                  <a:lnTo>
                    <a:pt x="551" y="478"/>
                  </a:lnTo>
                  <a:lnTo>
                    <a:pt x="1098" y="160"/>
                  </a:lnTo>
                  <a:lnTo>
                    <a:pt x="823" y="0"/>
                  </a:lnTo>
                  <a:lnTo>
                    <a:pt x="708" y="68"/>
                  </a:lnTo>
                  <a:lnTo>
                    <a:pt x="867" y="160"/>
                  </a:lnTo>
                  <a:lnTo>
                    <a:pt x="551" y="343"/>
                  </a:lnTo>
                  <a:lnTo>
                    <a:pt x="233" y="160"/>
                  </a:lnTo>
                  <a:lnTo>
                    <a:pt x="391" y="68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4"/>
            <p:cNvSpPr/>
            <p:nvPr/>
          </p:nvSpPr>
          <p:spPr>
            <a:xfrm>
              <a:off x="958200" y="2799425"/>
              <a:ext cx="27450" cy="15925"/>
            </a:xfrm>
            <a:custGeom>
              <a:avLst/>
              <a:gdLst/>
              <a:ahLst/>
              <a:cxnLst/>
              <a:rect l="l" t="t" r="r" b="b"/>
              <a:pathLst>
                <a:path w="1098" h="637" extrusionOk="0">
                  <a:moveTo>
                    <a:pt x="547" y="0"/>
                  </a:moveTo>
                  <a:lnTo>
                    <a:pt x="0" y="318"/>
                  </a:lnTo>
                  <a:lnTo>
                    <a:pt x="275" y="476"/>
                  </a:lnTo>
                  <a:lnTo>
                    <a:pt x="392" y="544"/>
                  </a:lnTo>
                  <a:lnTo>
                    <a:pt x="550" y="636"/>
                  </a:lnTo>
                  <a:lnTo>
                    <a:pt x="709" y="544"/>
                  </a:lnTo>
                  <a:lnTo>
                    <a:pt x="824" y="476"/>
                  </a:lnTo>
                  <a:lnTo>
                    <a:pt x="1097" y="318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4"/>
            <p:cNvSpPr/>
            <p:nvPr/>
          </p:nvSpPr>
          <p:spPr>
            <a:xfrm>
              <a:off x="1019100" y="2787050"/>
              <a:ext cx="153800" cy="89100"/>
            </a:xfrm>
            <a:custGeom>
              <a:avLst/>
              <a:gdLst/>
              <a:ahLst/>
              <a:cxnLst/>
              <a:rect l="l" t="t" r="r" b="b"/>
              <a:pathLst>
                <a:path w="6152" h="3564" extrusionOk="0">
                  <a:moveTo>
                    <a:pt x="2470" y="926"/>
                  </a:moveTo>
                  <a:cubicBezTo>
                    <a:pt x="2499" y="926"/>
                    <a:pt x="2528" y="933"/>
                    <a:pt x="2554" y="947"/>
                  </a:cubicBezTo>
                  <a:cubicBezTo>
                    <a:pt x="2597" y="971"/>
                    <a:pt x="2602" y="1010"/>
                    <a:pt x="2566" y="1037"/>
                  </a:cubicBezTo>
                  <a:lnTo>
                    <a:pt x="3367" y="1500"/>
                  </a:lnTo>
                  <a:lnTo>
                    <a:pt x="3451" y="1451"/>
                  </a:lnTo>
                  <a:lnTo>
                    <a:pt x="3645" y="1563"/>
                  </a:lnTo>
                  <a:lnTo>
                    <a:pt x="3560" y="1612"/>
                  </a:lnTo>
                  <a:lnTo>
                    <a:pt x="4302" y="2041"/>
                  </a:lnTo>
                  <a:cubicBezTo>
                    <a:pt x="4325" y="2031"/>
                    <a:pt x="4349" y="2026"/>
                    <a:pt x="4373" y="2026"/>
                  </a:cubicBezTo>
                  <a:cubicBezTo>
                    <a:pt x="4403" y="2026"/>
                    <a:pt x="4432" y="2033"/>
                    <a:pt x="4459" y="2047"/>
                  </a:cubicBezTo>
                  <a:cubicBezTo>
                    <a:pt x="4505" y="2073"/>
                    <a:pt x="4507" y="2117"/>
                    <a:pt x="4459" y="2145"/>
                  </a:cubicBezTo>
                  <a:cubicBezTo>
                    <a:pt x="4453" y="2147"/>
                    <a:pt x="4448" y="2150"/>
                    <a:pt x="4442" y="2153"/>
                  </a:cubicBezTo>
                  <a:lnTo>
                    <a:pt x="4587" y="2317"/>
                  </a:lnTo>
                  <a:lnTo>
                    <a:pt x="4375" y="2266"/>
                  </a:lnTo>
                  <a:lnTo>
                    <a:pt x="4164" y="2317"/>
                  </a:lnTo>
                  <a:lnTo>
                    <a:pt x="4305" y="2153"/>
                  </a:lnTo>
                  <a:cubicBezTo>
                    <a:pt x="4299" y="2150"/>
                    <a:pt x="4295" y="2147"/>
                    <a:pt x="4288" y="2145"/>
                  </a:cubicBezTo>
                  <a:cubicBezTo>
                    <a:pt x="4247" y="2119"/>
                    <a:pt x="4242" y="2081"/>
                    <a:pt x="4278" y="2054"/>
                  </a:cubicBezTo>
                  <a:lnTo>
                    <a:pt x="3646" y="1689"/>
                  </a:lnTo>
                  <a:lnTo>
                    <a:pt x="3646" y="1689"/>
                  </a:lnTo>
                  <a:cubicBezTo>
                    <a:pt x="3926" y="1948"/>
                    <a:pt x="3901" y="2286"/>
                    <a:pt x="3574" y="2532"/>
                  </a:cubicBezTo>
                  <a:lnTo>
                    <a:pt x="3666" y="2584"/>
                  </a:lnTo>
                  <a:lnTo>
                    <a:pt x="3474" y="2697"/>
                  </a:lnTo>
                  <a:lnTo>
                    <a:pt x="3279" y="2584"/>
                  </a:lnTo>
                  <a:lnTo>
                    <a:pt x="3471" y="2474"/>
                  </a:lnTo>
                  <a:lnTo>
                    <a:pt x="3548" y="2518"/>
                  </a:lnTo>
                  <a:cubicBezTo>
                    <a:pt x="3897" y="2256"/>
                    <a:pt x="3889" y="1887"/>
                    <a:pt x="3530" y="1627"/>
                  </a:cubicBezTo>
                  <a:lnTo>
                    <a:pt x="3451" y="1673"/>
                  </a:lnTo>
                  <a:lnTo>
                    <a:pt x="3256" y="1561"/>
                  </a:lnTo>
                  <a:lnTo>
                    <a:pt x="3336" y="1515"/>
                  </a:lnTo>
                  <a:cubicBezTo>
                    <a:pt x="3109" y="1410"/>
                    <a:pt x="2834" y="1358"/>
                    <a:pt x="2559" y="1358"/>
                  </a:cubicBezTo>
                  <a:cubicBezTo>
                    <a:pt x="2291" y="1358"/>
                    <a:pt x="2022" y="1408"/>
                    <a:pt x="1800" y="1508"/>
                  </a:cubicBezTo>
                  <a:lnTo>
                    <a:pt x="1875" y="1552"/>
                  </a:lnTo>
                  <a:lnTo>
                    <a:pt x="1683" y="1663"/>
                  </a:lnTo>
                  <a:lnTo>
                    <a:pt x="1489" y="1552"/>
                  </a:lnTo>
                  <a:lnTo>
                    <a:pt x="1681" y="1440"/>
                  </a:lnTo>
                  <a:lnTo>
                    <a:pt x="1775" y="1494"/>
                  </a:lnTo>
                  <a:cubicBezTo>
                    <a:pt x="2004" y="1390"/>
                    <a:pt x="2281" y="1339"/>
                    <a:pt x="2558" y="1339"/>
                  </a:cubicBezTo>
                  <a:cubicBezTo>
                    <a:pt x="2791" y="1339"/>
                    <a:pt x="3025" y="1375"/>
                    <a:pt x="3230" y="1449"/>
                  </a:cubicBezTo>
                  <a:lnTo>
                    <a:pt x="2542" y="1051"/>
                  </a:lnTo>
                  <a:cubicBezTo>
                    <a:pt x="2519" y="1060"/>
                    <a:pt x="2494" y="1065"/>
                    <a:pt x="2470" y="1065"/>
                  </a:cubicBezTo>
                  <a:cubicBezTo>
                    <a:pt x="2441" y="1065"/>
                    <a:pt x="2412" y="1059"/>
                    <a:pt x="2385" y="1045"/>
                  </a:cubicBezTo>
                  <a:cubicBezTo>
                    <a:pt x="2339" y="1018"/>
                    <a:pt x="2339" y="973"/>
                    <a:pt x="2385" y="947"/>
                  </a:cubicBezTo>
                  <a:cubicBezTo>
                    <a:pt x="2412" y="933"/>
                    <a:pt x="2441" y="926"/>
                    <a:pt x="2470" y="926"/>
                  </a:cubicBezTo>
                  <a:close/>
                  <a:moveTo>
                    <a:pt x="2609" y="1"/>
                  </a:moveTo>
                  <a:lnTo>
                    <a:pt x="1" y="1518"/>
                  </a:lnTo>
                  <a:lnTo>
                    <a:pt x="3542" y="3563"/>
                  </a:lnTo>
                  <a:lnTo>
                    <a:pt x="6152" y="2045"/>
                  </a:lnTo>
                  <a:lnTo>
                    <a:pt x="260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4"/>
            <p:cNvSpPr/>
            <p:nvPr/>
          </p:nvSpPr>
          <p:spPr>
            <a:xfrm>
              <a:off x="1077600" y="2810200"/>
              <a:ext cx="6550" cy="3500"/>
            </a:xfrm>
            <a:custGeom>
              <a:avLst/>
              <a:gdLst/>
              <a:ahLst/>
              <a:cxnLst/>
              <a:rect l="l" t="t" r="r" b="b"/>
              <a:pathLst>
                <a:path w="262" h="140" extrusionOk="0">
                  <a:moveTo>
                    <a:pt x="131" y="0"/>
                  </a:moveTo>
                  <a:cubicBezTo>
                    <a:pt x="102" y="0"/>
                    <a:pt x="73" y="7"/>
                    <a:pt x="47" y="21"/>
                  </a:cubicBezTo>
                  <a:cubicBezTo>
                    <a:pt x="1" y="49"/>
                    <a:pt x="1" y="92"/>
                    <a:pt x="47" y="119"/>
                  </a:cubicBezTo>
                  <a:cubicBezTo>
                    <a:pt x="73" y="133"/>
                    <a:pt x="102" y="139"/>
                    <a:pt x="131" y="139"/>
                  </a:cubicBezTo>
                  <a:cubicBezTo>
                    <a:pt x="156" y="139"/>
                    <a:pt x="180" y="134"/>
                    <a:pt x="203" y="125"/>
                  </a:cubicBezTo>
                  <a:lnTo>
                    <a:pt x="119" y="76"/>
                  </a:lnTo>
                  <a:lnTo>
                    <a:pt x="143" y="62"/>
                  </a:lnTo>
                  <a:lnTo>
                    <a:pt x="226" y="111"/>
                  </a:lnTo>
                  <a:cubicBezTo>
                    <a:pt x="262" y="84"/>
                    <a:pt x="257" y="45"/>
                    <a:pt x="216" y="21"/>
                  </a:cubicBezTo>
                  <a:cubicBezTo>
                    <a:pt x="189" y="7"/>
                    <a:pt x="160" y="0"/>
                    <a:pt x="131" y="0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4"/>
            <p:cNvSpPr/>
            <p:nvPr/>
          </p:nvSpPr>
          <p:spPr>
            <a:xfrm>
              <a:off x="1125175" y="2837675"/>
              <a:ext cx="6600" cy="3175"/>
            </a:xfrm>
            <a:custGeom>
              <a:avLst/>
              <a:gdLst/>
              <a:ahLst/>
              <a:cxnLst/>
              <a:rect l="l" t="t" r="r" b="b"/>
              <a:pathLst>
                <a:path w="264" h="127" extrusionOk="0">
                  <a:moveTo>
                    <a:pt x="110" y="71"/>
                  </a:moveTo>
                  <a:lnTo>
                    <a:pt x="110" y="71"/>
                  </a:lnTo>
                  <a:lnTo>
                    <a:pt x="110" y="71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0" y="71"/>
                  </a:lnTo>
                  <a:close/>
                  <a:moveTo>
                    <a:pt x="36" y="28"/>
                  </a:moveTo>
                  <a:cubicBezTo>
                    <a:pt x="1" y="56"/>
                    <a:pt x="4" y="94"/>
                    <a:pt x="47" y="119"/>
                  </a:cubicBezTo>
                  <a:cubicBezTo>
                    <a:pt x="53" y="122"/>
                    <a:pt x="58" y="125"/>
                    <a:pt x="64" y="126"/>
                  </a:cubicBezTo>
                  <a:lnTo>
                    <a:pt x="110" y="71"/>
                  </a:lnTo>
                  <a:lnTo>
                    <a:pt x="110" y="71"/>
                  </a:lnTo>
                  <a:lnTo>
                    <a:pt x="36" y="28"/>
                  </a:lnTo>
                  <a:close/>
                  <a:moveTo>
                    <a:pt x="131" y="0"/>
                  </a:moveTo>
                  <a:cubicBezTo>
                    <a:pt x="107" y="0"/>
                    <a:pt x="82" y="5"/>
                    <a:pt x="59" y="14"/>
                  </a:cubicBezTo>
                  <a:lnTo>
                    <a:pt x="127" y="53"/>
                  </a:lnTo>
                  <a:lnTo>
                    <a:pt x="132" y="46"/>
                  </a:lnTo>
                  <a:lnTo>
                    <a:pt x="145" y="63"/>
                  </a:lnTo>
                  <a:lnTo>
                    <a:pt x="162" y="73"/>
                  </a:lnTo>
                  <a:lnTo>
                    <a:pt x="158" y="77"/>
                  </a:lnTo>
                  <a:lnTo>
                    <a:pt x="201" y="126"/>
                  </a:lnTo>
                  <a:cubicBezTo>
                    <a:pt x="205" y="125"/>
                    <a:pt x="211" y="122"/>
                    <a:pt x="216" y="119"/>
                  </a:cubicBezTo>
                  <a:cubicBezTo>
                    <a:pt x="264" y="91"/>
                    <a:pt x="262" y="48"/>
                    <a:pt x="216" y="20"/>
                  </a:cubicBezTo>
                  <a:cubicBezTo>
                    <a:pt x="189" y="7"/>
                    <a:pt x="160" y="0"/>
                    <a:pt x="131" y="0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4"/>
            <p:cNvSpPr/>
            <p:nvPr/>
          </p:nvSpPr>
          <p:spPr>
            <a:xfrm>
              <a:off x="1125000" y="2839975"/>
              <a:ext cx="6975" cy="4050"/>
            </a:xfrm>
            <a:custGeom>
              <a:avLst/>
              <a:gdLst/>
              <a:ahLst/>
              <a:cxnLst/>
              <a:rect l="l" t="t" r="r" b="b"/>
              <a:pathLst>
                <a:path w="279" h="162" extrusionOk="0">
                  <a:moveTo>
                    <a:pt x="139" y="0"/>
                  </a:moveTo>
                  <a:lnTo>
                    <a:pt x="0" y="162"/>
                  </a:lnTo>
                  <a:lnTo>
                    <a:pt x="140" y="128"/>
                  </a:lnTo>
                  <a:lnTo>
                    <a:pt x="278" y="162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4"/>
            <p:cNvSpPr/>
            <p:nvPr/>
          </p:nvSpPr>
          <p:spPr>
            <a:xfrm>
              <a:off x="1123200" y="2838850"/>
              <a:ext cx="10575" cy="6150"/>
            </a:xfrm>
            <a:custGeom>
              <a:avLst/>
              <a:gdLst/>
              <a:ahLst/>
              <a:cxnLst/>
              <a:rect l="l" t="t" r="r" b="b"/>
              <a:pathLst>
                <a:path w="423" h="246" extrusionOk="0">
                  <a:moveTo>
                    <a:pt x="211" y="1"/>
                  </a:moveTo>
                  <a:lnTo>
                    <a:pt x="206" y="6"/>
                  </a:lnTo>
                  <a:lnTo>
                    <a:pt x="224" y="18"/>
                  </a:lnTo>
                  <a:lnTo>
                    <a:pt x="211" y="1"/>
                  </a:lnTo>
                  <a:close/>
                  <a:moveTo>
                    <a:pt x="235" y="30"/>
                  </a:moveTo>
                  <a:lnTo>
                    <a:pt x="236" y="31"/>
                  </a:lnTo>
                  <a:lnTo>
                    <a:pt x="236" y="31"/>
                  </a:lnTo>
                  <a:lnTo>
                    <a:pt x="237" y="30"/>
                  </a:lnTo>
                  <a:close/>
                  <a:moveTo>
                    <a:pt x="211" y="45"/>
                  </a:moveTo>
                  <a:lnTo>
                    <a:pt x="350" y="207"/>
                  </a:lnTo>
                  <a:lnTo>
                    <a:pt x="212" y="173"/>
                  </a:lnTo>
                  <a:lnTo>
                    <a:pt x="72" y="207"/>
                  </a:lnTo>
                  <a:lnTo>
                    <a:pt x="211" y="45"/>
                  </a:lnTo>
                  <a:close/>
                  <a:moveTo>
                    <a:pt x="189" y="26"/>
                  </a:moveTo>
                  <a:lnTo>
                    <a:pt x="141" y="79"/>
                  </a:lnTo>
                  <a:lnTo>
                    <a:pt x="0" y="245"/>
                  </a:lnTo>
                  <a:lnTo>
                    <a:pt x="212" y="193"/>
                  </a:lnTo>
                  <a:lnTo>
                    <a:pt x="423" y="245"/>
                  </a:lnTo>
                  <a:lnTo>
                    <a:pt x="423" y="245"/>
                  </a:lnTo>
                  <a:lnTo>
                    <a:pt x="280" y="79"/>
                  </a:lnTo>
                  <a:lnTo>
                    <a:pt x="236" y="31"/>
                  </a:lnTo>
                  <a:lnTo>
                    <a:pt x="236" y="31"/>
                  </a:lnTo>
                  <a:lnTo>
                    <a:pt x="217" y="41"/>
                  </a:lnTo>
                  <a:lnTo>
                    <a:pt x="189" y="26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4"/>
            <p:cNvSpPr/>
            <p:nvPr/>
          </p:nvSpPr>
          <p:spPr>
            <a:xfrm>
              <a:off x="1080550" y="2811775"/>
              <a:ext cx="48700" cy="28150"/>
            </a:xfrm>
            <a:custGeom>
              <a:avLst/>
              <a:gdLst/>
              <a:ahLst/>
              <a:cxnLst/>
              <a:rect l="l" t="t" r="r" b="b"/>
              <a:pathLst>
                <a:path w="1948" h="1126" extrusionOk="0">
                  <a:moveTo>
                    <a:pt x="25" y="1"/>
                  </a:moveTo>
                  <a:lnTo>
                    <a:pt x="1" y="15"/>
                  </a:lnTo>
                  <a:lnTo>
                    <a:pt x="85" y="62"/>
                  </a:lnTo>
                  <a:lnTo>
                    <a:pt x="774" y="460"/>
                  </a:lnTo>
                  <a:cubicBezTo>
                    <a:pt x="818" y="477"/>
                    <a:pt x="863" y="494"/>
                    <a:pt x="904" y="514"/>
                  </a:cubicBezTo>
                  <a:lnTo>
                    <a:pt x="909" y="511"/>
                  </a:lnTo>
                  <a:lnTo>
                    <a:pt x="108" y="48"/>
                  </a:lnTo>
                  <a:lnTo>
                    <a:pt x="25" y="1"/>
                  </a:lnTo>
                  <a:close/>
                  <a:moveTo>
                    <a:pt x="1102" y="623"/>
                  </a:moveTo>
                  <a:lnTo>
                    <a:pt x="1098" y="626"/>
                  </a:lnTo>
                  <a:cubicBezTo>
                    <a:pt x="1130" y="649"/>
                    <a:pt x="1161" y="674"/>
                    <a:pt x="1190" y="701"/>
                  </a:cubicBezTo>
                  <a:lnTo>
                    <a:pt x="1820" y="1065"/>
                  </a:lnTo>
                  <a:lnTo>
                    <a:pt x="1895" y="1110"/>
                  </a:lnTo>
                  <a:lnTo>
                    <a:pt x="1923" y="1125"/>
                  </a:lnTo>
                  <a:lnTo>
                    <a:pt x="1943" y="1115"/>
                  </a:lnTo>
                  <a:lnTo>
                    <a:pt x="1947" y="1112"/>
                  </a:lnTo>
                  <a:lnTo>
                    <a:pt x="1947" y="1110"/>
                  </a:lnTo>
                  <a:lnTo>
                    <a:pt x="1930" y="1101"/>
                  </a:lnTo>
                  <a:lnTo>
                    <a:pt x="1912" y="1090"/>
                  </a:lnTo>
                  <a:lnTo>
                    <a:pt x="1844" y="1052"/>
                  </a:lnTo>
                  <a:lnTo>
                    <a:pt x="1102" y="623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4"/>
            <p:cNvSpPr/>
            <p:nvPr/>
          </p:nvSpPr>
          <p:spPr>
            <a:xfrm>
              <a:off x="1063500" y="2820500"/>
              <a:ext cx="53750" cy="29875"/>
            </a:xfrm>
            <a:custGeom>
              <a:avLst/>
              <a:gdLst/>
              <a:ahLst/>
              <a:cxnLst/>
              <a:rect l="l" t="t" r="r" b="b"/>
              <a:pathLst>
                <a:path w="2150" h="1195" extrusionOk="0">
                  <a:moveTo>
                    <a:pt x="783" y="1"/>
                  </a:moveTo>
                  <a:cubicBezTo>
                    <a:pt x="507" y="1"/>
                    <a:pt x="230" y="52"/>
                    <a:pt x="1" y="156"/>
                  </a:cubicBezTo>
                  <a:lnTo>
                    <a:pt x="25" y="170"/>
                  </a:lnTo>
                  <a:cubicBezTo>
                    <a:pt x="247" y="70"/>
                    <a:pt x="516" y="20"/>
                    <a:pt x="784" y="20"/>
                  </a:cubicBezTo>
                  <a:cubicBezTo>
                    <a:pt x="1059" y="20"/>
                    <a:pt x="1335" y="73"/>
                    <a:pt x="1562" y="179"/>
                  </a:cubicBezTo>
                  <a:lnTo>
                    <a:pt x="1584" y="164"/>
                  </a:lnTo>
                  <a:lnTo>
                    <a:pt x="1584" y="164"/>
                  </a:lnTo>
                  <a:cubicBezTo>
                    <a:pt x="1585" y="164"/>
                    <a:pt x="1585" y="165"/>
                    <a:pt x="1586" y="165"/>
                  </a:cubicBezTo>
                  <a:lnTo>
                    <a:pt x="1585" y="163"/>
                  </a:lnTo>
                  <a:lnTo>
                    <a:pt x="1584" y="164"/>
                  </a:lnTo>
                  <a:lnTo>
                    <a:pt x="1584" y="164"/>
                  </a:lnTo>
                  <a:cubicBezTo>
                    <a:pt x="1543" y="144"/>
                    <a:pt x="1499" y="126"/>
                    <a:pt x="1456" y="111"/>
                  </a:cubicBezTo>
                  <a:cubicBezTo>
                    <a:pt x="1250" y="37"/>
                    <a:pt x="1017" y="1"/>
                    <a:pt x="783" y="1"/>
                  </a:cubicBezTo>
                  <a:close/>
                  <a:moveTo>
                    <a:pt x="1778" y="276"/>
                  </a:moveTo>
                  <a:lnTo>
                    <a:pt x="1755" y="289"/>
                  </a:lnTo>
                  <a:cubicBezTo>
                    <a:pt x="2115" y="549"/>
                    <a:pt x="2121" y="919"/>
                    <a:pt x="1774" y="1180"/>
                  </a:cubicBezTo>
                  <a:lnTo>
                    <a:pt x="1798" y="1194"/>
                  </a:lnTo>
                  <a:cubicBezTo>
                    <a:pt x="2125" y="950"/>
                    <a:pt x="2150" y="610"/>
                    <a:pt x="1872" y="351"/>
                  </a:cubicBezTo>
                  <a:cubicBezTo>
                    <a:pt x="1843" y="325"/>
                    <a:pt x="1812" y="299"/>
                    <a:pt x="1778" y="276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4"/>
            <p:cNvSpPr/>
            <p:nvPr/>
          </p:nvSpPr>
          <p:spPr>
            <a:xfrm>
              <a:off x="1101750" y="2824000"/>
              <a:ext cx="7300" cy="4200"/>
            </a:xfrm>
            <a:custGeom>
              <a:avLst/>
              <a:gdLst/>
              <a:ahLst/>
              <a:cxnLst/>
              <a:rect l="l" t="t" r="r" b="b"/>
              <a:pathLst>
                <a:path w="292" h="168" extrusionOk="0">
                  <a:moveTo>
                    <a:pt x="145" y="0"/>
                  </a:moveTo>
                  <a:lnTo>
                    <a:pt x="1" y="85"/>
                  </a:lnTo>
                  <a:lnTo>
                    <a:pt x="147" y="168"/>
                  </a:lnTo>
                  <a:lnTo>
                    <a:pt x="291" y="85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4"/>
            <p:cNvSpPr/>
            <p:nvPr/>
          </p:nvSpPr>
          <p:spPr>
            <a:xfrm>
              <a:off x="1100575" y="2823300"/>
              <a:ext cx="9700" cy="5600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194" y="28"/>
                  </a:moveTo>
                  <a:lnTo>
                    <a:pt x="338" y="113"/>
                  </a:lnTo>
                  <a:lnTo>
                    <a:pt x="194" y="196"/>
                  </a:lnTo>
                  <a:lnTo>
                    <a:pt x="49" y="113"/>
                  </a:lnTo>
                  <a:lnTo>
                    <a:pt x="194" y="28"/>
                  </a:lnTo>
                  <a:close/>
                  <a:moveTo>
                    <a:pt x="192" y="1"/>
                  </a:moveTo>
                  <a:lnTo>
                    <a:pt x="109" y="50"/>
                  </a:lnTo>
                  <a:lnTo>
                    <a:pt x="103" y="53"/>
                  </a:lnTo>
                  <a:lnTo>
                    <a:pt x="80" y="67"/>
                  </a:lnTo>
                  <a:lnTo>
                    <a:pt x="0" y="113"/>
                  </a:lnTo>
                  <a:lnTo>
                    <a:pt x="194" y="223"/>
                  </a:lnTo>
                  <a:lnTo>
                    <a:pt x="272" y="177"/>
                  </a:lnTo>
                  <a:lnTo>
                    <a:pt x="297" y="164"/>
                  </a:lnTo>
                  <a:lnTo>
                    <a:pt x="303" y="161"/>
                  </a:lnTo>
                  <a:lnTo>
                    <a:pt x="387" y="113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4"/>
            <p:cNvSpPr/>
            <p:nvPr/>
          </p:nvSpPr>
          <p:spPr>
            <a:xfrm>
              <a:off x="1057550" y="2823725"/>
              <a:ext cx="7275" cy="4225"/>
            </a:xfrm>
            <a:custGeom>
              <a:avLst/>
              <a:gdLst/>
              <a:ahLst/>
              <a:cxnLst/>
              <a:rect l="l" t="t" r="r" b="b"/>
              <a:pathLst>
                <a:path w="291" h="169" extrusionOk="0">
                  <a:moveTo>
                    <a:pt x="145" y="1"/>
                  </a:moveTo>
                  <a:lnTo>
                    <a:pt x="1" y="85"/>
                  </a:lnTo>
                  <a:lnTo>
                    <a:pt x="147" y="168"/>
                  </a:lnTo>
                  <a:lnTo>
                    <a:pt x="291" y="85"/>
                  </a:lnTo>
                  <a:lnTo>
                    <a:pt x="1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4"/>
            <p:cNvSpPr/>
            <p:nvPr/>
          </p:nvSpPr>
          <p:spPr>
            <a:xfrm>
              <a:off x="1056350" y="2823025"/>
              <a:ext cx="9675" cy="5650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193" y="29"/>
                  </a:moveTo>
                  <a:lnTo>
                    <a:pt x="339" y="113"/>
                  </a:lnTo>
                  <a:lnTo>
                    <a:pt x="195" y="196"/>
                  </a:lnTo>
                  <a:lnTo>
                    <a:pt x="49" y="113"/>
                  </a:lnTo>
                  <a:lnTo>
                    <a:pt x="193" y="29"/>
                  </a:lnTo>
                  <a:close/>
                  <a:moveTo>
                    <a:pt x="193" y="1"/>
                  </a:moveTo>
                  <a:lnTo>
                    <a:pt x="1" y="113"/>
                  </a:lnTo>
                  <a:lnTo>
                    <a:pt x="195" y="225"/>
                  </a:lnTo>
                  <a:lnTo>
                    <a:pt x="387" y="113"/>
                  </a:lnTo>
                  <a:lnTo>
                    <a:pt x="311" y="69"/>
                  </a:lnTo>
                  <a:lnTo>
                    <a:pt x="287" y="5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4"/>
            <p:cNvSpPr/>
            <p:nvPr/>
          </p:nvSpPr>
          <p:spPr>
            <a:xfrm>
              <a:off x="1102300" y="2849575"/>
              <a:ext cx="7275" cy="4200"/>
            </a:xfrm>
            <a:custGeom>
              <a:avLst/>
              <a:gdLst/>
              <a:ahLst/>
              <a:cxnLst/>
              <a:rect l="l" t="t" r="r" b="b"/>
              <a:pathLst>
                <a:path w="291" h="168" extrusionOk="0">
                  <a:moveTo>
                    <a:pt x="145" y="1"/>
                  </a:moveTo>
                  <a:lnTo>
                    <a:pt x="0" y="85"/>
                  </a:lnTo>
                  <a:lnTo>
                    <a:pt x="146" y="168"/>
                  </a:lnTo>
                  <a:lnTo>
                    <a:pt x="291" y="85"/>
                  </a:lnTo>
                  <a:lnTo>
                    <a:pt x="1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4"/>
            <p:cNvSpPr/>
            <p:nvPr/>
          </p:nvSpPr>
          <p:spPr>
            <a:xfrm>
              <a:off x="1101150" y="2848875"/>
              <a:ext cx="9650" cy="5650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192" y="29"/>
                  </a:moveTo>
                  <a:lnTo>
                    <a:pt x="337" y="113"/>
                  </a:lnTo>
                  <a:lnTo>
                    <a:pt x="192" y="196"/>
                  </a:lnTo>
                  <a:lnTo>
                    <a:pt x="46" y="113"/>
                  </a:lnTo>
                  <a:lnTo>
                    <a:pt x="192" y="29"/>
                  </a:lnTo>
                  <a:close/>
                  <a:moveTo>
                    <a:pt x="192" y="1"/>
                  </a:moveTo>
                  <a:lnTo>
                    <a:pt x="0" y="113"/>
                  </a:lnTo>
                  <a:lnTo>
                    <a:pt x="194" y="225"/>
                  </a:lnTo>
                  <a:lnTo>
                    <a:pt x="386" y="113"/>
                  </a:lnTo>
                  <a:lnTo>
                    <a:pt x="384" y="113"/>
                  </a:lnTo>
                  <a:lnTo>
                    <a:pt x="294" y="59"/>
                  </a:lnTo>
                  <a:lnTo>
                    <a:pt x="269" y="4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4"/>
            <p:cNvSpPr/>
            <p:nvPr/>
          </p:nvSpPr>
          <p:spPr>
            <a:xfrm>
              <a:off x="951025" y="2757000"/>
              <a:ext cx="41800" cy="22075"/>
            </a:xfrm>
            <a:custGeom>
              <a:avLst/>
              <a:gdLst/>
              <a:ahLst/>
              <a:cxnLst/>
              <a:rect l="l" t="t" r="r" b="b"/>
              <a:pathLst>
                <a:path w="1672" h="883" extrusionOk="0">
                  <a:moveTo>
                    <a:pt x="836" y="184"/>
                  </a:moveTo>
                  <a:cubicBezTo>
                    <a:pt x="950" y="184"/>
                    <a:pt x="1063" y="209"/>
                    <a:pt x="1151" y="259"/>
                  </a:cubicBezTo>
                  <a:cubicBezTo>
                    <a:pt x="1326" y="361"/>
                    <a:pt x="1326" y="525"/>
                    <a:pt x="1152" y="625"/>
                  </a:cubicBezTo>
                  <a:cubicBezTo>
                    <a:pt x="1065" y="675"/>
                    <a:pt x="951" y="700"/>
                    <a:pt x="837" y="700"/>
                  </a:cubicBezTo>
                  <a:cubicBezTo>
                    <a:pt x="723" y="700"/>
                    <a:pt x="608" y="675"/>
                    <a:pt x="521" y="625"/>
                  </a:cubicBezTo>
                  <a:cubicBezTo>
                    <a:pt x="346" y="523"/>
                    <a:pt x="344" y="359"/>
                    <a:pt x="519" y="259"/>
                  </a:cubicBezTo>
                  <a:cubicBezTo>
                    <a:pt x="606" y="209"/>
                    <a:pt x="721" y="184"/>
                    <a:pt x="836" y="184"/>
                  </a:cubicBezTo>
                  <a:close/>
                  <a:moveTo>
                    <a:pt x="833" y="0"/>
                  </a:moveTo>
                  <a:cubicBezTo>
                    <a:pt x="638" y="0"/>
                    <a:pt x="444" y="43"/>
                    <a:pt x="297" y="130"/>
                  </a:cubicBezTo>
                  <a:cubicBezTo>
                    <a:pt x="0" y="302"/>
                    <a:pt x="2" y="580"/>
                    <a:pt x="300" y="752"/>
                  </a:cubicBezTo>
                  <a:cubicBezTo>
                    <a:pt x="449" y="839"/>
                    <a:pt x="644" y="882"/>
                    <a:pt x="839" y="882"/>
                  </a:cubicBezTo>
                  <a:cubicBezTo>
                    <a:pt x="1033" y="882"/>
                    <a:pt x="1227" y="839"/>
                    <a:pt x="1375" y="752"/>
                  </a:cubicBezTo>
                  <a:cubicBezTo>
                    <a:pt x="1671" y="580"/>
                    <a:pt x="1670" y="302"/>
                    <a:pt x="1372" y="130"/>
                  </a:cubicBezTo>
                  <a:cubicBezTo>
                    <a:pt x="1223" y="43"/>
                    <a:pt x="1028" y="0"/>
                    <a:pt x="833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4"/>
            <p:cNvSpPr/>
            <p:nvPr/>
          </p:nvSpPr>
          <p:spPr>
            <a:xfrm>
              <a:off x="959650" y="2761575"/>
              <a:ext cx="24525" cy="12900"/>
            </a:xfrm>
            <a:custGeom>
              <a:avLst/>
              <a:gdLst/>
              <a:ahLst/>
              <a:cxnLst/>
              <a:rect l="l" t="t" r="r" b="b"/>
              <a:pathLst>
                <a:path w="981" h="516" extrusionOk="0">
                  <a:moveTo>
                    <a:pt x="489" y="0"/>
                  </a:moveTo>
                  <a:cubicBezTo>
                    <a:pt x="375" y="0"/>
                    <a:pt x="261" y="26"/>
                    <a:pt x="174" y="76"/>
                  </a:cubicBezTo>
                  <a:cubicBezTo>
                    <a:pt x="1" y="176"/>
                    <a:pt x="1" y="340"/>
                    <a:pt x="176" y="440"/>
                  </a:cubicBezTo>
                  <a:cubicBezTo>
                    <a:pt x="264" y="490"/>
                    <a:pt x="379" y="516"/>
                    <a:pt x="493" y="516"/>
                  </a:cubicBezTo>
                  <a:cubicBezTo>
                    <a:pt x="607" y="516"/>
                    <a:pt x="721" y="491"/>
                    <a:pt x="807" y="440"/>
                  </a:cubicBezTo>
                  <a:cubicBezTo>
                    <a:pt x="981" y="339"/>
                    <a:pt x="981" y="176"/>
                    <a:pt x="806" y="76"/>
                  </a:cubicBezTo>
                  <a:cubicBezTo>
                    <a:pt x="718" y="26"/>
                    <a:pt x="604" y="0"/>
                    <a:pt x="489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4"/>
            <p:cNvSpPr/>
            <p:nvPr/>
          </p:nvSpPr>
          <p:spPr>
            <a:xfrm>
              <a:off x="979550" y="2746150"/>
              <a:ext cx="30300" cy="17300"/>
            </a:xfrm>
            <a:custGeom>
              <a:avLst/>
              <a:gdLst/>
              <a:ahLst/>
              <a:cxnLst/>
              <a:rect l="l" t="t" r="r" b="b"/>
              <a:pathLst>
                <a:path w="1212" h="692" extrusionOk="0">
                  <a:moveTo>
                    <a:pt x="312" y="1"/>
                  </a:moveTo>
                  <a:cubicBezTo>
                    <a:pt x="291" y="1"/>
                    <a:pt x="269" y="6"/>
                    <a:pt x="249" y="16"/>
                  </a:cubicBezTo>
                  <a:lnTo>
                    <a:pt x="34" y="140"/>
                  </a:lnTo>
                  <a:cubicBezTo>
                    <a:pt x="0" y="160"/>
                    <a:pt x="0" y="194"/>
                    <a:pt x="34" y="214"/>
                  </a:cubicBezTo>
                  <a:lnTo>
                    <a:pt x="836" y="676"/>
                  </a:lnTo>
                  <a:cubicBezTo>
                    <a:pt x="856" y="686"/>
                    <a:pt x="878" y="691"/>
                    <a:pt x="899" y="691"/>
                  </a:cubicBezTo>
                  <a:cubicBezTo>
                    <a:pt x="921" y="691"/>
                    <a:pt x="942" y="686"/>
                    <a:pt x="962" y="676"/>
                  </a:cubicBezTo>
                  <a:lnTo>
                    <a:pt x="1176" y="552"/>
                  </a:lnTo>
                  <a:cubicBezTo>
                    <a:pt x="1211" y="532"/>
                    <a:pt x="1211" y="498"/>
                    <a:pt x="1176" y="478"/>
                  </a:cubicBezTo>
                  <a:lnTo>
                    <a:pt x="375" y="16"/>
                  </a:lnTo>
                  <a:cubicBezTo>
                    <a:pt x="355" y="6"/>
                    <a:pt x="334" y="1"/>
                    <a:pt x="312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4"/>
            <p:cNvSpPr/>
            <p:nvPr/>
          </p:nvSpPr>
          <p:spPr>
            <a:xfrm>
              <a:off x="995175" y="2737100"/>
              <a:ext cx="30300" cy="17275"/>
            </a:xfrm>
            <a:custGeom>
              <a:avLst/>
              <a:gdLst/>
              <a:ahLst/>
              <a:cxnLst/>
              <a:rect l="l" t="t" r="r" b="b"/>
              <a:pathLst>
                <a:path w="1212" h="691" extrusionOk="0">
                  <a:moveTo>
                    <a:pt x="313" y="0"/>
                  </a:moveTo>
                  <a:cubicBezTo>
                    <a:pt x="291" y="0"/>
                    <a:pt x="270" y="5"/>
                    <a:pt x="250" y="15"/>
                  </a:cubicBezTo>
                  <a:lnTo>
                    <a:pt x="36" y="140"/>
                  </a:lnTo>
                  <a:cubicBezTo>
                    <a:pt x="1" y="160"/>
                    <a:pt x="1" y="192"/>
                    <a:pt x="36" y="212"/>
                  </a:cubicBezTo>
                  <a:lnTo>
                    <a:pt x="836" y="676"/>
                  </a:lnTo>
                  <a:cubicBezTo>
                    <a:pt x="856" y="686"/>
                    <a:pt x="878" y="691"/>
                    <a:pt x="899" y="691"/>
                  </a:cubicBezTo>
                  <a:cubicBezTo>
                    <a:pt x="921" y="691"/>
                    <a:pt x="942" y="686"/>
                    <a:pt x="962" y="676"/>
                  </a:cubicBezTo>
                  <a:lnTo>
                    <a:pt x="1176" y="551"/>
                  </a:lnTo>
                  <a:cubicBezTo>
                    <a:pt x="1211" y="531"/>
                    <a:pt x="1211" y="498"/>
                    <a:pt x="1176" y="478"/>
                  </a:cubicBezTo>
                  <a:lnTo>
                    <a:pt x="376" y="15"/>
                  </a:lnTo>
                  <a:cubicBezTo>
                    <a:pt x="356" y="5"/>
                    <a:pt x="334" y="0"/>
                    <a:pt x="313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4"/>
            <p:cNvSpPr/>
            <p:nvPr/>
          </p:nvSpPr>
          <p:spPr>
            <a:xfrm>
              <a:off x="1010800" y="2728000"/>
              <a:ext cx="30300" cy="17275"/>
            </a:xfrm>
            <a:custGeom>
              <a:avLst/>
              <a:gdLst/>
              <a:ahLst/>
              <a:cxnLst/>
              <a:rect l="l" t="t" r="r" b="b"/>
              <a:pathLst>
                <a:path w="1212" h="691" extrusionOk="0">
                  <a:moveTo>
                    <a:pt x="313" y="0"/>
                  </a:moveTo>
                  <a:cubicBezTo>
                    <a:pt x="291" y="0"/>
                    <a:pt x="270" y="5"/>
                    <a:pt x="250" y="15"/>
                  </a:cubicBezTo>
                  <a:lnTo>
                    <a:pt x="35" y="140"/>
                  </a:lnTo>
                  <a:cubicBezTo>
                    <a:pt x="1" y="160"/>
                    <a:pt x="1" y="192"/>
                    <a:pt x="35" y="213"/>
                  </a:cubicBezTo>
                  <a:lnTo>
                    <a:pt x="837" y="676"/>
                  </a:lnTo>
                  <a:cubicBezTo>
                    <a:pt x="857" y="686"/>
                    <a:pt x="878" y="691"/>
                    <a:pt x="900" y="691"/>
                  </a:cubicBezTo>
                  <a:cubicBezTo>
                    <a:pt x="921" y="691"/>
                    <a:pt x="943" y="686"/>
                    <a:pt x="963" y="676"/>
                  </a:cubicBezTo>
                  <a:lnTo>
                    <a:pt x="1176" y="551"/>
                  </a:lnTo>
                  <a:cubicBezTo>
                    <a:pt x="1212" y="531"/>
                    <a:pt x="1212" y="498"/>
                    <a:pt x="1176" y="478"/>
                  </a:cubicBezTo>
                  <a:lnTo>
                    <a:pt x="376" y="15"/>
                  </a:lnTo>
                  <a:cubicBezTo>
                    <a:pt x="356" y="5"/>
                    <a:pt x="334" y="0"/>
                    <a:pt x="313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4"/>
            <p:cNvSpPr/>
            <p:nvPr/>
          </p:nvSpPr>
          <p:spPr>
            <a:xfrm>
              <a:off x="902725" y="2790800"/>
              <a:ext cx="30300" cy="17275"/>
            </a:xfrm>
            <a:custGeom>
              <a:avLst/>
              <a:gdLst/>
              <a:ahLst/>
              <a:cxnLst/>
              <a:rect l="l" t="t" r="r" b="b"/>
              <a:pathLst>
                <a:path w="1212" h="691" extrusionOk="0">
                  <a:moveTo>
                    <a:pt x="313" y="0"/>
                  </a:moveTo>
                  <a:cubicBezTo>
                    <a:pt x="291" y="0"/>
                    <a:pt x="270" y="6"/>
                    <a:pt x="250" y="16"/>
                  </a:cubicBezTo>
                  <a:lnTo>
                    <a:pt x="35" y="141"/>
                  </a:lnTo>
                  <a:cubicBezTo>
                    <a:pt x="1" y="159"/>
                    <a:pt x="1" y="193"/>
                    <a:pt x="35" y="213"/>
                  </a:cubicBezTo>
                  <a:lnTo>
                    <a:pt x="837" y="675"/>
                  </a:lnTo>
                  <a:cubicBezTo>
                    <a:pt x="857" y="685"/>
                    <a:pt x="878" y="690"/>
                    <a:pt x="900" y="690"/>
                  </a:cubicBezTo>
                  <a:cubicBezTo>
                    <a:pt x="921" y="690"/>
                    <a:pt x="943" y="685"/>
                    <a:pt x="963" y="675"/>
                  </a:cubicBezTo>
                  <a:lnTo>
                    <a:pt x="1176" y="551"/>
                  </a:lnTo>
                  <a:cubicBezTo>
                    <a:pt x="1212" y="531"/>
                    <a:pt x="1212" y="499"/>
                    <a:pt x="1176" y="479"/>
                  </a:cubicBezTo>
                  <a:lnTo>
                    <a:pt x="376" y="16"/>
                  </a:lnTo>
                  <a:cubicBezTo>
                    <a:pt x="356" y="6"/>
                    <a:pt x="334" y="0"/>
                    <a:pt x="313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4"/>
            <p:cNvSpPr/>
            <p:nvPr/>
          </p:nvSpPr>
          <p:spPr>
            <a:xfrm>
              <a:off x="918375" y="2781725"/>
              <a:ext cx="30275" cy="17275"/>
            </a:xfrm>
            <a:custGeom>
              <a:avLst/>
              <a:gdLst/>
              <a:ahLst/>
              <a:cxnLst/>
              <a:rect l="l" t="t" r="r" b="b"/>
              <a:pathLst>
                <a:path w="1211" h="691" extrusionOk="0">
                  <a:moveTo>
                    <a:pt x="312" y="0"/>
                  </a:moveTo>
                  <a:cubicBezTo>
                    <a:pt x="291" y="0"/>
                    <a:pt x="269" y="5"/>
                    <a:pt x="249" y="15"/>
                  </a:cubicBezTo>
                  <a:lnTo>
                    <a:pt x="34" y="140"/>
                  </a:lnTo>
                  <a:cubicBezTo>
                    <a:pt x="0" y="160"/>
                    <a:pt x="0" y="192"/>
                    <a:pt x="34" y="212"/>
                  </a:cubicBezTo>
                  <a:lnTo>
                    <a:pt x="836" y="676"/>
                  </a:lnTo>
                  <a:cubicBezTo>
                    <a:pt x="856" y="686"/>
                    <a:pt x="877" y="691"/>
                    <a:pt x="899" y="691"/>
                  </a:cubicBezTo>
                  <a:cubicBezTo>
                    <a:pt x="920" y="691"/>
                    <a:pt x="942" y="686"/>
                    <a:pt x="962" y="676"/>
                  </a:cubicBezTo>
                  <a:lnTo>
                    <a:pt x="1175" y="550"/>
                  </a:lnTo>
                  <a:cubicBezTo>
                    <a:pt x="1211" y="532"/>
                    <a:pt x="1211" y="498"/>
                    <a:pt x="1175" y="478"/>
                  </a:cubicBezTo>
                  <a:lnTo>
                    <a:pt x="375" y="15"/>
                  </a:lnTo>
                  <a:cubicBezTo>
                    <a:pt x="355" y="5"/>
                    <a:pt x="334" y="0"/>
                    <a:pt x="312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4"/>
            <p:cNvSpPr/>
            <p:nvPr/>
          </p:nvSpPr>
          <p:spPr>
            <a:xfrm>
              <a:off x="934000" y="2772625"/>
              <a:ext cx="30300" cy="17275"/>
            </a:xfrm>
            <a:custGeom>
              <a:avLst/>
              <a:gdLst/>
              <a:ahLst/>
              <a:cxnLst/>
              <a:rect l="l" t="t" r="r" b="b"/>
              <a:pathLst>
                <a:path w="1212" h="691" extrusionOk="0">
                  <a:moveTo>
                    <a:pt x="312" y="0"/>
                  </a:moveTo>
                  <a:cubicBezTo>
                    <a:pt x="290" y="0"/>
                    <a:pt x="269" y="5"/>
                    <a:pt x="249" y="15"/>
                  </a:cubicBezTo>
                  <a:lnTo>
                    <a:pt x="34" y="141"/>
                  </a:lnTo>
                  <a:cubicBezTo>
                    <a:pt x="0" y="160"/>
                    <a:pt x="0" y="193"/>
                    <a:pt x="34" y="213"/>
                  </a:cubicBezTo>
                  <a:lnTo>
                    <a:pt x="836" y="676"/>
                  </a:lnTo>
                  <a:cubicBezTo>
                    <a:pt x="855" y="686"/>
                    <a:pt x="877" y="691"/>
                    <a:pt x="898" y="691"/>
                  </a:cubicBezTo>
                  <a:cubicBezTo>
                    <a:pt x="920" y="691"/>
                    <a:pt x="941" y="686"/>
                    <a:pt x="961" y="676"/>
                  </a:cubicBezTo>
                  <a:lnTo>
                    <a:pt x="1176" y="551"/>
                  </a:lnTo>
                  <a:cubicBezTo>
                    <a:pt x="1211" y="531"/>
                    <a:pt x="1209" y="499"/>
                    <a:pt x="1176" y="479"/>
                  </a:cubicBezTo>
                  <a:lnTo>
                    <a:pt x="375" y="15"/>
                  </a:lnTo>
                  <a:cubicBezTo>
                    <a:pt x="355" y="5"/>
                    <a:pt x="333" y="0"/>
                    <a:pt x="312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4"/>
            <p:cNvSpPr/>
            <p:nvPr/>
          </p:nvSpPr>
          <p:spPr>
            <a:xfrm>
              <a:off x="1103600" y="2895975"/>
              <a:ext cx="82675" cy="50875"/>
            </a:xfrm>
            <a:custGeom>
              <a:avLst/>
              <a:gdLst/>
              <a:ahLst/>
              <a:cxnLst/>
              <a:rect l="l" t="t" r="r" b="b"/>
              <a:pathLst>
                <a:path w="3307" h="2035" extrusionOk="0">
                  <a:moveTo>
                    <a:pt x="3113" y="1"/>
                  </a:moveTo>
                  <a:cubicBezTo>
                    <a:pt x="3110" y="1"/>
                    <a:pt x="3108" y="1"/>
                    <a:pt x="3105" y="2"/>
                  </a:cubicBezTo>
                  <a:lnTo>
                    <a:pt x="3095" y="2"/>
                  </a:lnTo>
                  <a:lnTo>
                    <a:pt x="3087" y="3"/>
                  </a:lnTo>
                  <a:lnTo>
                    <a:pt x="3085" y="3"/>
                  </a:lnTo>
                  <a:cubicBezTo>
                    <a:pt x="3081" y="3"/>
                    <a:pt x="3078" y="5"/>
                    <a:pt x="3075" y="6"/>
                  </a:cubicBezTo>
                  <a:lnTo>
                    <a:pt x="3070" y="8"/>
                  </a:lnTo>
                  <a:lnTo>
                    <a:pt x="3068" y="8"/>
                  </a:lnTo>
                  <a:lnTo>
                    <a:pt x="3065" y="10"/>
                  </a:lnTo>
                  <a:cubicBezTo>
                    <a:pt x="3064" y="10"/>
                    <a:pt x="3062" y="10"/>
                    <a:pt x="3061" y="11"/>
                  </a:cubicBezTo>
                  <a:cubicBezTo>
                    <a:pt x="3056" y="13"/>
                    <a:pt x="3052" y="16"/>
                    <a:pt x="3047" y="17"/>
                  </a:cubicBezTo>
                  <a:lnTo>
                    <a:pt x="253" y="1641"/>
                  </a:lnTo>
                  <a:cubicBezTo>
                    <a:pt x="249" y="1643"/>
                    <a:pt x="246" y="1646"/>
                    <a:pt x="243" y="1649"/>
                  </a:cubicBezTo>
                  <a:lnTo>
                    <a:pt x="240" y="1652"/>
                  </a:lnTo>
                  <a:cubicBezTo>
                    <a:pt x="237" y="1653"/>
                    <a:pt x="236" y="1656"/>
                    <a:pt x="234" y="1658"/>
                  </a:cubicBezTo>
                  <a:lnTo>
                    <a:pt x="233" y="1659"/>
                  </a:lnTo>
                  <a:cubicBezTo>
                    <a:pt x="203" y="1698"/>
                    <a:pt x="174" y="1736"/>
                    <a:pt x="147" y="1775"/>
                  </a:cubicBezTo>
                  <a:lnTo>
                    <a:pt x="130" y="1799"/>
                  </a:lnTo>
                  <a:cubicBezTo>
                    <a:pt x="87" y="1855"/>
                    <a:pt x="45" y="1911"/>
                    <a:pt x="4" y="1968"/>
                  </a:cubicBezTo>
                  <a:lnTo>
                    <a:pt x="4" y="1970"/>
                  </a:lnTo>
                  <a:cubicBezTo>
                    <a:pt x="2" y="1971"/>
                    <a:pt x="2" y="1973"/>
                    <a:pt x="1" y="1974"/>
                  </a:cubicBezTo>
                  <a:lnTo>
                    <a:pt x="1" y="1976"/>
                  </a:lnTo>
                  <a:cubicBezTo>
                    <a:pt x="1" y="1977"/>
                    <a:pt x="1" y="1981"/>
                    <a:pt x="1" y="1984"/>
                  </a:cubicBezTo>
                  <a:cubicBezTo>
                    <a:pt x="2" y="2002"/>
                    <a:pt x="13" y="2021"/>
                    <a:pt x="30" y="2031"/>
                  </a:cubicBezTo>
                  <a:cubicBezTo>
                    <a:pt x="31" y="2033"/>
                    <a:pt x="34" y="2033"/>
                    <a:pt x="36" y="2034"/>
                  </a:cubicBezTo>
                  <a:lnTo>
                    <a:pt x="44" y="2034"/>
                  </a:lnTo>
                  <a:lnTo>
                    <a:pt x="426" y="1988"/>
                  </a:lnTo>
                  <a:lnTo>
                    <a:pt x="428" y="1988"/>
                  </a:lnTo>
                  <a:cubicBezTo>
                    <a:pt x="431" y="1988"/>
                    <a:pt x="434" y="1987"/>
                    <a:pt x="438" y="1987"/>
                  </a:cubicBezTo>
                  <a:lnTo>
                    <a:pt x="441" y="1985"/>
                  </a:lnTo>
                  <a:cubicBezTo>
                    <a:pt x="445" y="1984"/>
                    <a:pt x="449" y="1982"/>
                    <a:pt x="452" y="1981"/>
                  </a:cubicBezTo>
                  <a:lnTo>
                    <a:pt x="824" y="1764"/>
                  </a:lnTo>
                  <a:lnTo>
                    <a:pt x="1004" y="1659"/>
                  </a:lnTo>
                  <a:lnTo>
                    <a:pt x="1064" y="1626"/>
                  </a:lnTo>
                  <a:lnTo>
                    <a:pt x="1223" y="1532"/>
                  </a:lnTo>
                  <a:lnTo>
                    <a:pt x="1434" y="1409"/>
                  </a:lnTo>
                  <a:lnTo>
                    <a:pt x="1528" y="1355"/>
                  </a:lnTo>
                  <a:lnTo>
                    <a:pt x="1709" y="1249"/>
                  </a:lnTo>
                  <a:lnTo>
                    <a:pt x="1815" y="1188"/>
                  </a:lnTo>
                  <a:lnTo>
                    <a:pt x="1990" y="1086"/>
                  </a:lnTo>
                  <a:lnTo>
                    <a:pt x="2171" y="980"/>
                  </a:lnTo>
                  <a:lnTo>
                    <a:pt x="2265" y="927"/>
                  </a:lnTo>
                  <a:lnTo>
                    <a:pt x="2475" y="804"/>
                  </a:lnTo>
                  <a:lnTo>
                    <a:pt x="2635" y="712"/>
                  </a:lnTo>
                  <a:lnTo>
                    <a:pt x="2695" y="676"/>
                  </a:lnTo>
                  <a:lnTo>
                    <a:pt x="2873" y="573"/>
                  </a:lnTo>
                  <a:lnTo>
                    <a:pt x="3247" y="357"/>
                  </a:lnTo>
                  <a:cubicBezTo>
                    <a:pt x="3251" y="354"/>
                    <a:pt x="3256" y="351"/>
                    <a:pt x="3259" y="348"/>
                  </a:cubicBezTo>
                  <a:lnTo>
                    <a:pt x="3262" y="346"/>
                  </a:lnTo>
                  <a:lnTo>
                    <a:pt x="3264" y="344"/>
                  </a:lnTo>
                  <a:cubicBezTo>
                    <a:pt x="3265" y="344"/>
                    <a:pt x="3265" y="343"/>
                    <a:pt x="3267" y="341"/>
                  </a:cubicBezTo>
                  <a:cubicBezTo>
                    <a:pt x="3270" y="340"/>
                    <a:pt x="3273" y="337"/>
                    <a:pt x="3274" y="334"/>
                  </a:cubicBezTo>
                  <a:lnTo>
                    <a:pt x="3279" y="329"/>
                  </a:lnTo>
                  <a:cubicBezTo>
                    <a:pt x="3279" y="329"/>
                    <a:pt x="3279" y="328"/>
                    <a:pt x="3280" y="328"/>
                  </a:cubicBezTo>
                  <a:cubicBezTo>
                    <a:pt x="3282" y="326"/>
                    <a:pt x="3282" y="324"/>
                    <a:pt x="3284" y="323"/>
                  </a:cubicBezTo>
                  <a:lnTo>
                    <a:pt x="3287" y="320"/>
                  </a:lnTo>
                  <a:cubicBezTo>
                    <a:pt x="3288" y="317"/>
                    <a:pt x="3290" y="314"/>
                    <a:pt x="3291" y="311"/>
                  </a:cubicBezTo>
                  <a:cubicBezTo>
                    <a:pt x="3293" y="309"/>
                    <a:pt x="3294" y="308"/>
                    <a:pt x="3296" y="305"/>
                  </a:cubicBezTo>
                  <a:lnTo>
                    <a:pt x="3296" y="303"/>
                  </a:lnTo>
                  <a:cubicBezTo>
                    <a:pt x="3297" y="297"/>
                    <a:pt x="3300" y="291"/>
                    <a:pt x="3302" y="285"/>
                  </a:cubicBezTo>
                  <a:cubicBezTo>
                    <a:pt x="3304" y="278"/>
                    <a:pt x="3305" y="274"/>
                    <a:pt x="3307" y="268"/>
                  </a:cubicBezTo>
                  <a:lnTo>
                    <a:pt x="3307" y="263"/>
                  </a:lnTo>
                  <a:lnTo>
                    <a:pt x="3307" y="261"/>
                  </a:lnTo>
                  <a:lnTo>
                    <a:pt x="3307" y="257"/>
                  </a:lnTo>
                  <a:lnTo>
                    <a:pt x="3307" y="252"/>
                  </a:lnTo>
                  <a:lnTo>
                    <a:pt x="3307" y="245"/>
                  </a:lnTo>
                  <a:cubicBezTo>
                    <a:pt x="3307" y="243"/>
                    <a:pt x="3299" y="222"/>
                    <a:pt x="3299" y="215"/>
                  </a:cubicBezTo>
                  <a:lnTo>
                    <a:pt x="3299" y="203"/>
                  </a:lnTo>
                  <a:lnTo>
                    <a:pt x="3299" y="202"/>
                  </a:lnTo>
                  <a:cubicBezTo>
                    <a:pt x="3299" y="199"/>
                    <a:pt x="3299" y="194"/>
                    <a:pt x="3297" y="189"/>
                  </a:cubicBezTo>
                  <a:cubicBezTo>
                    <a:pt x="3297" y="188"/>
                    <a:pt x="3297" y="185"/>
                    <a:pt x="3297" y="183"/>
                  </a:cubicBezTo>
                  <a:cubicBezTo>
                    <a:pt x="3296" y="182"/>
                    <a:pt x="3296" y="180"/>
                    <a:pt x="3296" y="177"/>
                  </a:cubicBezTo>
                  <a:lnTo>
                    <a:pt x="3296" y="175"/>
                  </a:lnTo>
                  <a:cubicBezTo>
                    <a:pt x="3296" y="174"/>
                    <a:pt x="3294" y="172"/>
                    <a:pt x="3294" y="171"/>
                  </a:cubicBezTo>
                  <a:lnTo>
                    <a:pt x="3294" y="169"/>
                  </a:lnTo>
                  <a:cubicBezTo>
                    <a:pt x="3294" y="168"/>
                    <a:pt x="3294" y="166"/>
                    <a:pt x="3294" y="165"/>
                  </a:cubicBezTo>
                  <a:lnTo>
                    <a:pt x="3290" y="152"/>
                  </a:lnTo>
                  <a:lnTo>
                    <a:pt x="3290" y="151"/>
                  </a:lnTo>
                  <a:lnTo>
                    <a:pt x="3287" y="142"/>
                  </a:lnTo>
                  <a:cubicBezTo>
                    <a:pt x="3287" y="142"/>
                    <a:pt x="3287" y="140"/>
                    <a:pt x="3287" y="140"/>
                  </a:cubicBezTo>
                  <a:cubicBezTo>
                    <a:pt x="3287" y="139"/>
                    <a:pt x="3287" y="137"/>
                    <a:pt x="3285" y="136"/>
                  </a:cubicBezTo>
                  <a:cubicBezTo>
                    <a:pt x="3285" y="134"/>
                    <a:pt x="3284" y="132"/>
                    <a:pt x="3284" y="131"/>
                  </a:cubicBezTo>
                  <a:lnTo>
                    <a:pt x="3282" y="128"/>
                  </a:lnTo>
                  <a:cubicBezTo>
                    <a:pt x="3282" y="126"/>
                    <a:pt x="3282" y="126"/>
                    <a:pt x="3282" y="126"/>
                  </a:cubicBezTo>
                  <a:lnTo>
                    <a:pt x="3279" y="120"/>
                  </a:lnTo>
                  <a:cubicBezTo>
                    <a:pt x="3277" y="117"/>
                    <a:pt x="3276" y="114"/>
                    <a:pt x="3274" y="109"/>
                  </a:cubicBezTo>
                  <a:cubicBezTo>
                    <a:pt x="3271" y="105"/>
                    <a:pt x="3270" y="102"/>
                    <a:pt x="3267" y="97"/>
                  </a:cubicBezTo>
                  <a:cubicBezTo>
                    <a:pt x="3265" y="94"/>
                    <a:pt x="3264" y="93"/>
                    <a:pt x="3262" y="89"/>
                  </a:cubicBezTo>
                  <a:lnTo>
                    <a:pt x="3256" y="80"/>
                  </a:lnTo>
                  <a:cubicBezTo>
                    <a:pt x="3253" y="77"/>
                    <a:pt x="3251" y="74"/>
                    <a:pt x="3248" y="71"/>
                  </a:cubicBezTo>
                  <a:lnTo>
                    <a:pt x="3242" y="62"/>
                  </a:lnTo>
                  <a:lnTo>
                    <a:pt x="3242" y="60"/>
                  </a:lnTo>
                  <a:lnTo>
                    <a:pt x="3239" y="59"/>
                  </a:lnTo>
                  <a:lnTo>
                    <a:pt x="3239" y="57"/>
                  </a:lnTo>
                  <a:lnTo>
                    <a:pt x="3236" y="54"/>
                  </a:lnTo>
                  <a:lnTo>
                    <a:pt x="3233" y="51"/>
                  </a:lnTo>
                  <a:lnTo>
                    <a:pt x="3231" y="49"/>
                  </a:lnTo>
                  <a:lnTo>
                    <a:pt x="3227" y="45"/>
                  </a:lnTo>
                  <a:lnTo>
                    <a:pt x="3222" y="40"/>
                  </a:lnTo>
                  <a:lnTo>
                    <a:pt x="3217" y="37"/>
                  </a:lnTo>
                  <a:lnTo>
                    <a:pt x="3216" y="36"/>
                  </a:lnTo>
                  <a:lnTo>
                    <a:pt x="3208" y="30"/>
                  </a:lnTo>
                  <a:cubicBezTo>
                    <a:pt x="3208" y="30"/>
                    <a:pt x="3207" y="28"/>
                    <a:pt x="3207" y="28"/>
                  </a:cubicBezTo>
                  <a:lnTo>
                    <a:pt x="3202" y="25"/>
                  </a:lnTo>
                  <a:lnTo>
                    <a:pt x="3199" y="23"/>
                  </a:lnTo>
                  <a:lnTo>
                    <a:pt x="3198" y="23"/>
                  </a:lnTo>
                  <a:lnTo>
                    <a:pt x="3191" y="19"/>
                  </a:lnTo>
                  <a:lnTo>
                    <a:pt x="3190" y="19"/>
                  </a:lnTo>
                  <a:cubicBezTo>
                    <a:pt x="3184" y="14"/>
                    <a:pt x="3178" y="11"/>
                    <a:pt x="3171" y="10"/>
                  </a:cubicBezTo>
                  <a:lnTo>
                    <a:pt x="3168" y="8"/>
                  </a:lnTo>
                  <a:lnTo>
                    <a:pt x="3164" y="8"/>
                  </a:lnTo>
                  <a:lnTo>
                    <a:pt x="3158" y="6"/>
                  </a:lnTo>
                  <a:lnTo>
                    <a:pt x="3151" y="3"/>
                  </a:lnTo>
                  <a:lnTo>
                    <a:pt x="3142" y="3"/>
                  </a:lnTo>
                  <a:cubicBezTo>
                    <a:pt x="3139" y="2"/>
                    <a:pt x="3136" y="2"/>
                    <a:pt x="3133" y="2"/>
                  </a:cubicBezTo>
                  <a:lnTo>
                    <a:pt x="3122" y="2"/>
                  </a:lnTo>
                  <a:cubicBezTo>
                    <a:pt x="3119" y="1"/>
                    <a:pt x="3116" y="1"/>
                    <a:pt x="3113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4"/>
            <p:cNvSpPr/>
            <p:nvPr/>
          </p:nvSpPr>
          <p:spPr>
            <a:xfrm>
              <a:off x="1181750" y="2897125"/>
              <a:ext cx="3650" cy="4625"/>
            </a:xfrm>
            <a:custGeom>
              <a:avLst/>
              <a:gdLst/>
              <a:ahLst/>
              <a:cxnLst/>
              <a:rect l="l" t="t" r="r" b="b"/>
              <a:pathLst>
                <a:path w="146" h="185" extrusionOk="0">
                  <a:moveTo>
                    <a:pt x="41" y="0"/>
                  </a:moveTo>
                  <a:cubicBezTo>
                    <a:pt x="17" y="0"/>
                    <a:pt x="1" y="20"/>
                    <a:pt x="1" y="53"/>
                  </a:cubicBezTo>
                  <a:cubicBezTo>
                    <a:pt x="4" y="102"/>
                    <a:pt x="32" y="148"/>
                    <a:pt x="75" y="176"/>
                  </a:cubicBezTo>
                  <a:cubicBezTo>
                    <a:pt x="86" y="182"/>
                    <a:pt x="96" y="184"/>
                    <a:pt x="106" y="184"/>
                  </a:cubicBezTo>
                  <a:cubicBezTo>
                    <a:pt x="129" y="184"/>
                    <a:pt x="145" y="166"/>
                    <a:pt x="145" y="133"/>
                  </a:cubicBezTo>
                  <a:cubicBezTo>
                    <a:pt x="142" y="82"/>
                    <a:pt x="115" y="36"/>
                    <a:pt x="73" y="10"/>
                  </a:cubicBezTo>
                  <a:cubicBezTo>
                    <a:pt x="62" y="3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4"/>
            <p:cNvSpPr/>
            <p:nvPr/>
          </p:nvSpPr>
          <p:spPr>
            <a:xfrm>
              <a:off x="1178425" y="2895700"/>
              <a:ext cx="7700" cy="9200"/>
            </a:xfrm>
            <a:custGeom>
              <a:avLst/>
              <a:gdLst/>
              <a:ahLst/>
              <a:cxnLst/>
              <a:rect l="l" t="t" r="r" b="b"/>
              <a:pathLst>
                <a:path w="308" h="368" extrusionOk="0">
                  <a:moveTo>
                    <a:pt x="176" y="56"/>
                  </a:moveTo>
                  <a:cubicBezTo>
                    <a:pt x="185" y="56"/>
                    <a:pt x="195" y="59"/>
                    <a:pt x="206" y="65"/>
                  </a:cubicBezTo>
                  <a:cubicBezTo>
                    <a:pt x="249" y="93"/>
                    <a:pt x="275" y="139"/>
                    <a:pt x="278" y="190"/>
                  </a:cubicBezTo>
                  <a:cubicBezTo>
                    <a:pt x="279" y="223"/>
                    <a:pt x="263" y="241"/>
                    <a:pt x="239" y="241"/>
                  </a:cubicBezTo>
                  <a:cubicBezTo>
                    <a:pt x="229" y="241"/>
                    <a:pt x="219" y="239"/>
                    <a:pt x="208" y="233"/>
                  </a:cubicBezTo>
                  <a:cubicBezTo>
                    <a:pt x="166" y="205"/>
                    <a:pt x="138" y="159"/>
                    <a:pt x="135" y="110"/>
                  </a:cubicBezTo>
                  <a:cubicBezTo>
                    <a:pt x="135" y="76"/>
                    <a:pt x="152" y="56"/>
                    <a:pt x="176" y="56"/>
                  </a:cubicBezTo>
                  <a:close/>
                  <a:moveTo>
                    <a:pt x="108" y="1"/>
                  </a:moveTo>
                  <a:cubicBezTo>
                    <a:pt x="99" y="1"/>
                    <a:pt x="89" y="1"/>
                    <a:pt x="80" y="4"/>
                  </a:cubicBezTo>
                  <a:cubicBezTo>
                    <a:pt x="74" y="4"/>
                    <a:pt x="69" y="5"/>
                    <a:pt x="65" y="7"/>
                  </a:cubicBezTo>
                  <a:cubicBezTo>
                    <a:pt x="62" y="8"/>
                    <a:pt x="57" y="10"/>
                    <a:pt x="55" y="11"/>
                  </a:cubicBezTo>
                  <a:lnTo>
                    <a:pt x="40" y="17"/>
                  </a:lnTo>
                  <a:cubicBezTo>
                    <a:pt x="16" y="34"/>
                    <a:pt x="0" y="65"/>
                    <a:pt x="0" y="111"/>
                  </a:cubicBezTo>
                  <a:cubicBezTo>
                    <a:pt x="6" y="208"/>
                    <a:pt x="59" y="297"/>
                    <a:pt x="142" y="351"/>
                  </a:cubicBezTo>
                  <a:cubicBezTo>
                    <a:pt x="162" y="362"/>
                    <a:pt x="182" y="368"/>
                    <a:pt x="201" y="368"/>
                  </a:cubicBezTo>
                  <a:cubicBezTo>
                    <a:pt x="214" y="368"/>
                    <a:pt x="227" y="364"/>
                    <a:pt x="238" y="359"/>
                  </a:cubicBezTo>
                  <a:cubicBezTo>
                    <a:pt x="244" y="355"/>
                    <a:pt x="251" y="352"/>
                    <a:pt x="257" y="348"/>
                  </a:cubicBezTo>
                  <a:cubicBezTo>
                    <a:pt x="260" y="345"/>
                    <a:pt x="264" y="342"/>
                    <a:pt x="267" y="337"/>
                  </a:cubicBezTo>
                  <a:cubicBezTo>
                    <a:pt x="272" y="332"/>
                    <a:pt x="277" y="326"/>
                    <a:pt x="281" y="322"/>
                  </a:cubicBezTo>
                  <a:cubicBezTo>
                    <a:pt x="283" y="319"/>
                    <a:pt x="286" y="314"/>
                    <a:pt x="287" y="311"/>
                  </a:cubicBezTo>
                  <a:cubicBezTo>
                    <a:pt x="289" y="308"/>
                    <a:pt x="291" y="305"/>
                    <a:pt x="292" y="302"/>
                  </a:cubicBezTo>
                  <a:cubicBezTo>
                    <a:pt x="295" y="296"/>
                    <a:pt x="298" y="289"/>
                    <a:pt x="300" y="283"/>
                  </a:cubicBezTo>
                  <a:cubicBezTo>
                    <a:pt x="301" y="276"/>
                    <a:pt x="304" y="266"/>
                    <a:pt x="304" y="262"/>
                  </a:cubicBezTo>
                  <a:cubicBezTo>
                    <a:pt x="306" y="256"/>
                    <a:pt x="307" y="248"/>
                    <a:pt x="307" y="243"/>
                  </a:cubicBezTo>
                  <a:lnTo>
                    <a:pt x="307" y="228"/>
                  </a:lnTo>
                  <a:cubicBezTo>
                    <a:pt x="307" y="223"/>
                    <a:pt x="307" y="219"/>
                    <a:pt x="307" y="216"/>
                  </a:cubicBezTo>
                  <a:cubicBezTo>
                    <a:pt x="307" y="211"/>
                    <a:pt x="306" y="205"/>
                    <a:pt x="306" y="202"/>
                  </a:cubicBezTo>
                  <a:cubicBezTo>
                    <a:pt x="304" y="193"/>
                    <a:pt x="303" y="185"/>
                    <a:pt x="301" y="176"/>
                  </a:cubicBezTo>
                  <a:cubicBezTo>
                    <a:pt x="298" y="168"/>
                    <a:pt x="297" y="160"/>
                    <a:pt x="294" y="153"/>
                  </a:cubicBezTo>
                  <a:cubicBezTo>
                    <a:pt x="292" y="150"/>
                    <a:pt x="291" y="145"/>
                    <a:pt x="289" y="142"/>
                  </a:cubicBezTo>
                  <a:cubicBezTo>
                    <a:pt x="287" y="139"/>
                    <a:pt x="286" y="134"/>
                    <a:pt x="284" y="131"/>
                  </a:cubicBezTo>
                  <a:lnTo>
                    <a:pt x="278" y="120"/>
                  </a:lnTo>
                  <a:cubicBezTo>
                    <a:pt x="275" y="113"/>
                    <a:pt x="271" y="107"/>
                    <a:pt x="266" y="99"/>
                  </a:cubicBezTo>
                  <a:cubicBezTo>
                    <a:pt x="264" y="96"/>
                    <a:pt x="261" y="93"/>
                    <a:pt x="260" y="90"/>
                  </a:cubicBezTo>
                  <a:cubicBezTo>
                    <a:pt x="255" y="84"/>
                    <a:pt x="249" y="76"/>
                    <a:pt x="244" y="70"/>
                  </a:cubicBezTo>
                  <a:cubicBezTo>
                    <a:pt x="244" y="70"/>
                    <a:pt x="237" y="62"/>
                    <a:pt x="228" y="53"/>
                  </a:cubicBezTo>
                  <a:cubicBezTo>
                    <a:pt x="221" y="48"/>
                    <a:pt x="214" y="42"/>
                    <a:pt x="208" y="37"/>
                  </a:cubicBezTo>
                  <a:cubicBezTo>
                    <a:pt x="201" y="31"/>
                    <a:pt x="194" y="27"/>
                    <a:pt x="188" y="24"/>
                  </a:cubicBezTo>
                  <a:lnTo>
                    <a:pt x="175" y="16"/>
                  </a:lnTo>
                  <a:cubicBezTo>
                    <a:pt x="172" y="14"/>
                    <a:pt x="168" y="13"/>
                    <a:pt x="165" y="11"/>
                  </a:cubicBezTo>
                  <a:cubicBezTo>
                    <a:pt x="152" y="7"/>
                    <a:pt x="140" y="4"/>
                    <a:pt x="128" y="2"/>
                  </a:cubicBezTo>
                  <a:cubicBezTo>
                    <a:pt x="122" y="1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4"/>
            <p:cNvSpPr/>
            <p:nvPr/>
          </p:nvSpPr>
          <p:spPr>
            <a:xfrm>
              <a:off x="1184375" y="2901350"/>
              <a:ext cx="1700" cy="3275"/>
            </a:xfrm>
            <a:custGeom>
              <a:avLst/>
              <a:gdLst/>
              <a:ahLst/>
              <a:cxnLst/>
              <a:rect l="l" t="t" r="r" b="b"/>
              <a:pathLst>
                <a:path w="68" h="131" extrusionOk="0">
                  <a:moveTo>
                    <a:pt x="68" y="0"/>
                  </a:moveTo>
                  <a:cubicBezTo>
                    <a:pt x="66" y="17"/>
                    <a:pt x="56" y="33"/>
                    <a:pt x="40" y="39"/>
                  </a:cubicBezTo>
                  <a:cubicBezTo>
                    <a:pt x="42" y="81"/>
                    <a:pt x="27" y="112"/>
                    <a:pt x="4" y="128"/>
                  </a:cubicBezTo>
                  <a:lnTo>
                    <a:pt x="4" y="128"/>
                  </a:lnTo>
                  <a:cubicBezTo>
                    <a:pt x="7" y="126"/>
                    <a:pt x="10" y="124"/>
                    <a:pt x="13" y="122"/>
                  </a:cubicBezTo>
                  <a:cubicBezTo>
                    <a:pt x="19" y="117"/>
                    <a:pt x="25" y="113"/>
                    <a:pt x="29" y="108"/>
                  </a:cubicBezTo>
                  <a:cubicBezTo>
                    <a:pt x="34" y="103"/>
                    <a:pt x="39" y="97"/>
                    <a:pt x="42" y="91"/>
                  </a:cubicBezTo>
                  <a:cubicBezTo>
                    <a:pt x="46" y="86"/>
                    <a:pt x="49" y="80"/>
                    <a:pt x="53" y="74"/>
                  </a:cubicBezTo>
                  <a:cubicBezTo>
                    <a:pt x="56" y="68"/>
                    <a:pt x="59" y="62"/>
                    <a:pt x="60" y="56"/>
                  </a:cubicBezTo>
                  <a:cubicBezTo>
                    <a:pt x="62" y="51"/>
                    <a:pt x="63" y="43"/>
                    <a:pt x="65" y="39"/>
                  </a:cubicBezTo>
                  <a:cubicBezTo>
                    <a:pt x="66" y="34"/>
                    <a:pt x="66" y="31"/>
                    <a:pt x="68" y="23"/>
                  </a:cubicBezTo>
                  <a:cubicBezTo>
                    <a:pt x="68" y="17"/>
                    <a:pt x="68" y="8"/>
                    <a:pt x="68" y="0"/>
                  </a:cubicBezTo>
                  <a:close/>
                  <a:moveTo>
                    <a:pt x="4" y="128"/>
                  </a:moveTo>
                  <a:cubicBezTo>
                    <a:pt x="3" y="129"/>
                    <a:pt x="2" y="130"/>
                    <a:pt x="0" y="131"/>
                  </a:cubicBezTo>
                  <a:cubicBezTo>
                    <a:pt x="2" y="130"/>
                    <a:pt x="3" y="129"/>
                    <a:pt x="4" y="128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4"/>
            <p:cNvSpPr/>
            <p:nvPr/>
          </p:nvSpPr>
          <p:spPr>
            <a:xfrm>
              <a:off x="1179425" y="2895700"/>
              <a:ext cx="6700" cy="6675"/>
            </a:xfrm>
            <a:custGeom>
              <a:avLst/>
              <a:gdLst/>
              <a:ahLst/>
              <a:cxnLst/>
              <a:rect l="l" t="t" r="r" b="b"/>
              <a:pathLst>
                <a:path w="268" h="267" extrusionOk="0">
                  <a:moveTo>
                    <a:pt x="60" y="1"/>
                  </a:moveTo>
                  <a:cubicBezTo>
                    <a:pt x="51" y="1"/>
                    <a:pt x="43" y="2"/>
                    <a:pt x="34" y="5"/>
                  </a:cubicBezTo>
                  <a:cubicBezTo>
                    <a:pt x="29" y="5"/>
                    <a:pt x="25" y="7"/>
                    <a:pt x="20" y="10"/>
                  </a:cubicBezTo>
                  <a:cubicBezTo>
                    <a:pt x="12" y="11"/>
                    <a:pt x="6" y="14"/>
                    <a:pt x="0" y="19"/>
                  </a:cubicBezTo>
                  <a:cubicBezTo>
                    <a:pt x="11" y="12"/>
                    <a:pt x="23" y="9"/>
                    <a:pt x="37" y="9"/>
                  </a:cubicBezTo>
                  <a:cubicBezTo>
                    <a:pt x="55" y="9"/>
                    <a:pt x="76" y="15"/>
                    <a:pt x="98" y="27"/>
                  </a:cubicBezTo>
                  <a:cubicBezTo>
                    <a:pt x="181" y="79"/>
                    <a:pt x="234" y="168"/>
                    <a:pt x="240" y="266"/>
                  </a:cubicBezTo>
                  <a:cubicBezTo>
                    <a:pt x="255" y="260"/>
                    <a:pt x="266" y="245"/>
                    <a:pt x="267" y="228"/>
                  </a:cubicBezTo>
                  <a:cubicBezTo>
                    <a:pt x="267" y="219"/>
                    <a:pt x="267" y="211"/>
                    <a:pt x="266" y="202"/>
                  </a:cubicBezTo>
                  <a:cubicBezTo>
                    <a:pt x="264" y="193"/>
                    <a:pt x="263" y="185"/>
                    <a:pt x="261" y="177"/>
                  </a:cubicBezTo>
                  <a:cubicBezTo>
                    <a:pt x="257" y="163"/>
                    <a:pt x="254" y="156"/>
                    <a:pt x="254" y="153"/>
                  </a:cubicBezTo>
                  <a:lnTo>
                    <a:pt x="249" y="142"/>
                  </a:lnTo>
                  <a:lnTo>
                    <a:pt x="244" y="131"/>
                  </a:lnTo>
                  <a:cubicBezTo>
                    <a:pt x="243" y="128"/>
                    <a:pt x="240" y="123"/>
                    <a:pt x="238" y="120"/>
                  </a:cubicBezTo>
                  <a:cubicBezTo>
                    <a:pt x="235" y="113"/>
                    <a:pt x="231" y="107"/>
                    <a:pt x="226" y="100"/>
                  </a:cubicBezTo>
                  <a:cubicBezTo>
                    <a:pt x="224" y="97"/>
                    <a:pt x="221" y="93"/>
                    <a:pt x="220" y="90"/>
                  </a:cubicBezTo>
                  <a:cubicBezTo>
                    <a:pt x="215" y="84"/>
                    <a:pt x="209" y="76"/>
                    <a:pt x="204" y="71"/>
                  </a:cubicBezTo>
                  <a:cubicBezTo>
                    <a:pt x="198" y="64"/>
                    <a:pt x="192" y="57"/>
                    <a:pt x="186" y="51"/>
                  </a:cubicBezTo>
                  <a:cubicBezTo>
                    <a:pt x="180" y="45"/>
                    <a:pt x="174" y="41"/>
                    <a:pt x="168" y="36"/>
                  </a:cubicBezTo>
                  <a:cubicBezTo>
                    <a:pt x="160" y="30"/>
                    <a:pt x="152" y="25"/>
                    <a:pt x="145" y="22"/>
                  </a:cubicBezTo>
                  <a:cubicBezTo>
                    <a:pt x="137" y="17"/>
                    <a:pt x="129" y="13"/>
                    <a:pt x="120" y="10"/>
                  </a:cubicBezTo>
                  <a:cubicBezTo>
                    <a:pt x="114" y="7"/>
                    <a:pt x="106" y="5"/>
                    <a:pt x="100" y="4"/>
                  </a:cubicBezTo>
                  <a:cubicBezTo>
                    <a:pt x="92" y="2"/>
                    <a:pt x="85" y="1"/>
                    <a:pt x="78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4"/>
            <p:cNvSpPr/>
            <p:nvPr/>
          </p:nvSpPr>
          <p:spPr>
            <a:xfrm>
              <a:off x="1108600" y="2896125"/>
              <a:ext cx="75800" cy="49375"/>
            </a:xfrm>
            <a:custGeom>
              <a:avLst/>
              <a:gdLst/>
              <a:ahLst/>
              <a:cxnLst/>
              <a:rect l="l" t="t" r="r" b="b"/>
              <a:pathLst>
                <a:path w="3032" h="1975" extrusionOk="0">
                  <a:moveTo>
                    <a:pt x="2835" y="0"/>
                  </a:moveTo>
                  <a:lnTo>
                    <a:pt x="40" y="1624"/>
                  </a:lnTo>
                  <a:cubicBezTo>
                    <a:pt x="14" y="1640"/>
                    <a:pt x="0" y="1672"/>
                    <a:pt x="0" y="1716"/>
                  </a:cubicBezTo>
                  <a:cubicBezTo>
                    <a:pt x="0" y="1807"/>
                    <a:pt x="65" y="1913"/>
                    <a:pt x="142" y="1956"/>
                  </a:cubicBezTo>
                  <a:cubicBezTo>
                    <a:pt x="163" y="1969"/>
                    <a:pt x="183" y="1974"/>
                    <a:pt x="201" y="1974"/>
                  </a:cubicBezTo>
                  <a:cubicBezTo>
                    <a:pt x="214" y="1974"/>
                    <a:pt x="226" y="1971"/>
                    <a:pt x="237" y="1965"/>
                  </a:cubicBezTo>
                  <a:lnTo>
                    <a:pt x="3031" y="342"/>
                  </a:lnTo>
                  <a:lnTo>
                    <a:pt x="3031" y="342"/>
                  </a:lnTo>
                  <a:cubicBezTo>
                    <a:pt x="3021" y="347"/>
                    <a:pt x="3009" y="350"/>
                    <a:pt x="2996" y="350"/>
                  </a:cubicBezTo>
                  <a:cubicBezTo>
                    <a:pt x="2977" y="350"/>
                    <a:pt x="2957" y="345"/>
                    <a:pt x="2935" y="332"/>
                  </a:cubicBezTo>
                  <a:cubicBezTo>
                    <a:pt x="2858" y="291"/>
                    <a:pt x="2795" y="183"/>
                    <a:pt x="2793" y="94"/>
                  </a:cubicBezTo>
                  <a:cubicBezTo>
                    <a:pt x="2793" y="48"/>
                    <a:pt x="2809" y="16"/>
                    <a:pt x="2835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4"/>
            <p:cNvSpPr/>
            <p:nvPr/>
          </p:nvSpPr>
          <p:spPr>
            <a:xfrm>
              <a:off x="1114500" y="2902350"/>
              <a:ext cx="70925" cy="42925"/>
            </a:xfrm>
            <a:custGeom>
              <a:avLst/>
              <a:gdLst/>
              <a:ahLst/>
              <a:cxnLst/>
              <a:rect l="l" t="t" r="r" b="b"/>
              <a:pathLst>
                <a:path w="2837" h="1717" extrusionOk="0">
                  <a:moveTo>
                    <a:pt x="2835" y="0"/>
                  </a:moveTo>
                  <a:lnTo>
                    <a:pt x="41" y="1624"/>
                  </a:lnTo>
                  <a:cubicBezTo>
                    <a:pt x="42" y="1669"/>
                    <a:pt x="27" y="1701"/>
                    <a:pt x="1" y="1716"/>
                  </a:cubicBezTo>
                  <a:lnTo>
                    <a:pt x="2795" y="93"/>
                  </a:lnTo>
                  <a:cubicBezTo>
                    <a:pt x="2820" y="77"/>
                    <a:pt x="2837" y="45"/>
                    <a:pt x="2835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4"/>
            <p:cNvSpPr/>
            <p:nvPr/>
          </p:nvSpPr>
          <p:spPr>
            <a:xfrm>
              <a:off x="1109550" y="2895900"/>
              <a:ext cx="75850" cy="47075"/>
            </a:xfrm>
            <a:custGeom>
              <a:avLst/>
              <a:gdLst/>
              <a:ahLst/>
              <a:cxnLst/>
              <a:rect l="l" t="t" r="r" b="b"/>
              <a:pathLst>
                <a:path w="3034" h="1883" extrusionOk="0">
                  <a:moveTo>
                    <a:pt x="2831" y="1"/>
                  </a:moveTo>
                  <a:cubicBezTo>
                    <a:pt x="2818" y="1"/>
                    <a:pt x="2806" y="4"/>
                    <a:pt x="2795" y="9"/>
                  </a:cubicBezTo>
                  <a:lnTo>
                    <a:pt x="1" y="1633"/>
                  </a:lnTo>
                  <a:cubicBezTo>
                    <a:pt x="12" y="1628"/>
                    <a:pt x="25" y="1625"/>
                    <a:pt x="38" y="1625"/>
                  </a:cubicBezTo>
                  <a:cubicBezTo>
                    <a:pt x="56" y="1625"/>
                    <a:pt x="76" y="1630"/>
                    <a:pt x="97" y="1643"/>
                  </a:cubicBezTo>
                  <a:cubicBezTo>
                    <a:pt x="174" y="1686"/>
                    <a:pt x="237" y="1792"/>
                    <a:pt x="239" y="1882"/>
                  </a:cubicBezTo>
                  <a:lnTo>
                    <a:pt x="3033" y="258"/>
                  </a:lnTo>
                  <a:cubicBezTo>
                    <a:pt x="3027" y="160"/>
                    <a:pt x="2973" y="71"/>
                    <a:pt x="2892" y="19"/>
                  </a:cubicBezTo>
                  <a:cubicBezTo>
                    <a:pt x="2870" y="6"/>
                    <a:pt x="2849" y="1"/>
                    <a:pt x="2831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4"/>
            <p:cNvSpPr/>
            <p:nvPr/>
          </p:nvSpPr>
          <p:spPr>
            <a:xfrm>
              <a:off x="1103225" y="2937225"/>
              <a:ext cx="10650" cy="9400"/>
            </a:xfrm>
            <a:custGeom>
              <a:avLst/>
              <a:gdLst/>
              <a:ahLst/>
              <a:cxnLst/>
              <a:rect l="l" t="t" r="r" b="b"/>
              <a:pathLst>
                <a:path w="426" h="376" extrusionOk="0">
                  <a:moveTo>
                    <a:pt x="234" y="0"/>
                  </a:moveTo>
                  <a:cubicBezTo>
                    <a:pt x="233" y="1"/>
                    <a:pt x="233" y="1"/>
                    <a:pt x="233" y="2"/>
                  </a:cubicBezTo>
                  <a:lnTo>
                    <a:pt x="233" y="2"/>
                  </a:lnTo>
                  <a:cubicBezTo>
                    <a:pt x="233" y="1"/>
                    <a:pt x="233" y="1"/>
                    <a:pt x="234" y="0"/>
                  </a:cubicBezTo>
                  <a:close/>
                  <a:moveTo>
                    <a:pt x="426" y="329"/>
                  </a:moveTo>
                  <a:lnTo>
                    <a:pt x="425" y="329"/>
                  </a:lnTo>
                  <a:lnTo>
                    <a:pt x="425" y="329"/>
                  </a:lnTo>
                  <a:cubicBezTo>
                    <a:pt x="425" y="329"/>
                    <a:pt x="425" y="329"/>
                    <a:pt x="426" y="329"/>
                  </a:cubicBezTo>
                  <a:close/>
                  <a:moveTo>
                    <a:pt x="233" y="2"/>
                  </a:moveTo>
                  <a:cubicBezTo>
                    <a:pt x="230" y="6"/>
                    <a:pt x="224" y="11"/>
                    <a:pt x="221" y="16"/>
                  </a:cubicBezTo>
                  <a:lnTo>
                    <a:pt x="131" y="139"/>
                  </a:lnTo>
                  <a:lnTo>
                    <a:pt x="5" y="309"/>
                  </a:lnTo>
                  <a:cubicBezTo>
                    <a:pt x="2" y="314"/>
                    <a:pt x="0" y="318"/>
                    <a:pt x="0" y="324"/>
                  </a:cubicBezTo>
                  <a:cubicBezTo>
                    <a:pt x="2" y="343"/>
                    <a:pt x="12" y="361"/>
                    <a:pt x="29" y="372"/>
                  </a:cubicBezTo>
                  <a:cubicBezTo>
                    <a:pt x="32" y="374"/>
                    <a:pt x="39" y="375"/>
                    <a:pt x="43" y="375"/>
                  </a:cubicBezTo>
                  <a:lnTo>
                    <a:pt x="425" y="329"/>
                  </a:lnTo>
                  <a:lnTo>
                    <a:pt x="425" y="329"/>
                  </a:lnTo>
                  <a:cubicBezTo>
                    <a:pt x="421" y="330"/>
                    <a:pt x="417" y="330"/>
                    <a:pt x="413" y="330"/>
                  </a:cubicBezTo>
                  <a:cubicBezTo>
                    <a:pt x="393" y="330"/>
                    <a:pt x="373" y="324"/>
                    <a:pt x="355" y="312"/>
                  </a:cubicBezTo>
                  <a:cubicBezTo>
                    <a:pt x="272" y="260"/>
                    <a:pt x="220" y="171"/>
                    <a:pt x="214" y="72"/>
                  </a:cubicBezTo>
                  <a:cubicBezTo>
                    <a:pt x="212" y="48"/>
                    <a:pt x="218" y="23"/>
                    <a:pt x="233" y="2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4"/>
            <p:cNvSpPr/>
            <p:nvPr/>
          </p:nvSpPr>
          <p:spPr>
            <a:xfrm>
              <a:off x="1104300" y="2942950"/>
              <a:ext cx="11275" cy="3675"/>
            </a:xfrm>
            <a:custGeom>
              <a:avLst/>
              <a:gdLst/>
              <a:ahLst/>
              <a:cxnLst/>
              <a:rect l="l" t="t" r="r" b="b"/>
              <a:pathLst>
                <a:path w="451" h="147" extrusionOk="0">
                  <a:moveTo>
                    <a:pt x="450" y="0"/>
                  </a:moveTo>
                  <a:lnTo>
                    <a:pt x="13" y="128"/>
                  </a:lnTo>
                  <a:cubicBezTo>
                    <a:pt x="14" y="137"/>
                    <a:pt x="9" y="144"/>
                    <a:pt x="3" y="146"/>
                  </a:cubicBezTo>
                  <a:lnTo>
                    <a:pt x="3" y="146"/>
                  </a:lnTo>
                  <a:lnTo>
                    <a:pt x="383" y="102"/>
                  </a:lnTo>
                  <a:cubicBezTo>
                    <a:pt x="423" y="95"/>
                    <a:pt x="450" y="60"/>
                    <a:pt x="450" y="0"/>
                  </a:cubicBezTo>
                  <a:close/>
                  <a:moveTo>
                    <a:pt x="3" y="146"/>
                  </a:moveTo>
                  <a:lnTo>
                    <a:pt x="0" y="146"/>
                  </a:lnTo>
                  <a:cubicBezTo>
                    <a:pt x="1" y="146"/>
                    <a:pt x="2" y="146"/>
                    <a:pt x="3" y="146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4"/>
            <p:cNvSpPr/>
            <p:nvPr/>
          </p:nvSpPr>
          <p:spPr>
            <a:xfrm>
              <a:off x="1103225" y="2944800"/>
              <a:ext cx="1450" cy="1825"/>
            </a:xfrm>
            <a:custGeom>
              <a:avLst/>
              <a:gdLst/>
              <a:ahLst/>
              <a:cxnLst/>
              <a:rect l="l" t="t" r="r" b="b"/>
              <a:pathLst>
                <a:path w="58" h="73" extrusionOk="0">
                  <a:moveTo>
                    <a:pt x="16" y="1"/>
                  </a:moveTo>
                  <a:cubicBezTo>
                    <a:pt x="6" y="1"/>
                    <a:pt x="0" y="8"/>
                    <a:pt x="0" y="21"/>
                  </a:cubicBezTo>
                  <a:cubicBezTo>
                    <a:pt x="2" y="40"/>
                    <a:pt x="12" y="58"/>
                    <a:pt x="29" y="69"/>
                  </a:cubicBezTo>
                  <a:cubicBezTo>
                    <a:pt x="34" y="71"/>
                    <a:pt x="38" y="72"/>
                    <a:pt x="41" y="72"/>
                  </a:cubicBezTo>
                  <a:cubicBezTo>
                    <a:pt x="51" y="72"/>
                    <a:pt x="57" y="65"/>
                    <a:pt x="57" y="52"/>
                  </a:cubicBezTo>
                  <a:cubicBezTo>
                    <a:pt x="56" y="32"/>
                    <a:pt x="45" y="15"/>
                    <a:pt x="28" y="5"/>
                  </a:cubicBezTo>
                  <a:cubicBezTo>
                    <a:pt x="23" y="2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4"/>
            <p:cNvSpPr/>
            <p:nvPr/>
          </p:nvSpPr>
          <p:spPr>
            <a:xfrm>
              <a:off x="1103325" y="2936500"/>
              <a:ext cx="12250" cy="9625"/>
            </a:xfrm>
            <a:custGeom>
              <a:avLst/>
              <a:gdLst/>
              <a:ahLst/>
              <a:cxnLst/>
              <a:rect l="l" t="t" r="r" b="b"/>
              <a:pathLst>
                <a:path w="490" h="385" extrusionOk="0">
                  <a:moveTo>
                    <a:pt x="287" y="1"/>
                  </a:moveTo>
                  <a:cubicBezTo>
                    <a:pt x="263" y="1"/>
                    <a:pt x="243" y="11"/>
                    <a:pt x="230" y="29"/>
                  </a:cubicBezTo>
                  <a:lnTo>
                    <a:pt x="1" y="338"/>
                  </a:lnTo>
                  <a:cubicBezTo>
                    <a:pt x="3" y="335"/>
                    <a:pt x="7" y="333"/>
                    <a:pt x="12" y="333"/>
                  </a:cubicBezTo>
                  <a:cubicBezTo>
                    <a:pt x="16" y="333"/>
                    <a:pt x="20" y="334"/>
                    <a:pt x="24" y="337"/>
                  </a:cubicBezTo>
                  <a:cubicBezTo>
                    <a:pt x="41" y="347"/>
                    <a:pt x="52" y="364"/>
                    <a:pt x="53" y="384"/>
                  </a:cubicBezTo>
                  <a:lnTo>
                    <a:pt x="489" y="258"/>
                  </a:lnTo>
                  <a:cubicBezTo>
                    <a:pt x="488" y="169"/>
                    <a:pt x="425" y="62"/>
                    <a:pt x="348" y="19"/>
                  </a:cubicBezTo>
                  <a:cubicBezTo>
                    <a:pt x="326" y="7"/>
                    <a:pt x="306" y="1"/>
                    <a:pt x="287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4"/>
            <p:cNvSpPr/>
            <p:nvPr/>
          </p:nvSpPr>
          <p:spPr>
            <a:xfrm>
              <a:off x="1102075" y="2945100"/>
              <a:ext cx="2350" cy="2050"/>
            </a:xfrm>
            <a:custGeom>
              <a:avLst/>
              <a:gdLst/>
              <a:ahLst/>
              <a:cxnLst/>
              <a:rect l="l" t="t" r="r" b="b"/>
              <a:pathLst>
                <a:path w="94" h="82" extrusionOk="0">
                  <a:moveTo>
                    <a:pt x="67" y="1"/>
                  </a:moveTo>
                  <a:cubicBezTo>
                    <a:pt x="65" y="1"/>
                    <a:pt x="63" y="1"/>
                    <a:pt x="62" y="2"/>
                  </a:cubicBezTo>
                  <a:lnTo>
                    <a:pt x="6" y="34"/>
                  </a:lnTo>
                  <a:cubicBezTo>
                    <a:pt x="2" y="37"/>
                    <a:pt x="0" y="42"/>
                    <a:pt x="0" y="46"/>
                  </a:cubicBezTo>
                  <a:cubicBezTo>
                    <a:pt x="2" y="60"/>
                    <a:pt x="8" y="72"/>
                    <a:pt x="20" y="80"/>
                  </a:cubicBezTo>
                  <a:cubicBezTo>
                    <a:pt x="22" y="81"/>
                    <a:pt x="25" y="82"/>
                    <a:pt x="28" y="82"/>
                  </a:cubicBezTo>
                  <a:cubicBezTo>
                    <a:pt x="30" y="82"/>
                    <a:pt x="32" y="81"/>
                    <a:pt x="34" y="80"/>
                  </a:cubicBezTo>
                  <a:lnTo>
                    <a:pt x="89" y="48"/>
                  </a:lnTo>
                  <a:cubicBezTo>
                    <a:pt x="92" y="45"/>
                    <a:pt x="94" y="40"/>
                    <a:pt x="94" y="36"/>
                  </a:cubicBezTo>
                  <a:cubicBezTo>
                    <a:pt x="92" y="23"/>
                    <a:pt x="86" y="11"/>
                    <a:pt x="75" y="3"/>
                  </a:cubicBezTo>
                  <a:cubicBezTo>
                    <a:pt x="73" y="1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4"/>
            <p:cNvSpPr/>
            <p:nvPr/>
          </p:nvSpPr>
          <p:spPr>
            <a:xfrm>
              <a:off x="1102225" y="2945100"/>
              <a:ext cx="1750" cy="900"/>
            </a:xfrm>
            <a:custGeom>
              <a:avLst/>
              <a:gdLst/>
              <a:ahLst/>
              <a:cxnLst/>
              <a:rect l="l" t="t" r="r" b="b"/>
              <a:pathLst>
                <a:path w="70" h="36" extrusionOk="0">
                  <a:moveTo>
                    <a:pt x="1" y="35"/>
                  </a:moveTo>
                  <a:lnTo>
                    <a:pt x="1" y="35"/>
                  </a:lnTo>
                  <a:cubicBezTo>
                    <a:pt x="1" y="35"/>
                    <a:pt x="1" y="35"/>
                    <a:pt x="0" y="36"/>
                  </a:cubicBezTo>
                  <a:lnTo>
                    <a:pt x="1" y="35"/>
                  </a:lnTo>
                  <a:close/>
                  <a:moveTo>
                    <a:pt x="61" y="1"/>
                  </a:moveTo>
                  <a:cubicBezTo>
                    <a:pt x="59" y="1"/>
                    <a:pt x="57" y="1"/>
                    <a:pt x="56" y="2"/>
                  </a:cubicBezTo>
                  <a:lnTo>
                    <a:pt x="1" y="35"/>
                  </a:lnTo>
                  <a:lnTo>
                    <a:pt x="1" y="35"/>
                  </a:lnTo>
                  <a:cubicBezTo>
                    <a:pt x="3" y="34"/>
                    <a:pt x="5" y="33"/>
                    <a:pt x="7" y="33"/>
                  </a:cubicBezTo>
                  <a:cubicBezTo>
                    <a:pt x="9" y="33"/>
                    <a:pt x="12" y="34"/>
                    <a:pt x="14" y="36"/>
                  </a:cubicBezTo>
                  <a:lnTo>
                    <a:pt x="69" y="3"/>
                  </a:lnTo>
                  <a:cubicBezTo>
                    <a:pt x="67" y="1"/>
                    <a:pt x="64" y="1"/>
                    <a:pt x="61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4"/>
            <p:cNvSpPr/>
            <p:nvPr/>
          </p:nvSpPr>
          <p:spPr>
            <a:xfrm>
              <a:off x="1102525" y="2945175"/>
              <a:ext cx="1900" cy="1950"/>
            </a:xfrm>
            <a:custGeom>
              <a:avLst/>
              <a:gdLst/>
              <a:ahLst/>
              <a:cxnLst/>
              <a:rect l="l" t="t" r="r" b="b"/>
              <a:pathLst>
                <a:path w="76" h="78" extrusionOk="0">
                  <a:moveTo>
                    <a:pt x="56" y="0"/>
                  </a:moveTo>
                  <a:lnTo>
                    <a:pt x="1" y="33"/>
                  </a:lnTo>
                  <a:cubicBezTo>
                    <a:pt x="13" y="40"/>
                    <a:pt x="19" y="53"/>
                    <a:pt x="21" y="66"/>
                  </a:cubicBezTo>
                  <a:cubicBezTo>
                    <a:pt x="21" y="70"/>
                    <a:pt x="20" y="73"/>
                    <a:pt x="17" y="75"/>
                  </a:cubicBezTo>
                  <a:lnTo>
                    <a:pt x="17" y="75"/>
                  </a:lnTo>
                  <a:lnTo>
                    <a:pt x="70" y="45"/>
                  </a:lnTo>
                  <a:cubicBezTo>
                    <a:pt x="74" y="43"/>
                    <a:pt x="76" y="37"/>
                    <a:pt x="76" y="33"/>
                  </a:cubicBezTo>
                  <a:cubicBezTo>
                    <a:pt x="74" y="20"/>
                    <a:pt x="68" y="8"/>
                    <a:pt x="56" y="0"/>
                  </a:cubicBezTo>
                  <a:close/>
                  <a:moveTo>
                    <a:pt x="17" y="75"/>
                  </a:moveTo>
                  <a:lnTo>
                    <a:pt x="14" y="77"/>
                  </a:lnTo>
                  <a:cubicBezTo>
                    <a:pt x="16" y="77"/>
                    <a:pt x="17" y="76"/>
                    <a:pt x="17" y="75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4"/>
            <p:cNvSpPr/>
            <p:nvPr/>
          </p:nvSpPr>
          <p:spPr>
            <a:xfrm>
              <a:off x="1102075" y="2945925"/>
              <a:ext cx="975" cy="1250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11" y="1"/>
                  </a:moveTo>
                  <a:cubicBezTo>
                    <a:pt x="5" y="1"/>
                    <a:pt x="0" y="6"/>
                    <a:pt x="0" y="15"/>
                  </a:cubicBezTo>
                  <a:cubicBezTo>
                    <a:pt x="0" y="27"/>
                    <a:pt x="8" y="39"/>
                    <a:pt x="20" y="47"/>
                  </a:cubicBezTo>
                  <a:cubicBezTo>
                    <a:pt x="23" y="49"/>
                    <a:pt x="26" y="50"/>
                    <a:pt x="29" y="50"/>
                  </a:cubicBezTo>
                  <a:cubicBezTo>
                    <a:pt x="35" y="50"/>
                    <a:pt x="39" y="45"/>
                    <a:pt x="39" y="36"/>
                  </a:cubicBezTo>
                  <a:cubicBezTo>
                    <a:pt x="37" y="23"/>
                    <a:pt x="31" y="10"/>
                    <a:pt x="20" y="4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4"/>
            <p:cNvSpPr/>
            <p:nvPr/>
          </p:nvSpPr>
          <p:spPr>
            <a:xfrm>
              <a:off x="1116275" y="2925475"/>
              <a:ext cx="16625" cy="9475"/>
            </a:xfrm>
            <a:custGeom>
              <a:avLst/>
              <a:gdLst/>
              <a:ahLst/>
              <a:cxnLst/>
              <a:rect l="l" t="t" r="r" b="b"/>
              <a:pathLst>
                <a:path w="665" h="379" extrusionOk="0">
                  <a:moveTo>
                    <a:pt x="299" y="151"/>
                  </a:moveTo>
                  <a:lnTo>
                    <a:pt x="265" y="171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99" y="151"/>
                  </a:lnTo>
                  <a:lnTo>
                    <a:pt x="299" y="151"/>
                  </a:lnTo>
                  <a:lnTo>
                    <a:pt x="299" y="151"/>
                  </a:lnTo>
                  <a:close/>
                  <a:moveTo>
                    <a:pt x="586" y="1"/>
                  </a:moveTo>
                  <a:cubicBezTo>
                    <a:pt x="569" y="1"/>
                    <a:pt x="552" y="5"/>
                    <a:pt x="537" y="12"/>
                  </a:cubicBezTo>
                  <a:lnTo>
                    <a:pt x="299" y="151"/>
                  </a:lnTo>
                  <a:lnTo>
                    <a:pt x="299" y="151"/>
                  </a:lnTo>
                  <a:lnTo>
                    <a:pt x="398" y="209"/>
                  </a:lnTo>
                  <a:lnTo>
                    <a:pt x="637" y="71"/>
                  </a:lnTo>
                  <a:cubicBezTo>
                    <a:pt x="664" y="54"/>
                    <a:pt x="663" y="29"/>
                    <a:pt x="637" y="12"/>
                  </a:cubicBezTo>
                  <a:cubicBezTo>
                    <a:pt x="620" y="5"/>
                    <a:pt x="603" y="1"/>
                    <a:pt x="586" y="1"/>
                  </a:cubicBezTo>
                  <a:close/>
                  <a:moveTo>
                    <a:pt x="265" y="171"/>
                  </a:moveTo>
                  <a:lnTo>
                    <a:pt x="28" y="309"/>
                  </a:lnTo>
                  <a:cubicBezTo>
                    <a:pt x="1" y="324"/>
                    <a:pt x="1" y="350"/>
                    <a:pt x="28" y="366"/>
                  </a:cubicBezTo>
                  <a:cubicBezTo>
                    <a:pt x="44" y="374"/>
                    <a:pt x="60" y="378"/>
                    <a:pt x="78" y="378"/>
                  </a:cubicBezTo>
                  <a:cubicBezTo>
                    <a:pt x="95" y="378"/>
                    <a:pt x="112" y="374"/>
                    <a:pt x="128" y="366"/>
                  </a:cubicBezTo>
                  <a:lnTo>
                    <a:pt x="365" y="228"/>
                  </a:lnTo>
                  <a:lnTo>
                    <a:pt x="265" y="17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4"/>
            <p:cNvSpPr/>
            <p:nvPr/>
          </p:nvSpPr>
          <p:spPr>
            <a:xfrm>
              <a:off x="1122875" y="2929225"/>
              <a:ext cx="3375" cy="1950"/>
            </a:xfrm>
            <a:custGeom>
              <a:avLst/>
              <a:gdLst/>
              <a:ahLst/>
              <a:cxnLst/>
              <a:rect l="l" t="t" r="r" b="b"/>
              <a:pathLst>
                <a:path w="135" h="78" extrusionOk="0">
                  <a:moveTo>
                    <a:pt x="35" y="1"/>
                  </a:moveTo>
                  <a:lnTo>
                    <a:pt x="1" y="21"/>
                  </a:lnTo>
                  <a:lnTo>
                    <a:pt x="102" y="78"/>
                  </a:lnTo>
                  <a:lnTo>
                    <a:pt x="134" y="5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3" name="Google Shape;2203;p54"/>
          <p:cNvGrpSpPr/>
          <p:nvPr/>
        </p:nvGrpSpPr>
        <p:grpSpPr>
          <a:xfrm>
            <a:off x="7133075" y="2092750"/>
            <a:ext cx="367225" cy="311325"/>
            <a:chOff x="6370425" y="2092750"/>
            <a:chExt cx="367225" cy="311325"/>
          </a:xfrm>
        </p:grpSpPr>
        <p:sp>
          <p:nvSpPr>
            <p:cNvPr id="2204" name="Google Shape;2204;p54"/>
            <p:cNvSpPr/>
            <p:nvPr/>
          </p:nvSpPr>
          <p:spPr>
            <a:xfrm>
              <a:off x="6370425" y="2092750"/>
              <a:ext cx="367225" cy="311325"/>
            </a:xfrm>
            <a:custGeom>
              <a:avLst/>
              <a:gdLst/>
              <a:ahLst/>
              <a:cxnLst/>
              <a:rect l="l" t="t" r="r" b="b"/>
              <a:pathLst>
                <a:path w="14689" h="12453" extrusionOk="0">
                  <a:moveTo>
                    <a:pt x="8899" y="0"/>
                  </a:moveTo>
                  <a:lnTo>
                    <a:pt x="1" y="5171"/>
                  </a:lnTo>
                  <a:lnTo>
                    <a:pt x="1" y="9109"/>
                  </a:lnTo>
                  <a:lnTo>
                    <a:pt x="5792" y="12453"/>
                  </a:lnTo>
                  <a:lnTo>
                    <a:pt x="14689" y="7282"/>
                  </a:lnTo>
                  <a:lnTo>
                    <a:pt x="14689" y="3345"/>
                  </a:lnTo>
                  <a:lnTo>
                    <a:pt x="8899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4"/>
            <p:cNvSpPr/>
            <p:nvPr/>
          </p:nvSpPr>
          <p:spPr>
            <a:xfrm>
              <a:off x="6370425" y="2092775"/>
              <a:ext cx="367225" cy="212850"/>
            </a:xfrm>
            <a:custGeom>
              <a:avLst/>
              <a:gdLst/>
              <a:ahLst/>
              <a:cxnLst/>
              <a:rect l="l" t="t" r="r" b="b"/>
              <a:pathLst>
                <a:path w="14689" h="8514" extrusionOk="0">
                  <a:moveTo>
                    <a:pt x="8899" y="1"/>
                  </a:moveTo>
                  <a:lnTo>
                    <a:pt x="1" y="5172"/>
                  </a:lnTo>
                  <a:lnTo>
                    <a:pt x="5792" y="8513"/>
                  </a:lnTo>
                  <a:lnTo>
                    <a:pt x="14689" y="3344"/>
                  </a:lnTo>
                  <a:lnTo>
                    <a:pt x="8899" y="1"/>
                  </a:lnTo>
                  <a:close/>
                </a:path>
              </a:pathLst>
            </a:custGeom>
            <a:solidFill>
              <a:srgbClr val="E52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4"/>
            <p:cNvSpPr/>
            <p:nvPr/>
          </p:nvSpPr>
          <p:spPr>
            <a:xfrm>
              <a:off x="6463975" y="2146850"/>
              <a:ext cx="185650" cy="107875"/>
            </a:xfrm>
            <a:custGeom>
              <a:avLst/>
              <a:gdLst/>
              <a:ahLst/>
              <a:cxnLst/>
              <a:rect l="l" t="t" r="r" b="b"/>
              <a:pathLst>
                <a:path w="7426" h="4315" extrusionOk="0">
                  <a:moveTo>
                    <a:pt x="7037" y="1"/>
                  </a:moveTo>
                  <a:lnTo>
                    <a:pt x="1" y="4090"/>
                  </a:lnTo>
                  <a:lnTo>
                    <a:pt x="390" y="4315"/>
                  </a:lnTo>
                  <a:lnTo>
                    <a:pt x="7426" y="225"/>
                  </a:lnTo>
                  <a:lnTo>
                    <a:pt x="7037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4"/>
            <p:cNvSpPr/>
            <p:nvPr/>
          </p:nvSpPr>
          <p:spPr>
            <a:xfrm>
              <a:off x="6473700" y="2152475"/>
              <a:ext cx="202400" cy="117500"/>
            </a:xfrm>
            <a:custGeom>
              <a:avLst/>
              <a:gdLst/>
              <a:ahLst/>
              <a:cxnLst/>
              <a:rect l="l" t="t" r="r" b="b"/>
              <a:pathLst>
                <a:path w="8096" h="4700" extrusionOk="0">
                  <a:moveTo>
                    <a:pt x="7037" y="0"/>
                  </a:moveTo>
                  <a:lnTo>
                    <a:pt x="1" y="4090"/>
                  </a:lnTo>
                  <a:lnTo>
                    <a:pt x="1059" y="4699"/>
                  </a:lnTo>
                  <a:lnTo>
                    <a:pt x="8095" y="611"/>
                  </a:lnTo>
                  <a:lnTo>
                    <a:pt x="7037" y="0"/>
                  </a:lnTo>
                  <a:close/>
                </a:path>
              </a:pathLst>
            </a:custGeom>
            <a:solidFill>
              <a:srgbClr val="AE1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4"/>
            <p:cNvSpPr/>
            <p:nvPr/>
          </p:nvSpPr>
          <p:spPr>
            <a:xfrm>
              <a:off x="6432025" y="2128375"/>
              <a:ext cx="207900" cy="120750"/>
            </a:xfrm>
            <a:custGeom>
              <a:avLst/>
              <a:gdLst/>
              <a:ahLst/>
              <a:cxnLst/>
              <a:rect l="l" t="t" r="r" b="b"/>
              <a:pathLst>
                <a:path w="8316" h="4830" extrusionOk="0">
                  <a:moveTo>
                    <a:pt x="7037" y="1"/>
                  </a:moveTo>
                  <a:lnTo>
                    <a:pt x="1" y="4090"/>
                  </a:lnTo>
                  <a:lnTo>
                    <a:pt x="1279" y="4829"/>
                  </a:lnTo>
                  <a:lnTo>
                    <a:pt x="8315" y="740"/>
                  </a:lnTo>
                  <a:lnTo>
                    <a:pt x="7037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4"/>
            <p:cNvSpPr/>
            <p:nvPr/>
          </p:nvSpPr>
          <p:spPr>
            <a:xfrm>
              <a:off x="6515225" y="2176350"/>
              <a:ext cx="222425" cy="227725"/>
            </a:xfrm>
            <a:custGeom>
              <a:avLst/>
              <a:gdLst/>
              <a:ahLst/>
              <a:cxnLst/>
              <a:rect l="l" t="t" r="r" b="b"/>
              <a:pathLst>
                <a:path w="8897" h="9109" extrusionOk="0">
                  <a:moveTo>
                    <a:pt x="8897" y="1"/>
                  </a:moveTo>
                  <a:lnTo>
                    <a:pt x="0" y="5170"/>
                  </a:lnTo>
                  <a:lnTo>
                    <a:pt x="0" y="9109"/>
                  </a:lnTo>
                  <a:lnTo>
                    <a:pt x="8897" y="3938"/>
                  </a:lnTo>
                  <a:lnTo>
                    <a:pt x="8897" y="1"/>
                  </a:lnTo>
                  <a:close/>
                </a:path>
              </a:pathLst>
            </a:custGeom>
            <a:solidFill>
              <a:srgbClr val="C31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4"/>
            <p:cNvSpPr/>
            <p:nvPr/>
          </p:nvSpPr>
          <p:spPr>
            <a:xfrm>
              <a:off x="6370425" y="2222025"/>
              <a:ext cx="144825" cy="182050"/>
            </a:xfrm>
            <a:custGeom>
              <a:avLst/>
              <a:gdLst/>
              <a:ahLst/>
              <a:cxnLst/>
              <a:rect l="l" t="t" r="r" b="b"/>
              <a:pathLst>
                <a:path w="5793" h="7282" extrusionOk="0">
                  <a:moveTo>
                    <a:pt x="1" y="0"/>
                  </a:moveTo>
                  <a:lnTo>
                    <a:pt x="1" y="3938"/>
                  </a:lnTo>
                  <a:lnTo>
                    <a:pt x="5792" y="7282"/>
                  </a:lnTo>
                  <a:lnTo>
                    <a:pt x="5792" y="33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4"/>
            <p:cNvSpPr/>
            <p:nvPr/>
          </p:nvSpPr>
          <p:spPr>
            <a:xfrm>
              <a:off x="6515150" y="2177475"/>
              <a:ext cx="42150" cy="22200"/>
            </a:xfrm>
            <a:custGeom>
              <a:avLst/>
              <a:gdLst/>
              <a:ahLst/>
              <a:cxnLst/>
              <a:rect l="l" t="t" r="r" b="b"/>
              <a:pathLst>
                <a:path w="1686" h="888" extrusionOk="0">
                  <a:moveTo>
                    <a:pt x="840" y="0"/>
                  </a:moveTo>
                  <a:cubicBezTo>
                    <a:pt x="644" y="0"/>
                    <a:pt x="447" y="43"/>
                    <a:pt x="298" y="129"/>
                  </a:cubicBezTo>
                  <a:cubicBezTo>
                    <a:pt x="0" y="303"/>
                    <a:pt x="2" y="584"/>
                    <a:pt x="301" y="757"/>
                  </a:cubicBezTo>
                  <a:cubicBezTo>
                    <a:pt x="452" y="844"/>
                    <a:pt x="649" y="888"/>
                    <a:pt x="846" y="888"/>
                  </a:cubicBezTo>
                  <a:cubicBezTo>
                    <a:pt x="1042" y="888"/>
                    <a:pt x="1239" y="844"/>
                    <a:pt x="1388" y="757"/>
                  </a:cubicBezTo>
                  <a:cubicBezTo>
                    <a:pt x="1686" y="584"/>
                    <a:pt x="1684" y="303"/>
                    <a:pt x="1384" y="129"/>
                  </a:cubicBezTo>
                  <a:cubicBezTo>
                    <a:pt x="1234" y="43"/>
                    <a:pt x="1037" y="0"/>
                    <a:pt x="840" y="0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4"/>
            <p:cNvSpPr/>
            <p:nvPr/>
          </p:nvSpPr>
          <p:spPr>
            <a:xfrm>
              <a:off x="6408250" y="2274050"/>
              <a:ext cx="60825" cy="78025"/>
            </a:xfrm>
            <a:custGeom>
              <a:avLst/>
              <a:gdLst/>
              <a:ahLst/>
              <a:cxnLst/>
              <a:rect l="l" t="t" r="r" b="b"/>
              <a:pathLst>
                <a:path w="2433" h="3121" extrusionOk="0">
                  <a:moveTo>
                    <a:pt x="676" y="0"/>
                  </a:moveTo>
                  <a:cubicBezTo>
                    <a:pt x="279" y="0"/>
                    <a:pt x="5" y="315"/>
                    <a:pt x="4" y="861"/>
                  </a:cubicBezTo>
                  <a:cubicBezTo>
                    <a:pt x="1" y="1631"/>
                    <a:pt x="543" y="2568"/>
                    <a:pt x="1213" y="2955"/>
                  </a:cubicBezTo>
                  <a:cubicBezTo>
                    <a:pt x="1409" y="3068"/>
                    <a:pt x="1594" y="3121"/>
                    <a:pt x="1758" y="3121"/>
                  </a:cubicBezTo>
                  <a:cubicBezTo>
                    <a:pt x="2156" y="3121"/>
                    <a:pt x="2429" y="2807"/>
                    <a:pt x="2430" y="2261"/>
                  </a:cubicBezTo>
                  <a:cubicBezTo>
                    <a:pt x="2433" y="1491"/>
                    <a:pt x="1890" y="554"/>
                    <a:pt x="1221" y="167"/>
                  </a:cubicBezTo>
                  <a:cubicBezTo>
                    <a:pt x="1025" y="54"/>
                    <a:pt x="840" y="0"/>
                    <a:pt x="676" y="0"/>
                  </a:cubicBez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4"/>
            <p:cNvSpPr/>
            <p:nvPr/>
          </p:nvSpPr>
          <p:spPr>
            <a:xfrm>
              <a:off x="6408250" y="2280925"/>
              <a:ext cx="60575" cy="71125"/>
            </a:xfrm>
            <a:custGeom>
              <a:avLst/>
              <a:gdLst/>
              <a:ahLst/>
              <a:cxnLst/>
              <a:rect l="l" t="t" r="r" b="b"/>
              <a:pathLst>
                <a:path w="2423" h="2845" extrusionOk="0">
                  <a:moveTo>
                    <a:pt x="153" y="1"/>
                  </a:moveTo>
                  <a:cubicBezTo>
                    <a:pt x="58" y="145"/>
                    <a:pt x="4" y="342"/>
                    <a:pt x="2" y="585"/>
                  </a:cubicBezTo>
                  <a:cubicBezTo>
                    <a:pt x="1" y="1354"/>
                    <a:pt x="542" y="2291"/>
                    <a:pt x="1213" y="2678"/>
                  </a:cubicBezTo>
                  <a:cubicBezTo>
                    <a:pt x="1408" y="2791"/>
                    <a:pt x="1593" y="2845"/>
                    <a:pt x="1757" y="2845"/>
                  </a:cubicBezTo>
                  <a:cubicBezTo>
                    <a:pt x="2119" y="2845"/>
                    <a:pt x="2379" y="2583"/>
                    <a:pt x="2422" y="2122"/>
                  </a:cubicBezTo>
                  <a:lnTo>
                    <a:pt x="2422" y="2122"/>
                  </a:lnTo>
                  <a:cubicBezTo>
                    <a:pt x="2304" y="2302"/>
                    <a:pt x="2121" y="2400"/>
                    <a:pt x="1901" y="2400"/>
                  </a:cubicBezTo>
                  <a:cubicBezTo>
                    <a:pt x="1737" y="2400"/>
                    <a:pt x="1552" y="2346"/>
                    <a:pt x="1357" y="2233"/>
                  </a:cubicBezTo>
                  <a:cubicBezTo>
                    <a:pt x="686" y="1846"/>
                    <a:pt x="145" y="909"/>
                    <a:pt x="147" y="139"/>
                  </a:cubicBezTo>
                  <a:cubicBezTo>
                    <a:pt x="147" y="91"/>
                    <a:pt x="150" y="45"/>
                    <a:pt x="153" y="1"/>
                  </a:cubicBezTo>
                  <a:close/>
                </a:path>
              </a:pathLst>
            </a:custGeom>
            <a:solidFill>
              <a:srgbClr val="AE1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4"/>
            <p:cNvSpPr/>
            <p:nvPr/>
          </p:nvSpPr>
          <p:spPr>
            <a:xfrm>
              <a:off x="6517825" y="2178875"/>
              <a:ext cx="36750" cy="19375"/>
            </a:xfrm>
            <a:custGeom>
              <a:avLst/>
              <a:gdLst/>
              <a:ahLst/>
              <a:cxnLst/>
              <a:rect l="l" t="t" r="r" b="b"/>
              <a:pathLst>
                <a:path w="1470" h="775" extrusionOk="0">
                  <a:moveTo>
                    <a:pt x="733" y="1"/>
                  </a:moveTo>
                  <a:cubicBezTo>
                    <a:pt x="562" y="1"/>
                    <a:pt x="391" y="39"/>
                    <a:pt x="260" y="115"/>
                  </a:cubicBezTo>
                  <a:cubicBezTo>
                    <a:pt x="1" y="265"/>
                    <a:pt x="2" y="511"/>
                    <a:pt x="264" y="662"/>
                  </a:cubicBezTo>
                  <a:cubicBezTo>
                    <a:pt x="395" y="737"/>
                    <a:pt x="566" y="774"/>
                    <a:pt x="737" y="774"/>
                  </a:cubicBezTo>
                  <a:cubicBezTo>
                    <a:pt x="908" y="774"/>
                    <a:pt x="1079" y="737"/>
                    <a:pt x="1208" y="662"/>
                  </a:cubicBezTo>
                  <a:cubicBezTo>
                    <a:pt x="1469" y="511"/>
                    <a:pt x="1468" y="265"/>
                    <a:pt x="1205" y="115"/>
                  </a:cubicBezTo>
                  <a:cubicBezTo>
                    <a:pt x="1075" y="39"/>
                    <a:pt x="904" y="1"/>
                    <a:pt x="733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4"/>
            <p:cNvSpPr/>
            <p:nvPr/>
          </p:nvSpPr>
          <p:spPr>
            <a:xfrm>
              <a:off x="6523025" y="2179150"/>
              <a:ext cx="24525" cy="18350"/>
            </a:xfrm>
            <a:custGeom>
              <a:avLst/>
              <a:gdLst/>
              <a:ahLst/>
              <a:cxnLst/>
              <a:rect l="l" t="t" r="r" b="b"/>
              <a:pathLst>
                <a:path w="981" h="734" extrusionOk="0">
                  <a:moveTo>
                    <a:pt x="681" y="1"/>
                  </a:moveTo>
                  <a:lnTo>
                    <a:pt x="0" y="614"/>
                  </a:lnTo>
                  <a:cubicBezTo>
                    <a:pt x="17" y="626"/>
                    <a:pt x="37" y="640"/>
                    <a:pt x="56" y="651"/>
                  </a:cubicBezTo>
                  <a:cubicBezTo>
                    <a:pt x="123" y="687"/>
                    <a:pt x="195" y="717"/>
                    <a:pt x="271" y="734"/>
                  </a:cubicBezTo>
                  <a:lnTo>
                    <a:pt x="980" y="94"/>
                  </a:lnTo>
                  <a:cubicBezTo>
                    <a:pt x="887" y="45"/>
                    <a:pt x="785" y="13"/>
                    <a:pt x="681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4"/>
            <p:cNvSpPr/>
            <p:nvPr/>
          </p:nvSpPr>
          <p:spPr>
            <a:xfrm>
              <a:off x="6592000" y="2258500"/>
              <a:ext cx="4550" cy="100800"/>
            </a:xfrm>
            <a:custGeom>
              <a:avLst/>
              <a:gdLst/>
              <a:ahLst/>
              <a:cxnLst/>
              <a:rect l="l" t="t" r="r" b="b"/>
              <a:pathLst>
                <a:path w="182" h="4032" extrusionOk="0">
                  <a:moveTo>
                    <a:pt x="171" y="1"/>
                  </a:moveTo>
                  <a:lnTo>
                    <a:pt x="0" y="100"/>
                  </a:lnTo>
                  <a:lnTo>
                    <a:pt x="11" y="4032"/>
                  </a:lnTo>
                  <a:lnTo>
                    <a:pt x="182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4"/>
            <p:cNvSpPr/>
            <p:nvPr/>
          </p:nvSpPr>
          <p:spPr>
            <a:xfrm>
              <a:off x="6600025" y="2253825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2" y="0"/>
                  </a:moveTo>
                  <a:lnTo>
                    <a:pt x="0" y="100"/>
                  </a:lnTo>
                  <a:lnTo>
                    <a:pt x="11" y="4031"/>
                  </a:lnTo>
                  <a:lnTo>
                    <a:pt x="183" y="3931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4"/>
            <p:cNvSpPr/>
            <p:nvPr/>
          </p:nvSpPr>
          <p:spPr>
            <a:xfrm>
              <a:off x="6624150" y="2239800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2" y="0"/>
                  </a:moveTo>
                  <a:lnTo>
                    <a:pt x="0" y="100"/>
                  </a:lnTo>
                  <a:lnTo>
                    <a:pt x="12" y="4032"/>
                  </a:lnTo>
                  <a:lnTo>
                    <a:pt x="183" y="393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4"/>
            <p:cNvSpPr/>
            <p:nvPr/>
          </p:nvSpPr>
          <p:spPr>
            <a:xfrm>
              <a:off x="6616125" y="2244475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2" y="1"/>
                  </a:moveTo>
                  <a:lnTo>
                    <a:pt x="0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4"/>
            <p:cNvSpPr/>
            <p:nvPr/>
          </p:nvSpPr>
          <p:spPr>
            <a:xfrm>
              <a:off x="6608050" y="2249125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1"/>
                  </a:moveTo>
                  <a:lnTo>
                    <a:pt x="1" y="101"/>
                  </a:lnTo>
                  <a:lnTo>
                    <a:pt x="13" y="4032"/>
                  </a:lnTo>
                  <a:lnTo>
                    <a:pt x="183" y="3932"/>
                  </a:lnTo>
                  <a:lnTo>
                    <a:pt x="173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4"/>
            <p:cNvSpPr/>
            <p:nvPr/>
          </p:nvSpPr>
          <p:spPr>
            <a:xfrm>
              <a:off x="6543725" y="228655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1" y="0"/>
                  </a:moveTo>
                  <a:lnTo>
                    <a:pt x="0" y="100"/>
                  </a:lnTo>
                  <a:lnTo>
                    <a:pt x="11" y="4031"/>
                  </a:lnTo>
                  <a:lnTo>
                    <a:pt x="183" y="3931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4"/>
            <p:cNvSpPr/>
            <p:nvPr/>
          </p:nvSpPr>
          <p:spPr>
            <a:xfrm>
              <a:off x="6575900" y="2267825"/>
              <a:ext cx="4600" cy="100825"/>
            </a:xfrm>
            <a:custGeom>
              <a:avLst/>
              <a:gdLst/>
              <a:ahLst/>
              <a:cxnLst/>
              <a:rect l="l" t="t" r="r" b="b"/>
              <a:pathLst>
                <a:path w="184" h="4033" extrusionOk="0">
                  <a:moveTo>
                    <a:pt x="171" y="1"/>
                  </a:moveTo>
                  <a:lnTo>
                    <a:pt x="1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4"/>
            <p:cNvSpPr/>
            <p:nvPr/>
          </p:nvSpPr>
          <p:spPr>
            <a:xfrm>
              <a:off x="6559800" y="227720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1" y="1"/>
                  </a:moveTo>
                  <a:lnTo>
                    <a:pt x="1" y="101"/>
                  </a:lnTo>
                  <a:lnTo>
                    <a:pt x="12" y="4032"/>
                  </a:lnTo>
                  <a:lnTo>
                    <a:pt x="184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4"/>
            <p:cNvSpPr/>
            <p:nvPr/>
          </p:nvSpPr>
          <p:spPr>
            <a:xfrm>
              <a:off x="6551750" y="228185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2" y="1"/>
                  </a:moveTo>
                  <a:lnTo>
                    <a:pt x="0" y="101"/>
                  </a:lnTo>
                  <a:lnTo>
                    <a:pt x="11" y="4032"/>
                  </a:lnTo>
                  <a:lnTo>
                    <a:pt x="183" y="3933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4"/>
            <p:cNvSpPr/>
            <p:nvPr/>
          </p:nvSpPr>
          <p:spPr>
            <a:xfrm>
              <a:off x="6567850" y="2272525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2" y="0"/>
                  </a:moveTo>
                  <a:lnTo>
                    <a:pt x="0" y="100"/>
                  </a:lnTo>
                  <a:lnTo>
                    <a:pt x="11" y="4031"/>
                  </a:lnTo>
                  <a:lnTo>
                    <a:pt x="183" y="393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4"/>
            <p:cNvSpPr/>
            <p:nvPr/>
          </p:nvSpPr>
          <p:spPr>
            <a:xfrm>
              <a:off x="6583925" y="226320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0"/>
                  </a:moveTo>
                  <a:lnTo>
                    <a:pt x="1" y="100"/>
                  </a:lnTo>
                  <a:lnTo>
                    <a:pt x="11" y="4031"/>
                  </a:lnTo>
                  <a:lnTo>
                    <a:pt x="184" y="3931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4"/>
            <p:cNvSpPr/>
            <p:nvPr/>
          </p:nvSpPr>
          <p:spPr>
            <a:xfrm>
              <a:off x="6672425" y="2211750"/>
              <a:ext cx="4600" cy="100825"/>
            </a:xfrm>
            <a:custGeom>
              <a:avLst/>
              <a:gdLst/>
              <a:ahLst/>
              <a:cxnLst/>
              <a:rect l="l" t="t" r="r" b="b"/>
              <a:pathLst>
                <a:path w="184" h="4033" extrusionOk="0">
                  <a:moveTo>
                    <a:pt x="172" y="1"/>
                  </a:moveTo>
                  <a:lnTo>
                    <a:pt x="0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4"/>
            <p:cNvSpPr/>
            <p:nvPr/>
          </p:nvSpPr>
          <p:spPr>
            <a:xfrm>
              <a:off x="6680475" y="2207075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1" y="1"/>
                  </a:moveTo>
                  <a:lnTo>
                    <a:pt x="1" y="100"/>
                  </a:lnTo>
                  <a:lnTo>
                    <a:pt x="12" y="4032"/>
                  </a:lnTo>
                  <a:lnTo>
                    <a:pt x="182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4"/>
            <p:cNvSpPr/>
            <p:nvPr/>
          </p:nvSpPr>
          <p:spPr>
            <a:xfrm>
              <a:off x="6632200" y="2235125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1" y="0"/>
                  </a:moveTo>
                  <a:lnTo>
                    <a:pt x="1" y="100"/>
                  </a:lnTo>
                  <a:lnTo>
                    <a:pt x="12" y="4031"/>
                  </a:lnTo>
                  <a:lnTo>
                    <a:pt x="184" y="3931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4"/>
            <p:cNvSpPr/>
            <p:nvPr/>
          </p:nvSpPr>
          <p:spPr>
            <a:xfrm>
              <a:off x="6704600" y="219305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1"/>
                  </a:moveTo>
                  <a:lnTo>
                    <a:pt x="1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3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4"/>
            <p:cNvSpPr/>
            <p:nvPr/>
          </p:nvSpPr>
          <p:spPr>
            <a:xfrm>
              <a:off x="6696550" y="2197700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2" y="1"/>
                  </a:moveTo>
                  <a:lnTo>
                    <a:pt x="0" y="101"/>
                  </a:lnTo>
                  <a:lnTo>
                    <a:pt x="12" y="4032"/>
                  </a:lnTo>
                  <a:lnTo>
                    <a:pt x="183" y="3932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4"/>
            <p:cNvSpPr/>
            <p:nvPr/>
          </p:nvSpPr>
          <p:spPr>
            <a:xfrm>
              <a:off x="6688500" y="220240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0"/>
                  </a:moveTo>
                  <a:lnTo>
                    <a:pt x="1" y="100"/>
                  </a:lnTo>
                  <a:lnTo>
                    <a:pt x="12" y="4031"/>
                  </a:lnTo>
                  <a:lnTo>
                    <a:pt x="184" y="3931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4"/>
            <p:cNvSpPr/>
            <p:nvPr/>
          </p:nvSpPr>
          <p:spPr>
            <a:xfrm>
              <a:off x="6640225" y="2230475"/>
              <a:ext cx="4600" cy="100750"/>
            </a:xfrm>
            <a:custGeom>
              <a:avLst/>
              <a:gdLst/>
              <a:ahLst/>
              <a:cxnLst/>
              <a:rect l="l" t="t" r="r" b="b"/>
              <a:pathLst>
                <a:path w="184" h="4030" extrusionOk="0">
                  <a:moveTo>
                    <a:pt x="173" y="0"/>
                  </a:moveTo>
                  <a:lnTo>
                    <a:pt x="1" y="98"/>
                  </a:lnTo>
                  <a:lnTo>
                    <a:pt x="13" y="4030"/>
                  </a:lnTo>
                  <a:lnTo>
                    <a:pt x="184" y="3931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4"/>
            <p:cNvSpPr/>
            <p:nvPr/>
          </p:nvSpPr>
          <p:spPr>
            <a:xfrm>
              <a:off x="6648300" y="2225775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1" y="1"/>
                  </a:moveTo>
                  <a:lnTo>
                    <a:pt x="1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4"/>
            <p:cNvSpPr/>
            <p:nvPr/>
          </p:nvSpPr>
          <p:spPr>
            <a:xfrm>
              <a:off x="6656325" y="2221100"/>
              <a:ext cx="4600" cy="100800"/>
            </a:xfrm>
            <a:custGeom>
              <a:avLst/>
              <a:gdLst/>
              <a:ahLst/>
              <a:cxnLst/>
              <a:rect l="l" t="t" r="r" b="b"/>
              <a:pathLst>
                <a:path w="184" h="4032" extrusionOk="0">
                  <a:moveTo>
                    <a:pt x="173" y="0"/>
                  </a:moveTo>
                  <a:lnTo>
                    <a:pt x="1" y="100"/>
                  </a:lnTo>
                  <a:lnTo>
                    <a:pt x="11" y="4031"/>
                  </a:lnTo>
                  <a:lnTo>
                    <a:pt x="183" y="3932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4"/>
            <p:cNvSpPr/>
            <p:nvPr/>
          </p:nvSpPr>
          <p:spPr>
            <a:xfrm>
              <a:off x="6664400" y="2216400"/>
              <a:ext cx="4575" cy="100800"/>
            </a:xfrm>
            <a:custGeom>
              <a:avLst/>
              <a:gdLst/>
              <a:ahLst/>
              <a:cxnLst/>
              <a:rect l="l" t="t" r="r" b="b"/>
              <a:pathLst>
                <a:path w="183" h="4032" extrusionOk="0">
                  <a:moveTo>
                    <a:pt x="171" y="1"/>
                  </a:moveTo>
                  <a:lnTo>
                    <a:pt x="0" y="101"/>
                  </a:lnTo>
                  <a:lnTo>
                    <a:pt x="11" y="4032"/>
                  </a:lnTo>
                  <a:lnTo>
                    <a:pt x="183" y="3932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9B1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7" name="Google Shape;2237;p54"/>
          <p:cNvSpPr/>
          <p:nvPr/>
        </p:nvSpPr>
        <p:spPr>
          <a:xfrm>
            <a:off x="5924550" y="2180075"/>
            <a:ext cx="625" cy="117925"/>
          </a:xfrm>
          <a:custGeom>
            <a:avLst/>
            <a:gdLst/>
            <a:ahLst/>
            <a:cxnLst/>
            <a:rect l="l" t="t" r="r" b="b"/>
            <a:pathLst>
              <a:path w="25" h="4717" extrusionOk="0">
                <a:moveTo>
                  <a:pt x="2" y="1"/>
                </a:moveTo>
                <a:lnTo>
                  <a:pt x="0" y="474"/>
                </a:lnTo>
                <a:lnTo>
                  <a:pt x="23" y="4717"/>
                </a:lnTo>
                <a:lnTo>
                  <a:pt x="25" y="4244"/>
                </a:lnTo>
                <a:lnTo>
                  <a:pt x="2" y="1"/>
                </a:lnTo>
                <a:close/>
              </a:path>
            </a:pathLst>
          </a:custGeom>
          <a:solidFill>
            <a:srgbClr val="FAC8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8" name="Google Shape;2238;p54"/>
          <p:cNvGrpSpPr/>
          <p:nvPr/>
        </p:nvGrpSpPr>
        <p:grpSpPr>
          <a:xfrm>
            <a:off x="5924575" y="2180075"/>
            <a:ext cx="367350" cy="224000"/>
            <a:chOff x="5161925" y="2180075"/>
            <a:chExt cx="367350" cy="224000"/>
          </a:xfrm>
        </p:grpSpPr>
        <p:sp>
          <p:nvSpPr>
            <p:cNvPr id="2239" name="Google Shape;2239;p54"/>
            <p:cNvSpPr/>
            <p:nvPr/>
          </p:nvSpPr>
          <p:spPr>
            <a:xfrm>
              <a:off x="5345950" y="2286150"/>
              <a:ext cx="183300" cy="117925"/>
            </a:xfrm>
            <a:custGeom>
              <a:avLst/>
              <a:gdLst/>
              <a:ahLst/>
              <a:cxnLst/>
              <a:rect l="l" t="t" r="r" b="b"/>
              <a:pathLst>
                <a:path w="7332" h="4717" extrusionOk="0">
                  <a:moveTo>
                    <a:pt x="3652" y="1"/>
                  </a:moveTo>
                  <a:lnTo>
                    <a:pt x="3658" y="1210"/>
                  </a:lnTo>
                  <a:cubicBezTo>
                    <a:pt x="3659" y="1462"/>
                    <a:pt x="3484" y="1689"/>
                    <a:pt x="3200" y="1855"/>
                  </a:cubicBezTo>
                  <a:cubicBezTo>
                    <a:pt x="2916" y="2021"/>
                    <a:pt x="2521" y="2122"/>
                    <a:pt x="2086" y="2122"/>
                  </a:cubicBezTo>
                  <a:lnTo>
                    <a:pt x="2" y="2122"/>
                  </a:lnTo>
                  <a:lnTo>
                    <a:pt x="0" y="2595"/>
                  </a:lnTo>
                  <a:cubicBezTo>
                    <a:pt x="3" y="3181"/>
                    <a:pt x="416" y="3711"/>
                    <a:pt x="1080" y="4095"/>
                  </a:cubicBezTo>
                  <a:cubicBezTo>
                    <a:pt x="1745" y="4479"/>
                    <a:pt x="2662" y="4717"/>
                    <a:pt x="3675" y="4717"/>
                  </a:cubicBezTo>
                  <a:cubicBezTo>
                    <a:pt x="5696" y="4717"/>
                    <a:pt x="7331" y="3766"/>
                    <a:pt x="7325" y="2595"/>
                  </a:cubicBezTo>
                  <a:lnTo>
                    <a:pt x="7326" y="2122"/>
                  </a:lnTo>
                  <a:cubicBezTo>
                    <a:pt x="7323" y="1537"/>
                    <a:pt x="6910" y="1007"/>
                    <a:pt x="6245" y="623"/>
                  </a:cubicBezTo>
                  <a:cubicBezTo>
                    <a:pt x="5580" y="239"/>
                    <a:pt x="4663" y="1"/>
                    <a:pt x="3652" y="1"/>
                  </a:cubicBezTo>
                  <a:close/>
                </a:path>
              </a:pathLst>
            </a:custGeom>
            <a:solidFill>
              <a:srgbClr val="484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4"/>
            <p:cNvSpPr/>
            <p:nvPr/>
          </p:nvSpPr>
          <p:spPr>
            <a:xfrm>
              <a:off x="5254075" y="2233125"/>
              <a:ext cx="183175" cy="117925"/>
            </a:xfrm>
            <a:custGeom>
              <a:avLst/>
              <a:gdLst/>
              <a:ahLst/>
              <a:cxnLst/>
              <a:rect l="l" t="t" r="r" b="b"/>
              <a:pathLst>
                <a:path w="7327" h="4717" extrusionOk="0">
                  <a:moveTo>
                    <a:pt x="3652" y="0"/>
                  </a:moveTo>
                  <a:lnTo>
                    <a:pt x="3664" y="2122"/>
                  </a:lnTo>
                  <a:lnTo>
                    <a:pt x="0" y="2122"/>
                  </a:lnTo>
                  <a:lnTo>
                    <a:pt x="8" y="3331"/>
                  </a:lnTo>
                  <a:lnTo>
                    <a:pt x="6" y="3802"/>
                  </a:lnTo>
                  <a:cubicBezTo>
                    <a:pt x="8" y="4054"/>
                    <a:pt x="186" y="4282"/>
                    <a:pt x="472" y="4448"/>
                  </a:cubicBezTo>
                  <a:cubicBezTo>
                    <a:pt x="758" y="4614"/>
                    <a:pt x="1154" y="4716"/>
                    <a:pt x="1589" y="4716"/>
                  </a:cubicBezTo>
                  <a:lnTo>
                    <a:pt x="3675" y="4716"/>
                  </a:lnTo>
                  <a:lnTo>
                    <a:pt x="3675" y="4243"/>
                  </a:lnTo>
                  <a:cubicBezTo>
                    <a:pt x="3672" y="3658"/>
                    <a:pt x="4079" y="3128"/>
                    <a:pt x="4740" y="2744"/>
                  </a:cubicBezTo>
                  <a:cubicBezTo>
                    <a:pt x="5400" y="2360"/>
                    <a:pt x="6314" y="2122"/>
                    <a:pt x="7327" y="2122"/>
                  </a:cubicBezTo>
                  <a:lnTo>
                    <a:pt x="7319" y="914"/>
                  </a:lnTo>
                  <a:cubicBezTo>
                    <a:pt x="7319" y="662"/>
                    <a:pt x="7141" y="433"/>
                    <a:pt x="6854" y="267"/>
                  </a:cubicBezTo>
                  <a:cubicBezTo>
                    <a:pt x="6568" y="102"/>
                    <a:pt x="6173" y="0"/>
                    <a:pt x="5737" y="0"/>
                  </a:cubicBezTo>
                  <a:close/>
                </a:path>
              </a:pathLst>
            </a:custGeom>
            <a:solidFill>
              <a:srgbClr val="B51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4"/>
            <p:cNvSpPr/>
            <p:nvPr/>
          </p:nvSpPr>
          <p:spPr>
            <a:xfrm>
              <a:off x="5293175" y="2233125"/>
              <a:ext cx="52200" cy="11850"/>
            </a:xfrm>
            <a:custGeom>
              <a:avLst/>
              <a:gdLst/>
              <a:ahLst/>
              <a:cxnLst/>
              <a:rect l="l" t="t" r="r" b="b"/>
              <a:pathLst>
                <a:path w="2088" h="474" extrusionOk="0">
                  <a:moveTo>
                    <a:pt x="2" y="0"/>
                  </a:moveTo>
                  <a:lnTo>
                    <a:pt x="0" y="473"/>
                  </a:lnTo>
                  <a:lnTo>
                    <a:pt x="2086" y="473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FAC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4"/>
            <p:cNvSpPr/>
            <p:nvPr/>
          </p:nvSpPr>
          <p:spPr>
            <a:xfrm>
              <a:off x="5253875" y="2233125"/>
              <a:ext cx="39350" cy="34650"/>
            </a:xfrm>
            <a:custGeom>
              <a:avLst/>
              <a:gdLst/>
              <a:ahLst/>
              <a:cxnLst/>
              <a:rect l="l" t="t" r="r" b="b"/>
              <a:pathLst>
                <a:path w="1574" h="1386" extrusionOk="0">
                  <a:moveTo>
                    <a:pt x="1574" y="0"/>
                  </a:moveTo>
                  <a:cubicBezTo>
                    <a:pt x="1139" y="0"/>
                    <a:pt x="746" y="102"/>
                    <a:pt x="460" y="267"/>
                  </a:cubicBezTo>
                  <a:cubicBezTo>
                    <a:pt x="174" y="433"/>
                    <a:pt x="1" y="662"/>
                    <a:pt x="2" y="914"/>
                  </a:cubicBezTo>
                  <a:lnTo>
                    <a:pt x="1" y="1376"/>
                  </a:lnTo>
                  <a:lnTo>
                    <a:pt x="1" y="1376"/>
                  </a:lnTo>
                  <a:cubicBezTo>
                    <a:pt x="4" y="1128"/>
                    <a:pt x="178" y="904"/>
                    <a:pt x="458" y="741"/>
                  </a:cubicBezTo>
                  <a:cubicBezTo>
                    <a:pt x="744" y="575"/>
                    <a:pt x="1137" y="472"/>
                    <a:pt x="1572" y="472"/>
                  </a:cubicBezTo>
                  <a:lnTo>
                    <a:pt x="1574" y="0"/>
                  </a:lnTo>
                  <a:close/>
                  <a:moveTo>
                    <a:pt x="1" y="1376"/>
                  </a:moveTo>
                  <a:cubicBezTo>
                    <a:pt x="1" y="1379"/>
                    <a:pt x="1" y="1382"/>
                    <a:pt x="1" y="1386"/>
                  </a:cubicBezTo>
                  <a:lnTo>
                    <a:pt x="1" y="1376"/>
                  </a:lnTo>
                  <a:close/>
                </a:path>
              </a:pathLst>
            </a:custGeom>
            <a:solidFill>
              <a:srgbClr val="FAC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4"/>
            <p:cNvSpPr/>
            <p:nvPr/>
          </p:nvSpPr>
          <p:spPr>
            <a:xfrm>
              <a:off x="5345325" y="2233125"/>
              <a:ext cx="375" cy="64875"/>
            </a:xfrm>
            <a:custGeom>
              <a:avLst/>
              <a:gdLst/>
              <a:ahLst/>
              <a:cxnLst/>
              <a:rect l="l" t="t" r="r" b="b"/>
              <a:pathLst>
                <a:path w="15" h="2595" extrusionOk="0">
                  <a:moveTo>
                    <a:pt x="2" y="0"/>
                  </a:moveTo>
                  <a:lnTo>
                    <a:pt x="0" y="473"/>
                  </a:lnTo>
                  <a:lnTo>
                    <a:pt x="13" y="2595"/>
                  </a:lnTo>
                  <a:lnTo>
                    <a:pt x="14" y="212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4"/>
            <p:cNvSpPr/>
            <p:nvPr/>
          </p:nvSpPr>
          <p:spPr>
            <a:xfrm>
              <a:off x="5254075" y="2286150"/>
              <a:ext cx="91625" cy="11850"/>
            </a:xfrm>
            <a:custGeom>
              <a:avLst/>
              <a:gdLst/>
              <a:ahLst/>
              <a:cxnLst/>
              <a:rect l="l" t="t" r="r" b="b"/>
              <a:pathLst>
                <a:path w="3665" h="474" extrusionOk="0">
                  <a:moveTo>
                    <a:pt x="0" y="1"/>
                  </a:moveTo>
                  <a:lnTo>
                    <a:pt x="0" y="474"/>
                  </a:lnTo>
                  <a:lnTo>
                    <a:pt x="3663" y="474"/>
                  </a:lnTo>
                  <a:lnTo>
                    <a:pt x="3664" y="1"/>
                  </a:lnTo>
                  <a:close/>
                </a:path>
              </a:pathLst>
            </a:custGeom>
            <a:solidFill>
              <a:srgbClr val="FBC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4"/>
            <p:cNvSpPr/>
            <p:nvPr/>
          </p:nvSpPr>
          <p:spPr>
            <a:xfrm>
              <a:off x="5253875" y="2255975"/>
              <a:ext cx="225" cy="42025"/>
            </a:xfrm>
            <a:custGeom>
              <a:avLst/>
              <a:gdLst/>
              <a:ahLst/>
              <a:cxnLst/>
              <a:rect l="l" t="t" r="r" b="b"/>
              <a:pathLst>
                <a:path w="9" h="1681" extrusionOk="0">
                  <a:moveTo>
                    <a:pt x="2" y="0"/>
                  </a:moveTo>
                  <a:lnTo>
                    <a:pt x="1" y="472"/>
                  </a:lnTo>
                  <a:lnTo>
                    <a:pt x="8" y="1681"/>
                  </a:lnTo>
                  <a:lnTo>
                    <a:pt x="8" y="120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BC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4"/>
            <p:cNvSpPr/>
            <p:nvPr/>
          </p:nvSpPr>
          <p:spPr>
            <a:xfrm>
              <a:off x="5253875" y="2233125"/>
              <a:ext cx="91825" cy="53050"/>
            </a:xfrm>
            <a:custGeom>
              <a:avLst/>
              <a:gdLst/>
              <a:ahLst/>
              <a:cxnLst/>
              <a:rect l="l" t="t" r="r" b="b"/>
              <a:pathLst>
                <a:path w="3673" h="2122" extrusionOk="0">
                  <a:moveTo>
                    <a:pt x="1574" y="0"/>
                  </a:moveTo>
                  <a:cubicBezTo>
                    <a:pt x="1139" y="0"/>
                    <a:pt x="746" y="102"/>
                    <a:pt x="460" y="267"/>
                  </a:cubicBezTo>
                  <a:cubicBezTo>
                    <a:pt x="174" y="433"/>
                    <a:pt x="1" y="662"/>
                    <a:pt x="2" y="914"/>
                  </a:cubicBezTo>
                  <a:lnTo>
                    <a:pt x="8" y="2122"/>
                  </a:lnTo>
                  <a:lnTo>
                    <a:pt x="3672" y="2122"/>
                  </a:lnTo>
                  <a:lnTo>
                    <a:pt x="3660" y="0"/>
                  </a:lnTo>
                  <a:close/>
                </a:path>
              </a:pathLst>
            </a:custGeom>
            <a:solidFill>
              <a:srgbClr val="FBC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4"/>
            <p:cNvSpPr/>
            <p:nvPr/>
          </p:nvSpPr>
          <p:spPr>
            <a:xfrm>
              <a:off x="5161925" y="2180075"/>
              <a:ext cx="183450" cy="117925"/>
            </a:xfrm>
            <a:custGeom>
              <a:avLst/>
              <a:gdLst/>
              <a:ahLst/>
              <a:cxnLst/>
              <a:rect l="l" t="t" r="r" b="b"/>
              <a:pathLst>
                <a:path w="7338" h="4717" extrusionOk="0">
                  <a:moveTo>
                    <a:pt x="1" y="1"/>
                  </a:moveTo>
                  <a:lnTo>
                    <a:pt x="24" y="4245"/>
                  </a:lnTo>
                  <a:lnTo>
                    <a:pt x="22" y="4717"/>
                  </a:lnTo>
                  <a:lnTo>
                    <a:pt x="3686" y="4717"/>
                  </a:lnTo>
                  <a:lnTo>
                    <a:pt x="3686" y="4245"/>
                  </a:lnTo>
                  <a:lnTo>
                    <a:pt x="3680" y="3036"/>
                  </a:lnTo>
                  <a:cubicBezTo>
                    <a:pt x="3679" y="2784"/>
                    <a:pt x="3854" y="2557"/>
                    <a:pt x="4138" y="2391"/>
                  </a:cubicBezTo>
                  <a:cubicBezTo>
                    <a:pt x="4422" y="2225"/>
                    <a:pt x="4817" y="2124"/>
                    <a:pt x="5252" y="2124"/>
                  </a:cubicBezTo>
                  <a:lnTo>
                    <a:pt x="7338" y="2124"/>
                  </a:lnTo>
                  <a:lnTo>
                    <a:pt x="7326" y="1"/>
                  </a:lnTo>
                  <a:close/>
                </a:path>
              </a:pathLst>
            </a:custGeom>
            <a:solidFill>
              <a:srgbClr val="FAC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4"/>
            <p:cNvSpPr/>
            <p:nvPr/>
          </p:nvSpPr>
          <p:spPr>
            <a:xfrm>
              <a:off x="5162475" y="2286150"/>
              <a:ext cx="91625" cy="11850"/>
            </a:xfrm>
            <a:custGeom>
              <a:avLst/>
              <a:gdLst/>
              <a:ahLst/>
              <a:cxnLst/>
              <a:rect l="l" t="t" r="r" b="b"/>
              <a:pathLst>
                <a:path w="3665" h="474" extrusionOk="0">
                  <a:moveTo>
                    <a:pt x="2" y="1"/>
                  </a:moveTo>
                  <a:lnTo>
                    <a:pt x="0" y="474"/>
                  </a:lnTo>
                  <a:lnTo>
                    <a:pt x="3664" y="474"/>
                  </a:lnTo>
                  <a:lnTo>
                    <a:pt x="3664" y="1"/>
                  </a:ln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4"/>
            <p:cNvSpPr/>
            <p:nvPr/>
          </p:nvSpPr>
          <p:spPr>
            <a:xfrm>
              <a:off x="5161925" y="2180075"/>
              <a:ext cx="183450" cy="106100"/>
            </a:xfrm>
            <a:custGeom>
              <a:avLst/>
              <a:gdLst/>
              <a:ahLst/>
              <a:cxnLst/>
              <a:rect l="l" t="t" r="r" b="b"/>
              <a:pathLst>
                <a:path w="7338" h="4244" extrusionOk="0">
                  <a:moveTo>
                    <a:pt x="1" y="1"/>
                  </a:moveTo>
                  <a:lnTo>
                    <a:pt x="24" y="4244"/>
                  </a:lnTo>
                  <a:lnTo>
                    <a:pt x="3686" y="4244"/>
                  </a:lnTo>
                  <a:lnTo>
                    <a:pt x="3680" y="3036"/>
                  </a:lnTo>
                  <a:cubicBezTo>
                    <a:pt x="3677" y="2784"/>
                    <a:pt x="3854" y="2555"/>
                    <a:pt x="4138" y="2389"/>
                  </a:cubicBezTo>
                  <a:cubicBezTo>
                    <a:pt x="4422" y="2225"/>
                    <a:pt x="4817" y="2122"/>
                    <a:pt x="5252" y="2122"/>
                  </a:cubicBezTo>
                  <a:lnTo>
                    <a:pt x="7338" y="2122"/>
                  </a:lnTo>
                  <a:lnTo>
                    <a:pt x="7326" y="1"/>
                  </a:lnTo>
                  <a:close/>
                </a:path>
              </a:pathLst>
            </a:custGeom>
            <a:solidFill>
              <a:srgbClr val="FAC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4"/>
            <p:cNvSpPr/>
            <p:nvPr/>
          </p:nvSpPr>
          <p:spPr>
            <a:xfrm>
              <a:off x="5437200" y="2286150"/>
              <a:ext cx="200" cy="42050"/>
            </a:xfrm>
            <a:custGeom>
              <a:avLst/>
              <a:gdLst/>
              <a:ahLst/>
              <a:cxnLst/>
              <a:rect l="l" t="t" r="r" b="b"/>
              <a:pathLst>
                <a:path w="8" h="1682" extrusionOk="0">
                  <a:moveTo>
                    <a:pt x="2" y="1"/>
                  </a:moveTo>
                  <a:lnTo>
                    <a:pt x="0" y="474"/>
                  </a:lnTo>
                  <a:lnTo>
                    <a:pt x="6" y="1681"/>
                  </a:lnTo>
                  <a:lnTo>
                    <a:pt x="8" y="121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525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4"/>
            <p:cNvSpPr/>
            <p:nvPr/>
          </p:nvSpPr>
          <p:spPr>
            <a:xfrm>
              <a:off x="5254075" y="2286150"/>
              <a:ext cx="200" cy="42050"/>
            </a:xfrm>
            <a:custGeom>
              <a:avLst/>
              <a:gdLst/>
              <a:ahLst/>
              <a:cxnLst/>
              <a:rect l="l" t="t" r="r" b="b"/>
              <a:pathLst>
                <a:path w="8" h="1682" extrusionOk="0">
                  <a:moveTo>
                    <a:pt x="0" y="1"/>
                  </a:moveTo>
                  <a:lnTo>
                    <a:pt x="0" y="474"/>
                  </a:lnTo>
                  <a:lnTo>
                    <a:pt x="6" y="1681"/>
                  </a:lnTo>
                  <a:lnTo>
                    <a:pt x="8" y="12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4"/>
            <p:cNvSpPr/>
            <p:nvPr/>
          </p:nvSpPr>
          <p:spPr>
            <a:xfrm>
              <a:off x="5398050" y="2316375"/>
              <a:ext cx="39350" cy="34675"/>
            </a:xfrm>
            <a:custGeom>
              <a:avLst/>
              <a:gdLst/>
              <a:ahLst/>
              <a:cxnLst/>
              <a:rect l="l" t="t" r="r" b="b"/>
              <a:pathLst>
                <a:path w="1574" h="1387" extrusionOk="0">
                  <a:moveTo>
                    <a:pt x="1574" y="1"/>
                  </a:moveTo>
                  <a:lnTo>
                    <a:pt x="1574" y="11"/>
                  </a:lnTo>
                  <a:lnTo>
                    <a:pt x="1574" y="11"/>
                  </a:lnTo>
                  <a:cubicBezTo>
                    <a:pt x="1574" y="7"/>
                    <a:pt x="1574" y="4"/>
                    <a:pt x="1574" y="1"/>
                  </a:cubicBezTo>
                  <a:close/>
                  <a:moveTo>
                    <a:pt x="1574" y="11"/>
                  </a:moveTo>
                  <a:cubicBezTo>
                    <a:pt x="1571" y="259"/>
                    <a:pt x="1396" y="484"/>
                    <a:pt x="1116" y="646"/>
                  </a:cubicBezTo>
                  <a:cubicBezTo>
                    <a:pt x="832" y="812"/>
                    <a:pt x="437" y="913"/>
                    <a:pt x="2" y="913"/>
                  </a:cubicBezTo>
                  <a:lnTo>
                    <a:pt x="1" y="1386"/>
                  </a:lnTo>
                  <a:cubicBezTo>
                    <a:pt x="435" y="1386"/>
                    <a:pt x="829" y="1284"/>
                    <a:pt x="1114" y="1118"/>
                  </a:cubicBezTo>
                  <a:cubicBezTo>
                    <a:pt x="1399" y="952"/>
                    <a:pt x="1574" y="724"/>
                    <a:pt x="1572" y="472"/>
                  </a:cubicBezTo>
                  <a:lnTo>
                    <a:pt x="1574" y="11"/>
                  </a:lnTo>
                  <a:close/>
                </a:path>
              </a:pathLst>
            </a:custGeom>
            <a:solidFill>
              <a:srgbClr val="00B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4"/>
            <p:cNvSpPr/>
            <p:nvPr/>
          </p:nvSpPr>
          <p:spPr>
            <a:xfrm>
              <a:off x="5345850" y="2286150"/>
              <a:ext cx="91400" cy="64900"/>
            </a:xfrm>
            <a:custGeom>
              <a:avLst/>
              <a:gdLst/>
              <a:ahLst/>
              <a:cxnLst/>
              <a:rect l="l" t="t" r="r" b="b"/>
              <a:pathLst>
                <a:path w="3656" h="2596" extrusionOk="0">
                  <a:moveTo>
                    <a:pt x="3656" y="1"/>
                  </a:moveTo>
                  <a:cubicBezTo>
                    <a:pt x="2645" y="1"/>
                    <a:pt x="1729" y="239"/>
                    <a:pt x="1069" y="623"/>
                  </a:cubicBezTo>
                  <a:cubicBezTo>
                    <a:pt x="408" y="1007"/>
                    <a:pt x="1" y="1537"/>
                    <a:pt x="4" y="2122"/>
                  </a:cubicBezTo>
                  <a:lnTo>
                    <a:pt x="4" y="2576"/>
                  </a:lnTo>
                  <a:lnTo>
                    <a:pt x="4" y="2576"/>
                  </a:lnTo>
                  <a:cubicBezTo>
                    <a:pt x="9" y="1997"/>
                    <a:pt x="414" y="1474"/>
                    <a:pt x="1067" y="1095"/>
                  </a:cubicBezTo>
                  <a:cubicBezTo>
                    <a:pt x="1728" y="710"/>
                    <a:pt x="2643" y="474"/>
                    <a:pt x="3654" y="474"/>
                  </a:cubicBezTo>
                  <a:lnTo>
                    <a:pt x="3656" y="1"/>
                  </a:lnTo>
                  <a:close/>
                  <a:moveTo>
                    <a:pt x="4" y="2576"/>
                  </a:moveTo>
                  <a:cubicBezTo>
                    <a:pt x="4" y="2582"/>
                    <a:pt x="4" y="2589"/>
                    <a:pt x="4" y="2595"/>
                  </a:cubicBezTo>
                  <a:lnTo>
                    <a:pt x="4" y="2576"/>
                  </a:ln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4"/>
            <p:cNvSpPr/>
            <p:nvPr/>
          </p:nvSpPr>
          <p:spPr>
            <a:xfrm>
              <a:off x="5345850" y="2286150"/>
              <a:ext cx="91600" cy="53075"/>
            </a:xfrm>
            <a:custGeom>
              <a:avLst/>
              <a:gdLst/>
              <a:ahLst/>
              <a:cxnLst/>
              <a:rect l="l" t="t" r="r" b="b"/>
              <a:pathLst>
                <a:path w="3664" h="2123" extrusionOk="0">
                  <a:moveTo>
                    <a:pt x="3656" y="1"/>
                  </a:moveTo>
                  <a:cubicBezTo>
                    <a:pt x="2645" y="1"/>
                    <a:pt x="1731" y="239"/>
                    <a:pt x="1069" y="623"/>
                  </a:cubicBezTo>
                  <a:cubicBezTo>
                    <a:pt x="408" y="1007"/>
                    <a:pt x="1" y="1537"/>
                    <a:pt x="6" y="2122"/>
                  </a:cubicBezTo>
                  <a:lnTo>
                    <a:pt x="2090" y="2122"/>
                  </a:lnTo>
                  <a:cubicBezTo>
                    <a:pt x="2525" y="2122"/>
                    <a:pt x="2920" y="2021"/>
                    <a:pt x="3204" y="1855"/>
                  </a:cubicBezTo>
                  <a:cubicBezTo>
                    <a:pt x="3488" y="1689"/>
                    <a:pt x="3663" y="1462"/>
                    <a:pt x="3662" y="1210"/>
                  </a:cubicBezTo>
                  <a:lnTo>
                    <a:pt x="3656" y="1"/>
                  </a:lnTo>
                  <a:close/>
                </a:path>
              </a:pathLst>
            </a:custGeom>
            <a:solidFill>
              <a:srgbClr val="61A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4"/>
            <p:cNvSpPr/>
            <p:nvPr/>
          </p:nvSpPr>
          <p:spPr>
            <a:xfrm>
              <a:off x="5345950" y="2339200"/>
              <a:ext cx="52175" cy="11850"/>
            </a:xfrm>
            <a:custGeom>
              <a:avLst/>
              <a:gdLst/>
              <a:ahLst/>
              <a:cxnLst/>
              <a:rect l="l" t="t" r="r" b="b"/>
              <a:pathLst>
                <a:path w="2087" h="474" extrusionOk="0">
                  <a:moveTo>
                    <a:pt x="0" y="0"/>
                  </a:moveTo>
                  <a:lnTo>
                    <a:pt x="0" y="473"/>
                  </a:lnTo>
                  <a:lnTo>
                    <a:pt x="2085" y="473"/>
                  </a:lnTo>
                  <a:lnTo>
                    <a:pt x="2086" y="0"/>
                  </a:lnTo>
                  <a:close/>
                </a:path>
              </a:pathLst>
            </a:custGeom>
            <a:solidFill>
              <a:srgbClr val="00B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4"/>
            <p:cNvSpPr/>
            <p:nvPr/>
          </p:nvSpPr>
          <p:spPr>
            <a:xfrm>
              <a:off x="5254100" y="2233125"/>
              <a:ext cx="183150" cy="106100"/>
            </a:xfrm>
            <a:custGeom>
              <a:avLst/>
              <a:gdLst/>
              <a:ahLst/>
              <a:cxnLst/>
              <a:rect l="l" t="t" r="r" b="b"/>
              <a:pathLst>
                <a:path w="7326" h="4244" extrusionOk="0">
                  <a:moveTo>
                    <a:pt x="3651" y="0"/>
                  </a:moveTo>
                  <a:lnTo>
                    <a:pt x="3663" y="2122"/>
                  </a:lnTo>
                  <a:lnTo>
                    <a:pt x="1" y="2122"/>
                  </a:lnTo>
                  <a:lnTo>
                    <a:pt x="7" y="3329"/>
                  </a:lnTo>
                  <a:cubicBezTo>
                    <a:pt x="8" y="3581"/>
                    <a:pt x="187" y="3810"/>
                    <a:pt x="474" y="3976"/>
                  </a:cubicBezTo>
                  <a:cubicBezTo>
                    <a:pt x="760" y="4140"/>
                    <a:pt x="1155" y="4243"/>
                    <a:pt x="1591" y="4243"/>
                  </a:cubicBezTo>
                  <a:lnTo>
                    <a:pt x="3674" y="4243"/>
                  </a:lnTo>
                  <a:cubicBezTo>
                    <a:pt x="3671" y="3658"/>
                    <a:pt x="4078" y="3126"/>
                    <a:pt x="4739" y="2742"/>
                  </a:cubicBezTo>
                  <a:cubicBezTo>
                    <a:pt x="5399" y="2360"/>
                    <a:pt x="6313" y="2122"/>
                    <a:pt x="7326" y="2122"/>
                  </a:cubicBezTo>
                  <a:lnTo>
                    <a:pt x="7318" y="914"/>
                  </a:lnTo>
                  <a:cubicBezTo>
                    <a:pt x="7318" y="661"/>
                    <a:pt x="7140" y="433"/>
                    <a:pt x="6853" y="267"/>
                  </a:cubicBezTo>
                  <a:cubicBezTo>
                    <a:pt x="6567" y="103"/>
                    <a:pt x="6172" y="0"/>
                    <a:pt x="5737" y="0"/>
                  </a:cubicBez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4"/>
            <p:cNvSpPr/>
            <p:nvPr/>
          </p:nvSpPr>
          <p:spPr>
            <a:xfrm>
              <a:off x="5254250" y="2316350"/>
              <a:ext cx="91750" cy="34700"/>
            </a:xfrm>
            <a:custGeom>
              <a:avLst/>
              <a:gdLst/>
              <a:ahLst/>
              <a:cxnLst/>
              <a:rect l="l" t="t" r="r" b="b"/>
              <a:pathLst>
                <a:path w="3670" h="1388" extrusionOk="0">
                  <a:moveTo>
                    <a:pt x="1" y="0"/>
                  </a:moveTo>
                  <a:lnTo>
                    <a:pt x="1" y="473"/>
                  </a:lnTo>
                  <a:cubicBezTo>
                    <a:pt x="2" y="725"/>
                    <a:pt x="179" y="953"/>
                    <a:pt x="466" y="1119"/>
                  </a:cubicBezTo>
                  <a:cubicBezTo>
                    <a:pt x="752" y="1285"/>
                    <a:pt x="1147" y="1387"/>
                    <a:pt x="1583" y="1387"/>
                  </a:cubicBezTo>
                  <a:lnTo>
                    <a:pt x="3668" y="1387"/>
                  </a:lnTo>
                  <a:lnTo>
                    <a:pt x="3670" y="914"/>
                  </a:lnTo>
                  <a:lnTo>
                    <a:pt x="1585" y="914"/>
                  </a:lnTo>
                  <a:cubicBezTo>
                    <a:pt x="1149" y="914"/>
                    <a:pt x="754" y="813"/>
                    <a:pt x="468" y="647"/>
                  </a:cubicBezTo>
                  <a:cubicBezTo>
                    <a:pt x="181" y="481"/>
                    <a:pt x="2" y="254"/>
                    <a:pt x="1" y="0"/>
                  </a:cubicBezTo>
                  <a:close/>
                </a:path>
              </a:pathLst>
            </a:custGeom>
            <a:solidFill>
              <a:srgbClr val="B51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4"/>
            <p:cNvSpPr/>
            <p:nvPr/>
          </p:nvSpPr>
          <p:spPr>
            <a:xfrm>
              <a:off x="5345950" y="2286150"/>
              <a:ext cx="183325" cy="106100"/>
            </a:xfrm>
            <a:custGeom>
              <a:avLst/>
              <a:gdLst/>
              <a:ahLst/>
              <a:cxnLst/>
              <a:rect l="l" t="t" r="r" b="b"/>
              <a:pathLst>
                <a:path w="7333" h="4244" extrusionOk="0">
                  <a:moveTo>
                    <a:pt x="3652" y="1"/>
                  </a:moveTo>
                  <a:lnTo>
                    <a:pt x="3658" y="1208"/>
                  </a:lnTo>
                  <a:cubicBezTo>
                    <a:pt x="3659" y="1462"/>
                    <a:pt x="3484" y="1689"/>
                    <a:pt x="3200" y="1855"/>
                  </a:cubicBezTo>
                  <a:cubicBezTo>
                    <a:pt x="2916" y="2021"/>
                    <a:pt x="2521" y="2122"/>
                    <a:pt x="2086" y="2122"/>
                  </a:cubicBezTo>
                  <a:lnTo>
                    <a:pt x="0" y="2122"/>
                  </a:lnTo>
                  <a:cubicBezTo>
                    <a:pt x="5" y="2709"/>
                    <a:pt x="416" y="3239"/>
                    <a:pt x="1082" y="3623"/>
                  </a:cubicBezTo>
                  <a:cubicBezTo>
                    <a:pt x="1747" y="4007"/>
                    <a:pt x="2664" y="4244"/>
                    <a:pt x="3675" y="4244"/>
                  </a:cubicBezTo>
                  <a:cubicBezTo>
                    <a:pt x="5698" y="4244"/>
                    <a:pt x="7333" y="3294"/>
                    <a:pt x="7326" y="2122"/>
                  </a:cubicBezTo>
                  <a:cubicBezTo>
                    <a:pt x="7323" y="1537"/>
                    <a:pt x="6910" y="1007"/>
                    <a:pt x="6245" y="623"/>
                  </a:cubicBezTo>
                  <a:cubicBezTo>
                    <a:pt x="5580" y="239"/>
                    <a:pt x="4663" y="1"/>
                    <a:pt x="3652" y="1"/>
                  </a:cubicBez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4"/>
            <p:cNvSpPr/>
            <p:nvPr/>
          </p:nvSpPr>
          <p:spPr>
            <a:xfrm>
              <a:off x="5345900" y="2339200"/>
              <a:ext cx="183350" cy="64875"/>
            </a:xfrm>
            <a:custGeom>
              <a:avLst/>
              <a:gdLst/>
              <a:ahLst/>
              <a:cxnLst/>
              <a:rect l="l" t="t" r="r" b="b"/>
              <a:pathLst>
                <a:path w="7334" h="2595" extrusionOk="0">
                  <a:moveTo>
                    <a:pt x="7328" y="0"/>
                  </a:moveTo>
                  <a:lnTo>
                    <a:pt x="7328" y="22"/>
                  </a:lnTo>
                  <a:lnTo>
                    <a:pt x="7328" y="22"/>
                  </a:lnTo>
                  <a:cubicBezTo>
                    <a:pt x="7328" y="15"/>
                    <a:pt x="7328" y="7"/>
                    <a:pt x="7328" y="0"/>
                  </a:cubicBezTo>
                  <a:close/>
                  <a:moveTo>
                    <a:pt x="2" y="0"/>
                  </a:moveTo>
                  <a:lnTo>
                    <a:pt x="0" y="473"/>
                  </a:lnTo>
                  <a:cubicBezTo>
                    <a:pt x="4" y="1059"/>
                    <a:pt x="417" y="1589"/>
                    <a:pt x="1082" y="1973"/>
                  </a:cubicBezTo>
                  <a:cubicBezTo>
                    <a:pt x="1747" y="2357"/>
                    <a:pt x="2664" y="2595"/>
                    <a:pt x="3675" y="2595"/>
                  </a:cubicBezTo>
                  <a:cubicBezTo>
                    <a:pt x="5698" y="2595"/>
                    <a:pt x="7333" y="1644"/>
                    <a:pt x="7327" y="473"/>
                  </a:cubicBezTo>
                  <a:lnTo>
                    <a:pt x="7328" y="22"/>
                  </a:lnTo>
                  <a:lnTo>
                    <a:pt x="7328" y="22"/>
                  </a:lnTo>
                  <a:cubicBezTo>
                    <a:pt x="7315" y="1184"/>
                    <a:pt x="5688" y="2122"/>
                    <a:pt x="3677" y="2122"/>
                  </a:cubicBezTo>
                  <a:cubicBezTo>
                    <a:pt x="2666" y="2122"/>
                    <a:pt x="1749" y="1885"/>
                    <a:pt x="1084" y="1501"/>
                  </a:cubicBezTo>
                  <a:cubicBezTo>
                    <a:pt x="418" y="1117"/>
                    <a:pt x="5" y="587"/>
                    <a:pt x="2" y="0"/>
                  </a:cubicBezTo>
                  <a:close/>
                </a:path>
              </a:pathLst>
            </a:custGeom>
            <a:solidFill>
              <a:srgbClr val="484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0" name="Google Shape;2260;p54"/>
          <p:cNvGrpSpPr/>
          <p:nvPr/>
        </p:nvGrpSpPr>
        <p:grpSpPr>
          <a:xfrm>
            <a:off x="4687500" y="2176500"/>
            <a:ext cx="367250" cy="227575"/>
            <a:chOff x="3924850" y="2176500"/>
            <a:chExt cx="367250" cy="227575"/>
          </a:xfrm>
        </p:grpSpPr>
        <p:sp>
          <p:nvSpPr>
            <p:cNvPr id="2261" name="Google Shape;2261;p54"/>
            <p:cNvSpPr/>
            <p:nvPr/>
          </p:nvSpPr>
          <p:spPr>
            <a:xfrm>
              <a:off x="3924850" y="2176500"/>
              <a:ext cx="367250" cy="227575"/>
            </a:xfrm>
            <a:custGeom>
              <a:avLst/>
              <a:gdLst/>
              <a:ahLst/>
              <a:cxnLst/>
              <a:rect l="l" t="t" r="r" b="b"/>
              <a:pathLst>
                <a:path w="14690" h="9103" extrusionOk="0">
                  <a:moveTo>
                    <a:pt x="8317" y="1"/>
                  </a:moveTo>
                  <a:lnTo>
                    <a:pt x="2" y="4832"/>
                  </a:lnTo>
                  <a:lnTo>
                    <a:pt x="1" y="5424"/>
                  </a:lnTo>
                  <a:lnTo>
                    <a:pt x="6375" y="9103"/>
                  </a:lnTo>
                  <a:lnTo>
                    <a:pt x="14688" y="4271"/>
                  </a:lnTo>
                  <a:lnTo>
                    <a:pt x="14689" y="3680"/>
                  </a:lnTo>
                  <a:lnTo>
                    <a:pt x="831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4"/>
            <p:cNvSpPr/>
            <p:nvPr/>
          </p:nvSpPr>
          <p:spPr>
            <a:xfrm>
              <a:off x="4084200" y="2268500"/>
              <a:ext cx="207900" cy="135575"/>
            </a:xfrm>
            <a:custGeom>
              <a:avLst/>
              <a:gdLst/>
              <a:ahLst/>
              <a:cxnLst/>
              <a:rect l="l" t="t" r="r" b="b"/>
              <a:pathLst>
                <a:path w="8316" h="5423" extrusionOk="0">
                  <a:moveTo>
                    <a:pt x="8315" y="0"/>
                  </a:moveTo>
                  <a:lnTo>
                    <a:pt x="2" y="4832"/>
                  </a:lnTo>
                  <a:lnTo>
                    <a:pt x="1" y="5423"/>
                  </a:lnTo>
                  <a:lnTo>
                    <a:pt x="8314" y="591"/>
                  </a:lnTo>
                  <a:lnTo>
                    <a:pt x="8315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4"/>
            <p:cNvSpPr/>
            <p:nvPr/>
          </p:nvSpPr>
          <p:spPr>
            <a:xfrm>
              <a:off x="3924850" y="2297300"/>
              <a:ext cx="159425" cy="106775"/>
            </a:xfrm>
            <a:custGeom>
              <a:avLst/>
              <a:gdLst/>
              <a:ahLst/>
              <a:cxnLst/>
              <a:rect l="l" t="t" r="r" b="b"/>
              <a:pathLst>
                <a:path w="6377" h="4271" extrusionOk="0">
                  <a:moveTo>
                    <a:pt x="2" y="0"/>
                  </a:moveTo>
                  <a:lnTo>
                    <a:pt x="1" y="592"/>
                  </a:lnTo>
                  <a:lnTo>
                    <a:pt x="6375" y="4271"/>
                  </a:lnTo>
                  <a:lnTo>
                    <a:pt x="6376" y="36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4"/>
            <p:cNvSpPr/>
            <p:nvPr/>
          </p:nvSpPr>
          <p:spPr>
            <a:xfrm>
              <a:off x="3924900" y="2176500"/>
              <a:ext cx="367200" cy="212800"/>
            </a:xfrm>
            <a:custGeom>
              <a:avLst/>
              <a:gdLst/>
              <a:ahLst/>
              <a:cxnLst/>
              <a:rect l="l" t="t" r="r" b="b"/>
              <a:pathLst>
                <a:path w="14688" h="8512" extrusionOk="0">
                  <a:moveTo>
                    <a:pt x="8315" y="1"/>
                  </a:moveTo>
                  <a:lnTo>
                    <a:pt x="0" y="4832"/>
                  </a:lnTo>
                  <a:lnTo>
                    <a:pt x="6374" y="8512"/>
                  </a:lnTo>
                  <a:lnTo>
                    <a:pt x="14687" y="3680"/>
                  </a:lnTo>
                  <a:lnTo>
                    <a:pt x="8315" y="1"/>
                  </a:lnTo>
                  <a:close/>
                </a:path>
              </a:pathLst>
            </a:custGeom>
            <a:solidFill>
              <a:srgbClr val="8C9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4"/>
            <p:cNvSpPr/>
            <p:nvPr/>
          </p:nvSpPr>
          <p:spPr>
            <a:xfrm>
              <a:off x="3927050" y="2176725"/>
              <a:ext cx="364775" cy="211375"/>
            </a:xfrm>
            <a:custGeom>
              <a:avLst/>
              <a:gdLst/>
              <a:ahLst/>
              <a:cxnLst/>
              <a:rect l="l" t="t" r="r" b="b"/>
              <a:pathLst>
                <a:path w="14591" h="8455" extrusionOk="0">
                  <a:moveTo>
                    <a:pt x="8307" y="75"/>
                  </a:moveTo>
                  <a:lnTo>
                    <a:pt x="8436" y="150"/>
                  </a:lnTo>
                  <a:lnTo>
                    <a:pt x="8246" y="261"/>
                  </a:lnTo>
                  <a:lnTo>
                    <a:pt x="8117" y="187"/>
                  </a:lnTo>
                  <a:lnTo>
                    <a:pt x="8307" y="75"/>
                  </a:lnTo>
                  <a:close/>
                  <a:moveTo>
                    <a:pt x="8455" y="161"/>
                  </a:moveTo>
                  <a:lnTo>
                    <a:pt x="8642" y="268"/>
                  </a:lnTo>
                  <a:lnTo>
                    <a:pt x="8451" y="379"/>
                  </a:lnTo>
                  <a:lnTo>
                    <a:pt x="8264" y="271"/>
                  </a:lnTo>
                  <a:lnTo>
                    <a:pt x="8455" y="161"/>
                  </a:lnTo>
                  <a:close/>
                  <a:moveTo>
                    <a:pt x="8097" y="198"/>
                  </a:moveTo>
                  <a:lnTo>
                    <a:pt x="8226" y="271"/>
                  </a:lnTo>
                  <a:lnTo>
                    <a:pt x="7992" y="408"/>
                  </a:lnTo>
                  <a:lnTo>
                    <a:pt x="7863" y="333"/>
                  </a:lnTo>
                  <a:lnTo>
                    <a:pt x="8097" y="198"/>
                  </a:lnTo>
                  <a:close/>
                  <a:moveTo>
                    <a:pt x="8660" y="279"/>
                  </a:moveTo>
                  <a:lnTo>
                    <a:pt x="8789" y="354"/>
                  </a:lnTo>
                  <a:lnTo>
                    <a:pt x="8599" y="465"/>
                  </a:lnTo>
                  <a:lnTo>
                    <a:pt x="8470" y="391"/>
                  </a:lnTo>
                  <a:lnTo>
                    <a:pt x="8660" y="279"/>
                  </a:lnTo>
                  <a:close/>
                  <a:moveTo>
                    <a:pt x="8246" y="282"/>
                  </a:moveTo>
                  <a:lnTo>
                    <a:pt x="8433" y="391"/>
                  </a:lnTo>
                  <a:lnTo>
                    <a:pt x="8198" y="528"/>
                  </a:lnTo>
                  <a:lnTo>
                    <a:pt x="8011" y="419"/>
                  </a:lnTo>
                  <a:lnTo>
                    <a:pt x="8246" y="282"/>
                  </a:lnTo>
                  <a:close/>
                  <a:moveTo>
                    <a:pt x="7843" y="345"/>
                  </a:moveTo>
                  <a:lnTo>
                    <a:pt x="7972" y="419"/>
                  </a:lnTo>
                  <a:lnTo>
                    <a:pt x="7782" y="529"/>
                  </a:lnTo>
                  <a:lnTo>
                    <a:pt x="7653" y="456"/>
                  </a:lnTo>
                  <a:lnTo>
                    <a:pt x="7843" y="345"/>
                  </a:lnTo>
                  <a:close/>
                  <a:moveTo>
                    <a:pt x="8809" y="365"/>
                  </a:moveTo>
                  <a:lnTo>
                    <a:pt x="8997" y="474"/>
                  </a:lnTo>
                  <a:lnTo>
                    <a:pt x="8806" y="585"/>
                  </a:lnTo>
                  <a:lnTo>
                    <a:pt x="8619" y="476"/>
                  </a:lnTo>
                  <a:lnTo>
                    <a:pt x="8809" y="365"/>
                  </a:lnTo>
                  <a:close/>
                  <a:moveTo>
                    <a:pt x="8451" y="402"/>
                  </a:moveTo>
                  <a:lnTo>
                    <a:pt x="8581" y="477"/>
                  </a:lnTo>
                  <a:lnTo>
                    <a:pt x="8347" y="612"/>
                  </a:lnTo>
                  <a:lnTo>
                    <a:pt x="8218" y="539"/>
                  </a:lnTo>
                  <a:lnTo>
                    <a:pt x="8451" y="402"/>
                  </a:lnTo>
                  <a:close/>
                  <a:moveTo>
                    <a:pt x="7992" y="431"/>
                  </a:moveTo>
                  <a:lnTo>
                    <a:pt x="8180" y="539"/>
                  </a:lnTo>
                  <a:lnTo>
                    <a:pt x="7989" y="649"/>
                  </a:lnTo>
                  <a:lnTo>
                    <a:pt x="7800" y="542"/>
                  </a:lnTo>
                  <a:lnTo>
                    <a:pt x="7992" y="431"/>
                  </a:lnTo>
                  <a:close/>
                  <a:moveTo>
                    <a:pt x="9015" y="485"/>
                  </a:moveTo>
                  <a:lnTo>
                    <a:pt x="9144" y="559"/>
                  </a:lnTo>
                  <a:lnTo>
                    <a:pt x="8954" y="671"/>
                  </a:lnTo>
                  <a:lnTo>
                    <a:pt x="8825" y="595"/>
                  </a:lnTo>
                  <a:lnTo>
                    <a:pt x="9015" y="485"/>
                  </a:lnTo>
                  <a:close/>
                  <a:moveTo>
                    <a:pt x="7634" y="466"/>
                  </a:moveTo>
                  <a:lnTo>
                    <a:pt x="7763" y="540"/>
                  </a:lnTo>
                  <a:lnTo>
                    <a:pt x="7528" y="677"/>
                  </a:lnTo>
                  <a:lnTo>
                    <a:pt x="7399" y="602"/>
                  </a:lnTo>
                  <a:lnTo>
                    <a:pt x="7634" y="466"/>
                  </a:lnTo>
                  <a:close/>
                  <a:moveTo>
                    <a:pt x="8600" y="488"/>
                  </a:moveTo>
                  <a:lnTo>
                    <a:pt x="8788" y="595"/>
                  </a:lnTo>
                  <a:lnTo>
                    <a:pt x="8553" y="732"/>
                  </a:lnTo>
                  <a:lnTo>
                    <a:pt x="8365" y="623"/>
                  </a:lnTo>
                  <a:lnTo>
                    <a:pt x="8600" y="488"/>
                  </a:lnTo>
                  <a:close/>
                  <a:moveTo>
                    <a:pt x="8200" y="549"/>
                  </a:moveTo>
                  <a:lnTo>
                    <a:pt x="8329" y="625"/>
                  </a:lnTo>
                  <a:lnTo>
                    <a:pt x="8137" y="735"/>
                  </a:lnTo>
                  <a:lnTo>
                    <a:pt x="8009" y="662"/>
                  </a:lnTo>
                  <a:lnTo>
                    <a:pt x="8200" y="549"/>
                  </a:lnTo>
                  <a:close/>
                  <a:moveTo>
                    <a:pt x="9164" y="571"/>
                  </a:moveTo>
                  <a:lnTo>
                    <a:pt x="9353" y="680"/>
                  </a:lnTo>
                  <a:lnTo>
                    <a:pt x="9161" y="791"/>
                  </a:lnTo>
                  <a:lnTo>
                    <a:pt x="8974" y="683"/>
                  </a:lnTo>
                  <a:lnTo>
                    <a:pt x="9164" y="571"/>
                  </a:lnTo>
                  <a:close/>
                  <a:moveTo>
                    <a:pt x="7782" y="552"/>
                  </a:moveTo>
                  <a:lnTo>
                    <a:pt x="7969" y="660"/>
                  </a:lnTo>
                  <a:lnTo>
                    <a:pt x="7734" y="797"/>
                  </a:lnTo>
                  <a:lnTo>
                    <a:pt x="7547" y="689"/>
                  </a:lnTo>
                  <a:lnTo>
                    <a:pt x="7782" y="552"/>
                  </a:lnTo>
                  <a:close/>
                  <a:moveTo>
                    <a:pt x="7381" y="614"/>
                  </a:moveTo>
                  <a:lnTo>
                    <a:pt x="7510" y="688"/>
                  </a:lnTo>
                  <a:lnTo>
                    <a:pt x="7319" y="798"/>
                  </a:lnTo>
                  <a:lnTo>
                    <a:pt x="7190" y="725"/>
                  </a:lnTo>
                  <a:lnTo>
                    <a:pt x="7381" y="614"/>
                  </a:lnTo>
                  <a:close/>
                  <a:moveTo>
                    <a:pt x="8806" y="606"/>
                  </a:moveTo>
                  <a:lnTo>
                    <a:pt x="8935" y="681"/>
                  </a:lnTo>
                  <a:lnTo>
                    <a:pt x="8702" y="818"/>
                  </a:lnTo>
                  <a:lnTo>
                    <a:pt x="8573" y="743"/>
                  </a:lnTo>
                  <a:lnTo>
                    <a:pt x="8806" y="606"/>
                  </a:lnTo>
                  <a:close/>
                  <a:moveTo>
                    <a:pt x="8347" y="635"/>
                  </a:moveTo>
                  <a:lnTo>
                    <a:pt x="8534" y="744"/>
                  </a:lnTo>
                  <a:lnTo>
                    <a:pt x="8344" y="855"/>
                  </a:lnTo>
                  <a:lnTo>
                    <a:pt x="8155" y="746"/>
                  </a:lnTo>
                  <a:lnTo>
                    <a:pt x="8347" y="635"/>
                  </a:lnTo>
                  <a:close/>
                  <a:moveTo>
                    <a:pt x="9370" y="689"/>
                  </a:moveTo>
                  <a:lnTo>
                    <a:pt x="9499" y="764"/>
                  </a:lnTo>
                  <a:lnTo>
                    <a:pt x="9309" y="875"/>
                  </a:lnTo>
                  <a:lnTo>
                    <a:pt x="9180" y="800"/>
                  </a:lnTo>
                  <a:lnTo>
                    <a:pt x="9370" y="689"/>
                  </a:lnTo>
                  <a:close/>
                  <a:moveTo>
                    <a:pt x="7989" y="672"/>
                  </a:moveTo>
                  <a:lnTo>
                    <a:pt x="8118" y="746"/>
                  </a:lnTo>
                  <a:lnTo>
                    <a:pt x="7883" y="883"/>
                  </a:lnTo>
                  <a:lnTo>
                    <a:pt x="7754" y="807"/>
                  </a:lnTo>
                  <a:lnTo>
                    <a:pt x="7989" y="672"/>
                  </a:lnTo>
                  <a:close/>
                  <a:moveTo>
                    <a:pt x="7528" y="700"/>
                  </a:moveTo>
                  <a:lnTo>
                    <a:pt x="7716" y="807"/>
                  </a:lnTo>
                  <a:lnTo>
                    <a:pt x="7525" y="918"/>
                  </a:lnTo>
                  <a:lnTo>
                    <a:pt x="7338" y="811"/>
                  </a:lnTo>
                  <a:lnTo>
                    <a:pt x="7528" y="700"/>
                  </a:lnTo>
                  <a:close/>
                  <a:moveTo>
                    <a:pt x="8955" y="692"/>
                  </a:moveTo>
                  <a:lnTo>
                    <a:pt x="9143" y="801"/>
                  </a:lnTo>
                  <a:lnTo>
                    <a:pt x="8908" y="937"/>
                  </a:lnTo>
                  <a:lnTo>
                    <a:pt x="8720" y="829"/>
                  </a:lnTo>
                  <a:lnTo>
                    <a:pt x="8955" y="692"/>
                  </a:lnTo>
                  <a:close/>
                  <a:moveTo>
                    <a:pt x="8553" y="755"/>
                  </a:moveTo>
                  <a:lnTo>
                    <a:pt x="8682" y="829"/>
                  </a:lnTo>
                  <a:lnTo>
                    <a:pt x="8491" y="940"/>
                  </a:lnTo>
                  <a:lnTo>
                    <a:pt x="8362" y="866"/>
                  </a:lnTo>
                  <a:lnTo>
                    <a:pt x="8553" y="755"/>
                  </a:lnTo>
                  <a:close/>
                  <a:moveTo>
                    <a:pt x="7172" y="735"/>
                  </a:moveTo>
                  <a:lnTo>
                    <a:pt x="7301" y="809"/>
                  </a:lnTo>
                  <a:lnTo>
                    <a:pt x="7066" y="946"/>
                  </a:lnTo>
                  <a:lnTo>
                    <a:pt x="6937" y="872"/>
                  </a:lnTo>
                  <a:lnTo>
                    <a:pt x="7172" y="735"/>
                  </a:lnTo>
                  <a:close/>
                  <a:moveTo>
                    <a:pt x="9519" y="775"/>
                  </a:moveTo>
                  <a:lnTo>
                    <a:pt x="9707" y="883"/>
                  </a:lnTo>
                  <a:lnTo>
                    <a:pt x="9516" y="995"/>
                  </a:lnTo>
                  <a:lnTo>
                    <a:pt x="9329" y="886"/>
                  </a:lnTo>
                  <a:lnTo>
                    <a:pt x="9519" y="775"/>
                  </a:lnTo>
                  <a:close/>
                  <a:moveTo>
                    <a:pt x="8137" y="757"/>
                  </a:moveTo>
                  <a:lnTo>
                    <a:pt x="8324" y="866"/>
                  </a:lnTo>
                  <a:lnTo>
                    <a:pt x="8090" y="1003"/>
                  </a:lnTo>
                  <a:lnTo>
                    <a:pt x="7903" y="893"/>
                  </a:lnTo>
                  <a:lnTo>
                    <a:pt x="8137" y="757"/>
                  </a:lnTo>
                  <a:close/>
                  <a:moveTo>
                    <a:pt x="7734" y="818"/>
                  </a:moveTo>
                  <a:lnTo>
                    <a:pt x="7865" y="893"/>
                  </a:lnTo>
                  <a:lnTo>
                    <a:pt x="7674" y="1004"/>
                  </a:lnTo>
                  <a:lnTo>
                    <a:pt x="7544" y="930"/>
                  </a:lnTo>
                  <a:lnTo>
                    <a:pt x="7734" y="818"/>
                  </a:lnTo>
                  <a:close/>
                  <a:moveTo>
                    <a:pt x="9161" y="812"/>
                  </a:moveTo>
                  <a:lnTo>
                    <a:pt x="9290" y="886"/>
                  </a:lnTo>
                  <a:lnTo>
                    <a:pt x="9057" y="1023"/>
                  </a:lnTo>
                  <a:lnTo>
                    <a:pt x="8928" y="947"/>
                  </a:lnTo>
                  <a:lnTo>
                    <a:pt x="9161" y="812"/>
                  </a:lnTo>
                  <a:close/>
                  <a:moveTo>
                    <a:pt x="8702" y="840"/>
                  </a:moveTo>
                  <a:lnTo>
                    <a:pt x="8889" y="949"/>
                  </a:lnTo>
                  <a:lnTo>
                    <a:pt x="8699" y="1059"/>
                  </a:lnTo>
                  <a:lnTo>
                    <a:pt x="8511" y="952"/>
                  </a:lnTo>
                  <a:lnTo>
                    <a:pt x="8702" y="840"/>
                  </a:lnTo>
                  <a:close/>
                  <a:moveTo>
                    <a:pt x="7319" y="821"/>
                  </a:moveTo>
                  <a:lnTo>
                    <a:pt x="7507" y="930"/>
                  </a:lnTo>
                  <a:lnTo>
                    <a:pt x="7272" y="1066"/>
                  </a:lnTo>
                  <a:lnTo>
                    <a:pt x="7084" y="958"/>
                  </a:lnTo>
                  <a:lnTo>
                    <a:pt x="7319" y="821"/>
                  </a:lnTo>
                  <a:close/>
                  <a:moveTo>
                    <a:pt x="6918" y="883"/>
                  </a:moveTo>
                  <a:lnTo>
                    <a:pt x="7047" y="956"/>
                  </a:lnTo>
                  <a:lnTo>
                    <a:pt x="6855" y="1067"/>
                  </a:lnTo>
                  <a:lnTo>
                    <a:pt x="6726" y="993"/>
                  </a:lnTo>
                  <a:lnTo>
                    <a:pt x="6918" y="883"/>
                  </a:lnTo>
                  <a:close/>
                  <a:moveTo>
                    <a:pt x="9725" y="895"/>
                  </a:moveTo>
                  <a:lnTo>
                    <a:pt x="9854" y="969"/>
                  </a:lnTo>
                  <a:lnTo>
                    <a:pt x="9664" y="1079"/>
                  </a:lnTo>
                  <a:lnTo>
                    <a:pt x="9535" y="1006"/>
                  </a:lnTo>
                  <a:lnTo>
                    <a:pt x="9725" y="895"/>
                  </a:lnTo>
                  <a:close/>
                  <a:moveTo>
                    <a:pt x="8344" y="877"/>
                  </a:moveTo>
                  <a:lnTo>
                    <a:pt x="8473" y="952"/>
                  </a:lnTo>
                  <a:lnTo>
                    <a:pt x="8238" y="1087"/>
                  </a:lnTo>
                  <a:lnTo>
                    <a:pt x="8109" y="1013"/>
                  </a:lnTo>
                  <a:lnTo>
                    <a:pt x="8344" y="877"/>
                  </a:lnTo>
                  <a:close/>
                  <a:moveTo>
                    <a:pt x="7885" y="903"/>
                  </a:moveTo>
                  <a:lnTo>
                    <a:pt x="8072" y="1012"/>
                  </a:lnTo>
                  <a:lnTo>
                    <a:pt x="7882" y="1122"/>
                  </a:lnTo>
                  <a:lnTo>
                    <a:pt x="7694" y="1013"/>
                  </a:lnTo>
                  <a:lnTo>
                    <a:pt x="7885" y="903"/>
                  </a:lnTo>
                  <a:close/>
                  <a:moveTo>
                    <a:pt x="9310" y="898"/>
                  </a:moveTo>
                  <a:lnTo>
                    <a:pt x="9498" y="1006"/>
                  </a:lnTo>
                  <a:lnTo>
                    <a:pt x="9263" y="1142"/>
                  </a:lnTo>
                  <a:lnTo>
                    <a:pt x="9075" y="1033"/>
                  </a:lnTo>
                  <a:lnTo>
                    <a:pt x="9310" y="898"/>
                  </a:lnTo>
                  <a:close/>
                  <a:moveTo>
                    <a:pt x="8908" y="960"/>
                  </a:moveTo>
                  <a:lnTo>
                    <a:pt x="9037" y="1035"/>
                  </a:lnTo>
                  <a:lnTo>
                    <a:pt x="8846" y="1145"/>
                  </a:lnTo>
                  <a:lnTo>
                    <a:pt x="8717" y="1070"/>
                  </a:lnTo>
                  <a:lnTo>
                    <a:pt x="8908" y="960"/>
                  </a:lnTo>
                  <a:close/>
                  <a:moveTo>
                    <a:pt x="7525" y="941"/>
                  </a:moveTo>
                  <a:lnTo>
                    <a:pt x="7654" y="1015"/>
                  </a:lnTo>
                  <a:lnTo>
                    <a:pt x="7421" y="1152"/>
                  </a:lnTo>
                  <a:lnTo>
                    <a:pt x="7292" y="1076"/>
                  </a:lnTo>
                  <a:lnTo>
                    <a:pt x="7525" y="941"/>
                  </a:lnTo>
                  <a:close/>
                  <a:moveTo>
                    <a:pt x="7066" y="969"/>
                  </a:moveTo>
                  <a:lnTo>
                    <a:pt x="7253" y="1076"/>
                  </a:lnTo>
                  <a:lnTo>
                    <a:pt x="7063" y="1188"/>
                  </a:lnTo>
                  <a:lnTo>
                    <a:pt x="6875" y="1079"/>
                  </a:lnTo>
                  <a:lnTo>
                    <a:pt x="7066" y="969"/>
                  </a:lnTo>
                  <a:close/>
                  <a:moveTo>
                    <a:pt x="9874" y="980"/>
                  </a:moveTo>
                  <a:lnTo>
                    <a:pt x="10061" y="1089"/>
                  </a:lnTo>
                  <a:lnTo>
                    <a:pt x="9871" y="1199"/>
                  </a:lnTo>
                  <a:lnTo>
                    <a:pt x="9684" y="1090"/>
                  </a:lnTo>
                  <a:lnTo>
                    <a:pt x="9874" y="980"/>
                  </a:lnTo>
                  <a:close/>
                  <a:moveTo>
                    <a:pt x="8491" y="963"/>
                  </a:moveTo>
                  <a:lnTo>
                    <a:pt x="8679" y="1070"/>
                  </a:lnTo>
                  <a:lnTo>
                    <a:pt x="8445" y="1207"/>
                  </a:lnTo>
                  <a:lnTo>
                    <a:pt x="8258" y="1098"/>
                  </a:lnTo>
                  <a:lnTo>
                    <a:pt x="8491" y="963"/>
                  </a:lnTo>
                  <a:close/>
                  <a:moveTo>
                    <a:pt x="8090" y="1023"/>
                  </a:moveTo>
                  <a:lnTo>
                    <a:pt x="8219" y="1098"/>
                  </a:lnTo>
                  <a:lnTo>
                    <a:pt x="8029" y="1208"/>
                  </a:lnTo>
                  <a:lnTo>
                    <a:pt x="7900" y="1133"/>
                  </a:lnTo>
                  <a:lnTo>
                    <a:pt x="8090" y="1023"/>
                  </a:lnTo>
                  <a:close/>
                  <a:moveTo>
                    <a:pt x="6708" y="1004"/>
                  </a:moveTo>
                  <a:lnTo>
                    <a:pt x="6837" y="1079"/>
                  </a:lnTo>
                  <a:lnTo>
                    <a:pt x="6603" y="1215"/>
                  </a:lnTo>
                  <a:lnTo>
                    <a:pt x="6474" y="1141"/>
                  </a:lnTo>
                  <a:lnTo>
                    <a:pt x="6708" y="1004"/>
                  </a:lnTo>
                  <a:close/>
                  <a:moveTo>
                    <a:pt x="9516" y="1016"/>
                  </a:moveTo>
                  <a:lnTo>
                    <a:pt x="9645" y="1092"/>
                  </a:lnTo>
                  <a:lnTo>
                    <a:pt x="9412" y="1227"/>
                  </a:lnTo>
                  <a:lnTo>
                    <a:pt x="9283" y="1153"/>
                  </a:lnTo>
                  <a:lnTo>
                    <a:pt x="9516" y="1016"/>
                  </a:lnTo>
                  <a:close/>
                  <a:moveTo>
                    <a:pt x="9057" y="1046"/>
                  </a:moveTo>
                  <a:lnTo>
                    <a:pt x="9244" y="1153"/>
                  </a:lnTo>
                  <a:lnTo>
                    <a:pt x="9054" y="1264"/>
                  </a:lnTo>
                  <a:lnTo>
                    <a:pt x="8866" y="1156"/>
                  </a:lnTo>
                  <a:lnTo>
                    <a:pt x="9057" y="1046"/>
                  </a:lnTo>
                  <a:close/>
                  <a:moveTo>
                    <a:pt x="7674" y="1024"/>
                  </a:moveTo>
                  <a:lnTo>
                    <a:pt x="7862" y="1133"/>
                  </a:lnTo>
                  <a:lnTo>
                    <a:pt x="7628" y="1270"/>
                  </a:lnTo>
                  <a:lnTo>
                    <a:pt x="7441" y="1161"/>
                  </a:lnTo>
                  <a:lnTo>
                    <a:pt x="7674" y="1024"/>
                  </a:lnTo>
                  <a:close/>
                  <a:moveTo>
                    <a:pt x="7272" y="1089"/>
                  </a:moveTo>
                  <a:lnTo>
                    <a:pt x="7401" y="1162"/>
                  </a:lnTo>
                  <a:lnTo>
                    <a:pt x="7210" y="1273"/>
                  </a:lnTo>
                  <a:lnTo>
                    <a:pt x="7081" y="1199"/>
                  </a:lnTo>
                  <a:lnTo>
                    <a:pt x="7272" y="1089"/>
                  </a:lnTo>
                  <a:close/>
                  <a:moveTo>
                    <a:pt x="10080" y="1099"/>
                  </a:moveTo>
                  <a:lnTo>
                    <a:pt x="10209" y="1175"/>
                  </a:lnTo>
                  <a:lnTo>
                    <a:pt x="10018" y="1285"/>
                  </a:lnTo>
                  <a:lnTo>
                    <a:pt x="9889" y="1210"/>
                  </a:lnTo>
                  <a:lnTo>
                    <a:pt x="10080" y="1099"/>
                  </a:lnTo>
                  <a:close/>
                  <a:moveTo>
                    <a:pt x="8699" y="1081"/>
                  </a:moveTo>
                  <a:lnTo>
                    <a:pt x="8828" y="1156"/>
                  </a:lnTo>
                  <a:lnTo>
                    <a:pt x="8593" y="1293"/>
                  </a:lnTo>
                  <a:lnTo>
                    <a:pt x="8464" y="1218"/>
                  </a:lnTo>
                  <a:lnTo>
                    <a:pt x="8699" y="1081"/>
                  </a:lnTo>
                  <a:close/>
                  <a:moveTo>
                    <a:pt x="8239" y="1109"/>
                  </a:moveTo>
                  <a:lnTo>
                    <a:pt x="8427" y="1216"/>
                  </a:lnTo>
                  <a:lnTo>
                    <a:pt x="8236" y="1327"/>
                  </a:lnTo>
                  <a:lnTo>
                    <a:pt x="8049" y="1219"/>
                  </a:lnTo>
                  <a:lnTo>
                    <a:pt x="8239" y="1109"/>
                  </a:lnTo>
                  <a:close/>
                  <a:moveTo>
                    <a:pt x="6855" y="1090"/>
                  </a:moveTo>
                  <a:lnTo>
                    <a:pt x="7043" y="1199"/>
                  </a:lnTo>
                  <a:lnTo>
                    <a:pt x="6809" y="1334"/>
                  </a:lnTo>
                  <a:lnTo>
                    <a:pt x="6622" y="1227"/>
                  </a:lnTo>
                  <a:lnTo>
                    <a:pt x="6855" y="1090"/>
                  </a:lnTo>
                  <a:close/>
                  <a:moveTo>
                    <a:pt x="6454" y="1152"/>
                  </a:moveTo>
                  <a:lnTo>
                    <a:pt x="6583" y="1225"/>
                  </a:lnTo>
                  <a:lnTo>
                    <a:pt x="6393" y="1337"/>
                  </a:lnTo>
                  <a:lnTo>
                    <a:pt x="6264" y="1262"/>
                  </a:lnTo>
                  <a:lnTo>
                    <a:pt x="6454" y="1152"/>
                  </a:lnTo>
                  <a:close/>
                  <a:moveTo>
                    <a:pt x="9665" y="1102"/>
                  </a:moveTo>
                  <a:lnTo>
                    <a:pt x="9853" y="1211"/>
                  </a:lnTo>
                  <a:lnTo>
                    <a:pt x="9617" y="1347"/>
                  </a:lnTo>
                  <a:lnTo>
                    <a:pt x="9430" y="1239"/>
                  </a:lnTo>
                  <a:lnTo>
                    <a:pt x="9665" y="1102"/>
                  </a:lnTo>
                  <a:close/>
                  <a:moveTo>
                    <a:pt x="9263" y="1165"/>
                  </a:moveTo>
                  <a:lnTo>
                    <a:pt x="9392" y="1239"/>
                  </a:lnTo>
                  <a:lnTo>
                    <a:pt x="9201" y="1350"/>
                  </a:lnTo>
                  <a:lnTo>
                    <a:pt x="9072" y="1276"/>
                  </a:lnTo>
                  <a:lnTo>
                    <a:pt x="9263" y="1165"/>
                  </a:lnTo>
                  <a:close/>
                  <a:moveTo>
                    <a:pt x="7882" y="1144"/>
                  </a:moveTo>
                  <a:lnTo>
                    <a:pt x="8011" y="1219"/>
                  </a:lnTo>
                  <a:lnTo>
                    <a:pt x="7776" y="1356"/>
                  </a:lnTo>
                  <a:lnTo>
                    <a:pt x="7646" y="1281"/>
                  </a:lnTo>
                  <a:lnTo>
                    <a:pt x="7882" y="1144"/>
                  </a:lnTo>
                  <a:close/>
                  <a:moveTo>
                    <a:pt x="7421" y="1172"/>
                  </a:moveTo>
                  <a:lnTo>
                    <a:pt x="7608" y="1281"/>
                  </a:lnTo>
                  <a:lnTo>
                    <a:pt x="7418" y="1391"/>
                  </a:lnTo>
                  <a:lnTo>
                    <a:pt x="7230" y="1284"/>
                  </a:lnTo>
                  <a:lnTo>
                    <a:pt x="7421" y="1172"/>
                  </a:lnTo>
                  <a:close/>
                  <a:moveTo>
                    <a:pt x="10229" y="1185"/>
                  </a:moveTo>
                  <a:lnTo>
                    <a:pt x="10416" y="1293"/>
                  </a:lnTo>
                  <a:lnTo>
                    <a:pt x="10226" y="1404"/>
                  </a:lnTo>
                  <a:lnTo>
                    <a:pt x="10038" y="1296"/>
                  </a:lnTo>
                  <a:lnTo>
                    <a:pt x="10229" y="1185"/>
                  </a:lnTo>
                  <a:close/>
                  <a:moveTo>
                    <a:pt x="8846" y="1167"/>
                  </a:moveTo>
                  <a:lnTo>
                    <a:pt x="9034" y="1276"/>
                  </a:lnTo>
                  <a:lnTo>
                    <a:pt x="8800" y="1411"/>
                  </a:lnTo>
                  <a:lnTo>
                    <a:pt x="8613" y="1304"/>
                  </a:lnTo>
                  <a:lnTo>
                    <a:pt x="8846" y="1167"/>
                  </a:lnTo>
                  <a:close/>
                  <a:moveTo>
                    <a:pt x="8445" y="1227"/>
                  </a:moveTo>
                  <a:lnTo>
                    <a:pt x="8574" y="1302"/>
                  </a:lnTo>
                  <a:lnTo>
                    <a:pt x="8384" y="1413"/>
                  </a:lnTo>
                  <a:lnTo>
                    <a:pt x="8255" y="1337"/>
                  </a:lnTo>
                  <a:lnTo>
                    <a:pt x="8445" y="1227"/>
                  </a:lnTo>
                  <a:close/>
                  <a:moveTo>
                    <a:pt x="7063" y="1210"/>
                  </a:moveTo>
                  <a:lnTo>
                    <a:pt x="7192" y="1284"/>
                  </a:lnTo>
                  <a:lnTo>
                    <a:pt x="6957" y="1420"/>
                  </a:lnTo>
                  <a:lnTo>
                    <a:pt x="6828" y="1347"/>
                  </a:lnTo>
                  <a:lnTo>
                    <a:pt x="7063" y="1210"/>
                  </a:lnTo>
                  <a:close/>
                  <a:moveTo>
                    <a:pt x="9871" y="1222"/>
                  </a:moveTo>
                  <a:lnTo>
                    <a:pt x="10000" y="1296"/>
                  </a:lnTo>
                  <a:lnTo>
                    <a:pt x="9767" y="1433"/>
                  </a:lnTo>
                  <a:lnTo>
                    <a:pt x="9637" y="1357"/>
                  </a:lnTo>
                  <a:lnTo>
                    <a:pt x="9871" y="1222"/>
                  </a:lnTo>
                  <a:close/>
                  <a:moveTo>
                    <a:pt x="6602" y="1238"/>
                  </a:moveTo>
                  <a:lnTo>
                    <a:pt x="6789" y="1347"/>
                  </a:lnTo>
                  <a:lnTo>
                    <a:pt x="6599" y="1457"/>
                  </a:lnTo>
                  <a:lnTo>
                    <a:pt x="6411" y="1348"/>
                  </a:lnTo>
                  <a:lnTo>
                    <a:pt x="6602" y="1238"/>
                  </a:lnTo>
                  <a:close/>
                  <a:moveTo>
                    <a:pt x="9412" y="1250"/>
                  </a:moveTo>
                  <a:lnTo>
                    <a:pt x="9599" y="1359"/>
                  </a:lnTo>
                  <a:lnTo>
                    <a:pt x="9409" y="1470"/>
                  </a:lnTo>
                  <a:lnTo>
                    <a:pt x="9221" y="1361"/>
                  </a:lnTo>
                  <a:lnTo>
                    <a:pt x="9412" y="1250"/>
                  </a:lnTo>
                  <a:close/>
                  <a:moveTo>
                    <a:pt x="8029" y="1230"/>
                  </a:moveTo>
                  <a:lnTo>
                    <a:pt x="8218" y="1339"/>
                  </a:lnTo>
                  <a:lnTo>
                    <a:pt x="7983" y="1474"/>
                  </a:lnTo>
                  <a:lnTo>
                    <a:pt x="7795" y="1367"/>
                  </a:lnTo>
                  <a:lnTo>
                    <a:pt x="8029" y="1230"/>
                  </a:lnTo>
                  <a:close/>
                  <a:moveTo>
                    <a:pt x="7628" y="1291"/>
                  </a:moveTo>
                  <a:lnTo>
                    <a:pt x="7757" y="1367"/>
                  </a:lnTo>
                  <a:lnTo>
                    <a:pt x="7567" y="1477"/>
                  </a:lnTo>
                  <a:lnTo>
                    <a:pt x="7438" y="1402"/>
                  </a:lnTo>
                  <a:lnTo>
                    <a:pt x="7628" y="1291"/>
                  </a:lnTo>
                  <a:close/>
                  <a:moveTo>
                    <a:pt x="6245" y="1273"/>
                  </a:moveTo>
                  <a:lnTo>
                    <a:pt x="6374" y="1348"/>
                  </a:lnTo>
                  <a:lnTo>
                    <a:pt x="6139" y="1483"/>
                  </a:lnTo>
                  <a:lnTo>
                    <a:pt x="6012" y="1410"/>
                  </a:lnTo>
                  <a:lnTo>
                    <a:pt x="6245" y="1273"/>
                  </a:lnTo>
                  <a:close/>
                  <a:moveTo>
                    <a:pt x="10435" y="1304"/>
                  </a:moveTo>
                  <a:lnTo>
                    <a:pt x="10564" y="1379"/>
                  </a:lnTo>
                  <a:lnTo>
                    <a:pt x="10373" y="1490"/>
                  </a:lnTo>
                  <a:lnTo>
                    <a:pt x="10244" y="1416"/>
                  </a:lnTo>
                  <a:lnTo>
                    <a:pt x="10435" y="1304"/>
                  </a:lnTo>
                  <a:close/>
                  <a:moveTo>
                    <a:pt x="9054" y="1287"/>
                  </a:moveTo>
                  <a:lnTo>
                    <a:pt x="9183" y="1361"/>
                  </a:lnTo>
                  <a:lnTo>
                    <a:pt x="8948" y="1497"/>
                  </a:lnTo>
                  <a:lnTo>
                    <a:pt x="8819" y="1422"/>
                  </a:lnTo>
                  <a:lnTo>
                    <a:pt x="9054" y="1287"/>
                  </a:lnTo>
                  <a:close/>
                  <a:moveTo>
                    <a:pt x="8594" y="1313"/>
                  </a:moveTo>
                  <a:lnTo>
                    <a:pt x="8782" y="1422"/>
                  </a:lnTo>
                  <a:lnTo>
                    <a:pt x="8591" y="1533"/>
                  </a:lnTo>
                  <a:lnTo>
                    <a:pt x="8404" y="1423"/>
                  </a:lnTo>
                  <a:lnTo>
                    <a:pt x="8594" y="1313"/>
                  </a:lnTo>
                  <a:close/>
                  <a:moveTo>
                    <a:pt x="7212" y="1294"/>
                  </a:moveTo>
                  <a:lnTo>
                    <a:pt x="7399" y="1402"/>
                  </a:lnTo>
                  <a:lnTo>
                    <a:pt x="7164" y="1539"/>
                  </a:lnTo>
                  <a:lnTo>
                    <a:pt x="6977" y="1430"/>
                  </a:lnTo>
                  <a:lnTo>
                    <a:pt x="7212" y="1294"/>
                  </a:lnTo>
                  <a:close/>
                  <a:moveTo>
                    <a:pt x="6809" y="1357"/>
                  </a:moveTo>
                  <a:lnTo>
                    <a:pt x="6938" y="1431"/>
                  </a:lnTo>
                  <a:lnTo>
                    <a:pt x="6748" y="1542"/>
                  </a:lnTo>
                  <a:lnTo>
                    <a:pt x="6619" y="1468"/>
                  </a:lnTo>
                  <a:lnTo>
                    <a:pt x="6809" y="1357"/>
                  </a:lnTo>
                  <a:close/>
                  <a:moveTo>
                    <a:pt x="10020" y="1307"/>
                  </a:moveTo>
                  <a:lnTo>
                    <a:pt x="10207" y="1416"/>
                  </a:lnTo>
                  <a:lnTo>
                    <a:pt x="9972" y="1553"/>
                  </a:lnTo>
                  <a:lnTo>
                    <a:pt x="9785" y="1443"/>
                  </a:lnTo>
                  <a:lnTo>
                    <a:pt x="10020" y="1307"/>
                  </a:lnTo>
                  <a:close/>
                  <a:moveTo>
                    <a:pt x="9617" y="1370"/>
                  </a:moveTo>
                  <a:lnTo>
                    <a:pt x="9747" y="1443"/>
                  </a:lnTo>
                  <a:lnTo>
                    <a:pt x="9556" y="1556"/>
                  </a:lnTo>
                  <a:lnTo>
                    <a:pt x="9427" y="1480"/>
                  </a:lnTo>
                  <a:lnTo>
                    <a:pt x="9617" y="1370"/>
                  </a:lnTo>
                  <a:close/>
                  <a:moveTo>
                    <a:pt x="8236" y="1350"/>
                  </a:moveTo>
                  <a:lnTo>
                    <a:pt x="8365" y="1423"/>
                  </a:lnTo>
                  <a:lnTo>
                    <a:pt x="8130" y="1560"/>
                  </a:lnTo>
                  <a:lnTo>
                    <a:pt x="8001" y="1485"/>
                  </a:lnTo>
                  <a:lnTo>
                    <a:pt x="8236" y="1350"/>
                  </a:lnTo>
                  <a:close/>
                  <a:moveTo>
                    <a:pt x="7777" y="1377"/>
                  </a:moveTo>
                  <a:lnTo>
                    <a:pt x="7964" y="1486"/>
                  </a:lnTo>
                  <a:lnTo>
                    <a:pt x="7772" y="1597"/>
                  </a:lnTo>
                  <a:lnTo>
                    <a:pt x="7585" y="1488"/>
                  </a:lnTo>
                  <a:lnTo>
                    <a:pt x="7777" y="1377"/>
                  </a:lnTo>
                  <a:close/>
                  <a:moveTo>
                    <a:pt x="6393" y="1359"/>
                  </a:moveTo>
                  <a:lnTo>
                    <a:pt x="6580" y="1468"/>
                  </a:lnTo>
                  <a:lnTo>
                    <a:pt x="6345" y="1605"/>
                  </a:lnTo>
                  <a:lnTo>
                    <a:pt x="6158" y="1496"/>
                  </a:lnTo>
                  <a:lnTo>
                    <a:pt x="6393" y="1359"/>
                  </a:lnTo>
                  <a:close/>
                  <a:moveTo>
                    <a:pt x="5992" y="1420"/>
                  </a:moveTo>
                  <a:lnTo>
                    <a:pt x="6121" y="1496"/>
                  </a:lnTo>
                  <a:lnTo>
                    <a:pt x="5930" y="1606"/>
                  </a:lnTo>
                  <a:lnTo>
                    <a:pt x="5801" y="1531"/>
                  </a:lnTo>
                  <a:lnTo>
                    <a:pt x="5992" y="1420"/>
                  </a:lnTo>
                  <a:close/>
                  <a:moveTo>
                    <a:pt x="10584" y="1390"/>
                  </a:moveTo>
                  <a:lnTo>
                    <a:pt x="10771" y="1499"/>
                  </a:lnTo>
                  <a:lnTo>
                    <a:pt x="10581" y="1609"/>
                  </a:lnTo>
                  <a:lnTo>
                    <a:pt x="10393" y="1500"/>
                  </a:lnTo>
                  <a:lnTo>
                    <a:pt x="10584" y="1390"/>
                  </a:lnTo>
                  <a:close/>
                  <a:moveTo>
                    <a:pt x="8800" y="1433"/>
                  </a:moveTo>
                  <a:lnTo>
                    <a:pt x="8929" y="1506"/>
                  </a:lnTo>
                  <a:lnTo>
                    <a:pt x="8739" y="1617"/>
                  </a:lnTo>
                  <a:lnTo>
                    <a:pt x="8610" y="1543"/>
                  </a:lnTo>
                  <a:lnTo>
                    <a:pt x="8800" y="1433"/>
                  </a:lnTo>
                  <a:close/>
                  <a:moveTo>
                    <a:pt x="9201" y="1373"/>
                  </a:moveTo>
                  <a:lnTo>
                    <a:pt x="9389" y="1480"/>
                  </a:lnTo>
                  <a:lnTo>
                    <a:pt x="9155" y="1617"/>
                  </a:lnTo>
                  <a:lnTo>
                    <a:pt x="8968" y="1508"/>
                  </a:lnTo>
                  <a:lnTo>
                    <a:pt x="9201" y="1373"/>
                  </a:lnTo>
                  <a:close/>
                  <a:moveTo>
                    <a:pt x="7418" y="1413"/>
                  </a:moveTo>
                  <a:lnTo>
                    <a:pt x="7548" y="1488"/>
                  </a:lnTo>
                  <a:lnTo>
                    <a:pt x="7313" y="1625"/>
                  </a:lnTo>
                  <a:lnTo>
                    <a:pt x="7184" y="1549"/>
                  </a:lnTo>
                  <a:lnTo>
                    <a:pt x="7418" y="1413"/>
                  </a:lnTo>
                  <a:close/>
                  <a:moveTo>
                    <a:pt x="10226" y="1427"/>
                  </a:moveTo>
                  <a:lnTo>
                    <a:pt x="10355" y="1502"/>
                  </a:lnTo>
                  <a:lnTo>
                    <a:pt x="10121" y="1637"/>
                  </a:lnTo>
                  <a:lnTo>
                    <a:pt x="9992" y="1563"/>
                  </a:lnTo>
                  <a:lnTo>
                    <a:pt x="10226" y="1427"/>
                  </a:lnTo>
                  <a:close/>
                  <a:moveTo>
                    <a:pt x="6958" y="1442"/>
                  </a:moveTo>
                  <a:lnTo>
                    <a:pt x="7146" y="1549"/>
                  </a:lnTo>
                  <a:lnTo>
                    <a:pt x="6955" y="1660"/>
                  </a:lnTo>
                  <a:lnTo>
                    <a:pt x="6768" y="1553"/>
                  </a:lnTo>
                  <a:lnTo>
                    <a:pt x="6958" y="1442"/>
                  </a:lnTo>
                  <a:close/>
                  <a:moveTo>
                    <a:pt x="9767" y="1456"/>
                  </a:moveTo>
                  <a:lnTo>
                    <a:pt x="9954" y="1563"/>
                  </a:lnTo>
                  <a:lnTo>
                    <a:pt x="9763" y="1674"/>
                  </a:lnTo>
                  <a:lnTo>
                    <a:pt x="9576" y="1566"/>
                  </a:lnTo>
                  <a:lnTo>
                    <a:pt x="9767" y="1456"/>
                  </a:lnTo>
                  <a:close/>
                  <a:moveTo>
                    <a:pt x="8384" y="1434"/>
                  </a:moveTo>
                  <a:lnTo>
                    <a:pt x="8573" y="1543"/>
                  </a:lnTo>
                  <a:lnTo>
                    <a:pt x="8338" y="1680"/>
                  </a:lnTo>
                  <a:lnTo>
                    <a:pt x="8150" y="1571"/>
                  </a:lnTo>
                  <a:lnTo>
                    <a:pt x="8384" y="1434"/>
                  </a:lnTo>
                  <a:close/>
                  <a:moveTo>
                    <a:pt x="7983" y="1497"/>
                  </a:moveTo>
                  <a:lnTo>
                    <a:pt x="8112" y="1571"/>
                  </a:lnTo>
                  <a:lnTo>
                    <a:pt x="7921" y="1682"/>
                  </a:lnTo>
                  <a:lnTo>
                    <a:pt x="7792" y="1608"/>
                  </a:lnTo>
                  <a:lnTo>
                    <a:pt x="7983" y="1497"/>
                  </a:lnTo>
                  <a:close/>
                  <a:moveTo>
                    <a:pt x="6599" y="1479"/>
                  </a:moveTo>
                  <a:lnTo>
                    <a:pt x="6728" y="1554"/>
                  </a:lnTo>
                  <a:lnTo>
                    <a:pt x="6494" y="1689"/>
                  </a:lnTo>
                  <a:lnTo>
                    <a:pt x="6365" y="1616"/>
                  </a:lnTo>
                  <a:lnTo>
                    <a:pt x="6599" y="1479"/>
                  </a:lnTo>
                  <a:close/>
                  <a:moveTo>
                    <a:pt x="10790" y="1510"/>
                  </a:moveTo>
                  <a:lnTo>
                    <a:pt x="10919" y="1583"/>
                  </a:lnTo>
                  <a:lnTo>
                    <a:pt x="10728" y="1694"/>
                  </a:lnTo>
                  <a:lnTo>
                    <a:pt x="10601" y="1622"/>
                  </a:lnTo>
                  <a:lnTo>
                    <a:pt x="10790" y="1510"/>
                  </a:lnTo>
                  <a:close/>
                  <a:moveTo>
                    <a:pt x="9409" y="1491"/>
                  </a:moveTo>
                  <a:lnTo>
                    <a:pt x="9538" y="1566"/>
                  </a:lnTo>
                  <a:lnTo>
                    <a:pt x="9303" y="1702"/>
                  </a:lnTo>
                  <a:lnTo>
                    <a:pt x="9174" y="1628"/>
                  </a:lnTo>
                  <a:lnTo>
                    <a:pt x="9409" y="1491"/>
                  </a:lnTo>
                  <a:close/>
                  <a:moveTo>
                    <a:pt x="6139" y="1506"/>
                  </a:moveTo>
                  <a:lnTo>
                    <a:pt x="6327" y="1616"/>
                  </a:lnTo>
                  <a:lnTo>
                    <a:pt x="6136" y="1726"/>
                  </a:lnTo>
                  <a:lnTo>
                    <a:pt x="5949" y="1617"/>
                  </a:lnTo>
                  <a:lnTo>
                    <a:pt x="6139" y="1506"/>
                  </a:lnTo>
                  <a:close/>
                  <a:moveTo>
                    <a:pt x="8949" y="1519"/>
                  </a:moveTo>
                  <a:lnTo>
                    <a:pt x="9137" y="1626"/>
                  </a:lnTo>
                  <a:lnTo>
                    <a:pt x="8946" y="1737"/>
                  </a:lnTo>
                  <a:lnTo>
                    <a:pt x="8759" y="1629"/>
                  </a:lnTo>
                  <a:lnTo>
                    <a:pt x="8949" y="1519"/>
                  </a:lnTo>
                  <a:close/>
                  <a:moveTo>
                    <a:pt x="7567" y="1499"/>
                  </a:moveTo>
                  <a:lnTo>
                    <a:pt x="7754" y="1608"/>
                  </a:lnTo>
                  <a:lnTo>
                    <a:pt x="7519" y="1745"/>
                  </a:lnTo>
                  <a:lnTo>
                    <a:pt x="7332" y="1636"/>
                  </a:lnTo>
                  <a:lnTo>
                    <a:pt x="7567" y="1499"/>
                  </a:lnTo>
                  <a:close/>
                  <a:moveTo>
                    <a:pt x="7164" y="1560"/>
                  </a:moveTo>
                  <a:lnTo>
                    <a:pt x="7295" y="1636"/>
                  </a:lnTo>
                  <a:lnTo>
                    <a:pt x="7103" y="1746"/>
                  </a:lnTo>
                  <a:lnTo>
                    <a:pt x="6974" y="1671"/>
                  </a:lnTo>
                  <a:lnTo>
                    <a:pt x="7164" y="1560"/>
                  </a:lnTo>
                  <a:close/>
                  <a:moveTo>
                    <a:pt x="5781" y="1542"/>
                  </a:moveTo>
                  <a:lnTo>
                    <a:pt x="5911" y="1617"/>
                  </a:lnTo>
                  <a:lnTo>
                    <a:pt x="5677" y="1754"/>
                  </a:lnTo>
                  <a:lnTo>
                    <a:pt x="5548" y="1679"/>
                  </a:lnTo>
                  <a:lnTo>
                    <a:pt x="5781" y="1542"/>
                  </a:lnTo>
                  <a:close/>
                  <a:moveTo>
                    <a:pt x="10375" y="1513"/>
                  </a:moveTo>
                  <a:lnTo>
                    <a:pt x="10562" y="1622"/>
                  </a:lnTo>
                  <a:lnTo>
                    <a:pt x="10327" y="1757"/>
                  </a:lnTo>
                  <a:lnTo>
                    <a:pt x="10140" y="1648"/>
                  </a:lnTo>
                  <a:lnTo>
                    <a:pt x="10375" y="1513"/>
                  </a:lnTo>
                  <a:close/>
                  <a:moveTo>
                    <a:pt x="9972" y="1574"/>
                  </a:moveTo>
                  <a:lnTo>
                    <a:pt x="10101" y="1649"/>
                  </a:lnTo>
                  <a:lnTo>
                    <a:pt x="9911" y="1760"/>
                  </a:lnTo>
                  <a:lnTo>
                    <a:pt x="9782" y="1685"/>
                  </a:lnTo>
                  <a:lnTo>
                    <a:pt x="9972" y="1574"/>
                  </a:lnTo>
                  <a:close/>
                  <a:moveTo>
                    <a:pt x="8591" y="1554"/>
                  </a:moveTo>
                  <a:lnTo>
                    <a:pt x="8720" y="1629"/>
                  </a:lnTo>
                  <a:lnTo>
                    <a:pt x="8485" y="1765"/>
                  </a:lnTo>
                  <a:lnTo>
                    <a:pt x="8356" y="1691"/>
                  </a:lnTo>
                  <a:lnTo>
                    <a:pt x="8591" y="1554"/>
                  </a:lnTo>
                  <a:close/>
                  <a:moveTo>
                    <a:pt x="8132" y="1582"/>
                  </a:moveTo>
                  <a:lnTo>
                    <a:pt x="8319" y="1691"/>
                  </a:lnTo>
                  <a:lnTo>
                    <a:pt x="8129" y="1801"/>
                  </a:lnTo>
                  <a:lnTo>
                    <a:pt x="7940" y="1694"/>
                  </a:lnTo>
                  <a:lnTo>
                    <a:pt x="8132" y="1582"/>
                  </a:lnTo>
                  <a:close/>
                  <a:moveTo>
                    <a:pt x="6749" y="1563"/>
                  </a:moveTo>
                  <a:lnTo>
                    <a:pt x="6937" y="1671"/>
                  </a:lnTo>
                  <a:lnTo>
                    <a:pt x="6702" y="1808"/>
                  </a:lnTo>
                  <a:lnTo>
                    <a:pt x="6514" y="1698"/>
                  </a:lnTo>
                  <a:lnTo>
                    <a:pt x="6749" y="1563"/>
                  </a:lnTo>
                  <a:close/>
                  <a:moveTo>
                    <a:pt x="6345" y="1626"/>
                  </a:moveTo>
                  <a:lnTo>
                    <a:pt x="6476" y="1700"/>
                  </a:lnTo>
                  <a:lnTo>
                    <a:pt x="6284" y="1812"/>
                  </a:lnTo>
                  <a:lnTo>
                    <a:pt x="6155" y="1737"/>
                  </a:lnTo>
                  <a:lnTo>
                    <a:pt x="6345" y="1626"/>
                  </a:lnTo>
                  <a:close/>
                  <a:moveTo>
                    <a:pt x="10939" y="1596"/>
                  </a:moveTo>
                  <a:lnTo>
                    <a:pt x="11126" y="1703"/>
                  </a:lnTo>
                  <a:lnTo>
                    <a:pt x="10936" y="1814"/>
                  </a:lnTo>
                  <a:lnTo>
                    <a:pt x="10748" y="1706"/>
                  </a:lnTo>
                  <a:lnTo>
                    <a:pt x="10939" y="1596"/>
                  </a:lnTo>
                  <a:close/>
                  <a:moveTo>
                    <a:pt x="9556" y="1577"/>
                  </a:moveTo>
                  <a:lnTo>
                    <a:pt x="9743" y="1685"/>
                  </a:lnTo>
                  <a:lnTo>
                    <a:pt x="9510" y="1821"/>
                  </a:lnTo>
                  <a:lnTo>
                    <a:pt x="9323" y="1714"/>
                  </a:lnTo>
                  <a:lnTo>
                    <a:pt x="9556" y="1577"/>
                  </a:lnTo>
                  <a:close/>
                  <a:moveTo>
                    <a:pt x="9155" y="1637"/>
                  </a:moveTo>
                  <a:lnTo>
                    <a:pt x="9284" y="1712"/>
                  </a:lnTo>
                  <a:lnTo>
                    <a:pt x="9094" y="1823"/>
                  </a:lnTo>
                  <a:lnTo>
                    <a:pt x="8965" y="1748"/>
                  </a:lnTo>
                  <a:lnTo>
                    <a:pt x="9155" y="1637"/>
                  </a:lnTo>
                  <a:close/>
                  <a:moveTo>
                    <a:pt x="7772" y="1619"/>
                  </a:moveTo>
                  <a:lnTo>
                    <a:pt x="7903" y="1694"/>
                  </a:lnTo>
                  <a:lnTo>
                    <a:pt x="7668" y="1829"/>
                  </a:lnTo>
                  <a:lnTo>
                    <a:pt x="7539" y="1755"/>
                  </a:lnTo>
                  <a:lnTo>
                    <a:pt x="7772" y="1619"/>
                  </a:lnTo>
                  <a:close/>
                  <a:moveTo>
                    <a:pt x="10581" y="1631"/>
                  </a:moveTo>
                  <a:lnTo>
                    <a:pt x="10710" y="1706"/>
                  </a:lnTo>
                  <a:lnTo>
                    <a:pt x="10476" y="1843"/>
                  </a:lnTo>
                  <a:lnTo>
                    <a:pt x="10347" y="1768"/>
                  </a:lnTo>
                  <a:lnTo>
                    <a:pt x="10581" y="1631"/>
                  </a:lnTo>
                  <a:close/>
                  <a:moveTo>
                    <a:pt x="7313" y="1646"/>
                  </a:moveTo>
                  <a:lnTo>
                    <a:pt x="7501" y="1755"/>
                  </a:lnTo>
                  <a:lnTo>
                    <a:pt x="7310" y="1866"/>
                  </a:lnTo>
                  <a:lnTo>
                    <a:pt x="7123" y="1757"/>
                  </a:lnTo>
                  <a:lnTo>
                    <a:pt x="7313" y="1646"/>
                  </a:lnTo>
                  <a:close/>
                  <a:moveTo>
                    <a:pt x="5930" y="1629"/>
                  </a:moveTo>
                  <a:lnTo>
                    <a:pt x="6118" y="1737"/>
                  </a:lnTo>
                  <a:lnTo>
                    <a:pt x="5883" y="1874"/>
                  </a:lnTo>
                  <a:lnTo>
                    <a:pt x="5695" y="1765"/>
                  </a:lnTo>
                  <a:lnTo>
                    <a:pt x="5930" y="1629"/>
                  </a:lnTo>
                  <a:close/>
                  <a:moveTo>
                    <a:pt x="5528" y="1689"/>
                  </a:moveTo>
                  <a:lnTo>
                    <a:pt x="5659" y="1765"/>
                  </a:lnTo>
                  <a:lnTo>
                    <a:pt x="5467" y="1875"/>
                  </a:lnTo>
                  <a:lnTo>
                    <a:pt x="5337" y="1800"/>
                  </a:lnTo>
                  <a:lnTo>
                    <a:pt x="5528" y="1689"/>
                  </a:lnTo>
                  <a:close/>
                  <a:moveTo>
                    <a:pt x="10121" y="1660"/>
                  </a:moveTo>
                  <a:lnTo>
                    <a:pt x="10309" y="1768"/>
                  </a:lnTo>
                  <a:lnTo>
                    <a:pt x="10118" y="1880"/>
                  </a:lnTo>
                  <a:lnTo>
                    <a:pt x="9931" y="1771"/>
                  </a:lnTo>
                  <a:lnTo>
                    <a:pt x="10121" y="1660"/>
                  </a:lnTo>
                  <a:close/>
                  <a:moveTo>
                    <a:pt x="8739" y="1640"/>
                  </a:moveTo>
                  <a:lnTo>
                    <a:pt x="8926" y="1749"/>
                  </a:lnTo>
                  <a:lnTo>
                    <a:pt x="8693" y="1884"/>
                  </a:lnTo>
                  <a:lnTo>
                    <a:pt x="8505" y="1775"/>
                  </a:lnTo>
                  <a:lnTo>
                    <a:pt x="8739" y="1640"/>
                  </a:lnTo>
                  <a:close/>
                  <a:moveTo>
                    <a:pt x="8338" y="1702"/>
                  </a:moveTo>
                  <a:lnTo>
                    <a:pt x="8467" y="1777"/>
                  </a:lnTo>
                  <a:lnTo>
                    <a:pt x="8276" y="1887"/>
                  </a:lnTo>
                  <a:lnTo>
                    <a:pt x="8147" y="1812"/>
                  </a:lnTo>
                  <a:lnTo>
                    <a:pt x="8338" y="1702"/>
                  </a:lnTo>
                  <a:close/>
                  <a:moveTo>
                    <a:pt x="6955" y="1682"/>
                  </a:moveTo>
                  <a:lnTo>
                    <a:pt x="7084" y="1757"/>
                  </a:lnTo>
                  <a:lnTo>
                    <a:pt x="6851" y="1894"/>
                  </a:lnTo>
                  <a:lnTo>
                    <a:pt x="6720" y="1818"/>
                  </a:lnTo>
                  <a:lnTo>
                    <a:pt x="6955" y="1682"/>
                  </a:lnTo>
                  <a:close/>
                  <a:moveTo>
                    <a:pt x="11145" y="1714"/>
                  </a:moveTo>
                  <a:lnTo>
                    <a:pt x="11275" y="1789"/>
                  </a:lnTo>
                  <a:lnTo>
                    <a:pt x="11083" y="1900"/>
                  </a:lnTo>
                  <a:lnTo>
                    <a:pt x="10954" y="1824"/>
                  </a:lnTo>
                  <a:lnTo>
                    <a:pt x="11145" y="1714"/>
                  </a:lnTo>
                  <a:close/>
                  <a:moveTo>
                    <a:pt x="9763" y="1697"/>
                  </a:moveTo>
                  <a:lnTo>
                    <a:pt x="9892" y="1771"/>
                  </a:lnTo>
                  <a:lnTo>
                    <a:pt x="9657" y="1907"/>
                  </a:lnTo>
                  <a:lnTo>
                    <a:pt x="9528" y="1832"/>
                  </a:lnTo>
                  <a:lnTo>
                    <a:pt x="9763" y="1697"/>
                  </a:lnTo>
                  <a:close/>
                  <a:moveTo>
                    <a:pt x="6496" y="1711"/>
                  </a:moveTo>
                  <a:lnTo>
                    <a:pt x="6683" y="1818"/>
                  </a:lnTo>
                  <a:lnTo>
                    <a:pt x="6493" y="1929"/>
                  </a:lnTo>
                  <a:lnTo>
                    <a:pt x="6304" y="1821"/>
                  </a:lnTo>
                  <a:lnTo>
                    <a:pt x="6496" y="1711"/>
                  </a:lnTo>
                  <a:close/>
                  <a:moveTo>
                    <a:pt x="9304" y="1723"/>
                  </a:moveTo>
                  <a:lnTo>
                    <a:pt x="9492" y="1831"/>
                  </a:lnTo>
                  <a:lnTo>
                    <a:pt x="9301" y="1943"/>
                  </a:lnTo>
                  <a:lnTo>
                    <a:pt x="9114" y="1834"/>
                  </a:lnTo>
                  <a:lnTo>
                    <a:pt x="9304" y="1723"/>
                  </a:lnTo>
                  <a:close/>
                  <a:moveTo>
                    <a:pt x="7921" y="1705"/>
                  </a:moveTo>
                  <a:lnTo>
                    <a:pt x="8109" y="1812"/>
                  </a:lnTo>
                  <a:lnTo>
                    <a:pt x="7874" y="1949"/>
                  </a:lnTo>
                  <a:lnTo>
                    <a:pt x="7686" y="1840"/>
                  </a:lnTo>
                  <a:lnTo>
                    <a:pt x="7921" y="1705"/>
                  </a:lnTo>
                  <a:close/>
                  <a:moveTo>
                    <a:pt x="7519" y="1766"/>
                  </a:moveTo>
                  <a:lnTo>
                    <a:pt x="7648" y="1840"/>
                  </a:lnTo>
                  <a:lnTo>
                    <a:pt x="7458" y="1952"/>
                  </a:lnTo>
                  <a:lnTo>
                    <a:pt x="7328" y="1877"/>
                  </a:lnTo>
                  <a:lnTo>
                    <a:pt x="7519" y="1766"/>
                  </a:lnTo>
                  <a:close/>
                  <a:moveTo>
                    <a:pt x="6136" y="1748"/>
                  </a:moveTo>
                  <a:lnTo>
                    <a:pt x="6265" y="1823"/>
                  </a:lnTo>
                  <a:lnTo>
                    <a:pt x="6030" y="1958"/>
                  </a:lnTo>
                  <a:lnTo>
                    <a:pt x="5901" y="1884"/>
                  </a:lnTo>
                  <a:lnTo>
                    <a:pt x="6136" y="1748"/>
                  </a:lnTo>
                  <a:close/>
                  <a:moveTo>
                    <a:pt x="10730" y="1717"/>
                  </a:moveTo>
                  <a:lnTo>
                    <a:pt x="10917" y="1826"/>
                  </a:lnTo>
                  <a:lnTo>
                    <a:pt x="10684" y="1961"/>
                  </a:lnTo>
                  <a:lnTo>
                    <a:pt x="10495" y="1854"/>
                  </a:lnTo>
                  <a:lnTo>
                    <a:pt x="10730" y="1717"/>
                  </a:lnTo>
                  <a:close/>
                  <a:moveTo>
                    <a:pt x="10327" y="1780"/>
                  </a:moveTo>
                  <a:lnTo>
                    <a:pt x="10456" y="1854"/>
                  </a:lnTo>
                  <a:lnTo>
                    <a:pt x="10266" y="1964"/>
                  </a:lnTo>
                  <a:lnTo>
                    <a:pt x="10137" y="1891"/>
                  </a:lnTo>
                  <a:lnTo>
                    <a:pt x="10327" y="1780"/>
                  </a:lnTo>
                  <a:close/>
                  <a:moveTo>
                    <a:pt x="8946" y="1758"/>
                  </a:moveTo>
                  <a:lnTo>
                    <a:pt x="9075" y="1834"/>
                  </a:lnTo>
                  <a:lnTo>
                    <a:pt x="8840" y="1970"/>
                  </a:lnTo>
                  <a:lnTo>
                    <a:pt x="8711" y="1895"/>
                  </a:lnTo>
                  <a:lnTo>
                    <a:pt x="8946" y="1758"/>
                  </a:lnTo>
                  <a:close/>
                  <a:moveTo>
                    <a:pt x="5677" y="1775"/>
                  </a:moveTo>
                  <a:lnTo>
                    <a:pt x="5864" y="1884"/>
                  </a:lnTo>
                  <a:lnTo>
                    <a:pt x="5674" y="1995"/>
                  </a:lnTo>
                  <a:lnTo>
                    <a:pt x="5485" y="1886"/>
                  </a:lnTo>
                  <a:lnTo>
                    <a:pt x="5677" y="1775"/>
                  </a:lnTo>
                  <a:close/>
                  <a:moveTo>
                    <a:pt x="8487" y="1788"/>
                  </a:moveTo>
                  <a:lnTo>
                    <a:pt x="8674" y="1895"/>
                  </a:lnTo>
                  <a:lnTo>
                    <a:pt x="8484" y="2006"/>
                  </a:lnTo>
                  <a:lnTo>
                    <a:pt x="8295" y="1898"/>
                  </a:lnTo>
                  <a:lnTo>
                    <a:pt x="8487" y="1788"/>
                  </a:lnTo>
                  <a:close/>
                  <a:moveTo>
                    <a:pt x="7103" y="1768"/>
                  </a:moveTo>
                  <a:lnTo>
                    <a:pt x="7292" y="1877"/>
                  </a:lnTo>
                  <a:lnTo>
                    <a:pt x="7057" y="2013"/>
                  </a:lnTo>
                  <a:lnTo>
                    <a:pt x="6869" y="1904"/>
                  </a:lnTo>
                  <a:lnTo>
                    <a:pt x="7103" y="1768"/>
                  </a:lnTo>
                  <a:close/>
                  <a:moveTo>
                    <a:pt x="6702" y="1829"/>
                  </a:moveTo>
                  <a:lnTo>
                    <a:pt x="6831" y="1904"/>
                  </a:lnTo>
                  <a:lnTo>
                    <a:pt x="6640" y="2015"/>
                  </a:lnTo>
                  <a:lnTo>
                    <a:pt x="6511" y="1941"/>
                  </a:lnTo>
                  <a:lnTo>
                    <a:pt x="6702" y="1829"/>
                  </a:lnTo>
                  <a:close/>
                  <a:moveTo>
                    <a:pt x="11294" y="1800"/>
                  </a:moveTo>
                  <a:lnTo>
                    <a:pt x="11481" y="1907"/>
                  </a:lnTo>
                  <a:lnTo>
                    <a:pt x="11290" y="2018"/>
                  </a:lnTo>
                  <a:lnTo>
                    <a:pt x="11103" y="1910"/>
                  </a:lnTo>
                  <a:lnTo>
                    <a:pt x="11294" y="1800"/>
                  </a:lnTo>
                  <a:close/>
                  <a:moveTo>
                    <a:pt x="5319" y="1811"/>
                  </a:moveTo>
                  <a:lnTo>
                    <a:pt x="5448" y="1886"/>
                  </a:lnTo>
                  <a:lnTo>
                    <a:pt x="5213" y="2023"/>
                  </a:lnTo>
                  <a:lnTo>
                    <a:pt x="5084" y="1947"/>
                  </a:lnTo>
                  <a:lnTo>
                    <a:pt x="5319" y="1811"/>
                  </a:lnTo>
                  <a:close/>
                  <a:moveTo>
                    <a:pt x="9911" y="1781"/>
                  </a:moveTo>
                  <a:lnTo>
                    <a:pt x="10098" y="1891"/>
                  </a:lnTo>
                  <a:lnTo>
                    <a:pt x="9865" y="2026"/>
                  </a:lnTo>
                  <a:lnTo>
                    <a:pt x="9677" y="1918"/>
                  </a:lnTo>
                  <a:lnTo>
                    <a:pt x="9911" y="1781"/>
                  </a:lnTo>
                  <a:close/>
                  <a:moveTo>
                    <a:pt x="9510" y="1843"/>
                  </a:moveTo>
                  <a:lnTo>
                    <a:pt x="9641" y="1917"/>
                  </a:lnTo>
                  <a:lnTo>
                    <a:pt x="9450" y="2027"/>
                  </a:lnTo>
                  <a:lnTo>
                    <a:pt x="9319" y="1954"/>
                  </a:lnTo>
                  <a:lnTo>
                    <a:pt x="9510" y="1843"/>
                  </a:lnTo>
                  <a:close/>
                  <a:moveTo>
                    <a:pt x="8129" y="1823"/>
                  </a:moveTo>
                  <a:lnTo>
                    <a:pt x="8258" y="1898"/>
                  </a:lnTo>
                  <a:lnTo>
                    <a:pt x="8023" y="2035"/>
                  </a:lnTo>
                  <a:lnTo>
                    <a:pt x="7894" y="1960"/>
                  </a:lnTo>
                  <a:lnTo>
                    <a:pt x="8129" y="1823"/>
                  </a:lnTo>
                  <a:close/>
                  <a:moveTo>
                    <a:pt x="10936" y="1837"/>
                  </a:moveTo>
                  <a:lnTo>
                    <a:pt x="11066" y="1910"/>
                  </a:lnTo>
                  <a:lnTo>
                    <a:pt x="10831" y="2047"/>
                  </a:lnTo>
                  <a:lnTo>
                    <a:pt x="10702" y="1973"/>
                  </a:lnTo>
                  <a:lnTo>
                    <a:pt x="10936" y="1837"/>
                  </a:lnTo>
                  <a:close/>
                  <a:moveTo>
                    <a:pt x="7668" y="1851"/>
                  </a:moveTo>
                  <a:lnTo>
                    <a:pt x="7857" y="1960"/>
                  </a:lnTo>
                  <a:lnTo>
                    <a:pt x="7665" y="2070"/>
                  </a:lnTo>
                  <a:lnTo>
                    <a:pt x="7477" y="1961"/>
                  </a:lnTo>
                  <a:lnTo>
                    <a:pt x="7668" y="1851"/>
                  </a:lnTo>
                  <a:close/>
                  <a:moveTo>
                    <a:pt x="6285" y="1832"/>
                  </a:moveTo>
                  <a:lnTo>
                    <a:pt x="6473" y="1941"/>
                  </a:lnTo>
                  <a:lnTo>
                    <a:pt x="6239" y="2076"/>
                  </a:lnTo>
                  <a:lnTo>
                    <a:pt x="6052" y="1969"/>
                  </a:lnTo>
                  <a:lnTo>
                    <a:pt x="6285" y="1832"/>
                  </a:lnTo>
                  <a:close/>
                  <a:moveTo>
                    <a:pt x="5883" y="1895"/>
                  </a:moveTo>
                  <a:lnTo>
                    <a:pt x="6012" y="1970"/>
                  </a:lnTo>
                  <a:lnTo>
                    <a:pt x="5821" y="2081"/>
                  </a:lnTo>
                  <a:lnTo>
                    <a:pt x="5692" y="2006"/>
                  </a:lnTo>
                  <a:lnTo>
                    <a:pt x="5883" y="1895"/>
                  </a:lnTo>
                  <a:close/>
                  <a:moveTo>
                    <a:pt x="10476" y="1864"/>
                  </a:moveTo>
                  <a:lnTo>
                    <a:pt x="10664" y="1973"/>
                  </a:lnTo>
                  <a:lnTo>
                    <a:pt x="10473" y="2084"/>
                  </a:lnTo>
                  <a:lnTo>
                    <a:pt x="10286" y="1975"/>
                  </a:lnTo>
                  <a:lnTo>
                    <a:pt x="10476" y="1864"/>
                  </a:lnTo>
                  <a:close/>
                  <a:moveTo>
                    <a:pt x="9095" y="1844"/>
                  </a:moveTo>
                  <a:lnTo>
                    <a:pt x="9283" y="1954"/>
                  </a:lnTo>
                  <a:lnTo>
                    <a:pt x="9048" y="2089"/>
                  </a:lnTo>
                  <a:lnTo>
                    <a:pt x="8860" y="1981"/>
                  </a:lnTo>
                  <a:lnTo>
                    <a:pt x="9095" y="1844"/>
                  </a:lnTo>
                  <a:close/>
                  <a:moveTo>
                    <a:pt x="8693" y="1907"/>
                  </a:moveTo>
                  <a:lnTo>
                    <a:pt x="8822" y="1981"/>
                  </a:lnTo>
                  <a:lnTo>
                    <a:pt x="8631" y="2092"/>
                  </a:lnTo>
                  <a:lnTo>
                    <a:pt x="8502" y="2018"/>
                  </a:lnTo>
                  <a:lnTo>
                    <a:pt x="8693" y="1907"/>
                  </a:lnTo>
                  <a:close/>
                  <a:moveTo>
                    <a:pt x="7310" y="1887"/>
                  </a:moveTo>
                  <a:lnTo>
                    <a:pt x="7439" y="1963"/>
                  </a:lnTo>
                  <a:lnTo>
                    <a:pt x="7204" y="2098"/>
                  </a:lnTo>
                  <a:lnTo>
                    <a:pt x="7075" y="2024"/>
                  </a:lnTo>
                  <a:lnTo>
                    <a:pt x="7310" y="1887"/>
                  </a:lnTo>
                  <a:close/>
                  <a:moveTo>
                    <a:pt x="11499" y="1920"/>
                  </a:moveTo>
                  <a:lnTo>
                    <a:pt x="11628" y="1993"/>
                  </a:lnTo>
                  <a:lnTo>
                    <a:pt x="11438" y="2104"/>
                  </a:lnTo>
                  <a:lnTo>
                    <a:pt x="11309" y="2030"/>
                  </a:lnTo>
                  <a:lnTo>
                    <a:pt x="11499" y="1920"/>
                  </a:lnTo>
                  <a:close/>
                  <a:moveTo>
                    <a:pt x="10118" y="1901"/>
                  </a:moveTo>
                  <a:lnTo>
                    <a:pt x="10247" y="1975"/>
                  </a:lnTo>
                  <a:lnTo>
                    <a:pt x="10012" y="2112"/>
                  </a:lnTo>
                  <a:lnTo>
                    <a:pt x="9883" y="2038"/>
                  </a:lnTo>
                  <a:lnTo>
                    <a:pt x="10118" y="1901"/>
                  </a:lnTo>
                  <a:close/>
                  <a:moveTo>
                    <a:pt x="6849" y="1915"/>
                  </a:moveTo>
                  <a:lnTo>
                    <a:pt x="7038" y="2024"/>
                  </a:lnTo>
                  <a:lnTo>
                    <a:pt x="6846" y="2135"/>
                  </a:lnTo>
                  <a:lnTo>
                    <a:pt x="6659" y="2027"/>
                  </a:lnTo>
                  <a:lnTo>
                    <a:pt x="6849" y="1915"/>
                  </a:lnTo>
                  <a:close/>
                  <a:moveTo>
                    <a:pt x="5467" y="1898"/>
                  </a:moveTo>
                  <a:lnTo>
                    <a:pt x="5654" y="2006"/>
                  </a:lnTo>
                  <a:lnTo>
                    <a:pt x="5420" y="2142"/>
                  </a:lnTo>
                  <a:lnTo>
                    <a:pt x="5231" y="2033"/>
                  </a:lnTo>
                  <a:lnTo>
                    <a:pt x="5467" y="1898"/>
                  </a:lnTo>
                  <a:close/>
                  <a:moveTo>
                    <a:pt x="5066" y="1958"/>
                  </a:moveTo>
                  <a:lnTo>
                    <a:pt x="5195" y="2033"/>
                  </a:lnTo>
                  <a:lnTo>
                    <a:pt x="5004" y="2144"/>
                  </a:lnTo>
                  <a:lnTo>
                    <a:pt x="4875" y="2069"/>
                  </a:lnTo>
                  <a:lnTo>
                    <a:pt x="5066" y="1958"/>
                  </a:lnTo>
                  <a:close/>
                  <a:moveTo>
                    <a:pt x="9659" y="1927"/>
                  </a:moveTo>
                  <a:lnTo>
                    <a:pt x="9846" y="2036"/>
                  </a:lnTo>
                  <a:lnTo>
                    <a:pt x="9656" y="2147"/>
                  </a:lnTo>
                  <a:lnTo>
                    <a:pt x="9468" y="2038"/>
                  </a:lnTo>
                  <a:lnTo>
                    <a:pt x="9659" y="1927"/>
                  </a:lnTo>
                  <a:close/>
                  <a:moveTo>
                    <a:pt x="8276" y="1909"/>
                  </a:moveTo>
                  <a:lnTo>
                    <a:pt x="8464" y="2018"/>
                  </a:lnTo>
                  <a:lnTo>
                    <a:pt x="8229" y="2153"/>
                  </a:lnTo>
                  <a:lnTo>
                    <a:pt x="8041" y="2046"/>
                  </a:lnTo>
                  <a:lnTo>
                    <a:pt x="8276" y="1909"/>
                  </a:lnTo>
                  <a:close/>
                  <a:moveTo>
                    <a:pt x="7875" y="1970"/>
                  </a:moveTo>
                  <a:lnTo>
                    <a:pt x="8004" y="2046"/>
                  </a:lnTo>
                  <a:lnTo>
                    <a:pt x="7814" y="2156"/>
                  </a:lnTo>
                  <a:lnTo>
                    <a:pt x="7685" y="2081"/>
                  </a:lnTo>
                  <a:lnTo>
                    <a:pt x="7875" y="1970"/>
                  </a:lnTo>
                  <a:close/>
                  <a:moveTo>
                    <a:pt x="6493" y="1952"/>
                  </a:moveTo>
                  <a:lnTo>
                    <a:pt x="6622" y="2026"/>
                  </a:lnTo>
                  <a:lnTo>
                    <a:pt x="6387" y="2162"/>
                  </a:lnTo>
                  <a:lnTo>
                    <a:pt x="6258" y="2087"/>
                  </a:lnTo>
                  <a:lnTo>
                    <a:pt x="6493" y="1952"/>
                  </a:lnTo>
                  <a:close/>
                  <a:moveTo>
                    <a:pt x="11085" y="1923"/>
                  </a:moveTo>
                  <a:lnTo>
                    <a:pt x="11272" y="2032"/>
                  </a:lnTo>
                  <a:lnTo>
                    <a:pt x="11037" y="2167"/>
                  </a:lnTo>
                  <a:lnTo>
                    <a:pt x="10850" y="2060"/>
                  </a:lnTo>
                  <a:lnTo>
                    <a:pt x="11085" y="1923"/>
                  </a:lnTo>
                  <a:close/>
                  <a:moveTo>
                    <a:pt x="10682" y="1984"/>
                  </a:moveTo>
                  <a:lnTo>
                    <a:pt x="10811" y="2060"/>
                  </a:lnTo>
                  <a:lnTo>
                    <a:pt x="10621" y="2170"/>
                  </a:lnTo>
                  <a:lnTo>
                    <a:pt x="10492" y="2095"/>
                  </a:lnTo>
                  <a:lnTo>
                    <a:pt x="10682" y="1984"/>
                  </a:lnTo>
                  <a:close/>
                  <a:moveTo>
                    <a:pt x="9301" y="1964"/>
                  </a:moveTo>
                  <a:lnTo>
                    <a:pt x="9430" y="2038"/>
                  </a:lnTo>
                  <a:lnTo>
                    <a:pt x="9197" y="2175"/>
                  </a:lnTo>
                  <a:lnTo>
                    <a:pt x="9066" y="2101"/>
                  </a:lnTo>
                  <a:lnTo>
                    <a:pt x="9301" y="1964"/>
                  </a:lnTo>
                  <a:close/>
                  <a:moveTo>
                    <a:pt x="6032" y="1980"/>
                  </a:moveTo>
                  <a:lnTo>
                    <a:pt x="6219" y="2087"/>
                  </a:lnTo>
                  <a:lnTo>
                    <a:pt x="6029" y="2199"/>
                  </a:lnTo>
                  <a:lnTo>
                    <a:pt x="5841" y="2090"/>
                  </a:lnTo>
                  <a:lnTo>
                    <a:pt x="6032" y="1980"/>
                  </a:lnTo>
                  <a:close/>
                  <a:moveTo>
                    <a:pt x="8842" y="1992"/>
                  </a:moveTo>
                  <a:lnTo>
                    <a:pt x="9029" y="2101"/>
                  </a:lnTo>
                  <a:lnTo>
                    <a:pt x="8839" y="2212"/>
                  </a:lnTo>
                  <a:lnTo>
                    <a:pt x="8650" y="2103"/>
                  </a:lnTo>
                  <a:lnTo>
                    <a:pt x="8842" y="1992"/>
                  </a:lnTo>
                  <a:close/>
                  <a:moveTo>
                    <a:pt x="7459" y="1973"/>
                  </a:moveTo>
                  <a:lnTo>
                    <a:pt x="7646" y="2081"/>
                  </a:lnTo>
                  <a:lnTo>
                    <a:pt x="7411" y="2218"/>
                  </a:lnTo>
                  <a:lnTo>
                    <a:pt x="7224" y="2109"/>
                  </a:lnTo>
                  <a:lnTo>
                    <a:pt x="7459" y="1973"/>
                  </a:lnTo>
                  <a:close/>
                  <a:moveTo>
                    <a:pt x="7057" y="2035"/>
                  </a:moveTo>
                  <a:lnTo>
                    <a:pt x="7186" y="2110"/>
                  </a:lnTo>
                  <a:lnTo>
                    <a:pt x="6995" y="2221"/>
                  </a:lnTo>
                  <a:lnTo>
                    <a:pt x="6866" y="2146"/>
                  </a:lnTo>
                  <a:lnTo>
                    <a:pt x="7057" y="2035"/>
                  </a:lnTo>
                  <a:close/>
                  <a:moveTo>
                    <a:pt x="11648" y="2004"/>
                  </a:moveTo>
                  <a:lnTo>
                    <a:pt x="11836" y="2113"/>
                  </a:lnTo>
                  <a:lnTo>
                    <a:pt x="11645" y="2224"/>
                  </a:lnTo>
                  <a:lnTo>
                    <a:pt x="11458" y="2115"/>
                  </a:lnTo>
                  <a:lnTo>
                    <a:pt x="11648" y="2004"/>
                  </a:lnTo>
                  <a:close/>
                  <a:moveTo>
                    <a:pt x="5674" y="2016"/>
                  </a:moveTo>
                  <a:lnTo>
                    <a:pt x="5803" y="2092"/>
                  </a:lnTo>
                  <a:lnTo>
                    <a:pt x="5568" y="2228"/>
                  </a:lnTo>
                  <a:lnTo>
                    <a:pt x="5439" y="2153"/>
                  </a:lnTo>
                  <a:lnTo>
                    <a:pt x="5674" y="2016"/>
                  </a:lnTo>
                  <a:close/>
                  <a:moveTo>
                    <a:pt x="10266" y="1987"/>
                  </a:moveTo>
                  <a:lnTo>
                    <a:pt x="10453" y="2095"/>
                  </a:lnTo>
                  <a:lnTo>
                    <a:pt x="10220" y="2232"/>
                  </a:lnTo>
                  <a:lnTo>
                    <a:pt x="10032" y="2122"/>
                  </a:lnTo>
                  <a:lnTo>
                    <a:pt x="10266" y="1987"/>
                  </a:lnTo>
                  <a:close/>
                  <a:moveTo>
                    <a:pt x="9865" y="2047"/>
                  </a:moveTo>
                  <a:lnTo>
                    <a:pt x="9995" y="2121"/>
                  </a:lnTo>
                  <a:lnTo>
                    <a:pt x="9805" y="2233"/>
                  </a:lnTo>
                  <a:lnTo>
                    <a:pt x="9674" y="2158"/>
                  </a:lnTo>
                  <a:lnTo>
                    <a:pt x="9865" y="2047"/>
                  </a:lnTo>
                  <a:close/>
                  <a:moveTo>
                    <a:pt x="8484" y="2029"/>
                  </a:moveTo>
                  <a:lnTo>
                    <a:pt x="8613" y="2103"/>
                  </a:lnTo>
                  <a:lnTo>
                    <a:pt x="8378" y="2239"/>
                  </a:lnTo>
                  <a:lnTo>
                    <a:pt x="8249" y="2166"/>
                  </a:lnTo>
                  <a:lnTo>
                    <a:pt x="8484" y="2029"/>
                  </a:lnTo>
                  <a:close/>
                  <a:moveTo>
                    <a:pt x="11290" y="2043"/>
                  </a:moveTo>
                  <a:lnTo>
                    <a:pt x="11420" y="2116"/>
                  </a:lnTo>
                  <a:lnTo>
                    <a:pt x="11186" y="2253"/>
                  </a:lnTo>
                  <a:lnTo>
                    <a:pt x="11057" y="2178"/>
                  </a:lnTo>
                  <a:lnTo>
                    <a:pt x="11290" y="2043"/>
                  </a:lnTo>
                  <a:close/>
                  <a:moveTo>
                    <a:pt x="5213" y="2046"/>
                  </a:moveTo>
                  <a:lnTo>
                    <a:pt x="5400" y="2153"/>
                  </a:lnTo>
                  <a:lnTo>
                    <a:pt x="5210" y="2264"/>
                  </a:lnTo>
                  <a:lnTo>
                    <a:pt x="5023" y="2156"/>
                  </a:lnTo>
                  <a:lnTo>
                    <a:pt x="5213" y="2046"/>
                  </a:lnTo>
                  <a:close/>
                  <a:moveTo>
                    <a:pt x="8023" y="2056"/>
                  </a:moveTo>
                  <a:lnTo>
                    <a:pt x="8212" y="2164"/>
                  </a:lnTo>
                  <a:lnTo>
                    <a:pt x="8020" y="2275"/>
                  </a:lnTo>
                  <a:lnTo>
                    <a:pt x="7832" y="2167"/>
                  </a:lnTo>
                  <a:lnTo>
                    <a:pt x="8023" y="2056"/>
                  </a:lnTo>
                  <a:close/>
                  <a:moveTo>
                    <a:pt x="6640" y="2038"/>
                  </a:moveTo>
                  <a:lnTo>
                    <a:pt x="6828" y="2146"/>
                  </a:lnTo>
                  <a:lnTo>
                    <a:pt x="6594" y="2282"/>
                  </a:lnTo>
                  <a:lnTo>
                    <a:pt x="6405" y="2173"/>
                  </a:lnTo>
                  <a:lnTo>
                    <a:pt x="6640" y="2038"/>
                  </a:lnTo>
                  <a:close/>
                  <a:moveTo>
                    <a:pt x="6239" y="2099"/>
                  </a:moveTo>
                  <a:lnTo>
                    <a:pt x="6368" y="2173"/>
                  </a:lnTo>
                  <a:lnTo>
                    <a:pt x="6178" y="2284"/>
                  </a:lnTo>
                  <a:lnTo>
                    <a:pt x="6049" y="2210"/>
                  </a:lnTo>
                  <a:lnTo>
                    <a:pt x="6239" y="2099"/>
                  </a:lnTo>
                  <a:close/>
                  <a:moveTo>
                    <a:pt x="10831" y="2070"/>
                  </a:moveTo>
                  <a:lnTo>
                    <a:pt x="11019" y="2178"/>
                  </a:lnTo>
                  <a:lnTo>
                    <a:pt x="10828" y="2288"/>
                  </a:lnTo>
                  <a:lnTo>
                    <a:pt x="10641" y="2181"/>
                  </a:lnTo>
                  <a:lnTo>
                    <a:pt x="10831" y="2070"/>
                  </a:lnTo>
                  <a:close/>
                  <a:moveTo>
                    <a:pt x="4857" y="2081"/>
                  </a:moveTo>
                  <a:lnTo>
                    <a:pt x="4986" y="2155"/>
                  </a:lnTo>
                  <a:lnTo>
                    <a:pt x="4751" y="2291"/>
                  </a:lnTo>
                  <a:lnTo>
                    <a:pt x="4622" y="2216"/>
                  </a:lnTo>
                  <a:lnTo>
                    <a:pt x="4857" y="2081"/>
                  </a:lnTo>
                  <a:close/>
                  <a:moveTo>
                    <a:pt x="9450" y="2050"/>
                  </a:moveTo>
                  <a:lnTo>
                    <a:pt x="9637" y="2158"/>
                  </a:lnTo>
                  <a:lnTo>
                    <a:pt x="9402" y="2295"/>
                  </a:lnTo>
                  <a:lnTo>
                    <a:pt x="9215" y="2185"/>
                  </a:lnTo>
                  <a:lnTo>
                    <a:pt x="9450" y="2050"/>
                  </a:lnTo>
                  <a:close/>
                  <a:moveTo>
                    <a:pt x="9048" y="2112"/>
                  </a:moveTo>
                  <a:lnTo>
                    <a:pt x="9177" y="2187"/>
                  </a:lnTo>
                  <a:lnTo>
                    <a:pt x="8986" y="2298"/>
                  </a:lnTo>
                  <a:lnTo>
                    <a:pt x="8857" y="2222"/>
                  </a:lnTo>
                  <a:lnTo>
                    <a:pt x="9048" y="2112"/>
                  </a:lnTo>
                  <a:close/>
                  <a:moveTo>
                    <a:pt x="7666" y="2093"/>
                  </a:moveTo>
                  <a:lnTo>
                    <a:pt x="7795" y="2169"/>
                  </a:lnTo>
                  <a:lnTo>
                    <a:pt x="7560" y="2304"/>
                  </a:lnTo>
                  <a:lnTo>
                    <a:pt x="7431" y="2230"/>
                  </a:lnTo>
                  <a:lnTo>
                    <a:pt x="7666" y="2093"/>
                  </a:lnTo>
                  <a:close/>
                  <a:moveTo>
                    <a:pt x="11854" y="2124"/>
                  </a:moveTo>
                  <a:lnTo>
                    <a:pt x="11985" y="2199"/>
                  </a:lnTo>
                  <a:lnTo>
                    <a:pt x="11794" y="2310"/>
                  </a:lnTo>
                  <a:lnTo>
                    <a:pt x="11664" y="2235"/>
                  </a:lnTo>
                  <a:lnTo>
                    <a:pt x="11854" y="2124"/>
                  </a:lnTo>
                  <a:close/>
                  <a:moveTo>
                    <a:pt x="10473" y="2106"/>
                  </a:moveTo>
                  <a:lnTo>
                    <a:pt x="10602" y="2181"/>
                  </a:lnTo>
                  <a:lnTo>
                    <a:pt x="10367" y="2318"/>
                  </a:lnTo>
                  <a:lnTo>
                    <a:pt x="10238" y="2242"/>
                  </a:lnTo>
                  <a:lnTo>
                    <a:pt x="10473" y="2106"/>
                  </a:lnTo>
                  <a:close/>
                  <a:moveTo>
                    <a:pt x="7206" y="2121"/>
                  </a:moveTo>
                  <a:lnTo>
                    <a:pt x="7393" y="2228"/>
                  </a:lnTo>
                  <a:lnTo>
                    <a:pt x="7202" y="2339"/>
                  </a:lnTo>
                  <a:lnTo>
                    <a:pt x="7015" y="2232"/>
                  </a:lnTo>
                  <a:lnTo>
                    <a:pt x="7206" y="2121"/>
                  </a:lnTo>
                  <a:close/>
                  <a:moveTo>
                    <a:pt x="5823" y="2101"/>
                  </a:moveTo>
                  <a:lnTo>
                    <a:pt x="6010" y="2210"/>
                  </a:lnTo>
                  <a:lnTo>
                    <a:pt x="5775" y="2345"/>
                  </a:lnTo>
                  <a:lnTo>
                    <a:pt x="5588" y="2238"/>
                  </a:lnTo>
                  <a:lnTo>
                    <a:pt x="5823" y="2101"/>
                  </a:lnTo>
                  <a:close/>
                  <a:moveTo>
                    <a:pt x="5420" y="2164"/>
                  </a:moveTo>
                  <a:lnTo>
                    <a:pt x="5549" y="2239"/>
                  </a:lnTo>
                  <a:lnTo>
                    <a:pt x="5359" y="2350"/>
                  </a:lnTo>
                  <a:lnTo>
                    <a:pt x="5230" y="2275"/>
                  </a:lnTo>
                  <a:lnTo>
                    <a:pt x="5420" y="2164"/>
                  </a:lnTo>
                  <a:close/>
                  <a:moveTo>
                    <a:pt x="10014" y="2133"/>
                  </a:moveTo>
                  <a:lnTo>
                    <a:pt x="10201" y="2241"/>
                  </a:lnTo>
                  <a:lnTo>
                    <a:pt x="10011" y="2351"/>
                  </a:lnTo>
                  <a:lnTo>
                    <a:pt x="9823" y="2244"/>
                  </a:lnTo>
                  <a:lnTo>
                    <a:pt x="10014" y="2133"/>
                  </a:lnTo>
                  <a:close/>
                  <a:moveTo>
                    <a:pt x="8631" y="2115"/>
                  </a:moveTo>
                  <a:lnTo>
                    <a:pt x="8819" y="2222"/>
                  </a:lnTo>
                  <a:lnTo>
                    <a:pt x="8585" y="2359"/>
                  </a:lnTo>
                  <a:lnTo>
                    <a:pt x="8396" y="2250"/>
                  </a:lnTo>
                  <a:lnTo>
                    <a:pt x="8631" y="2115"/>
                  </a:lnTo>
                  <a:close/>
                  <a:moveTo>
                    <a:pt x="8230" y="2176"/>
                  </a:moveTo>
                  <a:lnTo>
                    <a:pt x="8359" y="2250"/>
                  </a:lnTo>
                  <a:lnTo>
                    <a:pt x="8169" y="2361"/>
                  </a:lnTo>
                  <a:lnTo>
                    <a:pt x="8040" y="2287"/>
                  </a:lnTo>
                  <a:lnTo>
                    <a:pt x="8230" y="2176"/>
                  </a:lnTo>
                  <a:close/>
                  <a:moveTo>
                    <a:pt x="6846" y="2158"/>
                  </a:moveTo>
                  <a:lnTo>
                    <a:pt x="6977" y="2232"/>
                  </a:lnTo>
                  <a:lnTo>
                    <a:pt x="6742" y="2368"/>
                  </a:lnTo>
                  <a:lnTo>
                    <a:pt x="6611" y="2293"/>
                  </a:lnTo>
                  <a:lnTo>
                    <a:pt x="6846" y="2158"/>
                  </a:lnTo>
                  <a:close/>
                  <a:moveTo>
                    <a:pt x="11439" y="2127"/>
                  </a:moveTo>
                  <a:lnTo>
                    <a:pt x="11627" y="2236"/>
                  </a:lnTo>
                  <a:lnTo>
                    <a:pt x="11392" y="2373"/>
                  </a:lnTo>
                  <a:lnTo>
                    <a:pt x="11204" y="2264"/>
                  </a:lnTo>
                  <a:lnTo>
                    <a:pt x="11439" y="2127"/>
                  </a:lnTo>
                  <a:close/>
                  <a:moveTo>
                    <a:pt x="11037" y="2189"/>
                  </a:moveTo>
                  <a:lnTo>
                    <a:pt x="11166" y="2264"/>
                  </a:lnTo>
                  <a:lnTo>
                    <a:pt x="10976" y="2374"/>
                  </a:lnTo>
                  <a:lnTo>
                    <a:pt x="10846" y="2301"/>
                  </a:lnTo>
                  <a:lnTo>
                    <a:pt x="11037" y="2189"/>
                  </a:lnTo>
                  <a:close/>
                  <a:moveTo>
                    <a:pt x="9656" y="2169"/>
                  </a:moveTo>
                  <a:lnTo>
                    <a:pt x="9785" y="2244"/>
                  </a:lnTo>
                  <a:lnTo>
                    <a:pt x="9551" y="2379"/>
                  </a:lnTo>
                  <a:lnTo>
                    <a:pt x="9421" y="2305"/>
                  </a:lnTo>
                  <a:lnTo>
                    <a:pt x="9656" y="2169"/>
                  </a:lnTo>
                  <a:close/>
                  <a:moveTo>
                    <a:pt x="6387" y="2185"/>
                  </a:moveTo>
                  <a:lnTo>
                    <a:pt x="6574" y="2293"/>
                  </a:lnTo>
                  <a:lnTo>
                    <a:pt x="6384" y="2404"/>
                  </a:lnTo>
                  <a:lnTo>
                    <a:pt x="6196" y="2296"/>
                  </a:lnTo>
                  <a:lnTo>
                    <a:pt x="6387" y="2185"/>
                  </a:lnTo>
                  <a:close/>
                  <a:moveTo>
                    <a:pt x="5004" y="2167"/>
                  </a:moveTo>
                  <a:lnTo>
                    <a:pt x="5192" y="2275"/>
                  </a:lnTo>
                  <a:lnTo>
                    <a:pt x="4956" y="2411"/>
                  </a:lnTo>
                  <a:lnTo>
                    <a:pt x="4769" y="2302"/>
                  </a:lnTo>
                  <a:lnTo>
                    <a:pt x="5004" y="2167"/>
                  </a:lnTo>
                  <a:close/>
                  <a:moveTo>
                    <a:pt x="4603" y="2227"/>
                  </a:moveTo>
                  <a:lnTo>
                    <a:pt x="4732" y="2302"/>
                  </a:lnTo>
                  <a:lnTo>
                    <a:pt x="4542" y="2413"/>
                  </a:lnTo>
                  <a:lnTo>
                    <a:pt x="4413" y="2339"/>
                  </a:lnTo>
                  <a:lnTo>
                    <a:pt x="4603" y="2227"/>
                  </a:lnTo>
                  <a:close/>
                  <a:moveTo>
                    <a:pt x="9197" y="2198"/>
                  </a:moveTo>
                  <a:lnTo>
                    <a:pt x="9384" y="2305"/>
                  </a:lnTo>
                  <a:lnTo>
                    <a:pt x="9193" y="2416"/>
                  </a:lnTo>
                  <a:lnTo>
                    <a:pt x="9006" y="2308"/>
                  </a:lnTo>
                  <a:lnTo>
                    <a:pt x="9197" y="2198"/>
                  </a:lnTo>
                  <a:close/>
                  <a:moveTo>
                    <a:pt x="7814" y="2179"/>
                  </a:moveTo>
                  <a:lnTo>
                    <a:pt x="8001" y="2287"/>
                  </a:lnTo>
                  <a:lnTo>
                    <a:pt x="7768" y="2424"/>
                  </a:lnTo>
                  <a:lnTo>
                    <a:pt x="7580" y="2315"/>
                  </a:lnTo>
                  <a:lnTo>
                    <a:pt x="7814" y="2179"/>
                  </a:lnTo>
                  <a:close/>
                  <a:moveTo>
                    <a:pt x="7411" y="2239"/>
                  </a:moveTo>
                  <a:lnTo>
                    <a:pt x="7542" y="2315"/>
                  </a:lnTo>
                  <a:lnTo>
                    <a:pt x="7350" y="2425"/>
                  </a:lnTo>
                  <a:lnTo>
                    <a:pt x="7221" y="2351"/>
                  </a:lnTo>
                  <a:lnTo>
                    <a:pt x="7411" y="2239"/>
                  </a:lnTo>
                  <a:close/>
                  <a:moveTo>
                    <a:pt x="12003" y="2210"/>
                  </a:moveTo>
                  <a:lnTo>
                    <a:pt x="12191" y="2318"/>
                  </a:lnTo>
                  <a:lnTo>
                    <a:pt x="12000" y="2428"/>
                  </a:lnTo>
                  <a:lnTo>
                    <a:pt x="11813" y="2321"/>
                  </a:lnTo>
                  <a:lnTo>
                    <a:pt x="12003" y="2210"/>
                  </a:lnTo>
                  <a:close/>
                  <a:moveTo>
                    <a:pt x="6029" y="2221"/>
                  </a:moveTo>
                  <a:lnTo>
                    <a:pt x="6158" y="2295"/>
                  </a:lnTo>
                  <a:lnTo>
                    <a:pt x="5924" y="2431"/>
                  </a:lnTo>
                  <a:lnTo>
                    <a:pt x="5795" y="2356"/>
                  </a:lnTo>
                  <a:lnTo>
                    <a:pt x="6029" y="2221"/>
                  </a:lnTo>
                  <a:close/>
                  <a:moveTo>
                    <a:pt x="10621" y="2192"/>
                  </a:moveTo>
                  <a:lnTo>
                    <a:pt x="10810" y="2301"/>
                  </a:lnTo>
                  <a:lnTo>
                    <a:pt x="10575" y="2436"/>
                  </a:lnTo>
                  <a:lnTo>
                    <a:pt x="10387" y="2328"/>
                  </a:lnTo>
                  <a:lnTo>
                    <a:pt x="10621" y="2192"/>
                  </a:lnTo>
                  <a:close/>
                  <a:moveTo>
                    <a:pt x="10221" y="2252"/>
                  </a:moveTo>
                  <a:lnTo>
                    <a:pt x="10350" y="2327"/>
                  </a:lnTo>
                  <a:lnTo>
                    <a:pt x="10160" y="2437"/>
                  </a:lnTo>
                  <a:lnTo>
                    <a:pt x="10029" y="2362"/>
                  </a:lnTo>
                  <a:lnTo>
                    <a:pt x="10221" y="2252"/>
                  </a:lnTo>
                  <a:close/>
                  <a:moveTo>
                    <a:pt x="8839" y="2233"/>
                  </a:moveTo>
                  <a:lnTo>
                    <a:pt x="8968" y="2308"/>
                  </a:lnTo>
                  <a:lnTo>
                    <a:pt x="8733" y="2444"/>
                  </a:lnTo>
                  <a:lnTo>
                    <a:pt x="8604" y="2370"/>
                  </a:lnTo>
                  <a:lnTo>
                    <a:pt x="8839" y="2233"/>
                  </a:lnTo>
                  <a:close/>
                  <a:moveTo>
                    <a:pt x="11645" y="2247"/>
                  </a:moveTo>
                  <a:lnTo>
                    <a:pt x="11774" y="2322"/>
                  </a:lnTo>
                  <a:lnTo>
                    <a:pt x="11541" y="2457"/>
                  </a:lnTo>
                  <a:lnTo>
                    <a:pt x="11412" y="2384"/>
                  </a:lnTo>
                  <a:lnTo>
                    <a:pt x="11645" y="2247"/>
                  </a:lnTo>
                  <a:close/>
                  <a:moveTo>
                    <a:pt x="5569" y="2248"/>
                  </a:moveTo>
                  <a:lnTo>
                    <a:pt x="5757" y="2358"/>
                  </a:lnTo>
                  <a:lnTo>
                    <a:pt x="5566" y="2468"/>
                  </a:lnTo>
                  <a:lnTo>
                    <a:pt x="5379" y="2359"/>
                  </a:lnTo>
                  <a:lnTo>
                    <a:pt x="5569" y="2248"/>
                  </a:lnTo>
                  <a:close/>
                  <a:moveTo>
                    <a:pt x="8378" y="2261"/>
                  </a:moveTo>
                  <a:lnTo>
                    <a:pt x="8565" y="2370"/>
                  </a:lnTo>
                  <a:lnTo>
                    <a:pt x="8375" y="2480"/>
                  </a:lnTo>
                  <a:lnTo>
                    <a:pt x="8187" y="2371"/>
                  </a:lnTo>
                  <a:lnTo>
                    <a:pt x="8378" y="2261"/>
                  </a:lnTo>
                  <a:close/>
                  <a:moveTo>
                    <a:pt x="6995" y="2242"/>
                  </a:moveTo>
                  <a:lnTo>
                    <a:pt x="7183" y="2351"/>
                  </a:lnTo>
                  <a:lnTo>
                    <a:pt x="6947" y="2487"/>
                  </a:lnTo>
                  <a:lnTo>
                    <a:pt x="6760" y="2379"/>
                  </a:lnTo>
                  <a:lnTo>
                    <a:pt x="6995" y="2242"/>
                  </a:lnTo>
                  <a:close/>
                  <a:moveTo>
                    <a:pt x="6594" y="2304"/>
                  </a:moveTo>
                  <a:lnTo>
                    <a:pt x="6723" y="2379"/>
                  </a:lnTo>
                  <a:lnTo>
                    <a:pt x="6533" y="2490"/>
                  </a:lnTo>
                  <a:lnTo>
                    <a:pt x="6404" y="2414"/>
                  </a:lnTo>
                  <a:lnTo>
                    <a:pt x="6594" y="2304"/>
                  </a:lnTo>
                  <a:close/>
                  <a:moveTo>
                    <a:pt x="11186" y="2275"/>
                  </a:moveTo>
                  <a:lnTo>
                    <a:pt x="11373" y="2384"/>
                  </a:lnTo>
                  <a:lnTo>
                    <a:pt x="11183" y="2494"/>
                  </a:lnTo>
                  <a:lnTo>
                    <a:pt x="10996" y="2385"/>
                  </a:lnTo>
                  <a:lnTo>
                    <a:pt x="11186" y="2275"/>
                  </a:lnTo>
                  <a:close/>
                  <a:moveTo>
                    <a:pt x="5210" y="2285"/>
                  </a:moveTo>
                  <a:lnTo>
                    <a:pt x="5339" y="2361"/>
                  </a:lnTo>
                  <a:lnTo>
                    <a:pt x="5106" y="2497"/>
                  </a:lnTo>
                  <a:lnTo>
                    <a:pt x="4976" y="2422"/>
                  </a:lnTo>
                  <a:lnTo>
                    <a:pt x="5210" y="2285"/>
                  </a:lnTo>
                  <a:close/>
                  <a:moveTo>
                    <a:pt x="9805" y="2255"/>
                  </a:moveTo>
                  <a:lnTo>
                    <a:pt x="9992" y="2362"/>
                  </a:lnTo>
                  <a:lnTo>
                    <a:pt x="9757" y="2499"/>
                  </a:lnTo>
                  <a:lnTo>
                    <a:pt x="9570" y="2391"/>
                  </a:lnTo>
                  <a:lnTo>
                    <a:pt x="9805" y="2255"/>
                  </a:lnTo>
                  <a:close/>
                  <a:moveTo>
                    <a:pt x="9402" y="2316"/>
                  </a:moveTo>
                  <a:lnTo>
                    <a:pt x="9531" y="2391"/>
                  </a:lnTo>
                  <a:lnTo>
                    <a:pt x="9341" y="2502"/>
                  </a:lnTo>
                  <a:lnTo>
                    <a:pt x="9212" y="2427"/>
                  </a:lnTo>
                  <a:lnTo>
                    <a:pt x="9402" y="2316"/>
                  </a:lnTo>
                  <a:close/>
                  <a:moveTo>
                    <a:pt x="8021" y="2298"/>
                  </a:moveTo>
                  <a:lnTo>
                    <a:pt x="8150" y="2373"/>
                  </a:lnTo>
                  <a:lnTo>
                    <a:pt x="7915" y="2510"/>
                  </a:lnTo>
                  <a:lnTo>
                    <a:pt x="7786" y="2434"/>
                  </a:lnTo>
                  <a:lnTo>
                    <a:pt x="8021" y="2298"/>
                  </a:lnTo>
                  <a:close/>
                  <a:moveTo>
                    <a:pt x="12211" y="2328"/>
                  </a:moveTo>
                  <a:lnTo>
                    <a:pt x="12340" y="2404"/>
                  </a:lnTo>
                  <a:lnTo>
                    <a:pt x="12149" y="2514"/>
                  </a:lnTo>
                  <a:lnTo>
                    <a:pt x="12019" y="2440"/>
                  </a:lnTo>
                  <a:lnTo>
                    <a:pt x="12211" y="2328"/>
                  </a:lnTo>
                  <a:close/>
                  <a:moveTo>
                    <a:pt x="10828" y="2311"/>
                  </a:moveTo>
                  <a:lnTo>
                    <a:pt x="10957" y="2385"/>
                  </a:lnTo>
                  <a:lnTo>
                    <a:pt x="10722" y="2522"/>
                  </a:lnTo>
                  <a:lnTo>
                    <a:pt x="10593" y="2447"/>
                  </a:lnTo>
                  <a:lnTo>
                    <a:pt x="10828" y="2311"/>
                  </a:lnTo>
                  <a:close/>
                  <a:moveTo>
                    <a:pt x="4751" y="2315"/>
                  </a:moveTo>
                  <a:lnTo>
                    <a:pt x="4938" y="2422"/>
                  </a:lnTo>
                  <a:lnTo>
                    <a:pt x="4748" y="2533"/>
                  </a:lnTo>
                  <a:lnTo>
                    <a:pt x="4560" y="2425"/>
                  </a:lnTo>
                  <a:lnTo>
                    <a:pt x="4751" y="2315"/>
                  </a:lnTo>
                  <a:close/>
                  <a:moveTo>
                    <a:pt x="7560" y="2325"/>
                  </a:moveTo>
                  <a:lnTo>
                    <a:pt x="7748" y="2434"/>
                  </a:lnTo>
                  <a:lnTo>
                    <a:pt x="7557" y="2545"/>
                  </a:lnTo>
                  <a:lnTo>
                    <a:pt x="7370" y="2437"/>
                  </a:lnTo>
                  <a:lnTo>
                    <a:pt x="7560" y="2325"/>
                  </a:lnTo>
                  <a:close/>
                  <a:moveTo>
                    <a:pt x="6178" y="2307"/>
                  </a:moveTo>
                  <a:lnTo>
                    <a:pt x="6365" y="2414"/>
                  </a:lnTo>
                  <a:lnTo>
                    <a:pt x="6130" y="2551"/>
                  </a:lnTo>
                  <a:lnTo>
                    <a:pt x="5943" y="2442"/>
                  </a:lnTo>
                  <a:lnTo>
                    <a:pt x="6178" y="2307"/>
                  </a:lnTo>
                  <a:close/>
                  <a:moveTo>
                    <a:pt x="5775" y="2368"/>
                  </a:moveTo>
                  <a:lnTo>
                    <a:pt x="5904" y="2442"/>
                  </a:lnTo>
                  <a:lnTo>
                    <a:pt x="5714" y="2553"/>
                  </a:lnTo>
                  <a:lnTo>
                    <a:pt x="5585" y="2479"/>
                  </a:lnTo>
                  <a:lnTo>
                    <a:pt x="5775" y="2368"/>
                  </a:lnTo>
                  <a:close/>
                  <a:moveTo>
                    <a:pt x="10369" y="2338"/>
                  </a:moveTo>
                  <a:lnTo>
                    <a:pt x="10556" y="2447"/>
                  </a:lnTo>
                  <a:lnTo>
                    <a:pt x="10366" y="2557"/>
                  </a:lnTo>
                  <a:lnTo>
                    <a:pt x="10178" y="2448"/>
                  </a:lnTo>
                  <a:lnTo>
                    <a:pt x="10369" y="2338"/>
                  </a:lnTo>
                  <a:close/>
                  <a:moveTo>
                    <a:pt x="4393" y="2350"/>
                  </a:moveTo>
                  <a:lnTo>
                    <a:pt x="4522" y="2424"/>
                  </a:lnTo>
                  <a:lnTo>
                    <a:pt x="4288" y="2560"/>
                  </a:lnTo>
                  <a:lnTo>
                    <a:pt x="4159" y="2485"/>
                  </a:lnTo>
                  <a:lnTo>
                    <a:pt x="4393" y="2350"/>
                  </a:lnTo>
                  <a:close/>
                  <a:moveTo>
                    <a:pt x="8986" y="2319"/>
                  </a:moveTo>
                  <a:lnTo>
                    <a:pt x="9174" y="2427"/>
                  </a:lnTo>
                  <a:lnTo>
                    <a:pt x="8940" y="2563"/>
                  </a:lnTo>
                  <a:lnTo>
                    <a:pt x="8751" y="2456"/>
                  </a:lnTo>
                  <a:lnTo>
                    <a:pt x="8986" y="2319"/>
                  </a:lnTo>
                  <a:close/>
                  <a:moveTo>
                    <a:pt x="8585" y="2381"/>
                  </a:moveTo>
                  <a:lnTo>
                    <a:pt x="8714" y="2456"/>
                  </a:lnTo>
                  <a:lnTo>
                    <a:pt x="8524" y="2566"/>
                  </a:lnTo>
                  <a:lnTo>
                    <a:pt x="8395" y="2491"/>
                  </a:lnTo>
                  <a:lnTo>
                    <a:pt x="8585" y="2381"/>
                  </a:lnTo>
                  <a:close/>
                  <a:moveTo>
                    <a:pt x="7202" y="2362"/>
                  </a:moveTo>
                  <a:lnTo>
                    <a:pt x="7332" y="2437"/>
                  </a:lnTo>
                  <a:lnTo>
                    <a:pt x="7098" y="2573"/>
                  </a:lnTo>
                  <a:lnTo>
                    <a:pt x="6967" y="2499"/>
                  </a:lnTo>
                  <a:lnTo>
                    <a:pt x="7202" y="2362"/>
                  </a:lnTo>
                  <a:close/>
                  <a:moveTo>
                    <a:pt x="11794" y="2333"/>
                  </a:moveTo>
                  <a:lnTo>
                    <a:pt x="11982" y="2440"/>
                  </a:lnTo>
                  <a:lnTo>
                    <a:pt x="11747" y="2577"/>
                  </a:lnTo>
                  <a:lnTo>
                    <a:pt x="11559" y="2470"/>
                  </a:lnTo>
                  <a:lnTo>
                    <a:pt x="11794" y="2333"/>
                  </a:lnTo>
                  <a:close/>
                  <a:moveTo>
                    <a:pt x="11392" y="2394"/>
                  </a:moveTo>
                  <a:lnTo>
                    <a:pt x="11521" y="2470"/>
                  </a:lnTo>
                  <a:lnTo>
                    <a:pt x="11330" y="2579"/>
                  </a:lnTo>
                  <a:lnTo>
                    <a:pt x="11201" y="2505"/>
                  </a:lnTo>
                  <a:lnTo>
                    <a:pt x="11392" y="2394"/>
                  </a:lnTo>
                  <a:close/>
                  <a:moveTo>
                    <a:pt x="10011" y="2374"/>
                  </a:moveTo>
                  <a:lnTo>
                    <a:pt x="10140" y="2448"/>
                  </a:lnTo>
                  <a:lnTo>
                    <a:pt x="9906" y="2585"/>
                  </a:lnTo>
                  <a:lnTo>
                    <a:pt x="9777" y="2510"/>
                  </a:lnTo>
                  <a:lnTo>
                    <a:pt x="10011" y="2374"/>
                  </a:lnTo>
                  <a:close/>
                  <a:moveTo>
                    <a:pt x="6742" y="2390"/>
                  </a:moveTo>
                  <a:lnTo>
                    <a:pt x="6929" y="2497"/>
                  </a:lnTo>
                  <a:lnTo>
                    <a:pt x="6739" y="2609"/>
                  </a:lnTo>
                  <a:lnTo>
                    <a:pt x="6551" y="2500"/>
                  </a:lnTo>
                  <a:lnTo>
                    <a:pt x="6742" y="2390"/>
                  </a:lnTo>
                  <a:close/>
                  <a:moveTo>
                    <a:pt x="5359" y="2370"/>
                  </a:moveTo>
                  <a:lnTo>
                    <a:pt x="5548" y="2479"/>
                  </a:lnTo>
                  <a:lnTo>
                    <a:pt x="5313" y="2614"/>
                  </a:lnTo>
                  <a:lnTo>
                    <a:pt x="5125" y="2507"/>
                  </a:lnTo>
                  <a:lnTo>
                    <a:pt x="5359" y="2370"/>
                  </a:lnTo>
                  <a:close/>
                  <a:moveTo>
                    <a:pt x="4956" y="2433"/>
                  </a:moveTo>
                  <a:lnTo>
                    <a:pt x="5086" y="2508"/>
                  </a:lnTo>
                  <a:lnTo>
                    <a:pt x="4895" y="2619"/>
                  </a:lnTo>
                  <a:lnTo>
                    <a:pt x="4766" y="2543"/>
                  </a:lnTo>
                  <a:lnTo>
                    <a:pt x="4956" y="2433"/>
                  </a:lnTo>
                  <a:close/>
                  <a:moveTo>
                    <a:pt x="9551" y="2402"/>
                  </a:moveTo>
                  <a:lnTo>
                    <a:pt x="9739" y="2511"/>
                  </a:lnTo>
                  <a:lnTo>
                    <a:pt x="9548" y="2622"/>
                  </a:lnTo>
                  <a:lnTo>
                    <a:pt x="9361" y="2513"/>
                  </a:lnTo>
                  <a:lnTo>
                    <a:pt x="9551" y="2402"/>
                  </a:lnTo>
                  <a:close/>
                  <a:moveTo>
                    <a:pt x="8169" y="2384"/>
                  </a:moveTo>
                  <a:lnTo>
                    <a:pt x="8356" y="2493"/>
                  </a:lnTo>
                  <a:lnTo>
                    <a:pt x="8123" y="2628"/>
                  </a:lnTo>
                  <a:lnTo>
                    <a:pt x="7935" y="2520"/>
                  </a:lnTo>
                  <a:lnTo>
                    <a:pt x="8169" y="2384"/>
                  </a:lnTo>
                  <a:close/>
                  <a:moveTo>
                    <a:pt x="7768" y="2445"/>
                  </a:moveTo>
                  <a:lnTo>
                    <a:pt x="7897" y="2520"/>
                  </a:lnTo>
                  <a:lnTo>
                    <a:pt x="7706" y="2631"/>
                  </a:lnTo>
                  <a:lnTo>
                    <a:pt x="7576" y="2556"/>
                  </a:lnTo>
                  <a:lnTo>
                    <a:pt x="7768" y="2445"/>
                  </a:lnTo>
                  <a:close/>
                  <a:moveTo>
                    <a:pt x="12358" y="2414"/>
                  </a:moveTo>
                  <a:lnTo>
                    <a:pt x="12546" y="2523"/>
                  </a:lnTo>
                  <a:lnTo>
                    <a:pt x="12355" y="2634"/>
                  </a:lnTo>
                  <a:lnTo>
                    <a:pt x="12168" y="2525"/>
                  </a:lnTo>
                  <a:lnTo>
                    <a:pt x="12358" y="2414"/>
                  </a:lnTo>
                  <a:close/>
                  <a:moveTo>
                    <a:pt x="6384" y="2425"/>
                  </a:moveTo>
                  <a:lnTo>
                    <a:pt x="6513" y="2500"/>
                  </a:lnTo>
                  <a:lnTo>
                    <a:pt x="6279" y="2637"/>
                  </a:lnTo>
                  <a:lnTo>
                    <a:pt x="6150" y="2562"/>
                  </a:lnTo>
                  <a:lnTo>
                    <a:pt x="6384" y="2425"/>
                  </a:lnTo>
                  <a:close/>
                  <a:moveTo>
                    <a:pt x="10576" y="2457"/>
                  </a:moveTo>
                  <a:lnTo>
                    <a:pt x="10705" y="2531"/>
                  </a:lnTo>
                  <a:lnTo>
                    <a:pt x="10515" y="2642"/>
                  </a:lnTo>
                  <a:lnTo>
                    <a:pt x="10386" y="2568"/>
                  </a:lnTo>
                  <a:lnTo>
                    <a:pt x="10576" y="2457"/>
                  </a:lnTo>
                  <a:close/>
                  <a:moveTo>
                    <a:pt x="10976" y="2397"/>
                  </a:moveTo>
                  <a:lnTo>
                    <a:pt x="11165" y="2505"/>
                  </a:lnTo>
                  <a:lnTo>
                    <a:pt x="10929" y="2642"/>
                  </a:lnTo>
                  <a:lnTo>
                    <a:pt x="10742" y="2533"/>
                  </a:lnTo>
                  <a:lnTo>
                    <a:pt x="10976" y="2397"/>
                  </a:lnTo>
                  <a:close/>
                  <a:moveTo>
                    <a:pt x="9193" y="2439"/>
                  </a:moveTo>
                  <a:lnTo>
                    <a:pt x="9323" y="2513"/>
                  </a:lnTo>
                  <a:lnTo>
                    <a:pt x="9087" y="2649"/>
                  </a:lnTo>
                  <a:lnTo>
                    <a:pt x="8958" y="2574"/>
                  </a:lnTo>
                  <a:lnTo>
                    <a:pt x="9193" y="2439"/>
                  </a:lnTo>
                  <a:close/>
                  <a:moveTo>
                    <a:pt x="12000" y="2453"/>
                  </a:moveTo>
                  <a:lnTo>
                    <a:pt x="12129" y="2527"/>
                  </a:lnTo>
                  <a:lnTo>
                    <a:pt x="11896" y="2663"/>
                  </a:lnTo>
                  <a:lnTo>
                    <a:pt x="11767" y="2588"/>
                  </a:lnTo>
                  <a:lnTo>
                    <a:pt x="12000" y="2453"/>
                  </a:lnTo>
                  <a:close/>
                  <a:moveTo>
                    <a:pt x="5924" y="2454"/>
                  </a:moveTo>
                  <a:lnTo>
                    <a:pt x="6112" y="2562"/>
                  </a:lnTo>
                  <a:lnTo>
                    <a:pt x="5921" y="2672"/>
                  </a:lnTo>
                  <a:lnTo>
                    <a:pt x="5734" y="2565"/>
                  </a:lnTo>
                  <a:lnTo>
                    <a:pt x="5924" y="2454"/>
                  </a:lnTo>
                  <a:close/>
                  <a:moveTo>
                    <a:pt x="4540" y="2436"/>
                  </a:moveTo>
                  <a:lnTo>
                    <a:pt x="4728" y="2543"/>
                  </a:lnTo>
                  <a:lnTo>
                    <a:pt x="4494" y="2680"/>
                  </a:lnTo>
                  <a:lnTo>
                    <a:pt x="4307" y="2573"/>
                  </a:lnTo>
                  <a:lnTo>
                    <a:pt x="4540" y="2436"/>
                  </a:lnTo>
                  <a:close/>
                  <a:moveTo>
                    <a:pt x="4139" y="2497"/>
                  </a:moveTo>
                  <a:lnTo>
                    <a:pt x="4268" y="2571"/>
                  </a:lnTo>
                  <a:lnTo>
                    <a:pt x="4078" y="2682"/>
                  </a:lnTo>
                  <a:lnTo>
                    <a:pt x="3949" y="2608"/>
                  </a:lnTo>
                  <a:lnTo>
                    <a:pt x="4139" y="2497"/>
                  </a:lnTo>
                  <a:close/>
                  <a:moveTo>
                    <a:pt x="8734" y="2467"/>
                  </a:moveTo>
                  <a:lnTo>
                    <a:pt x="8922" y="2574"/>
                  </a:lnTo>
                  <a:lnTo>
                    <a:pt x="8731" y="2685"/>
                  </a:lnTo>
                  <a:lnTo>
                    <a:pt x="8542" y="2577"/>
                  </a:lnTo>
                  <a:lnTo>
                    <a:pt x="8734" y="2467"/>
                  </a:lnTo>
                  <a:close/>
                  <a:moveTo>
                    <a:pt x="7352" y="2448"/>
                  </a:moveTo>
                  <a:lnTo>
                    <a:pt x="7539" y="2556"/>
                  </a:lnTo>
                  <a:lnTo>
                    <a:pt x="7304" y="2692"/>
                  </a:lnTo>
                  <a:lnTo>
                    <a:pt x="7116" y="2583"/>
                  </a:lnTo>
                  <a:lnTo>
                    <a:pt x="7352" y="2448"/>
                  </a:lnTo>
                  <a:close/>
                  <a:moveTo>
                    <a:pt x="6949" y="2510"/>
                  </a:moveTo>
                  <a:lnTo>
                    <a:pt x="7078" y="2585"/>
                  </a:lnTo>
                  <a:lnTo>
                    <a:pt x="6888" y="2696"/>
                  </a:lnTo>
                  <a:lnTo>
                    <a:pt x="6759" y="2620"/>
                  </a:lnTo>
                  <a:lnTo>
                    <a:pt x="6949" y="2510"/>
                  </a:lnTo>
                  <a:close/>
                  <a:moveTo>
                    <a:pt x="11541" y="2480"/>
                  </a:moveTo>
                  <a:lnTo>
                    <a:pt x="11728" y="2588"/>
                  </a:lnTo>
                  <a:lnTo>
                    <a:pt x="11538" y="2699"/>
                  </a:lnTo>
                  <a:lnTo>
                    <a:pt x="11350" y="2591"/>
                  </a:lnTo>
                  <a:lnTo>
                    <a:pt x="11541" y="2480"/>
                  </a:lnTo>
                  <a:close/>
                  <a:moveTo>
                    <a:pt x="5566" y="2490"/>
                  </a:moveTo>
                  <a:lnTo>
                    <a:pt x="5695" y="2565"/>
                  </a:lnTo>
                  <a:lnTo>
                    <a:pt x="5460" y="2700"/>
                  </a:lnTo>
                  <a:lnTo>
                    <a:pt x="5331" y="2626"/>
                  </a:lnTo>
                  <a:lnTo>
                    <a:pt x="5566" y="2490"/>
                  </a:lnTo>
                  <a:close/>
                  <a:moveTo>
                    <a:pt x="10160" y="2459"/>
                  </a:moveTo>
                  <a:lnTo>
                    <a:pt x="10347" y="2568"/>
                  </a:lnTo>
                  <a:lnTo>
                    <a:pt x="10112" y="2705"/>
                  </a:lnTo>
                  <a:lnTo>
                    <a:pt x="9925" y="2596"/>
                  </a:lnTo>
                  <a:lnTo>
                    <a:pt x="10160" y="2459"/>
                  </a:lnTo>
                  <a:close/>
                  <a:moveTo>
                    <a:pt x="9757" y="2522"/>
                  </a:moveTo>
                  <a:lnTo>
                    <a:pt x="9886" y="2596"/>
                  </a:lnTo>
                  <a:lnTo>
                    <a:pt x="9696" y="2706"/>
                  </a:lnTo>
                  <a:lnTo>
                    <a:pt x="9567" y="2633"/>
                  </a:lnTo>
                  <a:lnTo>
                    <a:pt x="9757" y="2522"/>
                  </a:lnTo>
                  <a:close/>
                  <a:moveTo>
                    <a:pt x="8376" y="2503"/>
                  </a:moveTo>
                  <a:lnTo>
                    <a:pt x="8505" y="2577"/>
                  </a:lnTo>
                  <a:lnTo>
                    <a:pt x="8270" y="2714"/>
                  </a:lnTo>
                  <a:lnTo>
                    <a:pt x="8141" y="2639"/>
                  </a:lnTo>
                  <a:lnTo>
                    <a:pt x="8376" y="2503"/>
                  </a:lnTo>
                  <a:close/>
                  <a:moveTo>
                    <a:pt x="12566" y="2534"/>
                  </a:moveTo>
                  <a:lnTo>
                    <a:pt x="12695" y="2608"/>
                  </a:lnTo>
                  <a:lnTo>
                    <a:pt x="12504" y="2720"/>
                  </a:lnTo>
                  <a:lnTo>
                    <a:pt x="12375" y="2645"/>
                  </a:lnTo>
                  <a:lnTo>
                    <a:pt x="12566" y="2534"/>
                  </a:lnTo>
                  <a:close/>
                  <a:moveTo>
                    <a:pt x="11183" y="2516"/>
                  </a:moveTo>
                  <a:lnTo>
                    <a:pt x="11312" y="2591"/>
                  </a:lnTo>
                  <a:lnTo>
                    <a:pt x="11077" y="2726"/>
                  </a:lnTo>
                  <a:lnTo>
                    <a:pt x="10948" y="2652"/>
                  </a:lnTo>
                  <a:lnTo>
                    <a:pt x="11183" y="2516"/>
                  </a:lnTo>
                  <a:close/>
                  <a:moveTo>
                    <a:pt x="5106" y="2517"/>
                  </a:moveTo>
                  <a:lnTo>
                    <a:pt x="5294" y="2626"/>
                  </a:lnTo>
                  <a:lnTo>
                    <a:pt x="5102" y="2737"/>
                  </a:lnTo>
                  <a:lnTo>
                    <a:pt x="4915" y="2628"/>
                  </a:lnTo>
                  <a:lnTo>
                    <a:pt x="5106" y="2517"/>
                  </a:lnTo>
                  <a:close/>
                  <a:moveTo>
                    <a:pt x="7915" y="2531"/>
                  </a:moveTo>
                  <a:lnTo>
                    <a:pt x="8103" y="2639"/>
                  </a:lnTo>
                  <a:lnTo>
                    <a:pt x="7912" y="2751"/>
                  </a:lnTo>
                  <a:lnTo>
                    <a:pt x="7725" y="2642"/>
                  </a:lnTo>
                  <a:lnTo>
                    <a:pt x="7915" y="2531"/>
                  </a:lnTo>
                  <a:close/>
                  <a:moveTo>
                    <a:pt x="6533" y="2511"/>
                  </a:moveTo>
                  <a:lnTo>
                    <a:pt x="6720" y="2620"/>
                  </a:lnTo>
                  <a:lnTo>
                    <a:pt x="6485" y="2755"/>
                  </a:lnTo>
                  <a:lnTo>
                    <a:pt x="6298" y="2648"/>
                  </a:lnTo>
                  <a:lnTo>
                    <a:pt x="6533" y="2511"/>
                  </a:lnTo>
                  <a:close/>
                  <a:moveTo>
                    <a:pt x="6130" y="2573"/>
                  </a:moveTo>
                  <a:lnTo>
                    <a:pt x="6259" y="2648"/>
                  </a:lnTo>
                  <a:lnTo>
                    <a:pt x="6069" y="2759"/>
                  </a:lnTo>
                  <a:lnTo>
                    <a:pt x="5940" y="2683"/>
                  </a:lnTo>
                  <a:lnTo>
                    <a:pt x="6130" y="2573"/>
                  </a:lnTo>
                  <a:close/>
                  <a:moveTo>
                    <a:pt x="10724" y="2542"/>
                  </a:moveTo>
                  <a:lnTo>
                    <a:pt x="10911" y="2651"/>
                  </a:lnTo>
                  <a:lnTo>
                    <a:pt x="10721" y="2762"/>
                  </a:lnTo>
                  <a:lnTo>
                    <a:pt x="10533" y="2654"/>
                  </a:lnTo>
                  <a:lnTo>
                    <a:pt x="10724" y="2542"/>
                  </a:lnTo>
                  <a:close/>
                  <a:moveTo>
                    <a:pt x="4748" y="2556"/>
                  </a:moveTo>
                  <a:lnTo>
                    <a:pt x="4877" y="2629"/>
                  </a:lnTo>
                  <a:lnTo>
                    <a:pt x="4642" y="2766"/>
                  </a:lnTo>
                  <a:lnTo>
                    <a:pt x="4513" y="2691"/>
                  </a:lnTo>
                  <a:lnTo>
                    <a:pt x="4748" y="2556"/>
                  </a:lnTo>
                  <a:close/>
                  <a:moveTo>
                    <a:pt x="9341" y="2523"/>
                  </a:moveTo>
                  <a:lnTo>
                    <a:pt x="9528" y="2633"/>
                  </a:lnTo>
                  <a:lnTo>
                    <a:pt x="9295" y="2769"/>
                  </a:lnTo>
                  <a:lnTo>
                    <a:pt x="9106" y="2660"/>
                  </a:lnTo>
                  <a:lnTo>
                    <a:pt x="9341" y="2523"/>
                  </a:lnTo>
                  <a:close/>
                  <a:moveTo>
                    <a:pt x="8940" y="2585"/>
                  </a:moveTo>
                  <a:lnTo>
                    <a:pt x="9069" y="2660"/>
                  </a:lnTo>
                  <a:lnTo>
                    <a:pt x="8879" y="2771"/>
                  </a:lnTo>
                  <a:lnTo>
                    <a:pt x="8750" y="2696"/>
                  </a:lnTo>
                  <a:lnTo>
                    <a:pt x="8940" y="2585"/>
                  </a:lnTo>
                  <a:close/>
                  <a:moveTo>
                    <a:pt x="7557" y="2566"/>
                  </a:moveTo>
                  <a:lnTo>
                    <a:pt x="7686" y="2642"/>
                  </a:lnTo>
                  <a:lnTo>
                    <a:pt x="7453" y="2778"/>
                  </a:lnTo>
                  <a:lnTo>
                    <a:pt x="7324" y="2703"/>
                  </a:lnTo>
                  <a:lnTo>
                    <a:pt x="7557" y="2566"/>
                  </a:lnTo>
                  <a:close/>
                  <a:moveTo>
                    <a:pt x="12149" y="2537"/>
                  </a:moveTo>
                  <a:lnTo>
                    <a:pt x="12337" y="2646"/>
                  </a:lnTo>
                  <a:lnTo>
                    <a:pt x="12102" y="2782"/>
                  </a:lnTo>
                  <a:lnTo>
                    <a:pt x="11914" y="2674"/>
                  </a:lnTo>
                  <a:lnTo>
                    <a:pt x="12149" y="2537"/>
                  </a:lnTo>
                  <a:close/>
                  <a:moveTo>
                    <a:pt x="11747" y="2599"/>
                  </a:moveTo>
                  <a:lnTo>
                    <a:pt x="11876" y="2674"/>
                  </a:lnTo>
                  <a:lnTo>
                    <a:pt x="11685" y="2785"/>
                  </a:lnTo>
                  <a:lnTo>
                    <a:pt x="11556" y="2709"/>
                  </a:lnTo>
                  <a:lnTo>
                    <a:pt x="11747" y="2599"/>
                  </a:lnTo>
                  <a:close/>
                  <a:moveTo>
                    <a:pt x="10366" y="2579"/>
                  </a:moveTo>
                  <a:lnTo>
                    <a:pt x="10495" y="2654"/>
                  </a:lnTo>
                  <a:lnTo>
                    <a:pt x="10261" y="2789"/>
                  </a:lnTo>
                  <a:lnTo>
                    <a:pt x="10132" y="2715"/>
                  </a:lnTo>
                  <a:lnTo>
                    <a:pt x="10366" y="2579"/>
                  </a:lnTo>
                  <a:close/>
                  <a:moveTo>
                    <a:pt x="4287" y="2583"/>
                  </a:moveTo>
                  <a:lnTo>
                    <a:pt x="4474" y="2691"/>
                  </a:lnTo>
                  <a:lnTo>
                    <a:pt x="4284" y="2802"/>
                  </a:lnTo>
                  <a:lnTo>
                    <a:pt x="4096" y="2694"/>
                  </a:lnTo>
                  <a:lnTo>
                    <a:pt x="4287" y="2583"/>
                  </a:lnTo>
                  <a:close/>
                  <a:moveTo>
                    <a:pt x="7098" y="2596"/>
                  </a:moveTo>
                  <a:lnTo>
                    <a:pt x="7285" y="2703"/>
                  </a:lnTo>
                  <a:lnTo>
                    <a:pt x="7095" y="2814"/>
                  </a:lnTo>
                  <a:lnTo>
                    <a:pt x="6906" y="2706"/>
                  </a:lnTo>
                  <a:lnTo>
                    <a:pt x="7098" y="2596"/>
                  </a:lnTo>
                  <a:close/>
                  <a:moveTo>
                    <a:pt x="5714" y="2576"/>
                  </a:moveTo>
                  <a:lnTo>
                    <a:pt x="5901" y="2683"/>
                  </a:lnTo>
                  <a:lnTo>
                    <a:pt x="5668" y="2820"/>
                  </a:lnTo>
                  <a:lnTo>
                    <a:pt x="5480" y="2712"/>
                  </a:lnTo>
                  <a:lnTo>
                    <a:pt x="5714" y="2576"/>
                  </a:lnTo>
                  <a:close/>
                  <a:moveTo>
                    <a:pt x="5313" y="2637"/>
                  </a:moveTo>
                  <a:lnTo>
                    <a:pt x="5442" y="2711"/>
                  </a:lnTo>
                  <a:lnTo>
                    <a:pt x="5251" y="2823"/>
                  </a:lnTo>
                  <a:lnTo>
                    <a:pt x="5122" y="2748"/>
                  </a:lnTo>
                  <a:lnTo>
                    <a:pt x="5313" y="2637"/>
                  </a:lnTo>
                  <a:close/>
                  <a:moveTo>
                    <a:pt x="9906" y="2606"/>
                  </a:moveTo>
                  <a:lnTo>
                    <a:pt x="10094" y="2715"/>
                  </a:lnTo>
                  <a:lnTo>
                    <a:pt x="9903" y="2826"/>
                  </a:lnTo>
                  <a:lnTo>
                    <a:pt x="9716" y="2719"/>
                  </a:lnTo>
                  <a:lnTo>
                    <a:pt x="9906" y="2606"/>
                  </a:lnTo>
                  <a:close/>
                  <a:moveTo>
                    <a:pt x="3930" y="2619"/>
                  </a:moveTo>
                  <a:lnTo>
                    <a:pt x="4059" y="2692"/>
                  </a:lnTo>
                  <a:lnTo>
                    <a:pt x="3824" y="2829"/>
                  </a:lnTo>
                  <a:lnTo>
                    <a:pt x="3695" y="2755"/>
                  </a:lnTo>
                  <a:lnTo>
                    <a:pt x="3930" y="2619"/>
                  </a:lnTo>
                  <a:close/>
                  <a:moveTo>
                    <a:pt x="8524" y="2588"/>
                  </a:moveTo>
                  <a:lnTo>
                    <a:pt x="8711" y="2697"/>
                  </a:lnTo>
                  <a:lnTo>
                    <a:pt x="8478" y="2834"/>
                  </a:lnTo>
                  <a:lnTo>
                    <a:pt x="8290" y="2725"/>
                  </a:lnTo>
                  <a:lnTo>
                    <a:pt x="8524" y="2588"/>
                  </a:lnTo>
                  <a:close/>
                  <a:moveTo>
                    <a:pt x="8123" y="2651"/>
                  </a:moveTo>
                  <a:lnTo>
                    <a:pt x="8252" y="2725"/>
                  </a:lnTo>
                  <a:lnTo>
                    <a:pt x="8061" y="2835"/>
                  </a:lnTo>
                  <a:lnTo>
                    <a:pt x="7932" y="2762"/>
                  </a:lnTo>
                  <a:lnTo>
                    <a:pt x="8123" y="2651"/>
                  </a:lnTo>
                  <a:close/>
                  <a:moveTo>
                    <a:pt x="12713" y="2620"/>
                  </a:moveTo>
                  <a:lnTo>
                    <a:pt x="12900" y="2728"/>
                  </a:lnTo>
                  <a:lnTo>
                    <a:pt x="12710" y="2838"/>
                  </a:lnTo>
                  <a:lnTo>
                    <a:pt x="12523" y="2731"/>
                  </a:lnTo>
                  <a:lnTo>
                    <a:pt x="12713" y="2620"/>
                  </a:lnTo>
                  <a:close/>
                  <a:moveTo>
                    <a:pt x="6740" y="2631"/>
                  </a:moveTo>
                  <a:lnTo>
                    <a:pt x="6869" y="2706"/>
                  </a:lnTo>
                  <a:lnTo>
                    <a:pt x="6634" y="2841"/>
                  </a:lnTo>
                  <a:lnTo>
                    <a:pt x="6505" y="2768"/>
                  </a:lnTo>
                  <a:lnTo>
                    <a:pt x="6740" y="2631"/>
                  </a:lnTo>
                  <a:close/>
                  <a:moveTo>
                    <a:pt x="11330" y="2600"/>
                  </a:moveTo>
                  <a:lnTo>
                    <a:pt x="11518" y="2709"/>
                  </a:lnTo>
                  <a:lnTo>
                    <a:pt x="11284" y="2846"/>
                  </a:lnTo>
                  <a:lnTo>
                    <a:pt x="11097" y="2739"/>
                  </a:lnTo>
                  <a:lnTo>
                    <a:pt x="11330" y="2600"/>
                  </a:lnTo>
                  <a:close/>
                  <a:moveTo>
                    <a:pt x="10931" y="2662"/>
                  </a:moveTo>
                  <a:lnTo>
                    <a:pt x="11060" y="2737"/>
                  </a:lnTo>
                  <a:lnTo>
                    <a:pt x="10870" y="2848"/>
                  </a:lnTo>
                  <a:lnTo>
                    <a:pt x="10740" y="2772"/>
                  </a:lnTo>
                  <a:lnTo>
                    <a:pt x="10931" y="2662"/>
                  </a:lnTo>
                  <a:close/>
                  <a:moveTo>
                    <a:pt x="9548" y="2643"/>
                  </a:moveTo>
                  <a:lnTo>
                    <a:pt x="9677" y="2719"/>
                  </a:lnTo>
                  <a:lnTo>
                    <a:pt x="9442" y="2854"/>
                  </a:lnTo>
                  <a:lnTo>
                    <a:pt x="9313" y="2780"/>
                  </a:lnTo>
                  <a:lnTo>
                    <a:pt x="9548" y="2643"/>
                  </a:lnTo>
                  <a:close/>
                  <a:moveTo>
                    <a:pt x="12355" y="2657"/>
                  </a:moveTo>
                  <a:lnTo>
                    <a:pt x="12484" y="2731"/>
                  </a:lnTo>
                  <a:lnTo>
                    <a:pt x="12251" y="2868"/>
                  </a:lnTo>
                  <a:lnTo>
                    <a:pt x="12122" y="2794"/>
                  </a:lnTo>
                  <a:lnTo>
                    <a:pt x="12355" y="2657"/>
                  </a:lnTo>
                  <a:close/>
                  <a:moveTo>
                    <a:pt x="6279" y="2659"/>
                  </a:moveTo>
                  <a:lnTo>
                    <a:pt x="6467" y="2768"/>
                  </a:lnTo>
                  <a:lnTo>
                    <a:pt x="6276" y="2878"/>
                  </a:lnTo>
                  <a:lnTo>
                    <a:pt x="6089" y="2769"/>
                  </a:lnTo>
                  <a:lnTo>
                    <a:pt x="6279" y="2659"/>
                  </a:lnTo>
                  <a:close/>
                  <a:moveTo>
                    <a:pt x="4897" y="2639"/>
                  </a:moveTo>
                  <a:lnTo>
                    <a:pt x="5084" y="2748"/>
                  </a:lnTo>
                  <a:lnTo>
                    <a:pt x="4850" y="2884"/>
                  </a:lnTo>
                  <a:lnTo>
                    <a:pt x="4662" y="2775"/>
                  </a:lnTo>
                  <a:lnTo>
                    <a:pt x="4897" y="2639"/>
                  </a:lnTo>
                  <a:close/>
                  <a:moveTo>
                    <a:pt x="4494" y="2702"/>
                  </a:moveTo>
                  <a:lnTo>
                    <a:pt x="4623" y="2777"/>
                  </a:lnTo>
                  <a:lnTo>
                    <a:pt x="4433" y="2888"/>
                  </a:lnTo>
                  <a:lnTo>
                    <a:pt x="4304" y="2814"/>
                  </a:lnTo>
                  <a:lnTo>
                    <a:pt x="4494" y="2702"/>
                  </a:lnTo>
                  <a:close/>
                  <a:moveTo>
                    <a:pt x="9089" y="2671"/>
                  </a:moveTo>
                  <a:lnTo>
                    <a:pt x="9276" y="2780"/>
                  </a:lnTo>
                  <a:lnTo>
                    <a:pt x="9086" y="2891"/>
                  </a:lnTo>
                  <a:lnTo>
                    <a:pt x="8897" y="2782"/>
                  </a:lnTo>
                  <a:lnTo>
                    <a:pt x="9089" y="2671"/>
                  </a:lnTo>
                  <a:close/>
                  <a:moveTo>
                    <a:pt x="7706" y="2652"/>
                  </a:moveTo>
                  <a:lnTo>
                    <a:pt x="7894" y="2762"/>
                  </a:lnTo>
                  <a:lnTo>
                    <a:pt x="7659" y="2897"/>
                  </a:lnTo>
                  <a:lnTo>
                    <a:pt x="7471" y="2789"/>
                  </a:lnTo>
                  <a:lnTo>
                    <a:pt x="7706" y="2652"/>
                  </a:lnTo>
                  <a:close/>
                  <a:moveTo>
                    <a:pt x="7304" y="2714"/>
                  </a:moveTo>
                  <a:lnTo>
                    <a:pt x="7433" y="2789"/>
                  </a:lnTo>
                  <a:lnTo>
                    <a:pt x="7242" y="2900"/>
                  </a:lnTo>
                  <a:lnTo>
                    <a:pt x="7113" y="2825"/>
                  </a:lnTo>
                  <a:lnTo>
                    <a:pt x="7304" y="2714"/>
                  </a:lnTo>
                  <a:close/>
                  <a:moveTo>
                    <a:pt x="11896" y="2685"/>
                  </a:moveTo>
                  <a:lnTo>
                    <a:pt x="12083" y="2794"/>
                  </a:lnTo>
                  <a:lnTo>
                    <a:pt x="11893" y="2904"/>
                  </a:lnTo>
                  <a:lnTo>
                    <a:pt x="11705" y="2795"/>
                  </a:lnTo>
                  <a:lnTo>
                    <a:pt x="11896" y="2685"/>
                  </a:lnTo>
                  <a:close/>
                  <a:moveTo>
                    <a:pt x="5921" y="2694"/>
                  </a:moveTo>
                  <a:lnTo>
                    <a:pt x="6050" y="2769"/>
                  </a:lnTo>
                  <a:lnTo>
                    <a:pt x="5815" y="2906"/>
                  </a:lnTo>
                  <a:lnTo>
                    <a:pt x="5686" y="2831"/>
                  </a:lnTo>
                  <a:lnTo>
                    <a:pt x="5921" y="2694"/>
                  </a:lnTo>
                  <a:close/>
                  <a:moveTo>
                    <a:pt x="10515" y="2665"/>
                  </a:moveTo>
                  <a:lnTo>
                    <a:pt x="10702" y="2772"/>
                  </a:lnTo>
                  <a:lnTo>
                    <a:pt x="10467" y="2909"/>
                  </a:lnTo>
                  <a:lnTo>
                    <a:pt x="10280" y="2800"/>
                  </a:lnTo>
                  <a:lnTo>
                    <a:pt x="10515" y="2665"/>
                  </a:lnTo>
                  <a:close/>
                  <a:moveTo>
                    <a:pt x="10112" y="2726"/>
                  </a:moveTo>
                  <a:lnTo>
                    <a:pt x="10241" y="2802"/>
                  </a:lnTo>
                  <a:lnTo>
                    <a:pt x="10051" y="2912"/>
                  </a:lnTo>
                  <a:lnTo>
                    <a:pt x="9922" y="2837"/>
                  </a:lnTo>
                  <a:lnTo>
                    <a:pt x="10112" y="2726"/>
                  </a:lnTo>
                  <a:close/>
                  <a:moveTo>
                    <a:pt x="8731" y="2708"/>
                  </a:moveTo>
                  <a:lnTo>
                    <a:pt x="8860" y="2783"/>
                  </a:lnTo>
                  <a:lnTo>
                    <a:pt x="8625" y="2918"/>
                  </a:lnTo>
                  <a:lnTo>
                    <a:pt x="8496" y="2845"/>
                  </a:lnTo>
                  <a:lnTo>
                    <a:pt x="8731" y="2708"/>
                  </a:lnTo>
                  <a:close/>
                  <a:moveTo>
                    <a:pt x="12920" y="2740"/>
                  </a:moveTo>
                  <a:lnTo>
                    <a:pt x="13051" y="2815"/>
                  </a:lnTo>
                  <a:lnTo>
                    <a:pt x="12859" y="2926"/>
                  </a:lnTo>
                  <a:lnTo>
                    <a:pt x="12730" y="2851"/>
                  </a:lnTo>
                  <a:lnTo>
                    <a:pt x="12920" y="2740"/>
                  </a:lnTo>
                  <a:close/>
                  <a:moveTo>
                    <a:pt x="11538" y="2722"/>
                  </a:moveTo>
                  <a:lnTo>
                    <a:pt x="11667" y="2795"/>
                  </a:lnTo>
                  <a:lnTo>
                    <a:pt x="11432" y="2932"/>
                  </a:lnTo>
                  <a:lnTo>
                    <a:pt x="11303" y="2857"/>
                  </a:lnTo>
                  <a:lnTo>
                    <a:pt x="11538" y="2722"/>
                  </a:lnTo>
                  <a:close/>
                  <a:moveTo>
                    <a:pt x="5460" y="2723"/>
                  </a:moveTo>
                  <a:lnTo>
                    <a:pt x="5648" y="2831"/>
                  </a:lnTo>
                  <a:lnTo>
                    <a:pt x="5457" y="2941"/>
                  </a:lnTo>
                  <a:lnTo>
                    <a:pt x="5270" y="2834"/>
                  </a:lnTo>
                  <a:lnTo>
                    <a:pt x="5460" y="2723"/>
                  </a:lnTo>
                  <a:close/>
                  <a:moveTo>
                    <a:pt x="4078" y="2705"/>
                  </a:moveTo>
                  <a:lnTo>
                    <a:pt x="4265" y="2814"/>
                  </a:lnTo>
                  <a:lnTo>
                    <a:pt x="4030" y="2949"/>
                  </a:lnTo>
                  <a:lnTo>
                    <a:pt x="3843" y="2841"/>
                  </a:lnTo>
                  <a:lnTo>
                    <a:pt x="4078" y="2705"/>
                  </a:lnTo>
                  <a:close/>
                  <a:moveTo>
                    <a:pt x="3677" y="2766"/>
                  </a:moveTo>
                  <a:lnTo>
                    <a:pt x="3806" y="2840"/>
                  </a:lnTo>
                  <a:lnTo>
                    <a:pt x="3615" y="2951"/>
                  </a:lnTo>
                  <a:lnTo>
                    <a:pt x="3486" y="2877"/>
                  </a:lnTo>
                  <a:lnTo>
                    <a:pt x="3677" y="2766"/>
                  </a:lnTo>
                  <a:close/>
                  <a:moveTo>
                    <a:pt x="8270" y="2735"/>
                  </a:moveTo>
                  <a:lnTo>
                    <a:pt x="8458" y="2845"/>
                  </a:lnTo>
                  <a:lnTo>
                    <a:pt x="8267" y="2955"/>
                  </a:lnTo>
                  <a:lnTo>
                    <a:pt x="8080" y="2846"/>
                  </a:lnTo>
                  <a:lnTo>
                    <a:pt x="8270" y="2735"/>
                  </a:lnTo>
                  <a:close/>
                  <a:moveTo>
                    <a:pt x="6888" y="2717"/>
                  </a:moveTo>
                  <a:lnTo>
                    <a:pt x="7075" y="2825"/>
                  </a:lnTo>
                  <a:lnTo>
                    <a:pt x="6841" y="2961"/>
                  </a:lnTo>
                  <a:lnTo>
                    <a:pt x="6654" y="2854"/>
                  </a:lnTo>
                  <a:lnTo>
                    <a:pt x="6888" y="2717"/>
                  </a:lnTo>
                  <a:close/>
                  <a:moveTo>
                    <a:pt x="6487" y="2778"/>
                  </a:moveTo>
                  <a:lnTo>
                    <a:pt x="6616" y="2854"/>
                  </a:lnTo>
                  <a:lnTo>
                    <a:pt x="6425" y="2964"/>
                  </a:lnTo>
                  <a:lnTo>
                    <a:pt x="6296" y="2889"/>
                  </a:lnTo>
                  <a:lnTo>
                    <a:pt x="6487" y="2778"/>
                  </a:lnTo>
                  <a:close/>
                  <a:moveTo>
                    <a:pt x="11078" y="2748"/>
                  </a:moveTo>
                  <a:lnTo>
                    <a:pt x="11266" y="2855"/>
                  </a:lnTo>
                  <a:lnTo>
                    <a:pt x="11075" y="2966"/>
                  </a:lnTo>
                  <a:lnTo>
                    <a:pt x="10888" y="2858"/>
                  </a:lnTo>
                  <a:lnTo>
                    <a:pt x="11078" y="2748"/>
                  </a:lnTo>
                  <a:close/>
                  <a:moveTo>
                    <a:pt x="5104" y="2759"/>
                  </a:moveTo>
                  <a:lnTo>
                    <a:pt x="5233" y="2834"/>
                  </a:lnTo>
                  <a:lnTo>
                    <a:pt x="4998" y="2969"/>
                  </a:lnTo>
                  <a:lnTo>
                    <a:pt x="4869" y="2895"/>
                  </a:lnTo>
                  <a:lnTo>
                    <a:pt x="5104" y="2759"/>
                  </a:lnTo>
                  <a:close/>
                  <a:moveTo>
                    <a:pt x="9696" y="2729"/>
                  </a:moveTo>
                  <a:lnTo>
                    <a:pt x="9883" y="2837"/>
                  </a:lnTo>
                  <a:lnTo>
                    <a:pt x="9650" y="2974"/>
                  </a:lnTo>
                  <a:lnTo>
                    <a:pt x="9462" y="2865"/>
                  </a:lnTo>
                  <a:lnTo>
                    <a:pt x="9696" y="2729"/>
                  </a:lnTo>
                  <a:close/>
                  <a:moveTo>
                    <a:pt x="9295" y="2791"/>
                  </a:moveTo>
                  <a:lnTo>
                    <a:pt x="9424" y="2865"/>
                  </a:lnTo>
                  <a:lnTo>
                    <a:pt x="9233" y="2975"/>
                  </a:lnTo>
                  <a:lnTo>
                    <a:pt x="9104" y="2901"/>
                  </a:lnTo>
                  <a:lnTo>
                    <a:pt x="9295" y="2791"/>
                  </a:lnTo>
                  <a:close/>
                  <a:moveTo>
                    <a:pt x="7912" y="2772"/>
                  </a:moveTo>
                  <a:lnTo>
                    <a:pt x="8041" y="2846"/>
                  </a:lnTo>
                  <a:lnTo>
                    <a:pt x="7808" y="2983"/>
                  </a:lnTo>
                  <a:lnTo>
                    <a:pt x="7679" y="2909"/>
                  </a:lnTo>
                  <a:lnTo>
                    <a:pt x="7912" y="2772"/>
                  </a:lnTo>
                  <a:close/>
                  <a:moveTo>
                    <a:pt x="12504" y="2743"/>
                  </a:moveTo>
                  <a:lnTo>
                    <a:pt x="12692" y="2851"/>
                  </a:lnTo>
                  <a:lnTo>
                    <a:pt x="12456" y="2987"/>
                  </a:lnTo>
                  <a:lnTo>
                    <a:pt x="12269" y="2878"/>
                  </a:lnTo>
                  <a:lnTo>
                    <a:pt x="12504" y="2743"/>
                  </a:lnTo>
                  <a:close/>
                  <a:moveTo>
                    <a:pt x="12102" y="2805"/>
                  </a:moveTo>
                  <a:lnTo>
                    <a:pt x="12231" y="2878"/>
                  </a:lnTo>
                  <a:lnTo>
                    <a:pt x="12040" y="2989"/>
                  </a:lnTo>
                  <a:lnTo>
                    <a:pt x="11911" y="2915"/>
                  </a:lnTo>
                  <a:lnTo>
                    <a:pt x="12102" y="2805"/>
                  </a:lnTo>
                  <a:close/>
                  <a:moveTo>
                    <a:pt x="10721" y="2783"/>
                  </a:moveTo>
                  <a:lnTo>
                    <a:pt x="10850" y="2858"/>
                  </a:lnTo>
                  <a:lnTo>
                    <a:pt x="10616" y="2995"/>
                  </a:lnTo>
                  <a:lnTo>
                    <a:pt x="10487" y="2920"/>
                  </a:lnTo>
                  <a:lnTo>
                    <a:pt x="10721" y="2783"/>
                  </a:lnTo>
                  <a:close/>
                  <a:moveTo>
                    <a:pt x="4643" y="2786"/>
                  </a:moveTo>
                  <a:lnTo>
                    <a:pt x="4831" y="2895"/>
                  </a:lnTo>
                  <a:lnTo>
                    <a:pt x="4640" y="3006"/>
                  </a:lnTo>
                  <a:lnTo>
                    <a:pt x="4453" y="2897"/>
                  </a:lnTo>
                  <a:lnTo>
                    <a:pt x="4643" y="2786"/>
                  </a:lnTo>
                  <a:close/>
                  <a:moveTo>
                    <a:pt x="7453" y="2800"/>
                  </a:moveTo>
                  <a:lnTo>
                    <a:pt x="7640" y="2909"/>
                  </a:lnTo>
                  <a:lnTo>
                    <a:pt x="7450" y="3020"/>
                  </a:lnTo>
                  <a:lnTo>
                    <a:pt x="7262" y="2911"/>
                  </a:lnTo>
                  <a:lnTo>
                    <a:pt x="7453" y="2800"/>
                  </a:lnTo>
                  <a:close/>
                  <a:moveTo>
                    <a:pt x="6069" y="2780"/>
                  </a:moveTo>
                  <a:lnTo>
                    <a:pt x="6256" y="2889"/>
                  </a:lnTo>
                  <a:lnTo>
                    <a:pt x="6023" y="3026"/>
                  </a:lnTo>
                  <a:lnTo>
                    <a:pt x="5835" y="2917"/>
                  </a:lnTo>
                  <a:lnTo>
                    <a:pt x="6069" y="2780"/>
                  </a:lnTo>
                  <a:close/>
                  <a:moveTo>
                    <a:pt x="5668" y="2841"/>
                  </a:moveTo>
                  <a:lnTo>
                    <a:pt x="5797" y="2917"/>
                  </a:lnTo>
                  <a:lnTo>
                    <a:pt x="5606" y="3027"/>
                  </a:lnTo>
                  <a:lnTo>
                    <a:pt x="5477" y="2954"/>
                  </a:lnTo>
                  <a:lnTo>
                    <a:pt x="5668" y="2841"/>
                  </a:lnTo>
                  <a:close/>
                  <a:moveTo>
                    <a:pt x="10261" y="2812"/>
                  </a:moveTo>
                  <a:lnTo>
                    <a:pt x="10449" y="2920"/>
                  </a:lnTo>
                  <a:lnTo>
                    <a:pt x="10258" y="3030"/>
                  </a:lnTo>
                  <a:lnTo>
                    <a:pt x="10071" y="2923"/>
                  </a:lnTo>
                  <a:lnTo>
                    <a:pt x="10261" y="2812"/>
                  </a:lnTo>
                  <a:close/>
                  <a:moveTo>
                    <a:pt x="4284" y="2825"/>
                  </a:moveTo>
                  <a:lnTo>
                    <a:pt x="4414" y="2898"/>
                  </a:lnTo>
                  <a:lnTo>
                    <a:pt x="4179" y="3035"/>
                  </a:lnTo>
                  <a:lnTo>
                    <a:pt x="4050" y="2960"/>
                  </a:lnTo>
                  <a:lnTo>
                    <a:pt x="4284" y="2825"/>
                  </a:lnTo>
                  <a:close/>
                  <a:moveTo>
                    <a:pt x="8879" y="2794"/>
                  </a:moveTo>
                  <a:lnTo>
                    <a:pt x="9066" y="2901"/>
                  </a:lnTo>
                  <a:lnTo>
                    <a:pt x="8832" y="3038"/>
                  </a:lnTo>
                  <a:lnTo>
                    <a:pt x="8645" y="2931"/>
                  </a:lnTo>
                  <a:lnTo>
                    <a:pt x="8879" y="2794"/>
                  </a:lnTo>
                  <a:close/>
                  <a:moveTo>
                    <a:pt x="8478" y="2855"/>
                  </a:moveTo>
                  <a:lnTo>
                    <a:pt x="8607" y="2931"/>
                  </a:lnTo>
                  <a:lnTo>
                    <a:pt x="8416" y="3041"/>
                  </a:lnTo>
                  <a:lnTo>
                    <a:pt x="8287" y="2966"/>
                  </a:lnTo>
                  <a:lnTo>
                    <a:pt x="8478" y="2855"/>
                  </a:lnTo>
                  <a:close/>
                  <a:moveTo>
                    <a:pt x="13069" y="2826"/>
                  </a:moveTo>
                  <a:lnTo>
                    <a:pt x="13257" y="2934"/>
                  </a:lnTo>
                  <a:lnTo>
                    <a:pt x="13066" y="3044"/>
                  </a:lnTo>
                  <a:lnTo>
                    <a:pt x="12879" y="2937"/>
                  </a:lnTo>
                  <a:lnTo>
                    <a:pt x="13069" y="2826"/>
                  </a:lnTo>
                  <a:close/>
                  <a:moveTo>
                    <a:pt x="7095" y="2837"/>
                  </a:moveTo>
                  <a:lnTo>
                    <a:pt x="7224" y="2911"/>
                  </a:lnTo>
                  <a:lnTo>
                    <a:pt x="6989" y="3047"/>
                  </a:lnTo>
                  <a:lnTo>
                    <a:pt x="6860" y="2972"/>
                  </a:lnTo>
                  <a:lnTo>
                    <a:pt x="7095" y="2837"/>
                  </a:lnTo>
                  <a:close/>
                  <a:moveTo>
                    <a:pt x="11286" y="2868"/>
                  </a:moveTo>
                  <a:lnTo>
                    <a:pt x="11415" y="2941"/>
                  </a:lnTo>
                  <a:lnTo>
                    <a:pt x="11224" y="3052"/>
                  </a:lnTo>
                  <a:lnTo>
                    <a:pt x="11095" y="2978"/>
                  </a:lnTo>
                  <a:lnTo>
                    <a:pt x="11286" y="2868"/>
                  </a:lnTo>
                  <a:close/>
                  <a:moveTo>
                    <a:pt x="11687" y="2806"/>
                  </a:moveTo>
                  <a:lnTo>
                    <a:pt x="11874" y="2915"/>
                  </a:lnTo>
                  <a:lnTo>
                    <a:pt x="11639" y="3052"/>
                  </a:lnTo>
                  <a:lnTo>
                    <a:pt x="11452" y="2943"/>
                  </a:lnTo>
                  <a:lnTo>
                    <a:pt x="11687" y="2806"/>
                  </a:lnTo>
                  <a:close/>
                  <a:moveTo>
                    <a:pt x="9903" y="2848"/>
                  </a:moveTo>
                  <a:lnTo>
                    <a:pt x="10032" y="2923"/>
                  </a:lnTo>
                  <a:lnTo>
                    <a:pt x="9797" y="3060"/>
                  </a:lnTo>
                  <a:lnTo>
                    <a:pt x="9668" y="2984"/>
                  </a:lnTo>
                  <a:lnTo>
                    <a:pt x="9903" y="2848"/>
                  </a:lnTo>
                  <a:close/>
                  <a:moveTo>
                    <a:pt x="3824" y="2852"/>
                  </a:moveTo>
                  <a:lnTo>
                    <a:pt x="4012" y="2960"/>
                  </a:lnTo>
                  <a:lnTo>
                    <a:pt x="3821" y="3072"/>
                  </a:lnTo>
                  <a:lnTo>
                    <a:pt x="3634" y="2963"/>
                  </a:lnTo>
                  <a:lnTo>
                    <a:pt x="3824" y="2852"/>
                  </a:lnTo>
                  <a:close/>
                  <a:moveTo>
                    <a:pt x="12710" y="2861"/>
                  </a:moveTo>
                  <a:lnTo>
                    <a:pt x="12839" y="2937"/>
                  </a:lnTo>
                  <a:lnTo>
                    <a:pt x="12606" y="3073"/>
                  </a:lnTo>
                  <a:lnTo>
                    <a:pt x="12476" y="2998"/>
                  </a:lnTo>
                  <a:lnTo>
                    <a:pt x="12710" y="2861"/>
                  </a:lnTo>
                  <a:close/>
                  <a:moveTo>
                    <a:pt x="6634" y="2865"/>
                  </a:moveTo>
                  <a:lnTo>
                    <a:pt x="6822" y="2972"/>
                  </a:lnTo>
                  <a:lnTo>
                    <a:pt x="6631" y="3083"/>
                  </a:lnTo>
                  <a:lnTo>
                    <a:pt x="6444" y="2975"/>
                  </a:lnTo>
                  <a:lnTo>
                    <a:pt x="6634" y="2865"/>
                  </a:lnTo>
                  <a:close/>
                  <a:moveTo>
                    <a:pt x="5251" y="2845"/>
                  </a:moveTo>
                  <a:lnTo>
                    <a:pt x="5439" y="2954"/>
                  </a:lnTo>
                  <a:lnTo>
                    <a:pt x="5204" y="3089"/>
                  </a:lnTo>
                  <a:lnTo>
                    <a:pt x="5016" y="2981"/>
                  </a:lnTo>
                  <a:lnTo>
                    <a:pt x="5251" y="2845"/>
                  </a:lnTo>
                  <a:close/>
                  <a:moveTo>
                    <a:pt x="4850" y="2906"/>
                  </a:moveTo>
                  <a:lnTo>
                    <a:pt x="4980" y="2981"/>
                  </a:lnTo>
                  <a:lnTo>
                    <a:pt x="4789" y="3092"/>
                  </a:lnTo>
                  <a:lnTo>
                    <a:pt x="4658" y="3017"/>
                  </a:lnTo>
                  <a:lnTo>
                    <a:pt x="4850" y="2906"/>
                  </a:lnTo>
                  <a:close/>
                  <a:moveTo>
                    <a:pt x="9444" y="2875"/>
                  </a:moveTo>
                  <a:lnTo>
                    <a:pt x="9631" y="2984"/>
                  </a:lnTo>
                  <a:lnTo>
                    <a:pt x="9441" y="3095"/>
                  </a:lnTo>
                  <a:lnTo>
                    <a:pt x="9252" y="2987"/>
                  </a:lnTo>
                  <a:lnTo>
                    <a:pt x="9444" y="2875"/>
                  </a:lnTo>
                  <a:close/>
                  <a:moveTo>
                    <a:pt x="3466" y="2889"/>
                  </a:moveTo>
                  <a:lnTo>
                    <a:pt x="3595" y="2963"/>
                  </a:lnTo>
                  <a:lnTo>
                    <a:pt x="3362" y="3100"/>
                  </a:lnTo>
                  <a:lnTo>
                    <a:pt x="3231" y="3024"/>
                  </a:lnTo>
                  <a:lnTo>
                    <a:pt x="3466" y="2889"/>
                  </a:lnTo>
                  <a:close/>
                  <a:moveTo>
                    <a:pt x="8061" y="2858"/>
                  </a:moveTo>
                  <a:lnTo>
                    <a:pt x="8249" y="2966"/>
                  </a:lnTo>
                  <a:lnTo>
                    <a:pt x="8014" y="3103"/>
                  </a:lnTo>
                  <a:lnTo>
                    <a:pt x="7826" y="2994"/>
                  </a:lnTo>
                  <a:lnTo>
                    <a:pt x="8061" y="2858"/>
                  </a:lnTo>
                  <a:close/>
                  <a:moveTo>
                    <a:pt x="7659" y="2920"/>
                  </a:moveTo>
                  <a:lnTo>
                    <a:pt x="7789" y="2994"/>
                  </a:lnTo>
                  <a:lnTo>
                    <a:pt x="7597" y="3104"/>
                  </a:lnTo>
                  <a:lnTo>
                    <a:pt x="7468" y="3030"/>
                  </a:lnTo>
                  <a:lnTo>
                    <a:pt x="7659" y="2920"/>
                  </a:lnTo>
                  <a:close/>
                  <a:moveTo>
                    <a:pt x="12251" y="2889"/>
                  </a:moveTo>
                  <a:lnTo>
                    <a:pt x="12438" y="2998"/>
                  </a:lnTo>
                  <a:lnTo>
                    <a:pt x="12248" y="3109"/>
                  </a:lnTo>
                  <a:lnTo>
                    <a:pt x="12060" y="3001"/>
                  </a:lnTo>
                  <a:lnTo>
                    <a:pt x="12251" y="2889"/>
                  </a:lnTo>
                  <a:close/>
                  <a:moveTo>
                    <a:pt x="6276" y="2900"/>
                  </a:moveTo>
                  <a:lnTo>
                    <a:pt x="6405" y="2975"/>
                  </a:lnTo>
                  <a:lnTo>
                    <a:pt x="6172" y="3110"/>
                  </a:lnTo>
                  <a:lnTo>
                    <a:pt x="6043" y="3037"/>
                  </a:lnTo>
                  <a:lnTo>
                    <a:pt x="6276" y="2900"/>
                  </a:lnTo>
                  <a:close/>
                  <a:moveTo>
                    <a:pt x="10870" y="2869"/>
                  </a:moveTo>
                  <a:lnTo>
                    <a:pt x="11057" y="2978"/>
                  </a:lnTo>
                  <a:lnTo>
                    <a:pt x="10822" y="3113"/>
                  </a:lnTo>
                  <a:lnTo>
                    <a:pt x="10634" y="3006"/>
                  </a:lnTo>
                  <a:lnTo>
                    <a:pt x="10870" y="2869"/>
                  </a:lnTo>
                  <a:close/>
                  <a:moveTo>
                    <a:pt x="10467" y="2931"/>
                  </a:moveTo>
                  <a:lnTo>
                    <a:pt x="10596" y="3006"/>
                  </a:lnTo>
                  <a:lnTo>
                    <a:pt x="10406" y="3116"/>
                  </a:lnTo>
                  <a:lnTo>
                    <a:pt x="10277" y="3043"/>
                  </a:lnTo>
                  <a:lnTo>
                    <a:pt x="10467" y="2931"/>
                  </a:lnTo>
                  <a:close/>
                  <a:moveTo>
                    <a:pt x="9086" y="2914"/>
                  </a:moveTo>
                  <a:lnTo>
                    <a:pt x="9215" y="2987"/>
                  </a:lnTo>
                  <a:lnTo>
                    <a:pt x="8980" y="3124"/>
                  </a:lnTo>
                  <a:lnTo>
                    <a:pt x="8851" y="3049"/>
                  </a:lnTo>
                  <a:lnTo>
                    <a:pt x="9086" y="2914"/>
                  </a:lnTo>
                  <a:close/>
                  <a:moveTo>
                    <a:pt x="13275" y="2944"/>
                  </a:moveTo>
                  <a:lnTo>
                    <a:pt x="13406" y="3020"/>
                  </a:lnTo>
                  <a:lnTo>
                    <a:pt x="13215" y="3130"/>
                  </a:lnTo>
                  <a:lnTo>
                    <a:pt x="13085" y="3057"/>
                  </a:lnTo>
                  <a:lnTo>
                    <a:pt x="13275" y="2944"/>
                  </a:lnTo>
                  <a:close/>
                  <a:moveTo>
                    <a:pt x="11893" y="2926"/>
                  </a:moveTo>
                  <a:lnTo>
                    <a:pt x="12022" y="3001"/>
                  </a:lnTo>
                  <a:lnTo>
                    <a:pt x="11788" y="3136"/>
                  </a:lnTo>
                  <a:lnTo>
                    <a:pt x="11658" y="3063"/>
                  </a:lnTo>
                  <a:lnTo>
                    <a:pt x="11893" y="2926"/>
                  </a:lnTo>
                  <a:close/>
                  <a:moveTo>
                    <a:pt x="5815" y="2927"/>
                  </a:moveTo>
                  <a:lnTo>
                    <a:pt x="6003" y="3037"/>
                  </a:lnTo>
                  <a:lnTo>
                    <a:pt x="5812" y="3147"/>
                  </a:lnTo>
                  <a:lnTo>
                    <a:pt x="5625" y="3038"/>
                  </a:lnTo>
                  <a:lnTo>
                    <a:pt x="5815" y="2927"/>
                  </a:lnTo>
                  <a:close/>
                  <a:moveTo>
                    <a:pt x="4434" y="2908"/>
                  </a:moveTo>
                  <a:lnTo>
                    <a:pt x="4622" y="3017"/>
                  </a:lnTo>
                  <a:lnTo>
                    <a:pt x="4387" y="3153"/>
                  </a:lnTo>
                  <a:lnTo>
                    <a:pt x="4199" y="3044"/>
                  </a:lnTo>
                  <a:lnTo>
                    <a:pt x="4434" y="2908"/>
                  </a:lnTo>
                  <a:close/>
                  <a:moveTo>
                    <a:pt x="4032" y="2972"/>
                  </a:moveTo>
                  <a:lnTo>
                    <a:pt x="4161" y="3046"/>
                  </a:lnTo>
                  <a:lnTo>
                    <a:pt x="3969" y="3156"/>
                  </a:lnTo>
                  <a:lnTo>
                    <a:pt x="3840" y="3083"/>
                  </a:lnTo>
                  <a:lnTo>
                    <a:pt x="4032" y="2972"/>
                  </a:lnTo>
                  <a:close/>
                  <a:moveTo>
                    <a:pt x="8625" y="2941"/>
                  </a:moveTo>
                  <a:lnTo>
                    <a:pt x="8812" y="3049"/>
                  </a:lnTo>
                  <a:lnTo>
                    <a:pt x="8622" y="3159"/>
                  </a:lnTo>
                  <a:lnTo>
                    <a:pt x="8435" y="3052"/>
                  </a:lnTo>
                  <a:lnTo>
                    <a:pt x="8625" y="2941"/>
                  </a:lnTo>
                  <a:close/>
                  <a:moveTo>
                    <a:pt x="7242" y="2921"/>
                  </a:moveTo>
                  <a:lnTo>
                    <a:pt x="7430" y="3030"/>
                  </a:lnTo>
                  <a:lnTo>
                    <a:pt x="7196" y="3166"/>
                  </a:lnTo>
                  <a:lnTo>
                    <a:pt x="7009" y="3058"/>
                  </a:lnTo>
                  <a:lnTo>
                    <a:pt x="7242" y="2921"/>
                  </a:lnTo>
                  <a:close/>
                  <a:moveTo>
                    <a:pt x="6841" y="2983"/>
                  </a:moveTo>
                  <a:lnTo>
                    <a:pt x="6971" y="3058"/>
                  </a:lnTo>
                  <a:lnTo>
                    <a:pt x="6780" y="3169"/>
                  </a:lnTo>
                  <a:lnTo>
                    <a:pt x="6651" y="3093"/>
                  </a:lnTo>
                  <a:lnTo>
                    <a:pt x="6841" y="2983"/>
                  </a:lnTo>
                  <a:close/>
                  <a:moveTo>
                    <a:pt x="11433" y="2952"/>
                  </a:moveTo>
                  <a:lnTo>
                    <a:pt x="11621" y="3061"/>
                  </a:lnTo>
                  <a:lnTo>
                    <a:pt x="11430" y="3172"/>
                  </a:lnTo>
                  <a:lnTo>
                    <a:pt x="11243" y="3063"/>
                  </a:lnTo>
                  <a:lnTo>
                    <a:pt x="11433" y="2952"/>
                  </a:lnTo>
                  <a:close/>
                  <a:moveTo>
                    <a:pt x="5457" y="2964"/>
                  </a:moveTo>
                  <a:lnTo>
                    <a:pt x="5588" y="3038"/>
                  </a:lnTo>
                  <a:lnTo>
                    <a:pt x="5353" y="3175"/>
                  </a:lnTo>
                  <a:lnTo>
                    <a:pt x="5224" y="3100"/>
                  </a:lnTo>
                  <a:lnTo>
                    <a:pt x="5457" y="2964"/>
                  </a:lnTo>
                  <a:close/>
                  <a:moveTo>
                    <a:pt x="10051" y="2934"/>
                  </a:moveTo>
                  <a:lnTo>
                    <a:pt x="10238" y="3043"/>
                  </a:lnTo>
                  <a:lnTo>
                    <a:pt x="10005" y="3178"/>
                  </a:lnTo>
                  <a:lnTo>
                    <a:pt x="9817" y="3070"/>
                  </a:lnTo>
                  <a:lnTo>
                    <a:pt x="10051" y="2934"/>
                  </a:lnTo>
                  <a:close/>
                  <a:moveTo>
                    <a:pt x="9650" y="2995"/>
                  </a:moveTo>
                  <a:lnTo>
                    <a:pt x="9779" y="3070"/>
                  </a:lnTo>
                  <a:lnTo>
                    <a:pt x="9588" y="3181"/>
                  </a:lnTo>
                  <a:lnTo>
                    <a:pt x="9459" y="3106"/>
                  </a:lnTo>
                  <a:lnTo>
                    <a:pt x="9650" y="2995"/>
                  </a:lnTo>
                  <a:close/>
                  <a:moveTo>
                    <a:pt x="8267" y="2977"/>
                  </a:moveTo>
                  <a:lnTo>
                    <a:pt x="8396" y="3052"/>
                  </a:lnTo>
                  <a:lnTo>
                    <a:pt x="8163" y="3187"/>
                  </a:lnTo>
                  <a:lnTo>
                    <a:pt x="8034" y="3113"/>
                  </a:lnTo>
                  <a:lnTo>
                    <a:pt x="8267" y="2977"/>
                  </a:lnTo>
                  <a:close/>
                  <a:moveTo>
                    <a:pt x="12859" y="2947"/>
                  </a:moveTo>
                  <a:lnTo>
                    <a:pt x="13046" y="3057"/>
                  </a:lnTo>
                  <a:lnTo>
                    <a:pt x="12811" y="3192"/>
                  </a:lnTo>
                  <a:lnTo>
                    <a:pt x="12624" y="3084"/>
                  </a:lnTo>
                  <a:lnTo>
                    <a:pt x="12859" y="2947"/>
                  </a:lnTo>
                  <a:close/>
                  <a:moveTo>
                    <a:pt x="12456" y="3009"/>
                  </a:moveTo>
                  <a:lnTo>
                    <a:pt x="12587" y="3084"/>
                  </a:lnTo>
                  <a:lnTo>
                    <a:pt x="12395" y="3195"/>
                  </a:lnTo>
                  <a:lnTo>
                    <a:pt x="12266" y="3120"/>
                  </a:lnTo>
                  <a:lnTo>
                    <a:pt x="12456" y="3009"/>
                  </a:lnTo>
                  <a:close/>
                  <a:moveTo>
                    <a:pt x="11075" y="2989"/>
                  </a:moveTo>
                  <a:lnTo>
                    <a:pt x="11204" y="3063"/>
                  </a:lnTo>
                  <a:lnTo>
                    <a:pt x="10971" y="3199"/>
                  </a:lnTo>
                  <a:lnTo>
                    <a:pt x="10842" y="3124"/>
                  </a:lnTo>
                  <a:lnTo>
                    <a:pt x="11075" y="2989"/>
                  </a:lnTo>
                  <a:close/>
                  <a:moveTo>
                    <a:pt x="4998" y="2992"/>
                  </a:moveTo>
                  <a:lnTo>
                    <a:pt x="5185" y="3100"/>
                  </a:lnTo>
                  <a:lnTo>
                    <a:pt x="4995" y="3212"/>
                  </a:lnTo>
                  <a:lnTo>
                    <a:pt x="4807" y="3103"/>
                  </a:lnTo>
                  <a:lnTo>
                    <a:pt x="4998" y="2992"/>
                  </a:lnTo>
                  <a:close/>
                  <a:moveTo>
                    <a:pt x="3615" y="2974"/>
                  </a:moveTo>
                  <a:lnTo>
                    <a:pt x="3803" y="3083"/>
                  </a:lnTo>
                  <a:lnTo>
                    <a:pt x="3568" y="3218"/>
                  </a:lnTo>
                  <a:lnTo>
                    <a:pt x="3380" y="3110"/>
                  </a:lnTo>
                  <a:lnTo>
                    <a:pt x="3615" y="2974"/>
                  </a:lnTo>
                  <a:close/>
                  <a:moveTo>
                    <a:pt x="3213" y="3035"/>
                  </a:moveTo>
                  <a:lnTo>
                    <a:pt x="3342" y="3110"/>
                  </a:lnTo>
                  <a:lnTo>
                    <a:pt x="3151" y="3221"/>
                  </a:lnTo>
                  <a:lnTo>
                    <a:pt x="3022" y="3147"/>
                  </a:lnTo>
                  <a:lnTo>
                    <a:pt x="3213" y="3035"/>
                  </a:lnTo>
                  <a:close/>
                  <a:moveTo>
                    <a:pt x="7808" y="3004"/>
                  </a:moveTo>
                  <a:lnTo>
                    <a:pt x="7995" y="3113"/>
                  </a:lnTo>
                  <a:lnTo>
                    <a:pt x="7805" y="3224"/>
                  </a:lnTo>
                  <a:lnTo>
                    <a:pt x="7617" y="3116"/>
                  </a:lnTo>
                  <a:lnTo>
                    <a:pt x="7808" y="3004"/>
                  </a:lnTo>
                  <a:close/>
                  <a:moveTo>
                    <a:pt x="6425" y="2986"/>
                  </a:moveTo>
                  <a:lnTo>
                    <a:pt x="6613" y="3093"/>
                  </a:lnTo>
                  <a:lnTo>
                    <a:pt x="6378" y="3230"/>
                  </a:lnTo>
                  <a:lnTo>
                    <a:pt x="6190" y="3123"/>
                  </a:lnTo>
                  <a:lnTo>
                    <a:pt x="6425" y="2986"/>
                  </a:lnTo>
                  <a:close/>
                  <a:moveTo>
                    <a:pt x="6023" y="3047"/>
                  </a:moveTo>
                  <a:lnTo>
                    <a:pt x="6153" y="3123"/>
                  </a:lnTo>
                  <a:lnTo>
                    <a:pt x="5961" y="3233"/>
                  </a:lnTo>
                  <a:lnTo>
                    <a:pt x="5832" y="3158"/>
                  </a:lnTo>
                  <a:lnTo>
                    <a:pt x="6023" y="3047"/>
                  </a:lnTo>
                  <a:close/>
                  <a:moveTo>
                    <a:pt x="10616" y="3017"/>
                  </a:moveTo>
                  <a:lnTo>
                    <a:pt x="10803" y="3126"/>
                  </a:lnTo>
                  <a:lnTo>
                    <a:pt x="10613" y="3236"/>
                  </a:lnTo>
                  <a:lnTo>
                    <a:pt x="10426" y="3127"/>
                  </a:lnTo>
                  <a:lnTo>
                    <a:pt x="10616" y="3017"/>
                  </a:lnTo>
                  <a:close/>
                  <a:moveTo>
                    <a:pt x="4640" y="3027"/>
                  </a:moveTo>
                  <a:lnTo>
                    <a:pt x="4769" y="3103"/>
                  </a:lnTo>
                  <a:lnTo>
                    <a:pt x="4536" y="3238"/>
                  </a:lnTo>
                  <a:lnTo>
                    <a:pt x="4407" y="3164"/>
                  </a:lnTo>
                  <a:lnTo>
                    <a:pt x="4640" y="3027"/>
                  </a:lnTo>
                  <a:close/>
                  <a:moveTo>
                    <a:pt x="9233" y="2998"/>
                  </a:moveTo>
                  <a:lnTo>
                    <a:pt x="9421" y="3107"/>
                  </a:lnTo>
                  <a:lnTo>
                    <a:pt x="9187" y="3242"/>
                  </a:lnTo>
                  <a:lnTo>
                    <a:pt x="9000" y="3135"/>
                  </a:lnTo>
                  <a:lnTo>
                    <a:pt x="9233" y="2998"/>
                  </a:lnTo>
                  <a:close/>
                  <a:moveTo>
                    <a:pt x="8832" y="3060"/>
                  </a:moveTo>
                  <a:lnTo>
                    <a:pt x="8962" y="3135"/>
                  </a:lnTo>
                  <a:lnTo>
                    <a:pt x="8771" y="3245"/>
                  </a:lnTo>
                  <a:lnTo>
                    <a:pt x="8642" y="3170"/>
                  </a:lnTo>
                  <a:lnTo>
                    <a:pt x="8832" y="3060"/>
                  </a:lnTo>
                  <a:close/>
                  <a:moveTo>
                    <a:pt x="13424" y="3030"/>
                  </a:moveTo>
                  <a:lnTo>
                    <a:pt x="13612" y="3139"/>
                  </a:lnTo>
                  <a:lnTo>
                    <a:pt x="13421" y="3250"/>
                  </a:lnTo>
                  <a:lnTo>
                    <a:pt x="13234" y="3141"/>
                  </a:lnTo>
                  <a:lnTo>
                    <a:pt x="13424" y="3030"/>
                  </a:lnTo>
                  <a:close/>
                  <a:moveTo>
                    <a:pt x="7450" y="3041"/>
                  </a:moveTo>
                  <a:lnTo>
                    <a:pt x="7579" y="3116"/>
                  </a:lnTo>
                  <a:lnTo>
                    <a:pt x="7344" y="3252"/>
                  </a:lnTo>
                  <a:lnTo>
                    <a:pt x="7215" y="3178"/>
                  </a:lnTo>
                  <a:lnTo>
                    <a:pt x="7450" y="3041"/>
                  </a:lnTo>
                  <a:close/>
                  <a:moveTo>
                    <a:pt x="12042" y="3012"/>
                  </a:moveTo>
                  <a:lnTo>
                    <a:pt x="12229" y="3120"/>
                  </a:lnTo>
                  <a:lnTo>
                    <a:pt x="11994" y="3256"/>
                  </a:lnTo>
                  <a:lnTo>
                    <a:pt x="11807" y="3147"/>
                  </a:lnTo>
                  <a:lnTo>
                    <a:pt x="12042" y="3012"/>
                  </a:lnTo>
                  <a:close/>
                  <a:moveTo>
                    <a:pt x="11641" y="3072"/>
                  </a:moveTo>
                  <a:lnTo>
                    <a:pt x="11770" y="3146"/>
                  </a:lnTo>
                  <a:lnTo>
                    <a:pt x="11579" y="3258"/>
                  </a:lnTo>
                  <a:lnTo>
                    <a:pt x="11450" y="3183"/>
                  </a:lnTo>
                  <a:lnTo>
                    <a:pt x="11641" y="3072"/>
                  </a:lnTo>
                  <a:close/>
                  <a:moveTo>
                    <a:pt x="10258" y="3053"/>
                  </a:moveTo>
                  <a:lnTo>
                    <a:pt x="10387" y="3127"/>
                  </a:lnTo>
                  <a:lnTo>
                    <a:pt x="10152" y="3264"/>
                  </a:lnTo>
                  <a:lnTo>
                    <a:pt x="10023" y="3189"/>
                  </a:lnTo>
                  <a:lnTo>
                    <a:pt x="10258" y="3053"/>
                  </a:lnTo>
                  <a:close/>
                  <a:moveTo>
                    <a:pt x="4181" y="3055"/>
                  </a:moveTo>
                  <a:lnTo>
                    <a:pt x="4368" y="3164"/>
                  </a:lnTo>
                  <a:lnTo>
                    <a:pt x="4178" y="3275"/>
                  </a:lnTo>
                  <a:lnTo>
                    <a:pt x="3990" y="3166"/>
                  </a:lnTo>
                  <a:lnTo>
                    <a:pt x="4181" y="3055"/>
                  </a:lnTo>
                  <a:close/>
                  <a:moveTo>
                    <a:pt x="13065" y="3067"/>
                  </a:moveTo>
                  <a:lnTo>
                    <a:pt x="13195" y="3141"/>
                  </a:lnTo>
                  <a:lnTo>
                    <a:pt x="12960" y="3278"/>
                  </a:lnTo>
                  <a:lnTo>
                    <a:pt x="12831" y="3202"/>
                  </a:lnTo>
                  <a:lnTo>
                    <a:pt x="13065" y="3067"/>
                  </a:lnTo>
                  <a:close/>
                  <a:moveTo>
                    <a:pt x="6989" y="3069"/>
                  </a:moveTo>
                  <a:lnTo>
                    <a:pt x="7176" y="3178"/>
                  </a:lnTo>
                  <a:lnTo>
                    <a:pt x="6986" y="3289"/>
                  </a:lnTo>
                  <a:lnTo>
                    <a:pt x="6798" y="3179"/>
                  </a:lnTo>
                  <a:lnTo>
                    <a:pt x="6989" y="3069"/>
                  </a:lnTo>
                  <a:close/>
                  <a:moveTo>
                    <a:pt x="5606" y="3049"/>
                  </a:moveTo>
                  <a:lnTo>
                    <a:pt x="5794" y="3158"/>
                  </a:lnTo>
                  <a:lnTo>
                    <a:pt x="5559" y="3295"/>
                  </a:lnTo>
                  <a:lnTo>
                    <a:pt x="5371" y="3186"/>
                  </a:lnTo>
                  <a:lnTo>
                    <a:pt x="5606" y="3049"/>
                  </a:lnTo>
                  <a:close/>
                  <a:moveTo>
                    <a:pt x="5204" y="3112"/>
                  </a:moveTo>
                  <a:lnTo>
                    <a:pt x="5334" y="3186"/>
                  </a:lnTo>
                  <a:lnTo>
                    <a:pt x="5142" y="3296"/>
                  </a:lnTo>
                  <a:lnTo>
                    <a:pt x="5013" y="3222"/>
                  </a:lnTo>
                  <a:lnTo>
                    <a:pt x="5204" y="3112"/>
                  </a:lnTo>
                  <a:close/>
                  <a:moveTo>
                    <a:pt x="9799" y="3081"/>
                  </a:moveTo>
                  <a:lnTo>
                    <a:pt x="9986" y="3189"/>
                  </a:lnTo>
                  <a:lnTo>
                    <a:pt x="9796" y="3299"/>
                  </a:lnTo>
                  <a:lnTo>
                    <a:pt x="9607" y="3192"/>
                  </a:lnTo>
                  <a:lnTo>
                    <a:pt x="9799" y="3081"/>
                  </a:lnTo>
                  <a:close/>
                  <a:moveTo>
                    <a:pt x="3821" y="3093"/>
                  </a:moveTo>
                  <a:lnTo>
                    <a:pt x="3950" y="3167"/>
                  </a:lnTo>
                  <a:lnTo>
                    <a:pt x="3717" y="3304"/>
                  </a:lnTo>
                  <a:lnTo>
                    <a:pt x="3586" y="3230"/>
                  </a:lnTo>
                  <a:lnTo>
                    <a:pt x="3821" y="3093"/>
                  </a:lnTo>
                  <a:close/>
                  <a:moveTo>
                    <a:pt x="8416" y="3063"/>
                  </a:moveTo>
                  <a:lnTo>
                    <a:pt x="8604" y="3170"/>
                  </a:lnTo>
                  <a:lnTo>
                    <a:pt x="8369" y="3307"/>
                  </a:lnTo>
                  <a:lnTo>
                    <a:pt x="8181" y="3199"/>
                  </a:lnTo>
                  <a:lnTo>
                    <a:pt x="8416" y="3063"/>
                  </a:lnTo>
                  <a:close/>
                  <a:moveTo>
                    <a:pt x="8015" y="3124"/>
                  </a:moveTo>
                  <a:lnTo>
                    <a:pt x="8144" y="3199"/>
                  </a:lnTo>
                  <a:lnTo>
                    <a:pt x="7954" y="3310"/>
                  </a:lnTo>
                  <a:lnTo>
                    <a:pt x="7825" y="3235"/>
                  </a:lnTo>
                  <a:lnTo>
                    <a:pt x="8015" y="3124"/>
                  </a:lnTo>
                  <a:close/>
                  <a:moveTo>
                    <a:pt x="12606" y="3095"/>
                  </a:moveTo>
                  <a:lnTo>
                    <a:pt x="12793" y="3202"/>
                  </a:lnTo>
                  <a:lnTo>
                    <a:pt x="12602" y="3313"/>
                  </a:lnTo>
                  <a:lnTo>
                    <a:pt x="12415" y="3206"/>
                  </a:lnTo>
                  <a:lnTo>
                    <a:pt x="12606" y="3095"/>
                  </a:lnTo>
                  <a:close/>
                  <a:moveTo>
                    <a:pt x="6631" y="3106"/>
                  </a:moveTo>
                  <a:lnTo>
                    <a:pt x="6760" y="3179"/>
                  </a:lnTo>
                  <a:lnTo>
                    <a:pt x="6527" y="3316"/>
                  </a:lnTo>
                  <a:lnTo>
                    <a:pt x="6397" y="3241"/>
                  </a:lnTo>
                  <a:lnTo>
                    <a:pt x="6631" y="3106"/>
                  </a:lnTo>
                  <a:close/>
                  <a:moveTo>
                    <a:pt x="11224" y="3073"/>
                  </a:moveTo>
                  <a:lnTo>
                    <a:pt x="11412" y="3183"/>
                  </a:lnTo>
                  <a:lnTo>
                    <a:pt x="11177" y="3319"/>
                  </a:lnTo>
                  <a:lnTo>
                    <a:pt x="10989" y="3210"/>
                  </a:lnTo>
                  <a:lnTo>
                    <a:pt x="11224" y="3073"/>
                  </a:lnTo>
                  <a:close/>
                  <a:moveTo>
                    <a:pt x="10822" y="3136"/>
                  </a:moveTo>
                  <a:lnTo>
                    <a:pt x="10951" y="3210"/>
                  </a:lnTo>
                  <a:lnTo>
                    <a:pt x="10760" y="3322"/>
                  </a:lnTo>
                  <a:lnTo>
                    <a:pt x="10631" y="3247"/>
                  </a:lnTo>
                  <a:lnTo>
                    <a:pt x="10822" y="3136"/>
                  </a:lnTo>
                  <a:close/>
                  <a:moveTo>
                    <a:pt x="9441" y="3118"/>
                  </a:moveTo>
                  <a:lnTo>
                    <a:pt x="9570" y="3192"/>
                  </a:lnTo>
                  <a:lnTo>
                    <a:pt x="9335" y="3328"/>
                  </a:lnTo>
                  <a:lnTo>
                    <a:pt x="9206" y="3255"/>
                  </a:lnTo>
                  <a:lnTo>
                    <a:pt x="9441" y="3118"/>
                  </a:lnTo>
                  <a:close/>
                  <a:moveTo>
                    <a:pt x="13632" y="3150"/>
                  </a:moveTo>
                  <a:lnTo>
                    <a:pt x="13761" y="3224"/>
                  </a:lnTo>
                  <a:lnTo>
                    <a:pt x="13570" y="3335"/>
                  </a:lnTo>
                  <a:lnTo>
                    <a:pt x="13440" y="3261"/>
                  </a:lnTo>
                  <a:lnTo>
                    <a:pt x="13632" y="3150"/>
                  </a:lnTo>
                  <a:close/>
                  <a:moveTo>
                    <a:pt x="3362" y="3121"/>
                  </a:moveTo>
                  <a:lnTo>
                    <a:pt x="3549" y="3230"/>
                  </a:lnTo>
                  <a:lnTo>
                    <a:pt x="3359" y="3341"/>
                  </a:lnTo>
                  <a:lnTo>
                    <a:pt x="3171" y="3232"/>
                  </a:lnTo>
                  <a:lnTo>
                    <a:pt x="3362" y="3121"/>
                  </a:lnTo>
                  <a:close/>
                  <a:moveTo>
                    <a:pt x="12248" y="3130"/>
                  </a:moveTo>
                  <a:lnTo>
                    <a:pt x="12377" y="3206"/>
                  </a:lnTo>
                  <a:lnTo>
                    <a:pt x="12143" y="3342"/>
                  </a:lnTo>
                  <a:lnTo>
                    <a:pt x="12013" y="3267"/>
                  </a:lnTo>
                  <a:lnTo>
                    <a:pt x="12248" y="3130"/>
                  </a:lnTo>
                  <a:close/>
                  <a:moveTo>
                    <a:pt x="6172" y="3133"/>
                  </a:moveTo>
                  <a:lnTo>
                    <a:pt x="6359" y="3241"/>
                  </a:lnTo>
                  <a:lnTo>
                    <a:pt x="6169" y="3353"/>
                  </a:lnTo>
                  <a:lnTo>
                    <a:pt x="5981" y="3244"/>
                  </a:lnTo>
                  <a:lnTo>
                    <a:pt x="6172" y="3133"/>
                  </a:lnTo>
                  <a:close/>
                  <a:moveTo>
                    <a:pt x="4789" y="3113"/>
                  </a:moveTo>
                  <a:lnTo>
                    <a:pt x="4976" y="3222"/>
                  </a:lnTo>
                  <a:lnTo>
                    <a:pt x="4741" y="3358"/>
                  </a:lnTo>
                  <a:lnTo>
                    <a:pt x="4554" y="3250"/>
                  </a:lnTo>
                  <a:lnTo>
                    <a:pt x="4789" y="3113"/>
                  </a:lnTo>
                  <a:close/>
                  <a:moveTo>
                    <a:pt x="4387" y="3175"/>
                  </a:moveTo>
                  <a:lnTo>
                    <a:pt x="4516" y="3250"/>
                  </a:lnTo>
                  <a:lnTo>
                    <a:pt x="4325" y="3361"/>
                  </a:lnTo>
                  <a:lnTo>
                    <a:pt x="4196" y="3285"/>
                  </a:lnTo>
                  <a:lnTo>
                    <a:pt x="4387" y="3175"/>
                  </a:lnTo>
                  <a:close/>
                  <a:moveTo>
                    <a:pt x="8980" y="3146"/>
                  </a:moveTo>
                  <a:lnTo>
                    <a:pt x="9167" y="3255"/>
                  </a:lnTo>
                  <a:lnTo>
                    <a:pt x="8977" y="3365"/>
                  </a:lnTo>
                  <a:lnTo>
                    <a:pt x="8789" y="3256"/>
                  </a:lnTo>
                  <a:lnTo>
                    <a:pt x="8980" y="3146"/>
                  </a:lnTo>
                  <a:close/>
                  <a:moveTo>
                    <a:pt x="3004" y="3158"/>
                  </a:moveTo>
                  <a:lnTo>
                    <a:pt x="3133" y="3232"/>
                  </a:lnTo>
                  <a:lnTo>
                    <a:pt x="2898" y="3368"/>
                  </a:lnTo>
                  <a:lnTo>
                    <a:pt x="2769" y="3293"/>
                  </a:lnTo>
                  <a:lnTo>
                    <a:pt x="3004" y="3158"/>
                  </a:lnTo>
                  <a:close/>
                  <a:moveTo>
                    <a:pt x="7597" y="3127"/>
                  </a:moveTo>
                  <a:lnTo>
                    <a:pt x="7786" y="3235"/>
                  </a:lnTo>
                  <a:lnTo>
                    <a:pt x="7551" y="3371"/>
                  </a:lnTo>
                  <a:lnTo>
                    <a:pt x="7364" y="3262"/>
                  </a:lnTo>
                  <a:lnTo>
                    <a:pt x="7597" y="3127"/>
                  </a:lnTo>
                  <a:close/>
                  <a:moveTo>
                    <a:pt x="7196" y="3189"/>
                  </a:moveTo>
                  <a:lnTo>
                    <a:pt x="7325" y="3262"/>
                  </a:lnTo>
                  <a:lnTo>
                    <a:pt x="7135" y="3375"/>
                  </a:lnTo>
                  <a:lnTo>
                    <a:pt x="7006" y="3299"/>
                  </a:lnTo>
                  <a:lnTo>
                    <a:pt x="7196" y="3189"/>
                  </a:lnTo>
                  <a:close/>
                  <a:moveTo>
                    <a:pt x="11788" y="3158"/>
                  </a:moveTo>
                  <a:lnTo>
                    <a:pt x="11976" y="3265"/>
                  </a:lnTo>
                  <a:lnTo>
                    <a:pt x="11785" y="3376"/>
                  </a:lnTo>
                  <a:lnTo>
                    <a:pt x="11598" y="3269"/>
                  </a:lnTo>
                  <a:lnTo>
                    <a:pt x="11788" y="3158"/>
                  </a:lnTo>
                  <a:close/>
                  <a:moveTo>
                    <a:pt x="5814" y="3169"/>
                  </a:moveTo>
                  <a:lnTo>
                    <a:pt x="5943" y="3244"/>
                  </a:lnTo>
                  <a:lnTo>
                    <a:pt x="5708" y="3381"/>
                  </a:lnTo>
                  <a:lnTo>
                    <a:pt x="5579" y="3305"/>
                  </a:lnTo>
                  <a:lnTo>
                    <a:pt x="5814" y="3169"/>
                  </a:lnTo>
                  <a:close/>
                  <a:moveTo>
                    <a:pt x="10406" y="3139"/>
                  </a:moveTo>
                  <a:lnTo>
                    <a:pt x="10593" y="3247"/>
                  </a:lnTo>
                  <a:lnTo>
                    <a:pt x="10360" y="3384"/>
                  </a:lnTo>
                  <a:lnTo>
                    <a:pt x="10172" y="3275"/>
                  </a:lnTo>
                  <a:lnTo>
                    <a:pt x="10406" y="3139"/>
                  </a:lnTo>
                  <a:close/>
                  <a:moveTo>
                    <a:pt x="10005" y="3199"/>
                  </a:moveTo>
                  <a:lnTo>
                    <a:pt x="10134" y="3275"/>
                  </a:lnTo>
                  <a:lnTo>
                    <a:pt x="9943" y="3385"/>
                  </a:lnTo>
                  <a:lnTo>
                    <a:pt x="9814" y="3312"/>
                  </a:lnTo>
                  <a:lnTo>
                    <a:pt x="10005" y="3199"/>
                  </a:lnTo>
                  <a:close/>
                  <a:moveTo>
                    <a:pt x="8622" y="3183"/>
                  </a:moveTo>
                  <a:lnTo>
                    <a:pt x="8751" y="3256"/>
                  </a:lnTo>
                  <a:lnTo>
                    <a:pt x="8518" y="3393"/>
                  </a:lnTo>
                  <a:lnTo>
                    <a:pt x="8388" y="3318"/>
                  </a:lnTo>
                  <a:lnTo>
                    <a:pt x="8622" y="3183"/>
                  </a:lnTo>
                  <a:close/>
                  <a:moveTo>
                    <a:pt x="13214" y="3152"/>
                  </a:moveTo>
                  <a:lnTo>
                    <a:pt x="13401" y="3261"/>
                  </a:lnTo>
                  <a:lnTo>
                    <a:pt x="13166" y="3398"/>
                  </a:lnTo>
                  <a:lnTo>
                    <a:pt x="12979" y="3289"/>
                  </a:lnTo>
                  <a:lnTo>
                    <a:pt x="13214" y="3152"/>
                  </a:lnTo>
                  <a:close/>
                  <a:moveTo>
                    <a:pt x="12811" y="3215"/>
                  </a:moveTo>
                  <a:lnTo>
                    <a:pt x="12942" y="3289"/>
                  </a:lnTo>
                  <a:lnTo>
                    <a:pt x="12751" y="3399"/>
                  </a:lnTo>
                  <a:lnTo>
                    <a:pt x="12621" y="3325"/>
                  </a:lnTo>
                  <a:lnTo>
                    <a:pt x="12811" y="3215"/>
                  </a:lnTo>
                  <a:close/>
                  <a:moveTo>
                    <a:pt x="11430" y="3193"/>
                  </a:moveTo>
                  <a:lnTo>
                    <a:pt x="11559" y="3269"/>
                  </a:lnTo>
                  <a:lnTo>
                    <a:pt x="11326" y="3404"/>
                  </a:lnTo>
                  <a:lnTo>
                    <a:pt x="11197" y="3330"/>
                  </a:lnTo>
                  <a:lnTo>
                    <a:pt x="11430" y="3193"/>
                  </a:lnTo>
                  <a:close/>
                  <a:moveTo>
                    <a:pt x="5353" y="3196"/>
                  </a:moveTo>
                  <a:lnTo>
                    <a:pt x="5540" y="3305"/>
                  </a:lnTo>
                  <a:lnTo>
                    <a:pt x="5350" y="3416"/>
                  </a:lnTo>
                  <a:lnTo>
                    <a:pt x="5162" y="3307"/>
                  </a:lnTo>
                  <a:lnTo>
                    <a:pt x="5353" y="3196"/>
                  </a:lnTo>
                  <a:close/>
                  <a:moveTo>
                    <a:pt x="3970" y="3178"/>
                  </a:moveTo>
                  <a:lnTo>
                    <a:pt x="4158" y="3285"/>
                  </a:lnTo>
                  <a:lnTo>
                    <a:pt x="3924" y="3422"/>
                  </a:lnTo>
                  <a:lnTo>
                    <a:pt x="3737" y="3313"/>
                  </a:lnTo>
                  <a:lnTo>
                    <a:pt x="3970" y="3178"/>
                  </a:lnTo>
                  <a:close/>
                  <a:moveTo>
                    <a:pt x="3568" y="3241"/>
                  </a:moveTo>
                  <a:lnTo>
                    <a:pt x="3697" y="3315"/>
                  </a:lnTo>
                  <a:lnTo>
                    <a:pt x="3506" y="3425"/>
                  </a:lnTo>
                  <a:lnTo>
                    <a:pt x="3377" y="3351"/>
                  </a:lnTo>
                  <a:lnTo>
                    <a:pt x="3568" y="3241"/>
                  </a:lnTo>
                  <a:close/>
                  <a:moveTo>
                    <a:pt x="8163" y="3210"/>
                  </a:moveTo>
                  <a:lnTo>
                    <a:pt x="8350" y="3318"/>
                  </a:lnTo>
                  <a:lnTo>
                    <a:pt x="8160" y="3428"/>
                  </a:lnTo>
                  <a:lnTo>
                    <a:pt x="7972" y="3321"/>
                  </a:lnTo>
                  <a:lnTo>
                    <a:pt x="8163" y="3210"/>
                  </a:lnTo>
                  <a:close/>
                  <a:moveTo>
                    <a:pt x="6780" y="3190"/>
                  </a:moveTo>
                  <a:lnTo>
                    <a:pt x="6967" y="3299"/>
                  </a:lnTo>
                  <a:lnTo>
                    <a:pt x="6732" y="3436"/>
                  </a:lnTo>
                  <a:lnTo>
                    <a:pt x="6545" y="3327"/>
                  </a:lnTo>
                  <a:lnTo>
                    <a:pt x="6780" y="3190"/>
                  </a:lnTo>
                  <a:close/>
                  <a:moveTo>
                    <a:pt x="6378" y="3253"/>
                  </a:moveTo>
                  <a:lnTo>
                    <a:pt x="6507" y="3327"/>
                  </a:lnTo>
                  <a:lnTo>
                    <a:pt x="6316" y="3438"/>
                  </a:lnTo>
                  <a:lnTo>
                    <a:pt x="6187" y="3364"/>
                  </a:lnTo>
                  <a:lnTo>
                    <a:pt x="6378" y="3253"/>
                  </a:lnTo>
                  <a:close/>
                  <a:moveTo>
                    <a:pt x="10971" y="3222"/>
                  </a:moveTo>
                  <a:lnTo>
                    <a:pt x="11158" y="3330"/>
                  </a:lnTo>
                  <a:lnTo>
                    <a:pt x="10968" y="3441"/>
                  </a:lnTo>
                  <a:lnTo>
                    <a:pt x="10780" y="3333"/>
                  </a:lnTo>
                  <a:lnTo>
                    <a:pt x="10971" y="3222"/>
                  </a:lnTo>
                  <a:close/>
                  <a:moveTo>
                    <a:pt x="4995" y="3233"/>
                  </a:moveTo>
                  <a:lnTo>
                    <a:pt x="5124" y="3307"/>
                  </a:lnTo>
                  <a:lnTo>
                    <a:pt x="4890" y="3444"/>
                  </a:lnTo>
                  <a:lnTo>
                    <a:pt x="4760" y="3368"/>
                  </a:lnTo>
                  <a:lnTo>
                    <a:pt x="4995" y="3233"/>
                  </a:lnTo>
                  <a:close/>
                  <a:moveTo>
                    <a:pt x="9588" y="3204"/>
                  </a:moveTo>
                  <a:lnTo>
                    <a:pt x="9776" y="3312"/>
                  </a:lnTo>
                  <a:lnTo>
                    <a:pt x="9542" y="3448"/>
                  </a:lnTo>
                  <a:lnTo>
                    <a:pt x="9355" y="3339"/>
                  </a:lnTo>
                  <a:lnTo>
                    <a:pt x="9588" y="3204"/>
                  </a:lnTo>
                  <a:close/>
                  <a:moveTo>
                    <a:pt x="9187" y="3265"/>
                  </a:moveTo>
                  <a:lnTo>
                    <a:pt x="9316" y="3339"/>
                  </a:lnTo>
                  <a:lnTo>
                    <a:pt x="9126" y="3450"/>
                  </a:lnTo>
                  <a:lnTo>
                    <a:pt x="8997" y="3376"/>
                  </a:lnTo>
                  <a:lnTo>
                    <a:pt x="9187" y="3265"/>
                  </a:lnTo>
                  <a:close/>
                  <a:moveTo>
                    <a:pt x="13779" y="3236"/>
                  </a:moveTo>
                  <a:lnTo>
                    <a:pt x="13967" y="3344"/>
                  </a:lnTo>
                  <a:lnTo>
                    <a:pt x="13776" y="3454"/>
                  </a:lnTo>
                  <a:lnTo>
                    <a:pt x="13589" y="3347"/>
                  </a:lnTo>
                  <a:lnTo>
                    <a:pt x="13779" y="3236"/>
                  </a:lnTo>
                  <a:close/>
                  <a:moveTo>
                    <a:pt x="7805" y="3245"/>
                  </a:moveTo>
                  <a:lnTo>
                    <a:pt x="7934" y="3321"/>
                  </a:lnTo>
                  <a:lnTo>
                    <a:pt x="7699" y="3457"/>
                  </a:lnTo>
                  <a:lnTo>
                    <a:pt x="7570" y="3382"/>
                  </a:lnTo>
                  <a:lnTo>
                    <a:pt x="7805" y="3245"/>
                  </a:lnTo>
                  <a:close/>
                  <a:moveTo>
                    <a:pt x="12397" y="3216"/>
                  </a:moveTo>
                  <a:lnTo>
                    <a:pt x="12584" y="3325"/>
                  </a:lnTo>
                  <a:lnTo>
                    <a:pt x="12349" y="3461"/>
                  </a:lnTo>
                  <a:lnTo>
                    <a:pt x="12162" y="3353"/>
                  </a:lnTo>
                  <a:lnTo>
                    <a:pt x="12397" y="3216"/>
                  </a:lnTo>
                  <a:close/>
                  <a:moveTo>
                    <a:pt x="11996" y="3276"/>
                  </a:moveTo>
                  <a:lnTo>
                    <a:pt x="12125" y="3351"/>
                  </a:lnTo>
                  <a:lnTo>
                    <a:pt x="11934" y="3462"/>
                  </a:lnTo>
                  <a:lnTo>
                    <a:pt x="11805" y="3387"/>
                  </a:lnTo>
                  <a:lnTo>
                    <a:pt x="11996" y="3276"/>
                  </a:lnTo>
                  <a:close/>
                  <a:moveTo>
                    <a:pt x="10613" y="3258"/>
                  </a:moveTo>
                  <a:lnTo>
                    <a:pt x="10742" y="3333"/>
                  </a:lnTo>
                  <a:lnTo>
                    <a:pt x="10507" y="3468"/>
                  </a:lnTo>
                  <a:lnTo>
                    <a:pt x="10378" y="3395"/>
                  </a:lnTo>
                  <a:lnTo>
                    <a:pt x="10613" y="3258"/>
                  </a:lnTo>
                  <a:close/>
                  <a:moveTo>
                    <a:pt x="4536" y="3261"/>
                  </a:moveTo>
                  <a:lnTo>
                    <a:pt x="4723" y="3370"/>
                  </a:lnTo>
                  <a:lnTo>
                    <a:pt x="4532" y="3481"/>
                  </a:lnTo>
                  <a:lnTo>
                    <a:pt x="4344" y="3371"/>
                  </a:lnTo>
                  <a:lnTo>
                    <a:pt x="4536" y="3261"/>
                  </a:lnTo>
                  <a:close/>
                  <a:moveTo>
                    <a:pt x="13420" y="3272"/>
                  </a:moveTo>
                  <a:lnTo>
                    <a:pt x="13550" y="3347"/>
                  </a:lnTo>
                  <a:lnTo>
                    <a:pt x="13315" y="3482"/>
                  </a:lnTo>
                  <a:lnTo>
                    <a:pt x="13186" y="3408"/>
                  </a:lnTo>
                  <a:lnTo>
                    <a:pt x="13420" y="3272"/>
                  </a:lnTo>
                  <a:close/>
                  <a:moveTo>
                    <a:pt x="3151" y="3242"/>
                  </a:moveTo>
                  <a:lnTo>
                    <a:pt x="3339" y="3351"/>
                  </a:lnTo>
                  <a:lnTo>
                    <a:pt x="3105" y="3488"/>
                  </a:lnTo>
                  <a:lnTo>
                    <a:pt x="2918" y="3379"/>
                  </a:lnTo>
                  <a:lnTo>
                    <a:pt x="3151" y="3242"/>
                  </a:lnTo>
                  <a:close/>
                  <a:moveTo>
                    <a:pt x="2750" y="3305"/>
                  </a:moveTo>
                  <a:lnTo>
                    <a:pt x="2879" y="3379"/>
                  </a:lnTo>
                  <a:lnTo>
                    <a:pt x="2689" y="3490"/>
                  </a:lnTo>
                  <a:lnTo>
                    <a:pt x="2560" y="3416"/>
                  </a:lnTo>
                  <a:lnTo>
                    <a:pt x="2750" y="3305"/>
                  </a:lnTo>
                  <a:close/>
                  <a:moveTo>
                    <a:pt x="7345" y="3275"/>
                  </a:moveTo>
                  <a:lnTo>
                    <a:pt x="7533" y="3382"/>
                  </a:lnTo>
                  <a:lnTo>
                    <a:pt x="7342" y="3493"/>
                  </a:lnTo>
                  <a:lnTo>
                    <a:pt x="7153" y="3385"/>
                  </a:lnTo>
                  <a:lnTo>
                    <a:pt x="7345" y="3275"/>
                  </a:lnTo>
                  <a:close/>
                  <a:moveTo>
                    <a:pt x="5961" y="3255"/>
                  </a:moveTo>
                  <a:lnTo>
                    <a:pt x="6149" y="3364"/>
                  </a:lnTo>
                  <a:lnTo>
                    <a:pt x="5915" y="3499"/>
                  </a:lnTo>
                  <a:lnTo>
                    <a:pt x="5728" y="3391"/>
                  </a:lnTo>
                  <a:lnTo>
                    <a:pt x="5961" y="3255"/>
                  </a:lnTo>
                  <a:close/>
                  <a:moveTo>
                    <a:pt x="5560" y="3316"/>
                  </a:moveTo>
                  <a:lnTo>
                    <a:pt x="5689" y="3391"/>
                  </a:lnTo>
                  <a:lnTo>
                    <a:pt x="5499" y="3502"/>
                  </a:lnTo>
                  <a:lnTo>
                    <a:pt x="5370" y="3427"/>
                  </a:lnTo>
                  <a:lnTo>
                    <a:pt x="5560" y="3316"/>
                  </a:lnTo>
                  <a:close/>
                  <a:moveTo>
                    <a:pt x="10154" y="3285"/>
                  </a:moveTo>
                  <a:lnTo>
                    <a:pt x="10341" y="3395"/>
                  </a:lnTo>
                  <a:lnTo>
                    <a:pt x="10151" y="3505"/>
                  </a:lnTo>
                  <a:lnTo>
                    <a:pt x="9963" y="3396"/>
                  </a:lnTo>
                  <a:lnTo>
                    <a:pt x="10154" y="3285"/>
                  </a:lnTo>
                  <a:close/>
                  <a:moveTo>
                    <a:pt x="4178" y="3296"/>
                  </a:moveTo>
                  <a:lnTo>
                    <a:pt x="4307" y="3371"/>
                  </a:lnTo>
                  <a:lnTo>
                    <a:pt x="4072" y="3508"/>
                  </a:lnTo>
                  <a:lnTo>
                    <a:pt x="3943" y="3433"/>
                  </a:lnTo>
                  <a:lnTo>
                    <a:pt x="4178" y="3296"/>
                  </a:lnTo>
                  <a:close/>
                  <a:moveTo>
                    <a:pt x="8771" y="3267"/>
                  </a:moveTo>
                  <a:lnTo>
                    <a:pt x="8958" y="3376"/>
                  </a:lnTo>
                  <a:lnTo>
                    <a:pt x="8723" y="3513"/>
                  </a:lnTo>
                  <a:lnTo>
                    <a:pt x="8536" y="3404"/>
                  </a:lnTo>
                  <a:lnTo>
                    <a:pt x="8771" y="3267"/>
                  </a:lnTo>
                  <a:close/>
                  <a:moveTo>
                    <a:pt x="8370" y="3330"/>
                  </a:moveTo>
                  <a:lnTo>
                    <a:pt x="8499" y="3404"/>
                  </a:lnTo>
                  <a:lnTo>
                    <a:pt x="8309" y="3514"/>
                  </a:lnTo>
                  <a:lnTo>
                    <a:pt x="8180" y="3441"/>
                  </a:lnTo>
                  <a:lnTo>
                    <a:pt x="8370" y="3330"/>
                  </a:lnTo>
                  <a:close/>
                  <a:moveTo>
                    <a:pt x="12960" y="3299"/>
                  </a:moveTo>
                  <a:lnTo>
                    <a:pt x="13148" y="3408"/>
                  </a:lnTo>
                  <a:lnTo>
                    <a:pt x="12957" y="3519"/>
                  </a:lnTo>
                  <a:lnTo>
                    <a:pt x="12770" y="3410"/>
                  </a:lnTo>
                  <a:lnTo>
                    <a:pt x="12960" y="3299"/>
                  </a:lnTo>
                  <a:close/>
                  <a:moveTo>
                    <a:pt x="6986" y="3310"/>
                  </a:moveTo>
                  <a:lnTo>
                    <a:pt x="7116" y="3385"/>
                  </a:lnTo>
                  <a:lnTo>
                    <a:pt x="6881" y="3520"/>
                  </a:lnTo>
                  <a:lnTo>
                    <a:pt x="6752" y="3447"/>
                  </a:lnTo>
                  <a:lnTo>
                    <a:pt x="6986" y="3310"/>
                  </a:lnTo>
                  <a:close/>
                  <a:moveTo>
                    <a:pt x="11579" y="3279"/>
                  </a:moveTo>
                  <a:lnTo>
                    <a:pt x="11767" y="3387"/>
                  </a:lnTo>
                  <a:lnTo>
                    <a:pt x="11532" y="3524"/>
                  </a:lnTo>
                  <a:lnTo>
                    <a:pt x="11344" y="3416"/>
                  </a:lnTo>
                  <a:lnTo>
                    <a:pt x="11579" y="3279"/>
                  </a:lnTo>
                  <a:close/>
                  <a:moveTo>
                    <a:pt x="11177" y="3341"/>
                  </a:moveTo>
                  <a:lnTo>
                    <a:pt x="11306" y="3416"/>
                  </a:lnTo>
                  <a:lnTo>
                    <a:pt x="11115" y="3527"/>
                  </a:lnTo>
                  <a:lnTo>
                    <a:pt x="10986" y="3451"/>
                  </a:lnTo>
                  <a:lnTo>
                    <a:pt x="11177" y="3341"/>
                  </a:lnTo>
                  <a:close/>
                  <a:moveTo>
                    <a:pt x="9796" y="3322"/>
                  </a:moveTo>
                  <a:lnTo>
                    <a:pt x="9925" y="3398"/>
                  </a:lnTo>
                  <a:lnTo>
                    <a:pt x="9690" y="3534"/>
                  </a:lnTo>
                  <a:lnTo>
                    <a:pt x="9561" y="3459"/>
                  </a:lnTo>
                  <a:lnTo>
                    <a:pt x="9796" y="3322"/>
                  </a:lnTo>
                  <a:close/>
                  <a:moveTo>
                    <a:pt x="13987" y="3355"/>
                  </a:moveTo>
                  <a:lnTo>
                    <a:pt x="14116" y="3430"/>
                  </a:lnTo>
                  <a:lnTo>
                    <a:pt x="13925" y="3540"/>
                  </a:lnTo>
                  <a:lnTo>
                    <a:pt x="13796" y="3465"/>
                  </a:lnTo>
                  <a:lnTo>
                    <a:pt x="13987" y="3355"/>
                  </a:lnTo>
                  <a:close/>
                  <a:moveTo>
                    <a:pt x="3717" y="3324"/>
                  </a:moveTo>
                  <a:lnTo>
                    <a:pt x="3904" y="3433"/>
                  </a:lnTo>
                  <a:lnTo>
                    <a:pt x="3714" y="3544"/>
                  </a:lnTo>
                  <a:lnTo>
                    <a:pt x="3526" y="3436"/>
                  </a:lnTo>
                  <a:lnTo>
                    <a:pt x="3717" y="3324"/>
                  </a:lnTo>
                  <a:close/>
                  <a:moveTo>
                    <a:pt x="12602" y="3336"/>
                  </a:moveTo>
                  <a:lnTo>
                    <a:pt x="12731" y="3410"/>
                  </a:lnTo>
                  <a:lnTo>
                    <a:pt x="12498" y="3547"/>
                  </a:lnTo>
                  <a:lnTo>
                    <a:pt x="12367" y="3471"/>
                  </a:lnTo>
                  <a:lnTo>
                    <a:pt x="12602" y="3336"/>
                  </a:lnTo>
                  <a:close/>
                  <a:moveTo>
                    <a:pt x="6527" y="3338"/>
                  </a:moveTo>
                  <a:lnTo>
                    <a:pt x="6714" y="3447"/>
                  </a:lnTo>
                  <a:lnTo>
                    <a:pt x="6523" y="3557"/>
                  </a:lnTo>
                  <a:lnTo>
                    <a:pt x="6336" y="3448"/>
                  </a:lnTo>
                  <a:lnTo>
                    <a:pt x="6527" y="3338"/>
                  </a:lnTo>
                  <a:close/>
                  <a:moveTo>
                    <a:pt x="5142" y="3319"/>
                  </a:moveTo>
                  <a:lnTo>
                    <a:pt x="5331" y="3427"/>
                  </a:lnTo>
                  <a:lnTo>
                    <a:pt x="5096" y="3563"/>
                  </a:lnTo>
                  <a:lnTo>
                    <a:pt x="4909" y="3454"/>
                  </a:lnTo>
                  <a:lnTo>
                    <a:pt x="5142" y="3319"/>
                  </a:lnTo>
                  <a:close/>
                  <a:moveTo>
                    <a:pt x="4741" y="3381"/>
                  </a:moveTo>
                  <a:lnTo>
                    <a:pt x="4870" y="3454"/>
                  </a:lnTo>
                  <a:lnTo>
                    <a:pt x="4680" y="3565"/>
                  </a:lnTo>
                  <a:lnTo>
                    <a:pt x="4551" y="3491"/>
                  </a:lnTo>
                  <a:lnTo>
                    <a:pt x="4741" y="3381"/>
                  </a:lnTo>
                  <a:close/>
                  <a:moveTo>
                    <a:pt x="9335" y="3350"/>
                  </a:moveTo>
                  <a:lnTo>
                    <a:pt x="9522" y="3459"/>
                  </a:lnTo>
                  <a:lnTo>
                    <a:pt x="9332" y="3570"/>
                  </a:lnTo>
                  <a:lnTo>
                    <a:pt x="9144" y="3462"/>
                  </a:lnTo>
                  <a:lnTo>
                    <a:pt x="9335" y="3350"/>
                  </a:lnTo>
                  <a:close/>
                  <a:moveTo>
                    <a:pt x="3359" y="3362"/>
                  </a:moveTo>
                  <a:lnTo>
                    <a:pt x="3488" y="3438"/>
                  </a:lnTo>
                  <a:lnTo>
                    <a:pt x="3253" y="3573"/>
                  </a:lnTo>
                  <a:lnTo>
                    <a:pt x="3124" y="3499"/>
                  </a:lnTo>
                  <a:lnTo>
                    <a:pt x="3359" y="3362"/>
                  </a:lnTo>
                  <a:close/>
                  <a:moveTo>
                    <a:pt x="7952" y="3332"/>
                  </a:moveTo>
                  <a:lnTo>
                    <a:pt x="8141" y="3441"/>
                  </a:lnTo>
                  <a:lnTo>
                    <a:pt x="7906" y="3576"/>
                  </a:lnTo>
                  <a:lnTo>
                    <a:pt x="7719" y="3468"/>
                  </a:lnTo>
                  <a:lnTo>
                    <a:pt x="7952" y="3332"/>
                  </a:lnTo>
                  <a:close/>
                  <a:moveTo>
                    <a:pt x="7551" y="3393"/>
                  </a:moveTo>
                  <a:lnTo>
                    <a:pt x="7680" y="3468"/>
                  </a:lnTo>
                  <a:lnTo>
                    <a:pt x="7490" y="3579"/>
                  </a:lnTo>
                  <a:lnTo>
                    <a:pt x="7361" y="3504"/>
                  </a:lnTo>
                  <a:lnTo>
                    <a:pt x="7551" y="3393"/>
                  </a:lnTo>
                  <a:close/>
                  <a:moveTo>
                    <a:pt x="12143" y="3362"/>
                  </a:moveTo>
                  <a:lnTo>
                    <a:pt x="12331" y="3471"/>
                  </a:lnTo>
                  <a:lnTo>
                    <a:pt x="12140" y="3582"/>
                  </a:lnTo>
                  <a:lnTo>
                    <a:pt x="11953" y="3473"/>
                  </a:lnTo>
                  <a:lnTo>
                    <a:pt x="12143" y="3362"/>
                  </a:lnTo>
                  <a:close/>
                  <a:moveTo>
                    <a:pt x="6169" y="3375"/>
                  </a:moveTo>
                  <a:lnTo>
                    <a:pt x="6298" y="3448"/>
                  </a:lnTo>
                  <a:lnTo>
                    <a:pt x="6063" y="3585"/>
                  </a:lnTo>
                  <a:lnTo>
                    <a:pt x="5934" y="3510"/>
                  </a:lnTo>
                  <a:lnTo>
                    <a:pt x="6169" y="3375"/>
                  </a:lnTo>
                  <a:close/>
                  <a:moveTo>
                    <a:pt x="10760" y="3344"/>
                  </a:moveTo>
                  <a:lnTo>
                    <a:pt x="10948" y="3451"/>
                  </a:lnTo>
                  <a:lnTo>
                    <a:pt x="10714" y="3588"/>
                  </a:lnTo>
                  <a:lnTo>
                    <a:pt x="10527" y="3481"/>
                  </a:lnTo>
                  <a:lnTo>
                    <a:pt x="10760" y="3344"/>
                  </a:lnTo>
                  <a:close/>
                  <a:moveTo>
                    <a:pt x="10360" y="3405"/>
                  </a:moveTo>
                  <a:lnTo>
                    <a:pt x="10489" y="3479"/>
                  </a:lnTo>
                  <a:lnTo>
                    <a:pt x="10298" y="3591"/>
                  </a:lnTo>
                  <a:lnTo>
                    <a:pt x="10169" y="3516"/>
                  </a:lnTo>
                  <a:lnTo>
                    <a:pt x="10360" y="3405"/>
                  </a:lnTo>
                  <a:close/>
                  <a:moveTo>
                    <a:pt x="8977" y="3387"/>
                  </a:moveTo>
                  <a:lnTo>
                    <a:pt x="9106" y="3462"/>
                  </a:lnTo>
                  <a:lnTo>
                    <a:pt x="8872" y="3597"/>
                  </a:lnTo>
                  <a:lnTo>
                    <a:pt x="8743" y="3524"/>
                  </a:lnTo>
                  <a:lnTo>
                    <a:pt x="8977" y="3387"/>
                  </a:lnTo>
                  <a:close/>
                  <a:moveTo>
                    <a:pt x="13569" y="3358"/>
                  </a:moveTo>
                  <a:lnTo>
                    <a:pt x="13756" y="3465"/>
                  </a:lnTo>
                  <a:lnTo>
                    <a:pt x="13523" y="3602"/>
                  </a:lnTo>
                  <a:lnTo>
                    <a:pt x="13334" y="3493"/>
                  </a:lnTo>
                  <a:lnTo>
                    <a:pt x="13569" y="3358"/>
                  </a:lnTo>
                  <a:close/>
                  <a:moveTo>
                    <a:pt x="13166" y="3419"/>
                  </a:moveTo>
                  <a:lnTo>
                    <a:pt x="13297" y="3493"/>
                  </a:lnTo>
                  <a:lnTo>
                    <a:pt x="13106" y="3605"/>
                  </a:lnTo>
                  <a:lnTo>
                    <a:pt x="12976" y="3530"/>
                  </a:lnTo>
                  <a:lnTo>
                    <a:pt x="13166" y="3419"/>
                  </a:lnTo>
                  <a:close/>
                  <a:moveTo>
                    <a:pt x="2898" y="3390"/>
                  </a:moveTo>
                  <a:lnTo>
                    <a:pt x="3085" y="3499"/>
                  </a:lnTo>
                  <a:lnTo>
                    <a:pt x="2895" y="3610"/>
                  </a:lnTo>
                  <a:lnTo>
                    <a:pt x="2707" y="3501"/>
                  </a:lnTo>
                  <a:lnTo>
                    <a:pt x="2898" y="3390"/>
                  </a:lnTo>
                  <a:close/>
                  <a:moveTo>
                    <a:pt x="11785" y="3399"/>
                  </a:moveTo>
                  <a:lnTo>
                    <a:pt x="11914" y="3473"/>
                  </a:lnTo>
                  <a:lnTo>
                    <a:pt x="11681" y="3610"/>
                  </a:lnTo>
                  <a:lnTo>
                    <a:pt x="11552" y="3534"/>
                  </a:lnTo>
                  <a:lnTo>
                    <a:pt x="11785" y="3399"/>
                  </a:lnTo>
                  <a:close/>
                  <a:moveTo>
                    <a:pt x="5708" y="3402"/>
                  </a:moveTo>
                  <a:lnTo>
                    <a:pt x="5897" y="3511"/>
                  </a:lnTo>
                  <a:lnTo>
                    <a:pt x="5705" y="3622"/>
                  </a:lnTo>
                  <a:lnTo>
                    <a:pt x="5517" y="3513"/>
                  </a:lnTo>
                  <a:lnTo>
                    <a:pt x="5708" y="3402"/>
                  </a:lnTo>
                  <a:close/>
                  <a:moveTo>
                    <a:pt x="4325" y="3384"/>
                  </a:moveTo>
                  <a:lnTo>
                    <a:pt x="4514" y="3491"/>
                  </a:lnTo>
                  <a:lnTo>
                    <a:pt x="4279" y="3628"/>
                  </a:lnTo>
                  <a:lnTo>
                    <a:pt x="4092" y="3519"/>
                  </a:lnTo>
                  <a:lnTo>
                    <a:pt x="4325" y="3384"/>
                  </a:lnTo>
                  <a:close/>
                  <a:moveTo>
                    <a:pt x="3924" y="3444"/>
                  </a:moveTo>
                  <a:lnTo>
                    <a:pt x="4053" y="3519"/>
                  </a:lnTo>
                  <a:lnTo>
                    <a:pt x="3863" y="3630"/>
                  </a:lnTo>
                  <a:lnTo>
                    <a:pt x="3734" y="3554"/>
                  </a:lnTo>
                  <a:lnTo>
                    <a:pt x="3924" y="3444"/>
                  </a:lnTo>
                  <a:close/>
                  <a:moveTo>
                    <a:pt x="8518" y="3414"/>
                  </a:moveTo>
                  <a:lnTo>
                    <a:pt x="8705" y="3524"/>
                  </a:lnTo>
                  <a:lnTo>
                    <a:pt x="8514" y="3634"/>
                  </a:lnTo>
                  <a:lnTo>
                    <a:pt x="8327" y="3525"/>
                  </a:lnTo>
                  <a:lnTo>
                    <a:pt x="8518" y="3414"/>
                  </a:lnTo>
                  <a:close/>
                  <a:moveTo>
                    <a:pt x="2541" y="3427"/>
                  </a:moveTo>
                  <a:lnTo>
                    <a:pt x="2671" y="3501"/>
                  </a:lnTo>
                  <a:lnTo>
                    <a:pt x="2435" y="3637"/>
                  </a:lnTo>
                  <a:lnTo>
                    <a:pt x="2306" y="3563"/>
                  </a:lnTo>
                  <a:lnTo>
                    <a:pt x="2541" y="3427"/>
                  </a:lnTo>
                  <a:close/>
                  <a:moveTo>
                    <a:pt x="7135" y="3396"/>
                  </a:moveTo>
                  <a:lnTo>
                    <a:pt x="7322" y="3504"/>
                  </a:lnTo>
                  <a:lnTo>
                    <a:pt x="7087" y="3640"/>
                  </a:lnTo>
                  <a:lnTo>
                    <a:pt x="6900" y="3531"/>
                  </a:lnTo>
                  <a:lnTo>
                    <a:pt x="7135" y="3396"/>
                  </a:lnTo>
                  <a:close/>
                  <a:moveTo>
                    <a:pt x="6732" y="3457"/>
                  </a:moveTo>
                  <a:lnTo>
                    <a:pt x="6863" y="3533"/>
                  </a:lnTo>
                  <a:lnTo>
                    <a:pt x="6671" y="3643"/>
                  </a:lnTo>
                  <a:lnTo>
                    <a:pt x="6542" y="3568"/>
                  </a:lnTo>
                  <a:lnTo>
                    <a:pt x="6732" y="3457"/>
                  </a:lnTo>
                  <a:close/>
                  <a:moveTo>
                    <a:pt x="11326" y="3427"/>
                  </a:moveTo>
                  <a:lnTo>
                    <a:pt x="11513" y="3534"/>
                  </a:lnTo>
                  <a:lnTo>
                    <a:pt x="11323" y="3646"/>
                  </a:lnTo>
                  <a:lnTo>
                    <a:pt x="11135" y="3537"/>
                  </a:lnTo>
                  <a:lnTo>
                    <a:pt x="11326" y="3427"/>
                  </a:lnTo>
                  <a:close/>
                  <a:moveTo>
                    <a:pt x="5351" y="3439"/>
                  </a:moveTo>
                  <a:lnTo>
                    <a:pt x="5480" y="3513"/>
                  </a:lnTo>
                  <a:lnTo>
                    <a:pt x="5245" y="3650"/>
                  </a:lnTo>
                  <a:lnTo>
                    <a:pt x="5116" y="3574"/>
                  </a:lnTo>
                  <a:lnTo>
                    <a:pt x="5351" y="3439"/>
                  </a:lnTo>
                  <a:close/>
                  <a:moveTo>
                    <a:pt x="9943" y="3408"/>
                  </a:moveTo>
                  <a:lnTo>
                    <a:pt x="10132" y="3517"/>
                  </a:lnTo>
                  <a:lnTo>
                    <a:pt x="9897" y="3653"/>
                  </a:lnTo>
                  <a:lnTo>
                    <a:pt x="9710" y="3545"/>
                  </a:lnTo>
                  <a:lnTo>
                    <a:pt x="9943" y="3408"/>
                  </a:lnTo>
                  <a:close/>
                  <a:moveTo>
                    <a:pt x="9542" y="3470"/>
                  </a:moveTo>
                  <a:lnTo>
                    <a:pt x="9671" y="3545"/>
                  </a:lnTo>
                  <a:lnTo>
                    <a:pt x="9481" y="3656"/>
                  </a:lnTo>
                  <a:lnTo>
                    <a:pt x="9352" y="3580"/>
                  </a:lnTo>
                  <a:lnTo>
                    <a:pt x="9542" y="3470"/>
                  </a:lnTo>
                  <a:close/>
                  <a:moveTo>
                    <a:pt x="14134" y="3441"/>
                  </a:moveTo>
                  <a:lnTo>
                    <a:pt x="14322" y="3548"/>
                  </a:lnTo>
                  <a:lnTo>
                    <a:pt x="14131" y="3659"/>
                  </a:lnTo>
                  <a:lnTo>
                    <a:pt x="13944" y="3551"/>
                  </a:lnTo>
                  <a:lnTo>
                    <a:pt x="14134" y="3441"/>
                  </a:lnTo>
                  <a:close/>
                  <a:moveTo>
                    <a:pt x="8160" y="3451"/>
                  </a:moveTo>
                  <a:lnTo>
                    <a:pt x="8289" y="3525"/>
                  </a:lnTo>
                  <a:lnTo>
                    <a:pt x="8055" y="3662"/>
                  </a:lnTo>
                  <a:lnTo>
                    <a:pt x="7925" y="3587"/>
                  </a:lnTo>
                  <a:lnTo>
                    <a:pt x="8160" y="3451"/>
                  </a:lnTo>
                  <a:close/>
                  <a:moveTo>
                    <a:pt x="12350" y="3482"/>
                  </a:moveTo>
                  <a:lnTo>
                    <a:pt x="12480" y="3556"/>
                  </a:lnTo>
                  <a:lnTo>
                    <a:pt x="12289" y="3666"/>
                  </a:lnTo>
                  <a:lnTo>
                    <a:pt x="12160" y="3593"/>
                  </a:lnTo>
                  <a:lnTo>
                    <a:pt x="12350" y="3482"/>
                  </a:lnTo>
                  <a:close/>
                  <a:moveTo>
                    <a:pt x="12751" y="3422"/>
                  </a:moveTo>
                  <a:lnTo>
                    <a:pt x="12939" y="3530"/>
                  </a:lnTo>
                  <a:lnTo>
                    <a:pt x="12704" y="3666"/>
                  </a:lnTo>
                  <a:lnTo>
                    <a:pt x="12516" y="3557"/>
                  </a:lnTo>
                  <a:lnTo>
                    <a:pt x="12751" y="3422"/>
                  </a:lnTo>
                  <a:close/>
                  <a:moveTo>
                    <a:pt x="10968" y="3464"/>
                  </a:moveTo>
                  <a:lnTo>
                    <a:pt x="11097" y="3537"/>
                  </a:lnTo>
                  <a:lnTo>
                    <a:pt x="10862" y="3674"/>
                  </a:lnTo>
                  <a:lnTo>
                    <a:pt x="10733" y="3599"/>
                  </a:lnTo>
                  <a:lnTo>
                    <a:pt x="10968" y="3464"/>
                  </a:lnTo>
                  <a:close/>
                  <a:moveTo>
                    <a:pt x="4889" y="3465"/>
                  </a:moveTo>
                  <a:lnTo>
                    <a:pt x="5078" y="3574"/>
                  </a:lnTo>
                  <a:lnTo>
                    <a:pt x="4887" y="3685"/>
                  </a:lnTo>
                  <a:lnTo>
                    <a:pt x="4698" y="3577"/>
                  </a:lnTo>
                  <a:lnTo>
                    <a:pt x="4889" y="3465"/>
                  </a:lnTo>
                  <a:close/>
                  <a:moveTo>
                    <a:pt x="13776" y="3476"/>
                  </a:moveTo>
                  <a:lnTo>
                    <a:pt x="13905" y="3551"/>
                  </a:lnTo>
                  <a:lnTo>
                    <a:pt x="13670" y="3688"/>
                  </a:lnTo>
                  <a:lnTo>
                    <a:pt x="13541" y="3613"/>
                  </a:lnTo>
                  <a:lnTo>
                    <a:pt x="13776" y="3476"/>
                  </a:lnTo>
                  <a:close/>
                  <a:moveTo>
                    <a:pt x="3508" y="3447"/>
                  </a:moveTo>
                  <a:lnTo>
                    <a:pt x="3695" y="3554"/>
                  </a:lnTo>
                  <a:lnTo>
                    <a:pt x="3460" y="3691"/>
                  </a:lnTo>
                  <a:lnTo>
                    <a:pt x="3273" y="3582"/>
                  </a:lnTo>
                  <a:lnTo>
                    <a:pt x="3508" y="3447"/>
                  </a:lnTo>
                  <a:close/>
                  <a:moveTo>
                    <a:pt x="3105" y="3510"/>
                  </a:moveTo>
                  <a:lnTo>
                    <a:pt x="3234" y="3583"/>
                  </a:lnTo>
                  <a:lnTo>
                    <a:pt x="3044" y="3696"/>
                  </a:lnTo>
                  <a:lnTo>
                    <a:pt x="2915" y="3620"/>
                  </a:lnTo>
                  <a:lnTo>
                    <a:pt x="3105" y="3510"/>
                  </a:lnTo>
                  <a:close/>
                  <a:moveTo>
                    <a:pt x="7700" y="3479"/>
                  </a:moveTo>
                  <a:lnTo>
                    <a:pt x="7888" y="3587"/>
                  </a:lnTo>
                  <a:lnTo>
                    <a:pt x="7697" y="3699"/>
                  </a:lnTo>
                  <a:lnTo>
                    <a:pt x="7508" y="3590"/>
                  </a:lnTo>
                  <a:lnTo>
                    <a:pt x="7700" y="3479"/>
                  </a:lnTo>
                  <a:close/>
                  <a:moveTo>
                    <a:pt x="6318" y="3459"/>
                  </a:moveTo>
                  <a:lnTo>
                    <a:pt x="6505" y="3568"/>
                  </a:lnTo>
                  <a:lnTo>
                    <a:pt x="6270" y="3705"/>
                  </a:lnTo>
                  <a:lnTo>
                    <a:pt x="6083" y="3596"/>
                  </a:lnTo>
                  <a:lnTo>
                    <a:pt x="6318" y="3459"/>
                  </a:lnTo>
                  <a:close/>
                  <a:moveTo>
                    <a:pt x="5915" y="3522"/>
                  </a:moveTo>
                  <a:lnTo>
                    <a:pt x="6044" y="3596"/>
                  </a:lnTo>
                  <a:lnTo>
                    <a:pt x="5854" y="3706"/>
                  </a:lnTo>
                  <a:lnTo>
                    <a:pt x="5725" y="3633"/>
                  </a:lnTo>
                  <a:lnTo>
                    <a:pt x="5915" y="3522"/>
                  </a:lnTo>
                  <a:close/>
                  <a:moveTo>
                    <a:pt x="10509" y="3491"/>
                  </a:moveTo>
                  <a:lnTo>
                    <a:pt x="10696" y="3599"/>
                  </a:lnTo>
                  <a:lnTo>
                    <a:pt x="10505" y="3709"/>
                  </a:lnTo>
                  <a:lnTo>
                    <a:pt x="10318" y="3602"/>
                  </a:lnTo>
                  <a:lnTo>
                    <a:pt x="10509" y="3491"/>
                  </a:lnTo>
                  <a:close/>
                  <a:moveTo>
                    <a:pt x="4532" y="3504"/>
                  </a:moveTo>
                  <a:lnTo>
                    <a:pt x="4662" y="3577"/>
                  </a:lnTo>
                  <a:lnTo>
                    <a:pt x="4426" y="3713"/>
                  </a:lnTo>
                  <a:lnTo>
                    <a:pt x="4297" y="3639"/>
                  </a:lnTo>
                  <a:lnTo>
                    <a:pt x="4532" y="3504"/>
                  </a:lnTo>
                  <a:close/>
                  <a:moveTo>
                    <a:pt x="9126" y="3473"/>
                  </a:moveTo>
                  <a:lnTo>
                    <a:pt x="9313" y="3580"/>
                  </a:lnTo>
                  <a:lnTo>
                    <a:pt x="9078" y="3717"/>
                  </a:lnTo>
                  <a:lnTo>
                    <a:pt x="8891" y="3608"/>
                  </a:lnTo>
                  <a:lnTo>
                    <a:pt x="9126" y="3473"/>
                  </a:lnTo>
                  <a:close/>
                  <a:moveTo>
                    <a:pt x="8725" y="3534"/>
                  </a:moveTo>
                  <a:lnTo>
                    <a:pt x="8854" y="3608"/>
                  </a:lnTo>
                  <a:lnTo>
                    <a:pt x="8663" y="3720"/>
                  </a:lnTo>
                  <a:lnTo>
                    <a:pt x="8534" y="3645"/>
                  </a:lnTo>
                  <a:lnTo>
                    <a:pt x="8725" y="3534"/>
                  </a:lnTo>
                  <a:close/>
                  <a:moveTo>
                    <a:pt x="13315" y="3505"/>
                  </a:moveTo>
                  <a:lnTo>
                    <a:pt x="13503" y="3613"/>
                  </a:lnTo>
                  <a:lnTo>
                    <a:pt x="13312" y="3723"/>
                  </a:lnTo>
                  <a:lnTo>
                    <a:pt x="13125" y="3616"/>
                  </a:lnTo>
                  <a:lnTo>
                    <a:pt x="13315" y="3505"/>
                  </a:lnTo>
                  <a:close/>
                  <a:moveTo>
                    <a:pt x="7341" y="3516"/>
                  </a:moveTo>
                  <a:lnTo>
                    <a:pt x="7470" y="3590"/>
                  </a:lnTo>
                  <a:lnTo>
                    <a:pt x="7236" y="3726"/>
                  </a:lnTo>
                  <a:lnTo>
                    <a:pt x="7107" y="3651"/>
                  </a:lnTo>
                  <a:lnTo>
                    <a:pt x="7341" y="3516"/>
                  </a:lnTo>
                  <a:close/>
                  <a:moveTo>
                    <a:pt x="11934" y="3484"/>
                  </a:moveTo>
                  <a:lnTo>
                    <a:pt x="12122" y="3593"/>
                  </a:lnTo>
                  <a:lnTo>
                    <a:pt x="11887" y="3728"/>
                  </a:lnTo>
                  <a:lnTo>
                    <a:pt x="11699" y="3620"/>
                  </a:lnTo>
                  <a:lnTo>
                    <a:pt x="11934" y="3484"/>
                  </a:lnTo>
                  <a:close/>
                  <a:moveTo>
                    <a:pt x="11532" y="3547"/>
                  </a:moveTo>
                  <a:lnTo>
                    <a:pt x="11661" y="3620"/>
                  </a:lnTo>
                  <a:lnTo>
                    <a:pt x="11470" y="3731"/>
                  </a:lnTo>
                  <a:lnTo>
                    <a:pt x="11341" y="3657"/>
                  </a:lnTo>
                  <a:lnTo>
                    <a:pt x="11532" y="3547"/>
                  </a:lnTo>
                  <a:close/>
                  <a:moveTo>
                    <a:pt x="10151" y="3528"/>
                  </a:moveTo>
                  <a:lnTo>
                    <a:pt x="10280" y="3602"/>
                  </a:lnTo>
                  <a:lnTo>
                    <a:pt x="10045" y="3739"/>
                  </a:lnTo>
                  <a:lnTo>
                    <a:pt x="9916" y="3663"/>
                  </a:lnTo>
                  <a:lnTo>
                    <a:pt x="10151" y="3528"/>
                  </a:lnTo>
                  <a:close/>
                  <a:moveTo>
                    <a:pt x="14341" y="3560"/>
                  </a:moveTo>
                  <a:lnTo>
                    <a:pt x="14471" y="3634"/>
                  </a:lnTo>
                  <a:lnTo>
                    <a:pt x="14280" y="3745"/>
                  </a:lnTo>
                  <a:lnTo>
                    <a:pt x="14151" y="3671"/>
                  </a:lnTo>
                  <a:lnTo>
                    <a:pt x="14341" y="3560"/>
                  </a:lnTo>
                  <a:close/>
                  <a:moveTo>
                    <a:pt x="4072" y="3530"/>
                  </a:moveTo>
                  <a:lnTo>
                    <a:pt x="4261" y="3639"/>
                  </a:lnTo>
                  <a:lnTo>
                    <a:pt x="4069" y="3749"/>
                  </a:lnTo>
                  <a:lnTo>
                    <a:pt x="3881" y="3642"/>
                  </a:lnTo>
                  <a:lnTo>
                    <a:pt x="4072" y="3530"/>
                  </a:lnTo>
                  <a:close/>
                  <a:moveTo>
                    <a:pt x="12957" y="3540"/>
                  </a:moveTo>
                  <a:lnTo>
                    <a:pt x="13086" y="3616"/>
                  </a:lnTo>
                  <a:lnTo>
                    <a:pt x="12853" y="3751"/>
                  </a:lnTo>
                  <a:lnTo>
                    <a:pt x="12724" y="3677"/>
                  </a:lnTo>
                  <a:lnTo>
                    <a:pt x="12957" y="3540"/>
                  </a:lnTo>
                  <a:close/>
                  <a:moveTo>
                    <a:pt x="2689" y="3513"/>
                  </a:moveTo>
                  <a:lnTo>
                    <a:pt x="2876" y="3620"/>
                  </a:lnTo>
                  <a:lnTo>
                    <a:pt x="2641" y="3757"/>
                  </a:lnTo>
                  <a:lnTo>
                    <a:pt x="2454" y="3648"/>
                  </a:lnTo>
                  <a:lnTo>
                    <a:pt x="2689" y="3513"/>
                  </a:lnTo>
                  <a:close/>
                  <a:moveTo>
                    <a:pt x="2288" y="3574"/>
                  </a:moveTo>
                  <a:lnTo>
                    <a:pt x="2417" y="3648"/>
                  </a:lnTo>
                  <a:lnTo>
                    <a:pt x="2227" y="3759"/>
                  </a:lnTo>
                  <a:lnTo>
                    <a:pt x="2098" y="3685"/>
                  </a:lnTo>
                  <a:lnTo>
                    <a:pt x="2288" y="3574"/>
                  </a:lnTo>
                  <a:close/>
                  <a:moveTo>
                    <a:pt x="6881" y="3544"/>
                  </a:moveTo>
                  <a:lnTo>
                    <a:pt x="7069" y="3651"/>
                  </a:lnTo>
                  <a:lnTo>
                    <a:pt x="6878" y="3762"/>
                  </a:lnTo>
                  <a:lnTo>
                    <a:pt x="6691" y="3654"/>
                  </a:lnTo>
                  <a:lnTo>
                    <a:pt x="6881" y="3544"/>
                  </a:lnTo>
                  <a:close/>
                  <a:moveTo>
                    <a:pt x="5499" y="3524"/>
                  </a:moveTo>
                  <a:lnTo>
                    <a:pt x="5686" y="3633"/>
                  </a:lnTo>
                  <a:lnTo>
                    <a:pt x="5451" y="3768"/>
                  </a:lnTo>
                  <a:lnTo>
                    <a:pt x="5264" y="3660"/>
                  </a:lnTo>
                  <a:lnTo>
                    <a:pt x="5499" y="3524"/>
                  </a:lnTo>
                  <a:close/>
                  <a:moveTo>
                    <a:pt x="5098" y="3585"/>
                  </a:moveTo>
                  <a:lnTo>
                    <a:pt x="5227" y="3660"/>
                  </a:lnTo>
                  <a:lnTo>
                    <a:pt x="5036" y="3771"/>
                  </a:lnTo>
                  <a:lnTo>
                    <a:pt x="4907" y="3697"/>
                  </a:lnTo>
                  <a:lnTo>
                    <a:pt x="5098" y="3585"/>
                  </a:lnTo>
                  <a:close/>
                  <a:moveTo>
                    <a:pt x="9690" y="3556"/>
                  </a:moveTo>
                  <a:lnTo>
                    <a:pt x="9877" y="3663"/>
                  </a:lnTo>
                  <a:lnTo>
                    <a:pt x="9687" y="3774"/>
                  </a:lnTo>
                  <a:lnTo>
                    <a:pt x="9499" y="3666"/>
                  </a:lnTo>
                  <a:lnTo>
                    <a:pt x="9690" y="3556"/>
                  </a:lnTo>
                  <a:close/>
                  <a:moveTo>
                    <a:pt x="3714" y="3565"/>
                  </a:moveTo>
                  <a:lnTo>
                    <a:pt x="3844" y="3640"/>
                  </a:lnTo>
                  <a:lnTo>
                    <a:pt x="3609" y="3777"/>
                  </a:lnTo>
                  <a:lnTo>
                    <a:pt x="3480" y="3702"/>
                  </a:lnTo>
                  <a:lnTo>
                    <a:pt x="3714" y="3565"/>
                  </a:lnTo>
                  <a:close/>
                  <a:moveTo>
                    <a:pt x="8309" y="3537"/>
                  </a:moveTo>
                  <a:lnTo>
                    <a:pt x="8496" y="3645"/>
                  </a:lnTo>
                  <a:lnTo>
                    <a:pt x="8261" y="3782"/>
                  </a:lnTo>
                  <a:lnTo>
                    <a:pt x="8074" y="3673"/>
                  </a:lnTo>
                  <a:lnTo>
                    <a:pt x="8309" y="3537"/>
                  </a:lnTo>
                  <a:close/>
                  <a:moveTo>
                    <a:pt x="7906" y="3599"/>
                  </a:moveTo>
                  <a:lnTo>
                    <a:pt x="8035" y="3673"/>
                  </a:lnTo>
                  <a:lnTo>
                    <a:pt x="7845" y="3783"/>
                  </a:lnTo>
                  <a:lnTo>
                    <a:pt x="7716" y="3709"/>
                  </a:lnTo>
                  <a:lnTo>
                    <a:pt x="7906" y="3599"/>
                  </a:lnTo>
                  <a:close/>
                  <a:moveTo>
                    <a:pt x="12498" y="3567"/>
                  </a:moveTo>
                  <a:lnTo>
                    <a:pt x="12685" y="3676"/>
                  </a:lnTo>
                  <a:lnTo>
                    <a:pt x="12495" y="3786"/>
                  </a:lnTo>
                  <a:lnTo>
                    <a:pt x="12307" y="3677"/>
                  </a:lnTo>
                  <a:lnTo>
                    <a:pt x="12498" y="3567"/>
                  </a:lnTo>
                  <a:close/>
                  <a:moveTo>
                    <a:pt x="6523" y="3579"/>
                  </a:moveTo>
                  <a:lnTo>
                    <a:pt x="6653" y="3654"/>
                  </a:lnTo>
                  <a:lnTo>
                    <a:pt x="6419" y="3789"/>
                  </a:lnTo>
                  <a:lnTo>
                    <a:pt x="6290" y="3716"/>
                  </a:lnTo>
                  <a:lnTo>
                    <a:pt x="6523" y="3579"/>
                  </a:lnTo>
                  <a:close/>
                  <a:moveTo>
                    <a:pt x="11115" y="3548"/>
                  </a:moveTo>
                  <a:lnTo>
                    <a:pt x="11303" y="3657"/>
                  </a:lnTo>
                  <a:lnTo>
                    <a:pt x="11069" y="3792"/>
                  </a:lnTo>
                  <a:lnTo>
                    <a:pt x="10882" y="3685"/>
                  </a:lnTo>
                  <a:lnTo>
                    <a:pt x="11115" y="3548"/>
                  </a:lnTo>
                  <a:close/>
                  <a:moveTo>
                    <a:pt x="10714" y="3610"/>
                  </a:moveTo>
                  <a:lnTo>
                    <a:pt x="10843" y="3685"/>
                  </a:lnTo>
                  <a:lnTo>
                    <a:pt x="10653" y="3795"/>
                  </a:lnTo>
                  <a:lnTo>
                    <a:pt x="10524" y="3720"/>
                  </a:lnTo>
                  <a:lnTo>
                    <a:pt x="10714" y="3610"/>
                  </a:lnTo>
                  <a:close/>
                  <a:moveTo>
                    <a:pt x="9333" y="3591"/>
                  </a:moveTo>
                  <a:lnTo>
                    <a:pt x="9462" y="3666"/>
                  </a:lnTo>
                  <a:lnTo>
                    <a:pt x="9227" y="3803"/>
                  </a:lnTo>
                  <a:lnTo>
                    <a:pt x="9098" y="3728"/>
                  </a:lnTo>
                  <a:lnTo>
                    <a:pt x="9333" y="3591"/>
                  </a:lnTo>
                  <a:close/>
                  <a:moveTo>
                    <a:pt x="13924" y="3562"/>
                  </a:moveTo>
                  <a:lnTo>
                    <a:pt x="14111" y="3671"/>
                  </a:lnTo>
                  <a:lnTo>
                    <a:pt x="13878" y="3806"/>
                  </a:lnTo>
                  <a:lnTo>
                    <a:pt x="13690" y="3699"/>
                  </a:lnTo>
                  <a:lnTo>
                    <a:pt x="13924" y="3562"/>
                  </a:lnTo>
                  <a:close/>
                  <a:moveTo>
                    <a:pt x="13523" y="3623"/>
                  </a:moveTo>
                  <a:lnTo>
                    <a:pt x="13652" y="3699"/>
                  </a:lnTo>
                  <a:lnTo>
                    <a:pt x="13461" y="3809"/>
                  </a:lnTo>
                  <a:lnTo>
                    <a:pt x="13332" y="3734"/>
                  </a:lnTo>
                  <a:lnTo>
                    <a:pt x="13523" y="3623"/>
                  </a:lnTo>
                  <a:close/>
                  <a:moveTo>
                    <a:pt x="3254" y="3594"/>
                  </a:moveTo>
                  <a:lnTo>
                    <a:pt x="3442" y="3702"/>
                  </a:lnTo>
                  <a:lnTo>
                    <a:pt x="3251" y="3812"/>
                  </a:lnTo>
                  <a:lnTo>
                    <a:pt x="3064" y="3705"/>
                  </a:lnTo>
                  <a:lnTo>
                    <a:pt x="3254" y="3594"/>
                  </a:lnTo>
                  <a:close/>
                  <a:moveTo>
                    <a:pt x="12140" y="3603"/>
                  </a:moveTo>
                  <a:lnTo>
                    <a:pt x="12269" y="3677"/>
                  </a:lnTo>
                  <a:lnTo>
                    <a:pt x="12036" y="3814"/>
                  </a:lnTo>
                  <a:lnTo>
                    <a:pt x="11907" y="3740"/>
                  </a:lnTo>
                  <a:lnTo>
                    <a:pt x="12140" y="3603"/>
                  </a:lnTo>
                  <a:close/>
                  <a:moveTo>
                    <a:pt x="6064" y="3607"/>
                  </a:moveTo>
                  <a:lnTo>
                    <a:pt x="6252" y="3716"/>
                  </a:lnTo>
                  <a:lnTo>
                    <a:pt x="6061" y="3826"/>
                  </a:lnTo>
                  <a:lnTo>
                    <a:pt x="5872" y="3717"/>
                  </a:lnTo>
                  <a:lnTo>
                    <a:pt x="6064" y="3607"/>
                  </a:lnTo>
                  <a:close/>
                  <a:moveTo>
                    <a:pt x="4680" y="3588"/>
                  </a:moveTo>
                  <a:lnTo>
                    <a:pt x="4867" y="3696"/>
                  </a:lnTo>
                  <a:lnTo>
                    <a:pt x="4634" y="3832"/>
                  </a:lnTo>
                  <a:lnTo>
                    <a:pt x="4445" y="3723"/>
                  </a:lnTo>
                  <a:lnTo>
                    <a:pt x="4680" y="3588"/>
                  </a:lnTo>
                  <a:close/>
                  <a:moveTo>
                    <a:pt x="4279" y="3650"/>
                  </a:moveTo>
                  <a:lnTo>
                    <a:pt x="4408" y="3723"/>
                  </a:lnTo>
                  <a:lnTo>
                    <a:pt x="4218" y="3835"/>
                  </a:lnTo>
                  <a:lnTo>
                    <a:pt x="4089" y="3760"/>
                  </a:lnTo>
                  <a:lnTo>
                    <a:pt x="4279" y="3650"/>
                  </a:lnTo>
                  <a:close/>
                  <a:moveTo>
                    <a:pt x="8872" y="3620"/>
                  </a:moveTo>
                  <a:lnTo>
                    <a:pt x="9060" y="3728"/>
                  </a:lnTo>
                  <a:lnTo>
                    <a:pt x="8869" y="3838"/>
                  </a:lnTo>
                  <a:lnTo>
                    <a:pt x="8682" y="3731"/>
                  </a:lnTo>
                  <a:lnTo>
                    <a:pt x="8872" y="3620"/>
                  </a:lnTo>
                  <a:close/>
                  <a:moveTo>
                    <a:pt x="2895" y="3631"/>
                  </a:moveTo>
                  <a:lnTo>
                    <a:pt x="3024" y="3706"/>
                  </a:lnTo>
                  <a:lnTo>
                    <a:pt x="2790" y="3842"/>
                  </a:lnTo>
                  <a:lnTo>
                    <a:pt x="2661" y="3768"/>
                  </a:lnTo>
                  <a:lnTo>
                    <a:pt x="2895" y="3631"/>
                  </a:lnTo>
                  <a:close/>
                  <a:moveTo>
                    <a:pt x="7490" y="3600"/>
                  </a:moveTo>
                  <a:lnTo>
                    <a:pt x="7677" y="3709"/>
                  </a:lnTo>
                  <a:lnTo>
                    <a:pt x="7442" y="3845"/>
                  </a:lnTo>
                  <a:lnTo>
                    <a:pt x="7255" y="3737"/>
                  </a:lnTo>
                  <a:lnTo>
                    <a:pt x="7490" y="3600"/>
                  </a:lnTo>
                  <a:close/>
                  <a:moveTo>
                    <a:pt x="7087" y="3662"/>
                  </a:moveTo>
                  <a:lnTo>
                    <a:pt x="7216" y="3737"/>
                  </a:lnTo>
                  <a:lnTo>
                    <a:pt x="7026" y="3848"/>
                  </a:lnTo>
                  <a:lnTo>
                    <a:pt x="6897" y="3774"/>
                  </a:lnTo>
                  <a:lnTo>
                    <a:pt x="7087" y="3662"/>
                  </a:lnTo>
                  <a:close/>
                  <a:moveTo>
                    <a:pt x="11681" y="3631"/>
                  </a:moveTo>
                  <a:lnTo>
                    <a:pt x="11868" y="3740"/>
                  </a:lnTo>
                  <a:lnTo>
                    <a:pt x="11678" y="3851"/>
                  </a:lnTo>
                  <a:lnTo>
                    <a:pt x="11490" y="3742"/>
                  </a:lnTo>
                  <a:lnTo>
                    <a:pt x="11681" y="3631"/>
                  </a:lnTo>
                  <a:close/>
                  <a:moveTo>
                    <a:pt x="5705" y="3643"/>
                  </a:moveTo>
                  <a:lnTo>
                    <a:pt x="5835" y="3717"/>
                  </a:lnTo>
                  <a:lnTo>
                    <a:pt x="5600" y="3854"/>
                  </a:lnTo>
                  <a:lnTo>
                    <a:pt x="5471" y="3780"/>
                  </a:lnTo>
                  <a:lnTo>
                    <a:pt x="5705" y="3643"/>
                  </a:lnTo>
                  <a:close/>
                  <a:moveTo>
                    <a:pt x="10298" y="3613"/>
                  </a:moveTo>
                  <a:lnTo>
                    <a:pt x="10487" y="3722"/>
                  </a:lnTo>
                  <a:lnTo>
                    <a:pt x="10252" y="3858"/>
                  </a:lnTo>
                  <a:lnTo>
                    <a:pt x="10065" y="3749"/>
                  </a:lnTo>
                  <a:lnTo>
                    <a:pt x="10298" y="3613"/>
                  </a:lnTo>
                  <a:close/>
                  <a:moveTo>
                    <a:pt x="9897" y="3676"/>
                  </a:moveTo>
                  <a:lnTo>
                    <a:pt x="10026" y="3749"/>
                  </a:lnTo>
                  <a:lnTo>
                    <a:pt x="9836" y="3860"/>
                  </a:lnTo>
                  <a:lnTo>
                    <a:pt x="9707" y="3786"/>
                  </a:lnTo>
                  <a:lnTo>
                    <a:pt x="9897" y="3676"/>
                  </a:lnTo>
                  <a:close/>
                  <a:moveTo>
                    <a:pt x="8514" y="3656"/>
                  </a:moveTo>
                  <a:lnTo>
                    <a:pt x="8644" y="3731"/>
                  </a:lnTo>
                  <a:lnTo>
                    <a:pt x="8410" y="3866"/>
                  </a:lnTo>
                  <a:lnTo>
                    <a:pt x="8281" y="3792"/>
                  </a:lnTo>
                  <a:lnTo>
                    <a:pt x="8514" y="3656"/>
                  </a:lnTo>
                  <a:close/>
                  <a:moveTo>
                    <a:pt x="13106" y="3626"/>
                  </a:moveTo>
                  <a:lnTo>
                    <a:pt x="13294" y="3734"/>
                  </a:lnTo>
                  <a:lnTo>
                    <a:pt x="13059" y="3871"/>
                  </a:lnTo>
                  <a:lnTo>
                    <a:pt x="12871" y="3763"/>
                  </a:lnTo>
                  <a:lnTo>
                    <a:pt x="13106" y="3626"/>
                  </a:lnTo>
                  <a:close/>
                  <a:moveTo>
                    <a:pt x="12705" y="3686"/>
                  </a:moveTo>
                  <a:lnTo>
                    <a:pt x="12834" y="3762"/>
                  </a:lnTo>
                  <a:lnTo>
                    <a:pt x="12644" y="3872"/>
                  </a:lnTo>
                  <a:lnTo>
                    <a:pt x="12515" y="3797"/>
                  </a:lnTo>
                  <a:lnTo>
                    <a:pt x="12705" y="3686"/>
                  </a:lnTo>
                  <a:close/>
                  <a:moveTo>
                    <a:pt x="2435" y="3659"/>
                  </a:moveTo>
                  <a:lnTo>
                    <a:pt x="2623" y="3768"/>
                  </a:lnTo>
                  <a:lnTo>
                    <a:pt x="2432" y="3878"/>
                  </a:lnTo>
                  <a:lnTo>
                    <a:pt x="2245" y="3769"/>
                  </a:lnTo>
                  <a:lnTo>
                    <a:pt x="2435" y="3659"/>
                  </a:lnTo>
                  <a:close/>
                  <a:moveTo>
                    <a:pt x="11323" y="3668"/>
                  </a:moveTo>
                  <a:lnTo>
                    <a:pt x="11452" y="3742"/>
                  </a:lnTo>
                  <a:lnTo>
                    <a:pt x="11217" y="3878"/>
                  </a:lnTo>
                  <a:lnTo>
                    <a:pt x="11088" y="3805"/>
                  </a:lnTo>
                  <a:lnTo>
                    <a:pt x="11323" y="3668"/>
                  </a:lnTo>
                  <a:close/>
                  <a:moveTo>
                    <a:pt x="5245" y="3671"/>
                  </a:moveTo>
                  <a:lnTo>
                    <a:pt x="5433" y="3780"/>
                  </a:lnTo>
                  <a:lnTo>
                    <a:pt x="5242" y="3891"/>
                  </a:lnTo>
                  <a:lnTo>
                    <a:pt x="5055" y="3782"/>
                  </a:lnTo>
                  <a:lnTo>
                    <a:pt x="5245" y="3671"/>
                  </a:lnTo>
                  <a:close/>
                  <a:moveTo>
                    <a:pt x="14131" y="3682"/>
                  </a:moveTo>
                  <a:lnTo>
                    <a:pt x="14260" y="3756"/>
                  </a:lnTo>
                  <a:lnTo>
                    <a:pt x="14027" y="3892"/>
                  </a:lnTo>
                  <a:lnTo>
                    <a:pt x="13898" y="3819"/>
                  </a:lnTo>
                  <a:lnTo>
                    <a:pt x="14131" y="3682"/>
                  </a:lnTo>
                  <a:close/>
                  <a:moveTo>
                    <a:pt x="3863" y="3653"/>
                  </a:moveTo>
                  <a:lnTo>
                    <a:pt x="4050" y="3760"/>
                  </a:lnTo>
                  <a:lnTo>
                    <a:pt x="3817" y="3897"/>
                  </a:lnTo>
                  <a:lnTo>
                    <a:pt x="3628" y="3788"/>
                  </a:lnTo>
                  <a:lnTo>
                    <a:pt x="3863" y="3653"/>
                  </a:lnTo>
                  <a:close/>
                  <a:moveTo>
                    <a:pt x="3460" y="3713"/>
                  </a:moveTo>
                  <a:lnTo>
                    <a:pt x="3591" y="3788"/>
                  </a:lnTo>
                  <a:lnTo>
                    <a:pt x="3399" y="3898"/>
                  </a:lnTo>
                  <a:lnTo>
                    <a:pt x="3270" y="3823"/>
                  </a:lnTo>
                  <a:lnTo>
                    <a:pt x="3460" y="3713"/>
                  </a:lnTo>
                  <a:close/>
                  <a:moveTo>
                    <a:pt x="8055" y="3683"/>
                  </a:moveTo>
                  <a:lnTo>
                    <a:pt x="8243" y="3792"/>
                  </a:lnTo>
                  <a:lnTo>
                    <a:pt x="8052" y="3903"/>
                  </a:lnTo>
                  <a:lnTo>
                    <a:pt x="7865" y="3794"/>
                  </a:lnTo>
                  <a:lnTo>
                    <a:pt x="8055" y="3683"/>
                  </a:lnTo>
                  <a:close/>
                  <a:moveTo>
                    <a:pt x="2078" y="3696"/>
                  </a:moveTo>
                  <a:lnTo>
                    <a:pt x="2207" y="3769"/>
                  </a:lnTo>
                  <a:lnTo>
                    <a:pt x="1973" y="3906"/>
                  </a:lnTo>
                  <a:lnTo>
                    <a:pt x="1844" y="3832"/>
                  </a:lnTo>
                  <a:lnTo>
                    <a:pt x="2078" y="3696"/>
                  </a:lnTo>
                  <a:close/>
                  <a:moveTo>
                    <a:pt x="6672" y="3665"/>
                  </a:moveTo>
                  <a:lnTo>
                    <a:pt x="6860" y="3774"/>
                  </a:lnTo>
                  <a:lnTo>
                    <a:pt x="6625" y="3909"/>
                  </a:lnTo>
                  <a:lnTo>
                    <a:pt x="6437" y="3802"/>
                  </a:lnTo>
                  <a:lnTo>
                    <a:pt x="6672" y="3665"/>
                  </a:lnTo>
                  <a:close/>
                  <a:moveTo>
                    <a:pt x="6270" y="3726"/>
                  </a:moveTo>
                  <a:lnTo>
                    <a:pt x="6399" y="3802"/>
                  </a:lnTo>
                  <a:lnTo>
                    <a:pt x="6209" y="3912"/>
                  </a:lnTo>
                  <a:lnTo>
                    <a:pt x="6079" y="3837"/>
                  </a:lnTo>
                  <a:lnTo>
                    <a:pt x="6270" y="3726"/>
                  </a:lnTo>
                  <a:close/>
                  <a:moveTo>
                    <a:pt x="10863" y="3696"/>
                  </a:moveTo>
                  <a:lnTo>
                    <a:pt x="11051" y="3803"/>
                  </a:lnTo>
                  <a:lnTo>
                    <a:pt x="10860" y="3915"/>
                  </a:lnTo>
                  <a:lnTo>
                    <a:pt x="10673" y="3806"/>
                  </a:lnTo>
                  <a:lnTo>
                    <a:pt x="10863" y="3696"/>
                  </a:lnTo>
                  <a:close/>
                  <a:moveTo>
                    <a:pt x="4887" y="3708"/>
                  </a:moveTo>
                  <a:lnTo>
                    <a:pt x="5016" y="3782"/>
                  </a:lnTo>
                  <a:lnTo>
                    <a:pt x="4783" y="3918"/>
                  </a:lnTo>
                  <a:lnTo>
                    <a:pt x="4654" y="3843"/>
                  </a:lnTo>
                  <a:lnTo>
                    <a:pt x="4887" y="3708"/>
                  </a:lnTo>
                  <a:close/>
                  <a:moveTo>
                    <a:pt x="9481" y="3677"/>
                  </a:moveTo>
                  <a:lnTo>
                    <a:pt x="9668" y="3786"/>
                  </a:lnTo>
                  <a:lnTo>
                    <a:pt x="9435" y="3921"/>
                  </a:lnTo>
                  <a:lnTo>
                    <a:pt x="9246" y="3814"/>
                  </a:lnTo>
                  <a:lnTo>
                    <a:pt x="9481" y="3677"/>
                  </a:lnTo>
                  <a:close/>
                  <a:moveTo>
                    <a:pt x="9080" y="3739"/>
                  </a:moveTo>
                  <a:lnTo>
                    <a:pt x="9209" y="3814"/>
                  </a:lnTo>
                  <a:lnTo>
                    <a:pt x="9018" y="3925"/>
                  </a:lnTo>
                  <a:lnTo>
                    <a:pt x="8889" y="3849"/>
                  </a:lnTo>
                  <a:lnTo>
                    <a:pt x="9080" y="3739"/>
                  </a:lnTo>
                  <a:close/>
                  <a:moveTo>
                    <a:pt x="13670" y="3709"/>
                  </a:moveTo>
                  <a:lnTo>
                    <a:pt x="13858" y="3819"/>
                  </a:lnTo>
                  <a:lnTo>
                    <a:pt x="13667" y="3929"/>
                  </a:lnTo>
                  <a:lnTo>
                    <a:pt x="13480" y="3820"/>
                  </a:lnTo>
                  <a:lnTo>
                    <a:pt x="13670" y="3709"/>
                  </a:lnTo>
                  <a:close/>
                  <a:moveTo>
                    <a:pt x="7696" y="3720"/>
                  </a:moveTo>
                  <a:lnTo>
                    <a:pt x="7826" y="3794"/>
                  </a:lnTo>
                  <a:lnTo>
                    <a:pt x="7591" y="3931"/>
                  </a:lnTo>
                  <a:lnTo>
                    <a:pt x="7462" y="3857"/>
                  </a:lnTo>
                  <a:lnTo>
                    <a:pt x="7696" y="3720"/>
                  </a:lnTo>
                  <a:close/>
                  <a:moveTo>
                    <a:pt x="12289" y="3689"/>
                  </a:moveTo>
                  <a:lnTo>
                    <a:pt x="12476" y="3797"/>
                  </a:lnTo>
                  <a:lnTo>
                    <a:pt x="12241" y="3934"/>
                  </a:lnTo>
                  <a:lnTo>
                    <a:pt x="12054" y="3825"/>
                  </a:lnTo>
                  <a:lnTo>
                    <a:pt x="12289" y="3689"/>
                  </a:lnTo>
                  <a:close/>
                  <a:moveTo>
                    <a:pt x="11888" y="3751"/>
                  </a:moveTo>
                  <a:lnTo>
                    <a:pt x="12017" y="3826"/>
                  </a:lnTo>
                  <a:lnTo>
                    <a:pt x="11827" y="3937"/>
                  </a:lnTo>
                  <a:lnTo>
                    <a:pt x="11696" y="3862"/>
                  </a:lnTo>
                  <a:lnTo>
                    <a:pt x="11888" y="3751"/>
                  </a:lnTo>
                  <a:close/>
                  <a:moveTo>
                    <a:pt x="10505" y="3734"/>
                  </a:moveTo>
                  <a:lnTo>
                    <a:pt x="10633" y="3808"/>
                  </a:lnTo>
                  <a:lnTo>
                    <a:pt x="10399" y="3943"/>
                  </a:lnTo>
                  <a:lnTo>
                    <a:pt x="10270" y="3869"/>
                  </a:lnTo>
                  <a:lnTo>
                    <a:pt x="10505" y="3734"/>
                  </a:lnTo>
                  <a:close/>
                  <a:moveTo>
                    <a:pt x="4426" y="3736"/>
                  </a:moveTo>
                  <a:lnTo>
                    <a:pt x="4614" y="3843"/>
                  </a:lnTo>
                  <a:lnTo>
                    <a:pt x="4423" y="3954"/>
                  </a:lnTo>
                  <a:lnTo>
                    <a:pt x="4236" y="3846"/>
                  </a:lnTo>
                  <a:lnTo>
                    <a:pt x="4426" y="3736"/>
                  </a:lnTo>
                  <a:close/>
                  <a:moveTo>
                    <a:pt x="13312" y="3746"/>
                  </a:moveTo>
                  <a:lnTo>
                    <a:pt x="13441" y="3820"/>
                  </a:lnTo>
                  <a:lnTo>
                    <a:pt x="13208" y="3957"/>
                  </a:lnTo>
                  <a:lnTo>
                    <a:pt x="13079" y="3882"/>
                  </a:lnTo>
                  <a:lnTo>
                    <a:pt x="13312" y="3746"/>
                  </a:lnTo>
                  <a:close/>
                  <a:moveTo>
                    <a:pt x="3044" y="3716"/>
                  </a:moveTo>
                  <a:lnTo>
                    <a:pt x="3233" y="3823"/>
                  </a:lnTo>
                  <a:lnTo>
                    <a:pt x="2998" y="3960"/>
                  </a:lnTo>
                  <a:lnTo>
                    <a:pt x="2810" y="3852"/>
                  </a:lnTo>
                  <a:lnTo>
                    <a:pt x="3044" y="3716"/>
                  </a:lnTo>
                  <a:close/>
                  <a:moveTo>
                    <a:pt x="2641" y="3779"/>
                  </a:moveTo>
                  <a:lnTo>
                    <a:pt x="2770" y="3854"/>
                  </a:lnTo>
                  <a:lnTo>
                    <a:pt x="2580" y="3964"/>
                  </a:lnTo>
                  <a:lnTo>
                    <a:pt x="2451" y="3889"/>
                  </a:lnTo>
                  <a:lnTo>
                    <a:pt x="2641" y="3779"/>
                  </a:lnTo>
                  <a:close/>
                  <a:moveTo>
                    <a:pt x="7236" y="3748"/>
                  </a:moveTo>
                  <a:lnTo>
                    <a:pt x="7424" y="3857"/>
                  </a:lnTo>
                  <a:lnTo>
                    <a:pt x="7233" y="3968"/>
                  </a:lnTo>
                  <a:lnTo>
                    <a:pt x="7046" y="3858"/>
                  </a:lnTo>
                  <a:lnTo>
                    <a:pt x="7236" y="3748"/>
                  </a:lnTo>
                  <a:close/>
                  <a:moveTo>
                    <a:pt x="5854" y="3729"/>
                  </a:moveTo>
                  <a:lnTo>
                    <a:pt x="6041" y="3837"/>
                  </a:lnTo>
                  <a:lnTo>
                    <a:pt x="5808" y="3974"/>
                  </a:lnTo>
                  <a:lnTo>
                    <a:pt x="5620" y="3865"/>
                  </a:lnTo>
                  <a:lnTo>
                    <a:pt x="5854" y="3729"/>
                  </a:lnTo>
                  <a:close/>
                  <a:moveTo>
                    <a:pt x="5453" y="3791"/>
                  </a:moveTo>
                  <a:lnTo>
                    <a:pt x="5582" y="3865"/>
                  </a:lnTo>
                  <a:lnTo>
                    <a:pt x="5391" y="3977"/>
                  </a:lnTo>
                  <a:lnTo>
                    <a:pt x="5261" y="3901"/>
                  </a:lnTo>
                  <a:lnTo>
                    <a:pt x="5453" y="3791"/>
                  </a:lnTo>
                  <a:close/>
                  <a:moveTo>
                    <a:pt x="10045" y="3760"/>
                  </a:moveTo>
                  <a:lnTo>
                    <a:pt x="10234" y="3869"/>
                  </a:lnTo>
                  <a:lnTo>
                    <a:pt x="10041" y="3980"/>
                  </a:lnTo>
                  <a:lnTo>
                    <a:pt x="9854" y="3871"/>
                  </a:lnTo>
                  <a:lnTo>
                    <a:pt x="10045" y="3760"/>
                  </a:lnTo>
                  <a:close/>
                  <a:moveTo>
                    <a:pt x="4069" y="3771"/>
                  </a:moveTo>
                  <a:lnTo>
                    <a:pt x="4198" y="3846"/>
                  </a:lnTo>
                  <a:lnTo>
                    <a:pt x="3964" y="3981"/>
                  </a:lnTo>
                  <a:lnTo>
                    <a:pt x="3835" y="3908"/>
                  </a:lnTo>
                  <a:lnTo>
                    <a:pt x="4069" y="3771"/>
                  </a:lnTo>
                  <a:close/>
                  <a:moveTo>
                    <a:pt x="8663" y="3742"/>
                  </a:moveTo>
                  <a:lnTo>
                    <a:pt x="8851" y="3849"/>
                  </a:lnTo>
                  <a:lnTo>
                    <a:pt x="8616" y="3986"/>
                  </a:lnTo>
                  <a:lnTo>
                    <a:pt x="8428" y="3878"/>
                  </a:lnTo>
                  <a:lnTo>
                    <a:pt x="8663" y="3742"/>
                  </a:lnTo>
                  <a:close/>
                  <a:moveTo>
                    <a:pt x="8261" y="3803"/>
                  </a:moveTo>
                  <a:lnTo>
                    <a:pt x="8390" y="3878"/>
                  </a:lnTo>
                  <a:lnTo>
                    <a:pt x="8200" y="3989"/>
                  </a:lnTo>
                  <a:lnTo>
                    <a:pt x="8070" y="3914"/>
                  </a:lnTo>
                  <a:lnTo>
                    <a:pt x="8261" y="3803"/>
                  </a:lnTo>
                  <a:close/>
                  <a:moveTo>
                    <a:pt x="12853" y="3774"/>
                  </a:moveTo>
                  <a:lnTo>
                    <a:pt x="13040" y="3882"/>
                  </a:lnTo>
                  <a:lnTo>
                    <a:pt x="12850" y="3992"/>
                  </a:lnTo>
                  <a:lnTo>
                    <a:pt x="12662" y="3885"/>
                  </a:lnTo>
                  <a:lnTo>
                    <a:pt x="12853" y="3774"/>
                  </a:lnTo>
                  <a:close/>
                  <a:moveTo>
                    <a:pt x="6878" y="3785"/>
                  </a:moveTo>
                  <a:lnTo>
                    <a:pt x="7007" y="3858"/>
                  </a:lnTo>
                  <a:lnTo>
                    <a:pt x="6772" y="3995"/>
                  </a:lnTo>
                  <a:lnTo>
                    <a:pt x="6643" y="3920"/>
                  </a:lnTo>
                  <a:lnTo>
                    <a:pt x="6878" y="3785"/>
                  </a:lnTo>
                  <a:close/>
                  <a:moveTo>
                    <a:pt x="11470" y="3754"/>
                  </a:moveTo>
                  <a:lnTo>
                    <a:pt x="11659" y="3862"/>
                  </a:lnTo>
                  <a:lnTo>
                    <a:pt x="11424" y="3998"/>
                  </a:lnTo>
                  <a:lnTo>
                    <a:pt x="11237" y="3889"/>
                  </a:lnTo>
                  <a:lnTo>
                    <a:pt x="11470" y="3754"/>
                  </a:lnTo>
                  <a:close/>
                  <a:moveTo>
                    <a:pt x="11069" y="3815"/>
                  </a:moveTo>
                  <a:lnTo>
                    <a:pt x="11198" y="3889"/>
                  </a:lnTo>
                  <a:lnTo>
                    <a:pt x="11008" y="4000"/>
                  </a:lnTo>
                  <a:lnTo>
                    <a:pt x="10879" y="3926"/>
                  </a:lnTo>
                  <a:lnTo>
                    <a:pt x="11069" y="3815"/>
                  </a:lnTo>
                  <a:close/>
                  <a:moveTo>
                    <a:pt x="9688" y="3797"/>
                  </a:moveTo>
                  <a:lnTo>
                    <a:pt x="9817" y="3871"/>
                  </a:lnTo>
                  <a:lnTo>
                    <a:pt x="9582" y="4007"/>
                  </a:lnTo>
                  <a:lnTo>
                    <a:pt x="9453" y="3932"/>
                  </a:lnTo>
                  <a:lnTo>
                    <a:pt x="9688" y="3797"/>
                  </a:lnTo>
                  <a:close/>
                  <a:moveTo>
                    <a:pt x="13878" y="3829"/>
                  </a:moveTo>
                  <a:lnTo>
                    <a:pt x="14007" y="3903"/>
                  </a:lnTo>
                  <a:lnTo>
                    <a:pt x="13816" y="4014"/>
                  </a:lnTo>
                  <a:lnTo>
                    <a:pt x="13687" y="3940"/>
                  </a:lnTo>
                  <a:lnTo>
                    <a:pt x="13878" y="3829"/>
                  </a:lnTo>
                  <a:close/>
                  <a:moveTo>
                    <a:pt x="3609" y="3800"/>
                  </a:moveTo>
                  <a:lnTo>
                    <a:pt x="3797" y="3908"/>
                  </a:lnTo>
                  <a:lnTo>
                    <a:pt x="3606" y="4018"/>
                  </a:lnTo>
                  <a:lnTo>
                    <a:pt x="3419" y="3911"/>
                  </a:lnTo>
                  <a:lnTo>
                    <a:pt x="3609" y="3800"/>
                  </a:lnTo>
                  <a:close/>
                  <a:moveTo>
                    <a:pt x="12495" y="3808"/>
                  </a:moveTo>
                  <a:lnTo>
                    <a:pt x="12625" y="3883"/>
                  </a:lnTo>
                  <a:lnTo>
                    <a:pt x="12390" y="4020"/>
                  </a:lnTo>
                  <a:lnTo>
                    <a:pt x="12261" y="3944"/>
                  </a:lnTo>
                  <a:lnTo>
                    <a:pt x="12495" y="3808"/>
                  </a:lnTo>
                  <a:close/>
                  <a:moveTo>
                    <a:pt x="2225" y="3782"/>
                  </a:moveTo>
                  <a:lnTo>
                    <a:pt x="2414" y="3889"/>
                  </a:lnTo>
                  <a:lnTo>
                    <a:pt x="2179" y="4026"/>
                  </a:lnTo>
                  <a:lnTo>
                    <a:pt x="1992" y="3917"/>
                  </a:lnTo>
                  <a:lnTo>
                    <a:pt x="2225" y="3782"/>
                  </a:lnTo>
                  <a:close/>
                  <a:moveTo>
                    <a:pt x="1824" y="3843"/>
                  </a:moveTo>
                  <a:lnTo>
                    <a:pt x="1953" y="3917"/>
                  </a:lnTo>
                  <a:lnTo>
                    <a:pt x="1763" y="4027"/>
                  </a:lnTo>
                  <a:lnTo>
                    <a:pt x="1634" y="3954"/>
                  </a:lnTo>
                  <a:lnTo>
                    <a:pt x="1824" y="3843"/>
                  </a:lnTo>
                  <a:close/>
                  <a:moveTo>
                    <a:pt x="6419" y="3812"/>
                  </a:moveTo>
                  <a:lnTo>
                    <a:pt x="6606" y="3920"/>
                  </a:lnTo>
                  <a:lnTo>
                    <a:pt x="6416" y="4031"/>
                  </a:lnTo>
                  <a:lnTo>
                    <a:pt x="6229" y="3923"/>
                  </a:lnTo>
                  <a:lnTo>
                    <a:pt x="6419" y="3812"/>
                  </a:lnTo>
                  <a:close/>
                  <a:moveTo>
                    <a:pt x="5036" y="3792"/>
                  </a:moveTo>
                  <a:lnTo>
                    <a:pt x="5224" y="3901"/>
                  </a:lnTo>
                  <a:lnTo>
                    <a:pt x="4989" y="4038"/>
                  </a:lnTo>
                  <a:lnTo>
                    <a:pt x="4801" y="3929"/>
                  </a:lnTo>
                  <a:lnTo>
                    <a:pt x="5036" y="3792"/>
                  </a:lnTo>
                  <a:close/>
                  <a:moveTo>
                    <a:pt x="4632" y="3855"/>
                  </a:moveTo>
                  <a:lnTo>
                    <a:pt x="4763" y="3929"/>
                  </a:lnTo>
                  <a:lnTo>
                    <a:pt x="4571" y="4041"/>
                  </a:lnTo>
                  <a:lnTo>
                    <a:pt x="4442" y="3966"/>
                  </a:lnTo>
                  <a:lnTo>
                    <a:pt x="4632" y="3855"/>
                  </a:lnTo>
                  <a:close/>
                  <a:moveTo>
                    <a:pt x="9227" y="3825"/>
                  </a:moveTo>
                  <a:lnTo>
                    <a:pt x="9415" y="3934"/>
                  </a:lnTo>
                  <a:lnTo>
                    <a:pt x="9224" y="4044"/>
                  </a:lnTo>
                  <a:lnTo>
                    <a:pt x="9037" y="3935"/>
                  </a:lnTo>
                  <a:lnTo>
                    <a:pt x="9227" y="3825"/>
                  </a:lnTo>
                  <a:close/>
                  <a:moveTo>
                    <a:pt x="3251" y="3835"/>
                  </a:moveTo>
                  <a:lnTo>
                    <a:pt x="3380" y="3909"/>
                  </a:lnTo>
                  <a:lnTo>
                    <a:pt x="3145" y="4046"/>
                  </a:lnTo>
                  <a:lnTo>
                    <a:pt x="3016" y="3971"/>
                  </a:lnTo>
                  <a:lnTo>
                    <a:pt x="3251" y="3835"/>
                  </a:lnTo>
                  <a:close/>
                  <a:moveTo>
                    <a:pt x="7845" y="3806"/>
                  </a:moveTo>
                  <a:lnTo>
                    <a:pt x="8032" y="3914"/>
                  </a:lnTo>
                  <a:lnTo>
                    <a:pt x="7797" y="4050"/>
                  </a:lnTo>
                  <a:lnTo>
                    <a:pt x="7610" y="3941"/>
                  </a:lnTo>
                  <a:lnTo>
                    <a:pt x="7845" y="3806"/>
                  </a:lnTo>
                  <a:close/>
                  <a:moveTo>
                    <a:pt x="7442" y="3868"/>
                  </a:moveTo>
                  <a:lnTo>
                    <a:pt x="7571" y="3941"/>
                  </a:lnTo>
                  <a:lnTo>
                    <a:pt x="7381" y="4052"/>
                  </a:lnTo>
                  <a:lnTo>
                    <a:pt x="7252" y="3978"/>
                  </a:lnTo>
                  <a:lnTo>
                    <a:pt x="7442" y="3868"/>
                  </a:lnTo>
                  <a:close/>
                  <a:moveTo>
                    <a:pt x="12036" y="3837"/>
                  </a:moveTo>
                  <a:lnTo>
                    <a:pt x="12223" y="3944"/>
                  </a:lnTo>
                  <a:lnTo>
                    <a:pt x="12032" y="4055"/>
                  </a:lnTo>
                  <a:lnTo>
                    <a:pt x="11845" y="3948"/>
                  </a:lnTo>
                  <a:lnTo>
                    <a:pt x="12036" y="3837"/>
                  </a:lnTo>
                  <a:close/>
                  <a:moveTo>
                    <a:pt x="6060" y="3849"/>
                  </a:moveTo>
                  <a:lnTo>
                    <a:pt x="6190" y="3923"/>
                  </a:lnTo>
                  <a:lnTo>
                    <a:pt x="5954" y="4060"/>
                  </a:lnTo>
                  <a:lnTo>
                    <a:pt x="5824" y="3986"/>
                  </a:lnTo>
                  <a:lnTo>
                    <a:pt x="6060" y="3849"/>
                  </a:lnTo>
                  <a:close/>
                  <a:moveTo>
                    <a:pt x="10654" y="3819"/>
                  </a:moveTo>
                  <a:lnTo>
                    <a:pt x="10842" y="3926"/>
                  </a:lnTo>
                  <a:lnTo>
                    <a:pt x="10607" y="4063"/>
                  </a:lnTo>
                  <a:lnTo>
                    <a:pt x="10419" y="3954"/>
                  </a:lnTo>
                  <a:lnTo>
                    <a:pt x="10654" y="3819"/>
                  </a:lnTo>
                  <a:close/>
                  <a:moveTo>
                    <a:pt x="10252" y="3880"/>
                  </a:moveTo>
                  <a:lnTo>
                    <a:pt x="10381" y="3954"/>
                  </a:lnTo>
                  <a:lnTo>
                    <a:pt x="10191" y="4066"/>
                  </a:lnTo>
                  <a:lnTo>
                    <a:pt x="10061" y="3991"/>
                  </a:lnTo>
                  <a:lnTo>
                    <a:pt x="10252" y="3880"/>
                  </a:lnTo>
                  <a:close/>
                  <a:moveTo>
                    <a:pt x="8869" y="3862"/>
                  </a:moveTo>
                  <a:lnTo>
                    <a:pt x="8998" y="3935"/>
                  </a:lnTo>
                  <a:lnTo>
                    <a:pt x="8765" y="4072"/>
                  </a:lnTo>
                  <a:lnTo>
                    <a:pt x="8636" y="3997"/>
                  </a:lnTo>
                  <a:lnTo>
                    <a:pt x="8869" y="3862"/>
                  </a:lnTo>
                  <a:close/>
                  <a:moveTo>
                    <a:pt x="13461" y="3831"/>
                  </a:moveTo>
                  <a:lnTo>
                    <a:pt x="13649" y="3940"/>
                  </a:lnTo>
                  <a:lnTo>
                    <a:pt x="13414" y="4075"/>
                  </a:lnTo>
                  <a:lnTo>
                    <a:pt x="13226" y="3968"/>
                  </a:lnTo>
                  <a:lnTo>
                    <a:pt x="13461" y="3831"/>
                  </a:lnTo>
                  <a:close/>
                  <a:moveTo>
                    <a:pt x="13059" y="3892"/>
                  </a:moveTo>
                  <a:lnTo>
                    <a:pt x="13188" y="3968"/>
                  </a:lnTo>
                  <a:lnTo>
                    <a:pt x="12997" y="4078"/>
                  </a:lnTo>
                  <a:lnTo>
                    <a:pt x="12868" y="4004"/>
                  </a:lnTo>
                  <a:lnTo>
                    <a:pt x="13059" y="3892"/>
                  </a:lnTo>
                  <a:close/>
                  <a:moveTo>
                    <a:pt x="2792" y="3863"/>
                  </a:moveTo>
                  <a:lnTo>
                    <a:pt x="2979" y="3971"/>
                  </a:lnTo>
                  <a:lnTo>
                    <a:pt x="2789" y="4083"/>
                  </a:lnTo>
                  <a:lnTo>
                    <a:pt x="2600" y="3974"/>
                  </a:lnTo>
                  <a:lnTo>
                    <a:pt x="2792" y="3863"/>
                  </a:lnTo>
                  <a:close/>
                  <a:moveTo>
                    <a:pt x="11678" y="3872"/>
                  </a:moveTo>
                  <a:lnTo>
                    <a:pt x="11807" y="3948"/>
                  </a:lnTo>
                  <a:lnTo>
                    <a:pt x="11573" y="4084"/>
                  </a:lnTo>
                  <a:lnTo>
                    <a:pt x="11444" y="4009"/>
                  </a:lnTo>
                  <a:lnTo>
                    <a:pt x="11678" y="3872"/>
                  </a:lnTo>
                  <a:close/>
                  <a:moveTo>
                    <a:pt x="5600" y="3877"/>
                  </a:moveTo>
                  <a:lnTo>
                    <a:pt x="5788" y="3984"/>
                  </a:lnTo>
                  <a:lnTo>
                    <a:pt x="5597" y="4095"/>
                  </a:lnTo>
                  <a:lnTo>
                    <a:pt x="5410" y="3988"/>
                  </a:lnTo>
                  <a:lnTo>
                    <a:pt x="5600" y="3877"/>
                  </a:lnTo>
                  <a:close/>
                  <a:moveTo>
                    <a:pt x="4218" y="3857"/>
                  </a:moveTo>
                  <a:lnTo>
                    <a:pt x="4405" y="3964"/>
                  </a:lnTo>
                  <a:lnTo>
                    <a:pt x="4170" y="4101"/>
                  </a:lnTo>
                  <a:lnTo>
                    <a:pt x="3982" y="3992"/>
                  </a:lnTo>
                  <a:lnTo>
                    <a:pt x="4218" y="3857"/>
                  </a:lnTo>
                  <a:close/>
                  <a:moveTo>
                    <a:pt x="3815" y="3918"/>
                  </a:moveTo>
                  <a:lnTo>
                    <a:pt x="3944" y="3994"/>
                  </a:lnTo>
                  <a:lnTo>
                    <a:pt x="3754" y="4104"/>
                  </a:lnTo>
                  <a:lnTo>
                    <a:pt x="3625" y="4029"/>
                  </a:lnTo>
                  <a:lnTo>
                    <a:pt x="3815" y="3918"/>
                  </a:lnTo>
                  <a:close/>
                  <a:moveTo>
                    <a:pt x="8410" y="3889"/>
                  </a:moveTo>
                  <a:lnTo>
                    <a:pt x="8597" y="3997"/>
                  </a:lnTo>
                  <a:lnTo>
                    <a:pt x="8407" y="4107"/>
                  </a:lnTo>
                  <a:lnTo>
                    <a:pt x="8219" y="4000"/>
                  </a:lnTo>
                  <a:lnTo>
                    <a:pt x="8410" y="3889"/>
                  </a:lnTo>
                  <a:close/>
                  <a:moveTo>
                    <a:pt x="2432" y="3900"/>
                  </a:moveTo>
                  <a:lnTo>
                    <a:pt x="2561" y="3975"/>
                  </a:lnTo>
                  <a:lnTo>
                    <a:pt x="2326" y="4112"/>
                  </a:lnTo>
                  <a:lnTo>
                    <a:pt x="2197" y="4037"/>
                  </a:lnTo>
                  <a:lnTo>
                    <a:pt x="2432" y="3900"/>
                  </a:lnTo>
                  <a:close/>
                  <a:moveTo>
                    <a:pt x="7026" y="3869"/>
                  </a:moveTo>
                  <a:lnTo>
                    <a:pt x="7213" y="3978"/>
                  </a:lnTo>
                  <a:lnTo>
                    <a:pt x="6980" y="4113"/>
                  </a:lnTo>
                  <a:lnTo>
                    <a:pt x="6792" y="4006"/>
                  </a:lnTo>
                  <a:lnTo>
                    <a:pt x="7026" y="3869"/>
                  </a:lnTo>
                  <a:close/>
                  <a:moveTo>
                    <a:pt x="6625" y="3932"/>
                  </a:moveTo>
                  <a:lnTo>
                    <a:pt x="6754" y="4006"/>
                  </a:lnTo>
                  <a:lnTo>
                    <a:pt x="6563" y="4117"/>
                  </a:lnTo>
                  <a:lnTo>
                    <a:pt x="6434" y="4043"/>
                  </a:lnTo>
                  <a:lnTo>
                    <a:pt x="6625" y="3932"/>
                  </a:lnTo>
                  <a:close/>
                  <a:moveTo>
                    <a:pt x="11217" y="3900"/>
                  </a:moveTo>
                  <a:lnTo>
                    <a:pt x="11406" y="4009"/>
                  </a:lnTo>
                  <a:lnTo>
                    <a:pt x="11215" y="4120"/>
                  </a:lnTo>
                  <a:lnTo>
                    <a:pt x="11026" y="4012"/>
                  </a:lnTo>
                  <a:lnTo>
                    <a:pt x="11217" y="3900"/>
                  </a:lnTo>
                  <a:close/>
                  <a:moveTo>
                    <a:pt x="5242" y="3912"/>
                  </a:moveTo>
                  <a:lnTo>
                    <a:pt x="5371" y="3988"/>
                  </a:lnTo>
                  <a:lnTo>
                    <a:pt x="5138" y="4123"/>
                  </a:lnTo>
                  <a:lnTo>
                    <a:pt x="5007" y="4049"/>
                  </a:lnTo>
                  <a:lnTo>
                    <a:pt x="5242" y="3912"/>
                  </a:lnTo>
                  <a:close/>
                  <a:moveTo>
                    <a:pt x="9836" y="3883"/>
                  </a:moveTo>
                  <a:lnTo>
                    <a:pt x="10023" y="3991"/>
                  </a:lnTo>
                  <a:lnTo>
                    <a:pt x="9790" y="4127"/>
                  </a:lnTo>
                  <a:lnTo>
                    <a:pt x="9602" y="4018"/>
                  </a:lnTo>
                  <a:lnTo>
                    <a:pt x="9836" y="3883"/>
                  </a:lnTo>
                  <a:close/>
                  <a:moveTo>
                    <a:pt x="9435" y="3944"/>
                  </a:moveTo>
                  <a:lnTo>
                    <a:pt x="9564" y="4018"/>
                  </a:lnTo>
                  <a:lnTo>
                    <a:pt x="9373" y="4129"/>
                  </a:lnTo>
                  <a:lnTo>
                    <a:pt x="9244" y="4055"/>
                  </a:lnTo>
                  <a:lnTo>
                    <a:pt x="9435" y="3944"/>
                  </a:lnTo>
                  <a:close/>
                  <a:moveTo>
                    <a:pt x="8052" y="3925"/>
                  </a:moveTo>
                  <a:lnTo>
                    <a:pt x="8181" y="4000"/>
                  </a:lnTo>
                  <a:lnTo>
                    <a:pt x="7946" y="4137"/>
                  </a:lnTo>
                  <a:lnTo>
                    <a:pt x="7817" y="4061"/>
                  </a:lnTo>
                  <a:lnTo>
                    <a:pt x="8052" y="3925"/>
                  </a:lnTo>
                  <a:close/>
                  <a:moveTo>
                    <a:pt x="12642" y="3895"/>
                  </a:moveTo>
                  <a:lnTo>
                    <a:pt x="12830" y="4004"/>
                  </a:lnTo>
                  <a:lnTo>
                    <a:pt x="12596" y="4140"/>
                  </a:lnTo>
                  <a:lnTo>
                    <a:pt x="12409" y="4032"/>
                  </a:lnTo>
                  <a:lnTo>
                    <a:pt x="12642" y="3895"/>
                  </a:lnTo>
                  <a:close/>
                  <a:moveTo>
                    <a:pt x="12243" y="3955"/>
                  </a:moveTo>
                  <a:lnTo>
                    <a:pt x="12372" y="4031"/>
                  </a:lnTo>
                  <a:lnTo>
                    <a:pt x="12182" y="4141"/>
                  </a:lnTo>
                  <a:lnTo>
                    <a:pt x="12051" y="4066"/>
                  </a:lnTo>
                  <a:lnTo>
                    <a:pt x="12243" y="3955"/>
                  </a:lnTo>
                  <a:close/>
                  <a:moveTo>
                    <a:pt x="1973" y="3929"/>
                  </a:moveTo>
                  <a:lnTo>
                    <a:pt x="2160" y="4037"/>
                  </a:lnTo>
                  <a:lnTo>
                    <a:pt x="1968" y="4147"/>
                  </a:lnTo>
                  <a:lnTo>
                    <a:pt x="1781" y="4040"/>
                  </a:lnTo>
                  <a:lnTo>
                    <a:pt x="1973" y="3929"/>
                  </a:lnTo>
                  <a:close/>
                  <a:moveTo>
                    <a:pt x="10860" y="3937"/>
                  </a:moveTo>
                  <a:lnTo>
                    <a:pt x="10989" y="4012"/>
                  </a:lnTo>
                  <a:lnTo>
                    <a:pt x="10754" y="4149"/>
                  </a:lnTo>
                  <a:lnTo>
                    <a:pt x="10625" y="4074"/>
                  </a:lnTo>
                  <a:lnTo>
                    <a:pt x="10860" y="3937"/>
                  </a:lnTo>
                  <a:close/>
                  <a:moveTo>
                    <a:pt x="4783" y="3940"/>
                  </a:moveTo>
                  <a:lnTo>
                    <a:pt x="4970" y="4049"/>
                  </a:lnTo>
                  <a:lnTo>
                    <a:pt x="4780" y="4160"/>
                  </a:lnTo>
                  <a:lnTo>
                    <a:pt x="4592" y="4050"/>
                  </a:lnTo>
                  <a:lnTo>
                    <a:pt x="4783" y="3940"/>
                  </a:lnTo>
                  <a:close/>
                  <a:moveTo>
                    <a:pt x="13669" y="3951"/>
                  </a:moveTo>
                  <a:lnTo>
                    <a:pt x="13798" y="4026"/>
                  </a:lnTo>
                  <a:lnTo>
                    <a:pt x="13563" y="4161"/>
                  </a:lnTo>
                  <a:lnTo>
                    <a:pt x="13434" y="4087"/>
                  </a:lnTo>
                  <a:lnTo>
                    <a:pt x="13669" y="3951"/>
                  </a:lnTo>
                  <a:close/>
                  <a:moveTo>
                    <a:pt x="3400" y="3921"/>
                  </a:moveTo>
                  <a:lnTo>
                    <a:pt x="3588" y="4029"/>
                  </a:lnTo>
                  <a:lnTo>
                    <a:pt x="3353" y="4166"/>
                  </a:lnTo>
                  <a:lnTo>
                    <a:pt x="3165" y="4058"/>
                  </a:lnTo>
                  <a:lnTo>
                    <a:pt x="3400" y="3921"/>
                  </a:lnTo>
                  <a:close/>
                  <a:moveTo>
                    <a:pt x="2998" y="3981"/>
                  </a:moveTo>
                  <a:lnTo>
                    <a:pt x="3127" y="4057"/>
                  </a:lnTo>
                  <a:lnTo>
                    <a:pt x="2936" y="4167"/>
                  </a:lnTo>
                  <a:lnTo>
                    <a:pt x="2807" y="4094"/>
                  </a:lnTo>
                  <a:lnTo>
                    <a:pt x="2998" y="3981"/>
                  </a:lnTo>
                  <a:close/>
                  <a:moveTo>
                    <a:pt x="7591" y="3952"/>
                  </a:moveTo>
                  <a:lnTo>
                    <a:pt x="7779" y="4061"/>
                  </a:lnTo>
                  <a:lnTo>
                    <a:pt x="7588" y="4172"/>
                  </a:lnTo>
                  <a:lnTo>
                    <a:pt x="7401" y="4063"/>
                  </a:lnTo>
                  <a:lnTo>
                    <a:pt x="7591" y="3952"/>
                  </a:lnTo>
                  <a:close/>
                  <a:moveTo>
                    <a:pt x="1615" y="3964"/>
                  </a:moveTo>
                  <a:lnTo>
                    <a:pt x="1744" y="4040"/>
                  </a:lnTo>
                  <a:lnTo>
                    <a:pt x="1509" y="4175"/>
                  </a:lnTo>
                  <a:lnTo>
                    <a:pt x="1380" y="4101"/>
                  </a:lnTo>
                  <a:lnTo>
                    <a:pt x="1615" y="3964"/>
                  </a:lnTo>
                  <a:close/>
                  <a:moveTo>
                    <a:pt x="6209" y="3934"/>
                  </a:moveTo>
                  <a:lnTo>
                    <a:pt x="6396" y="4043"/>
                  </a:lnTo>
                  <a:lnTo>
                    <a:pt x="6162" y="4178"/>
                  </a:lnTo>
                  <a:lnTo>
                    <a:pt x="5975" y="4070"/>
                  </a:lnTo>
                  <a:lnTo>
                    <a:pt x="6209" y="3934"/>
                  </a:lnTo>
                  <a:close/>
                  <a:moveTo>
                    <a:pt x="5808" y="3995"/>
                  </a:moveTo>
                  <a:lnTo>
                    <a:pt x="5937" y="4070"/>
                  </a:lnTo>
                  <a:lnTo>
                    <a:pt x="5746" y="4181"/>
                  </a:lnTo>
                  <a:lnTo>
                    <a:pt x="5617" y="4106"/>
                  </a:lnTo>
                  <a:lnTo>
                    <a:pt x="5808" y="3995"/>
                  </a:lnTo>
                  <a:close/>
                  <a:moveTo>
                    <a:pt x="10401" y="3966"/>
                  </a:moveTo>
                  <a:lnTo>
                    <a:pt x="10588" y="4074"/>
                  </a:lnTo>
                  <a:lnTo>
                    <a:pt x="10398" y="4184"/>
                  </a:lnTo>
                  <a:lnTo>
                    <a:pt x="10209" y="4077"/>
                  </a:lnTo>
                  <a:lnTo>
                    <a:pt x="10401" y="3966"/>
                  </a:lnTo>
                  <a:close/>
                  <a:moveTo>
                    <a:pt x="4425" y="3977"/>
                  </a:moveTo>
                  <a:lnTo>
                    <a:pt x="4554" y="4050"/>
                  </a:lnTo>
                  <a:lnTo>
                    <a:pt x="4319" y="4187"/>
                  </a:lnTo>
                  <a:lnTo>
                    <a:pt x="4190" y="4113"/>
                  </a:lnTo>
                  <a:lnTo>
                    <a:pt x="4425" y="3977"/>
                  </a:lnTo>
                  <a:close/>
                  <a:moveTo>
                    <a:pt x="9018" y="3946"/>
                  </a:moveTo>
                  <a:lnTo>
                    <a:pt x="9206" y="4055"/>
                  </a:lnTo>
                  <a:lnTo>
                    <a:pt x="8971" y="4190"/>
                  </a:lnTo>
                  <a:lnTo>
                    <a:pt x="8783" y="4083"/>
                  </a:lnTo>
                  <a:lnTo>
                    <a:pt x="9018" y="3946"/>
                  </a:lnTo>
                  <a:close/>
                  <a:moveTo>
                    <a:pt x="8616" y="4007"/>
                  </a:moveTo>
                  <a:lnTo>
                    <a:pt x="8745" y="4083"/>
                  </a:lnTo>
                  <a:lnTo>
                    <a:pt x="8554" y="4193"/>
                  </a:lnTo>
                  <a:lnTo>
                    <a:pt x="8425" y="4120"/>
                  </a:lnTo>
                  <a:lnTo>
                    <a:pt x="8616" y="4007"/>
                  </a:lnTo>
                  <a:close/>
                  <a:moveTo>
                    <a:pt x="13208" y="3978"/>
                  </a:moveTo>
                  <a:lnTo>
                    <a:pt x="13395" y="4087"/>
                  </a:lnTo>
                  <a:lnTo>
                    <a:pt x="13205" y="4198"/>
                  </a:lnTo>
                  <a:lnTo>
                    <a:pt x="13017" y="4089"/>
                  </a:lnTo>
                  <a:lnTo>
                    <a:pt x="13208" y="3978"/>
                  </a:lnTo>
                  <a:close/>
                  <a:moveTo>
                    <a:pt x="7233" y="3989"/>
                  </a:moveTo>
                  <a:lnTo>
                    <a:pt x="7362" y="4064"/>
                  </a:lnTo>
                  <a:lnTo>
                    <a:pt x="7127" y="4200"/>
                  </a:lnTo>
                  <a:lnTo>
                    <a:pt x="6998" y="4126"/>
                  </a:lnTo>
                  <a:lnTo>
                    <a:pt x="7233" y="3989"/>
                  </a:lnTo>
                  <a:close/>
                  <a:moveTo>
                    <a:pt x="11827" y="3958"/>
                  </a:moveTo>
                  <a:lnTo>
                    <a:pt x="12014" y="4066"/>
                  </a:lnTo>
                  <a:lnTo>
                    <a:pt x="11779" y="4203"/>
                  </a:lnTo>
                  <a:lnTo>
                    <a:pt x="11592" y="4094"/>
                  </a:lnTo>
                  <a:lnTo>
                    <a:pt x="11827" y="3958"/>
                  </a:lnTo>
                  <a:close/>
                  <a:moveTo>
                    <a:pt x="11424" y="4020"/>
                  </a:moveTo>
                  <a:lnTo>
                    <a:pt x="11553" y="4095"/>
                  </a:lnTo>
                  <a:lnTo>
                    <a:pt x="11363" y="4206"/>
                  </a:lnTo>
                  <a:lnTo>
                    <a:pt x="11234" y="4130"/>
                  </a:lnTo>
                  <a:lnTo>
                    <a:pt x="11424" y="4020"/>
                  </a:lnTo>
                  <a:close/>
                  <a:moveTo>
                    <a:pt x="10041" y="4001"/>
                  </a:moveTo>
                  <a:lnTo>
                    <a:pt x="10171" y="4077"/>
                  </a:lnTo>
                  <a:lnTo>
                    <a:pt x="9937" y="4212"/>
                  </a:lnTo>
                  <a:lnTo>
                    <a:pt x="9808" y="4138"/>
                  </a:lnTo>
                  <a:lnTo>
                    <a:pt x="10041" y="4001"/>
                  </a:lnTo>
                  <a:close/>
                  <a:moveTo>
                    <a:pt x="3964" y="4004"/>
                  </a:moveTo>
                  <a:lnTo>
                    <a:pt x="4151" y="4112"/>
                  </a:lnTo>
                  <a:lnTo>
                    <a:pt x="3961" y="4223"/>
                  </a:lnTo>
                  <a:lnTo>
                    <a:pt x="3774" y="4115"/>
                  </a:lnTo>
                  <a:lnTo>
                    <a:pt x="3964" y="4004"/>
                  </a:lnTo>
                  <a:close/>
                  <a:moveTo>
                    <a:pt x="12850" y="4015"/>
                  </a:moveTo>
                  <a:lnTo>
                    <a:pt x="12979" y="4089"/>
                  </a:lnTo>
                  <a:lnTo>
                    <a:pt x="12744" y="4226"/>
                  </a:lnTo>
                  <a:lnTo>
                    <a:pt x="12615" y="4150"/>
                  </a:lnTo>
                  <a:lnTo>
                    <a:pt x="12850" y="4015"/>
                  </a:lnTo>
                  <a:close/>
                  <a:moveTo>
                    <a:pt x="2581" y="3984"/>
                  </a:moveTo>
                  <a:lnTo>
                    <a:pt x="2769" y="4094"/>
                  </a:lnTo>
                  <a:lnTo>
                    <a:pt x="2535" y="4229"/>
                  </a:lnTo>
                  <a:lnTo>
                    <a:pt x="2346" y="4121"/>
                  </a:lnTo>
                  <a:lnTo>
                    <a:pt x="2581" y="3984"/>
                  </a:lnTo>
                  <a:close/>
                  <a:moveTo>
                    <a:pt x="2179" y="4047"/>
                  </a:moveTo>
                  <a:lnTo>
                    <a:pt x="2308" y="4123"/>
                  </a:lnTo>
                  <a:lnTo>
                    <a:pt x="2117" y="4233"/>
                  </a:lnTo>
                  <a:lnTo>
                    <a:pt x="1988" y="4158"/>
                  </a:lnTo>
                  <a:lnTo>
                    <a:pt x="2179" y="4047"/>
                  </a:lnTo>
                  <a:close/>
                  <a:moveTo>
                    <a:pt x="6772" y="4017"/>
                  </a:moveTo>
                  <a:lnTo>
                    <a:pt x="6960" y="4126"/>
                  </a:lnTo>
                  <a:lnTo>
                    <a:pt x="6769" y="4236"/>
                  </a:lnTo>
                  <a:lnTo>
                    <a:pt x="6582" y="4127"/>
                  </a:lnTo>
                  <a:lnTo>
                    <a:pt x="6772" y="4017"/>
                  </a:lnTo>
                  <a:close/>
                  <a:moveTo>
                    <a:pt x="5391" y="3998"/>
                  </a:moveTo>
                  <a:lnTo>
                    <a:pt x="5579" y="4106"/>
                  </a:lnTo>
                  <a:lnTo>
                    <a:pt x="5344" y="4243"/>
                  </a:lnTo>
                  <a:lnTo>
                    <a:pt x="5156" y="4133"/>
                  </a:lnTo>
                  <a:lnTo>
                    <a:pt x="5391" y="3998"/>
                  </a:lnTo>
                  <a:close/>
                  <a:moveTo>
                    <a:pt x="4989" y="4060"/>
                  </a:moveTo>
                  <a:lnTo>
                    <a:pt x="5118" y="4135"/>
                  </a:lnTo>
                  <a:lnTo>
                    <a:pt x="4927" y="4246"/>
                  </a:lnTo>
                  <a:lnTo>
                    <a:pt x="4798" y="4170"/>
                  </a:lnTo>
                  <a:lnTo>
                    <a:pt x="4989" y="4060"/>
                  </a:lnTo>
                  <a:close/>
                  <a:moveTo>
                    <a:pt x="9582" y="4029"/>
                  </a:moveTo>
                  <a:lnTo>
                    <a:pt x="9770" y="4138"/>
                  </a:lnTo>
                  <a:lnTo>
                    <a:pt x="9579" y="4249"/>
                  </a:lnTo>
                  <a:lnTo>
                    <a:pt x="9392" y="4140"/>
                  </a:lnTo>
                  <a:lnTo>
                    <a:pt x="9582" y="4029"/>
                  </a:lnTo>
                  <a:close/>
                  <a:moveTo>
                    <a:pt x="3606" y="4040"/>
                  </a:moveTo>
                  <a:lnTo>
                    <a:pt x="3735" y="4115"/>
                  </a:lnTo>
                  <a:lnTo>
                    <a:pt x="3500" y="4250"/>
                  </a:lnTo>
                  <a:lnTo>
                    <a:pt x="3371" y="4176"/>
                  </a:lnTo>
                  <a:lnTo>
                    <a:pt x="3606" y="4040"/>
                  </a:lnTo>
                  <a:close/>
                  <a:moveTo>
                    <a:pt x="8200" y="4011"/>
                  </a:moveTo>
                  <a:lnTo>
                    <a:pt x="8387" y="4120"/>
                  </a:lnTo>
                  <a:lnTo>
                    <a:pt x="8153" y="4255"/>
                  </a:lnTo>
                  <a:lnTo>
                    <a:pt x="7964" y="4147"/>
                  </a:lnTo>
                  <a:lnTo>
                    <a:pt x="8200" y="4011"/>
                  </a:lnTo>
                  <a:close/>
                  <a:moveTo>
                    <a:pt x="7797" y="4072"/>
                  </a:moveTo>
                  <a:lnTo>
                    <a:pt x="7928" y="4147"/>
                  </a:lnTo>
                  <a:lnTo>
                    <a:pt x="7736" y="4258"/>
                  </a:lnTo>
                  <a:lnTo>
                    <a:pt x="7607" y="4183"/>
                  </a:lnTo>
                  <a:lnTo>
                    <a:pt x="7797" y="4072"/>
                  </a:lnTo>
                  <a:close/>
                  <a:moveTo>
                    <a:pt x="12389" y="4043"/>
                  </a:moveTo>
                  <a:lnTo>
                    <a:pt x="12576" y="4150"/>
                  </a:lnTo>
                  <a:lnTo>
                    <a:pt x="12386" y="4262"/>
                  </a:lnTo>
                  <a:lnTo>
                    <a:pt x="12198" y="4153"/>
                  </a:lnTo>
                  <a:lnTo>
                    <a:pt x="12389" y="4043"/>
                  </a:lnTo>
                  <a:close/>
                  <a:moveTo>
                    <a:pt x="6416" y="4054"/>
                  </a:moveTo>
                  <a:lnTo>
                    <a:pt x="6545" y="4127"/>
                  </a:lnTo>
                  <a:lnTo>
                    <a:pt x="6310" y="4264"/>
                  </a:lnTo>
                  <a:lnTo>
                    <a:pt x="6181" y="4189"/>
                  </a:lnTo>
                  <a:lnTo>
                    <a:pt x="6416" y="4054"/>
                  </a:lnTo>
                  <a:close/>
                  <a:moveTo>
                    <a:pt x="11008" y="4023"/>
                  </a:moveTo>
                  <a:lnTo>
                    <a:pt x="11195" y="4130"/>
                  </a:lnTo>
                  <a:lnTo>
                    <a:pt x="10962" y="4267"/>
                  </a:lnTo>
                  <a:lnTo>
                    <a:pt x="10773" y="4158"/>
                  </a:lnTo>
                  <a:lnTo>
                    <a:pt x="11008" y="4023"/>
                  </a:lnTo>
                  <a:close/>
                  <a:moveTo>
                    <a:pt x="10607" y="4084"/>
                  </a:moveTo>
                  <a:lnTo>
                    <a:pt x="10736" y="4158"/>
                  </a:lnTo>
                  <a:lnTo>
                    <a:pt x="10545" y="4269"/>
                  </a:lnTo>
                  <a:lnTo>
                    <a:pt x="10416" y="4195"/>
                  </a:lnTo>
                  <a:lnTo>
                    <a:pt x="10607" y="4084"/>
                  </a:lnTo>
                  <a:close/>
                  <a:moveTo>
                    <a:pt x="9224" y="4066"/>
                  </a:moveTo>
                  <a:lnTo>
                    <a:pt x="9355" y="4141"/>
                  </a:lnTo>
                  <a:lnTo>
                    <a:pt x="9120" y="4276"/>
                  </a:lnTo>
                  <a:lnTo>
                    <a:pt x="8991" y="4203"/>
                  </a:lnTo>
                  <a:lnTo>
                    <a:pt x="9224" y="4066"/>
                  </a:lnTo>
                  <a:close/>
                  <a:moveTo>
                    <a:pt x="13415" y="4098"/>
                  </a:moveTo>
                  <a:lnTo>
                    <a:pt x="13544" y="4172"/>
                  </a:lnTo>
                  <a:lnTo>
                    <a:pt x="13354" y="4282"/>
                  </a:lnTo>
                  <a:lnTo>
                    <a:pt x="13225" y="4209"/>
                  </a:lnTo>
                  <a:lnTo>
                    <a:pt x="13415" y="4098"/>
                  </a:lnTo>
                  <a:close/>
                  <a:moveTo>
                    <a:pt x="3147" y="4069"/>
                  </a:moveTo>
                  <a:lnTo>
                    <a:pt x="3334" y="4176"/>
                  </a:lnTo>
                  <a:lnTo>
                    <a:pt x="3144" y="4287"/>
                  </a:lnTo>
                  <a:lnTo>
                    <a:pt x="2956" y="4180"/>
                  </a:lnTo>
                  <a:lnTo>
                    <a:pt x="3147" y="4069"/>
                  </a:lnTo>
                  <a:close/>
                  <a:moveTo>
                    <a:pt x="12032" y="4077"/>
                  </a:moveTo>
                  <a:lnTo>
                    <a:pt x="12162" y="4152"/>
                  </a:lnTo>
                  <a:lnTo>
                    <a:pt x="11928" y="4289"/>
                  </a:lnTo>
                  <a:lnTo>
                    <a:pt x="11799" y="4213"/>
                  </a:lnTo>
                  <a:lnTo>
                    <a:pt x="12032" y="4077"/>
                  </a:lnTo>
                  <a:close/>
                  <a:moveTo>
                    <a:pt x="1763" y="4050"/>
                  </a:moveTo>
                  <a:lnTo>
                    <a:pt x="1950" y="4158"/>
                  </a:lnTo>
                  <a:lnTo>
                    <a:pt x="1717" y="4295"/>
                  </a:lnTo>
                  <a:lnTo>
                    <a:pt x="1528" y="4186"/>
                  </a:lnTo>
                  <a:lnTo>
                    <a:pt x="1763" y="4050"/>
                  </a:lnTo>
                  <a:close/>
                  <a:moveTo>
                    <a:pt x="1362" y="4112"/>
                  </a:moveTo>
                  <a:lnTo>
                    <a:pt x="1491" y="4186"/>
                  </a:lnTo>
                  <a:lnTo>
                    <a:pt x="1300" y="4298"/>
                  </a:lnTo>
                  <a:lnTo>
                    <a:pt x="1171" y="4223"/>
                  </a:lnTo>
                  <a:lnTo>
                    <a:pt x="1362" y="4112"/>
                  </a:lnTo>
                  <a:close/>
                  <a:moveTo>
                    <a:pt x="5955" y="4081"/>
                  </a:moveTo>
                  <a:lnTo>
                    <a:pt x="6142" y="4190"/>
                  </a:lnTo>
                  <a:lnTo>
                    <a:pt x="5952" y="4301"/>
                  </a:lnTo>
                  <a:lnTo>
                    <a:pt x="5765" y="4192"/>
                  </a:lnTo>
                  <a:lnTo>
                    <a:pt x="5955" y="4081"/>
                  </a:lnTo>
                  <a:close/>
                  <a:moveTo>
                    <a:pt x="4572" y="4063"/>
                  </a:moveTo>
                  <a:lnTo>
                    <a:pt x="4760" y="4170"/>
                  </a:lnTo>
                  <a:lnTo>
                    <a:pt x="4526" y="4307"/>
                  </a:lnTo>
                  <a:lnTo>
                    <a:pt x="4339" y="4198"/>
                  </a:lnTo>
                  <a:lnTo>
                    <a:pt x="4572" y="4063"/>
                  </a:lnTo>
                  <a:close/>
                  <a:moveTo>
                    <a:pt x="4171" y="4124"/>
                  </a:moveTo>
                  <a:lnTo>
                    <a:pt x="4301" y="4198"/>
                  </a:lnTo>
                  <a:lnTo>
                    <a:pt x="4110" y="4309"/>
                  </a:lnTo>
                  <a:lnTo>
                    <a:pt x="3981" y="4235"/>
                  </a:lnTo>
                  <a:lnTo>
                    <a:pt x="4171" y="4124"/>
                  </a:lnTo>
                  <a:close/>
                  <a:moveTo>
                    <a:pt x="8765" y="4094"/>
                  </a:moveTo>
                  <a:lnTo>
                    <a:pt x="8952" y="4203"/>
                  </a:lnTo>
                  <a:lnTo>
                    <a:pt x="8762" y="4313"/>
                  </a:lnTo>
                  <a:lnTo>
                    <a:pt x="8574" y="4204"/>
                  </a:lnTo>
                  <a:lnTo>
                    <a:pt x="8765" y="4094"/>
                  </a:lnTo>
                  <a:close/>
                  <a:moveTo>
                    <a:pt x="2789" y="4104"/>
                  </a:moveTo>
                  <a:lnTo>
                    <a:pt x="2918" y="4178"/>
                  </a:lnTo>
                  <a:lnTo>
                    <a:pt x="2683" y="4315"/>
                  </a:lnTo>
                  <a:lnTo>
                    <a:pt x="2554" y="4239"/>
                  </a:lnTo>
                  <a:lnTo>
                    <a:pt x="2789" y="4104"/>
                  </a:lnTo>
                  <a:close/>
                  <a:moveTo>
                    <a:pt x="7381" y="4075"/>
                  </a:moveTo>
                  <a:lnTo>
                    <a:pt x="7568" y="4183"/>
                  </a:lnTo>
                  <a:lnTo>
                    <a:pt x="7335" y="4319"/>
                  </a:lnTo>
                  <a:lnTo>
                    <a:pt x="7147" y="4210"/>
                  </a:lnTo>
                  <a:lnTo>
                    <a:pt x="7381" y="4075"/>
                  </a:lnTo>
                  <a:close/>
                  <a:moveTo>
                    <a:pt x="6980" y="4137"/>
                  </a:moveTo>
                  <a:lnTo>
                    <a:pt x="7109" y="4210"/>
                  </a:lnTo>
                  <a:lnTo>
                    <a:pt x="6918" y="4321"/>
                  </a:lnTo>
                  <a:lnTo>
                    <a:pt x="6789" y="4247"/>
                  </a:lnTo>
                  <a:lnTo>
                    <a:pt x="6980" y="4137"/>
                  </a:lnTo>
                  <a:close/>
                  <a:moveTo>
                    <a:pt x="11573" y="4106"/>
                  </a:moveTo>
                  <a:lnTo>
                    <a:pt x="11761" y="4213"/>
                  </a:lnTo>
                  <a:lnTo>
                    <a:pt x="11570" y="4324"/>
                  </a:lnTo>
                  <a:lnTo>
                    <a:pt x="11383" y="4216"/>
                  </a:lnTo>
                  <a:lnTo>
                    <a:pt x="11573" y="4106"/>
                  </a:lnTo>
                  <a:close/>
                  <a:moveTo>
                    <a:pt x="5597" y="4117"/>
                  </a:moveTo>
                  <a:lnTo>
                    <a:pt x="5728" y="4192"/>
                  </a:lnTo>
                  <a:lnTo>
                    <a:pt x="5493" y="4329"/>
                  </a:lnTo>
                  <a:lnTo>
                    <a:pt x="5364" y="4253"/>
                  </a:lnTo>
                  <a:lnTo>
                    <a:pt x="5597" y="4117"/>
                  </a:lnTo>
                  <a:close/>
                  <a:moveTo>
                    <a:pt x="10191" y="4087"/>
                  </a:moveTo>
                  <a:lnTo>
                    <a:pt x="10378" y="4195"/>
                  </a:lnTo>
                  <a:lnTo>
                    <a:pt x="10144" y="4332"/>
                  </a:lnTo>
                  <a:lnTo>
                    <a:pt x="9957" y="4224"/>
                  </a:lnTo>
                  <a:lnTo>
                    <a:pt x="10191" y="4087"/>
                  </a:lnTo>
                  <a:close/>
                  <a:moveTo>
                    <a:pt x="9788" y="4149"/>
                  </a:moveTo>
                  <a:lnTo>
                    <a:pt x="9919" y="4224"/>
                  </a:lnTo>
                  <a:lnTo>
                    <a:pt x="9727" y="4335"/>
                  </a:lnTo>
                  <a:lnTo>
                    <a:pt x="9598" y="4259"/>
                  </a:lnTo>
                  <a:lnTo>
                    <a:pt x="9788" y="4149"/>
                  </a:lnTo>
                  <a:close/>
                  <a:moveTo>
                    <a:pt x="8407" y="4130"/>
                  </a:moveTo>
                  <a:lnTo>
                    <a:pt x="8536" y="4204"/>
                  </a:lnTo>
                  <a:lnTo>
                    <a:pt x="8301" y="4341"/>
                  </a:lnTo>
                  <a:lnTo>
                    <a:pt x="8172" y="4266"/>
                  </a:lnTo>
                  <a:lnTo>
                    <a:pt x="8407" y="4130"/>
                  </a:lnTo>
                  <a:close/>
                  <a:moveTo>
                    <a:pt x="12997" y="4100"/>
                  </a:moveTo>
                  <a:lnTo>
                    <a:pt x="13186" y="4209"/>
                  </a:lnTo>
                  <a:lnTo>
                    <a:pt x="12951" y="4345"/>
                  </a:lnTo>
                  <a:lnTo>
                    <a:pt x="12764" y="4236"/>
                  </a:lnTo>
                  <a:lnTo>
                    <a:pt x="12997" y="4100"/>
                  </a:lnTo>
                  <a:close/>
                  <a:moveTo>
                    <a:pt x="12596" y="4163"/>
                  </a:moveTo>
                  <a:lnTo>
                    <a:pt x="12725" y="4236"/>
                  </a:lnTo>
                  <a:lnTo>
                    <a:pt x="12535" y="4347"/>
                  </a:lnTo>
                  <a:lnTo>
                    <a:pt x="12406" y="4273"/>
                  </a:lnTo>
                  <a:lnTo>
                    <a:pt x="12596" y="4163"/>
                  </a:lnTo>
                  <a:close/>
                  <a:moveTo>
                    <a:pt x="2328" y="4132"/>
                  </a:moveTo>
                  <a:lnTo>
                    <a:pt x="2515" y="4241"/>
                  </a:lnTo>
                  <a:lnTo>
                    <a:pt x="2325" y="4352"/>
                  </a:lnTo>
                  <a:lnTo>
                    <a:pt x="2137" y="4243"/>
                  </a:lnTo>
                  <a:lnTo>
                    <a:pt x="2328" y="4132"/>
                  </a:lnTo>
                  <a:close/>
                  <a:moveTo>
                    <a:pt x="11215" y="4141"/>
                  </a:moveTo>
                  <a:lnTo>
                    <a:pt x="11344" y="4216"/>
                  </a:lnTo>
                  <a:lnTo>
                    <a:pt x="11109" y="4353"/>
                  </a:lnTo>
                  <a:lnTo>
                    <a:pt x="10980" y="4278"/>
                  </a:lnTo>
                  <a:lnTo>
                    <a:pt x="11215" y="4141"/>
                  </a:lnTo>
                  <a:close/>
                  <a:moveTo>
                    <a:pt x="5138" y="4146"/>
                  </a:moveTo>
                  <a:lnTo>
                    <a:pt x="5325" y="4253"/>
                  </a:lnTo>
                  <a:lnTo>
                    <a:pt x="5135" y="4364"/>
                  </a:lnTo>
                  <a:lnTo>
                    <a:pt x="4947" y="4256"/>
                  </a:lnTo>
                  <a:lnTo>
                    <a:pt x="5138" y="4146"/>
                  </a:lnTo>
                  <a:close/>
                  <a:moveTo>
                    <a:pt x="3754" y="4126"/>
                  </a:moveTo>
                  <a:lnTo>
                    <a:pt x="3941" y="4235"/>
                  </a:lnTo>
                  <a:lnTo>
                    <a:pt x="3708" y="4370"/>
                  </a:lnTo>
                  <a:lnTo>
                    <a:pt x="3520" y="4262"/>
                  </a:lnTo>
                  <a:lnTo>
                    <a:pt x="3754" y="4126"/>
                  </a:lnTo>
                  <a:close/>
                  <a:moveTo>
                    <a:pt x="3353" y="4187"/>
                  </a:moveTo>
                  <a:lnTo>
                    <a:pt x="3482" y="4262"/>
                  </a:lnTo>
                  <a:lnTo>
                    <a:pt x="3291" y="4373"/>
                  </a:lnTo>
                  <a:lnTo>
                    <a:pt x="3162" y="4298"/>
                  </a:lnTo>
                  <a:lnTo>
                    <a:pt x="3353" y="4187"/>
                  </a:lnTo>
                  <a:close/>
                  <a:moveTo>
                    <a:pt x="7946" y="4158"/>
                  </a:moveTo>
                  <a:lnTo>
                    <a:pt x="8133" y="4266"/>
                  </a:lnTo>
                  <a:lnTo>
                    <a:pt x="7943" y="4378"/>
                  </a:lnTo>
                  <a:lnTo>
                    <a:pt x="7756" y="4269"/>
                  </a:lnTo>
                  <a:lnTo>
                    <a:pt x="7946" y="4158"/>
                  </a:lnTo>
                  <a:close/>
                  <a:moveTo>
                    <a:pt x="1970" y="4169"/>
                  </a:moveTo>
                  <a:lnTo>
                    <a:pt x="2099" y="4244"/>
                  </a:lnTo>
                  <a:lnTo>
                    <a:pt x="1864" y="4381"/>
                  </a:lnTo>
                  <a:lnTo>
                    <a:pt x="1735" y="4306"/>
                  </a:lnTo>
                  <a:lnTo>
                    <a:pt x="1970" y="4169"/>
                  </a:lnTo>
                  <a:close/>
                  <a:moveTo>
                    <a:pt x="6563" y="4138"/>
                  </a:moveTo>
                  <a:lnTo>
                    <a:pt x="6751" y="4247"/>
                  </a:lnTo>
                  <a:lnTo>
                    <a:pt x="6516" y="4382"/>
                  </a:lnTo>
                  <a:lnTo>
                    <a:pt x="6328" y="4275"/>
                  </a:lnTo>
                  <a:lnTo>
                    <a:pt x="6563" y="4138"/>
                  </a:lnTo>
                  <a:close/>
                  <a:moveTo>
                    <a:pt x="6161" y="4201"/>
                  </a:moveTo>
                  <a:lnTo>
                    <a:pt x="6291" y="4275"/>
                  </a:lnTo>
                  <a:lnTo>
                    <a:pt x="6101" y="4385"/>
                  </a:lnTo>
                  <a:lnTo>
                    <a:pt x="5970" y="4312"/>
                  </a:lnTo>
                  <a:lnTo>
                    <a:pt x="6161" y="4201"/>
                  </a:lnTo>
                  <a:close/>
                  <a:moveTo>
                    <a:pt x="10754" y="4170"/>
                  </a:moveTo>
                  <a:lnTo>
                    <a:pt x="10942" y="4278"/>
                  </a:lnTo>
                  <a:lnTo>
                    <a:pt x="10751" y="4388"/>
                  </a:lnTo>
                  <a:lnTo>
                    <a:pt x="10564" y="4281"/>
                  </a:lnTo>
                  <a:lnTo>
                    <a:pt x="10754" y="4170"/>
                  </a:lnTo>
                  <a:close/>
                  <a:moveTo>
                    <a:pt x="4780" y="4181"/>
                  </a:moveTo>
                  <a:lnTo>
                    <a:pt x="4909" y="4256"/>
                  </a:lnTo>
                  <a:lnTo>
                    <a:pt x="4674" y="4392"/>
                  </a:lnTo>
                  <a:lnTo>
                    <a:pt x="4545" y="4318"/>
                  </a:lnTo>
                  <a:lnTo>
                    <a:pt x="4780" y="4181"/>
                  </a:lnTo>
                  <a:close/>
                  <a:moveTo>
                    <a:pt x="9373" y="4152"/>
                  </a:moveTo>
                  <a:lnTo>
                    <a:pt x="9561" y="4259"/>
                  </a:lnTo>
                  <a:lnTo>
                    <a:pt x="9326" y="4396"/>
                  </a:lnTo>
                  <a:lnTo>
                    <a:pt x="9138" y="4287"/>
                  </a:lnTo>
                  <a:lnTo>
                    <a:pt x="9373" y="4152"/>
                  </a:lnTo>
                  <a:close/>
                  <a:moveTo>
                    <a:pt x="8972" y="4213"/>
                  </a:moveTo>
                  <a:lnTo>
                    <a:pt x="9101" y="4287"/>
                  </a:lnTo>
                  <a:lnTo>
                    <a:pt x="8911" y="4398"/>
                  </a:lnTo>
                  <a:lnTo>
                    <a:pt x="8780" y="4324"/>
                  </a:lnTo>
                  <a:lnTo>
                    <a:pt x="8972" y="4213"/>
                  </a:lnTo>
                  <a:close/>
                  <a:moveTo>
                    <a:pt x="7588" y="4193"/>
                  </a:moveTo>
                  <a:lnTo>
                    <a:pt x="7717" y="4269"/>
                  </a:lnTo>
                  <a:lnTo>
                    <a:pt x="7482" y="4405"/>
                  </a:lnTo>
                  <a:lnTo>
                    <a:pt x="7353" y="4330"/>
                  </a:lnTo>
                  <a:lnTo>
                    <a:pt x="7588" y="4193"/>
                  </a:lnTo>
                  <a:close/>
                  <a:moveTo>
                    <a:pt x="12180" y="4164"/>
                  </a:moveTo>
                  <a:lnTo>
                    <a:pt x="12367" y="4273"/>
                  </a:lnTo>
                  <a:lnTo>
                    <a:pt x="12132" y="4408"/>
                  </a:lnTo>
                  <a:lnTo>
                    <a:pt x="11945" y="4301"/>
                  </a:lnTo>
                  <a:lnTo>
                    <a:pt x="12180" y="4164"/>
                  </a:lnTo>
                  <a:close/>
                  <a:moveTo>
                    <a:pt x="11779" y="4224"/>
                  </a:moveTo>
                  <a:lnTo>
                    <a:pt x="11908" y="4299"/>
                  </a:lnTo>
                  <a:lnTo>
                    <a:pt x="11718" y="4410"/>
                  </a:lnTo>
                  <a:lnTo>
                    <a:pt x="11589" y="4335"/>
                  </a:lnTo>
                  <a:lnTo>
                    <a:pt x="11779" y="4224"/>
                  </a:lnTo>
                  <a:close/>
                  <a:moveTo>
                    <a:pt x="1509" y="4198"/>
                  </a:moveTo>
                  <a:lnTo>
                    <a:pt x="1697" y="4306"/>
                  </a:lnTo>
                  <a:lnTo>
                    <a:pt x="1506" y="4416"/>
                  </a:lnTo>
                  <a:lnTo>
                    <a:pt x="1319" y="4309"/>
                  </a:lnTo>
                  <a:lnTo>
                    <a:pt x="1509" y="4198"/>
                  </a:lnTo>
                  <a:close/>
                  <a:moveTo>
                    <a:pt x="10396" y="4206"/>
                  </a:moveTo>
                  <a:lnTo>
                    <a:pt x="10525" y="4281"/>
                  </a:lnTo>
                  <a:lnTo>
                    <a:pt x="10292" y="4416"/>
                  </a:lnTo>
                  <a:lnTo>
                    <a:pt x="10163" y="4342"/>
                  </a:lnTo>
                  <a:lnTo>
                    <a:pt x="10396" y="4206"/>
                  </a:lnTo>
                  <a:close/>
                  <a:moveTo>
                    <a:pt x="4319" y="4209"/>
                  </a:moveTo>
                  <a:lnTo>
                    <a:pt x="4506" y="4318"/>
                  </a:lnTo>
                  <a:lnTo>
                    <a:pt x="4316" y="4428"/>
                  </a:lnTo>
                  <a:lnTo>
                    <a:pt x="4128" y="4321"/>
                  </a:lnTo>
                  <a:lnTo>
                    <a:pt x="4319" y="4209"/>
                  </a:lnTo>
                  <a:close/>
                  <a:moveTo>
                    <a:pt x="13206" y="4219"/>
                  </a:moveTo>
                  <a:lnTo>
                    <a:pt x="13335" y="4295"/>
                  </a:lnTo>
                  <a:lnTo>
                    <a:pt x="13100" y="4430"/>
                  </a:lnTo>
                  <a:lnTo>
                    <a:pt x="12971" y="4356"/>
                  </a:lnTo>
                  <a:lnTo>
                    <a:pt x="13206" y="4219"/>
                  </a:lnTo>
                  <a:close/>
                  <a:moveTo>
                    <a:pt x="2936" y="4190"/>
                  </a:moveTo>
                  <a:lnTo>
                    <a:pt x="3124" y="4299"/>
                  </a:lnTo>
                  <a:lnTo>
                    <a:pt x="2890" y="4435"/>
                  </a:lnTo>
                  <a:lnTo>
                    <a:pt x="2703" y="4327"/>
                  </a:lnTo>
                  <a:lnTo>
                    <a:pt x="2936" y="4190"/>
                  </a:lnTo>
                  <a:close/>
                  <a:moveTo>
                    <a:pt x="2535" y="4252"/>
                  </a:moveTo>
                  <a:lnTo>
                    <a:pt x="2664" y="4325"/>
                  </a:lnTo>
                  <a:lnTo>
                    <a:pt x="2474" y="4436"/>
                  </a:lnTo>
                  <a:lnTo>
                    <a:pt x="2345" y="4362"/>
                  </a:lnTo>
                  <a:lnTo>
                    <a:pt x="2535" y="4252"/>
                  </a:lnTo>
                  <a:close/>
                  <a:moveTo>
                    <a:pt x="7127" y="4221"/>
                  </a:moveTo>
                  <a:lnTo>
                    <a:pt x="7316" y="4330"/>
                  </a:lnTo>
                  <a:lnTo>
                    <a:pt x="7124" y="4441"/>
                  </a:lnTo>
                  <a:lnTo>
                    <a:pt x="6937" y="4333"/>
                  </a:lnTo>
                  <a:lnTo>
                    <a:pt x="7127" y="4221"/>
                  </a:lnTo>
                  <a:close/>
                  <a:moveTo>
                    <a:pt x="1153" y="4233"/>
                  </a:moveTo>
                  <a:lnTo>
                    <a:pt x="1282" y="4307"/>
                  </a:lnTo>
                  <a:lnTo>
                    <a:pt x="1048" y="4444"/>
                  </a:lnTo>
                  <a:lnTo>
                    <a:pt x="918" y="4368"/>
                  </a:lnTo>
                  <a:lnTo>
                    <a:pt x="1153" y="4233"/>
                  </a:lnTo>
                  <a:close/>
                  <a:moveTo>
                    <a:pt x="5746" y="4203"/>
                  </a:moveTo>
                  <a:lnTo>
                    <a:pt x="5934" y="4312"/>
                  </a:lnTo>
                  <a:lnTo>
                    <a:pt x="5698" y="4447"/>
                  </a:lnTo>
                  <a:lnTo>
                    <a:pt x="5511" y="4339"/>
                  </a:lnTo>
                  <a:lnTo>
                    <a:pt x="5746" y="4203"/>
                  </a:lnTo>
                  <a:close/>
                  <a:moveTo>
                    <a:pt x="5344" y="4264"/>
                  </a:moveTo>
                  <a:lnTo>
                    <a:pt x="5474" y="4339"/>
                  </a:lnTo>
                  <a:lnTo>
                    <a:pt x="5282" y="4450"/>
                  </a:lnTo>
                  <a:lnTo>
                    <a:pt x="5153" y="4375"/>
                  </a:lnTo>
                  <a:lnTo>
                    <a:pt x="5344" y="4264"/>
                  </a:lnTo>
                  <a:close/>
                  <a:moveTo>
                    <a:pt x="9937" y="4235"/>
                  </a:moveTo>
                  <a:lnTo>
                    <a:pt x="10124" y="4342"/>
                  </a:lnTo>
                  <a:lnTo>
                    <a:pt x="9934" y="4453"/>
                  </a:lnTo>
                  <a:lnTo>
                    <a:pt x="9747" y="4345"/>
                  </a:lnTo>
                  <a:lnTo>
                    <a:pt x="9937" y="4235"/>
                  </a:lnTo>
                  <a:close/>
                  <a:moveTo>
                    <a:pt x="3961" y="4246"/>
                  </a:moveTo>
                  <a:lnTo>
                    <a:pt x="4092" y="4321"/>
                  </a:lnTo>
                  <a:lnTo>
                    <a:pt x="3857" y="4456"/>
                  </a:lnTo>
                  <a:lnTo>
                    <a:pt x="3727" y="4382"/>
                  </a:lnTo>
                  <a:lnTo>
                    <a:pt x="3961" y="4246"/>
                  </a:lnTo>
                  <a:close/>
                  <a:moveTo>
                    <a:pt x="8554" y="4215"/>
                  </a:moveTo>
                  <a:lnTo>
                    <a:pt x="8743" y="4324"/>
                  </a:lnTo>
                  <a:lnTo>
                    <a:pt x="8508" y="4461"/>
                  </a:lnTo>
                  <a:lnTo>
                    <a:pt x="8321" y="4352"/>
                  </a:lnTo>
                  <a:lnTo>
                    <a:pt x="8554" y="4215"/>
                  </a:lnTo>
                  <a:close/>
                  <a:moveTo>
                    <a:pt x="8153" y="4278"/>
                  </a:moveTo>
                  <a:lnTo>
                    <a:pt x="8282" y="4352"/>
                  </a:lnTo>
                  <a:lnTo>
                    <a:pt x="8092" y="4462"/>
                  </a:lnTo>
                  <a:lnTo>
                    <a:pt x="7963" y="4388"/>
                  </a:lnTo>
                  <a:lnTo>
                    <a:pt x="8153" y="4278"/>
                  </a:lnTo>
                  <a:close/>
                  <a:moveTo>
                    <a:pt x="12744" y="4247"/>
                  </a:moveTo>
                  <a:lnTo>
                    <a:pt x="12933" y="4356"/>
                  </a:lnTo>
                  <a:lnTo>
                    <a:pt x="12741" y="4467"/>
                  </a:lnTo>
                  <a:lnTo>
                    <a:pt x="12553" y="4358"/>
                  </a:lnTo>
                  <a:lnTo>
                    <a:pt x="12744" y="4247"/>
                  </a:lnTo>
                  <a:close/>
                  <a:moveTo>
                    <a:pt x="6769" y="4258"/>
                  </a:moveTo>
                  <a:lnTo>
                    <a:pt x="6898" y="4333"/>
                  </a:lnTo>
                  <a:lnTo>
                    <a:pt x="6665" y="4468"/>
                  </a:lnTo>
                  <a:lnTo>
                    <a:pt x="6536" y="4395"/>
                  </a:lnTo>
                  <a:lnTo>
                    <a:pt x="6769" y="4258"/>
                  </a:lnTo>
                  <a:close/>
                  <a:moveTo>
                    <a:pt x="11363" y="4227"/>
                  </a:moveTo>
                  <a:lnTo>
                    <a:pt x="11550" y="4335"/>
                  </a:lnTo>
                  <a:lnTo>
                    <a:pt x="11317" y="4471"/>
                  </a:lnTo>
                  <a:lnTo>
                    <a:pt x="11129" y="4364"/>
                  </a:lnTo>
                  <a:lnTo>
                    <a:pt x="11363" y="4227"/>
                  </a:lnTo>
                  <a:close/>
                  <a:moveTo>
                    <a:pt x="10962" y="4289"/>
                  </a:moveTo>
                  <a:lnTo>
                    <a:pt x="11091" y="4364"/>
                  </a:lnTo>
                  <a:lnTo>
                    <a:pt x="10900" y="4474"/>
                  </a:lnTo>
                  <a:lnTo>
                    <a:pt x="10771" y="4399"/>
                  </a:lnTo>
                  <a:lnTo>
                    <a:pt x="10962" y="4289"/>
                  </a:lnTo>
                  <a:close/>
                  <a:moveTo>
                    <a:pt x="9579" y="4270"/>
                  </a:moveTo>
                  <a:lnTo>
                    <a:pt x="9708" y="4345"/>
                  </a:lnTo>
                  <a:lnTo>
                    <a:pt x="9475" y="4482"/>
                  </a:lnTo>
                  <a:lnTo>
                    <a:pt x="9346" y="4407"/>
                  </a:lnTo>
                  <a:lnTo>
                    <a:pt x="9579" y="4270"/>
                  </a:lnTo>
                  <a:close/>
                  <a:moveTo>
                    <a:pt x="3500" y="4273"/>
                  </a:moveTo>
                  <a:lnTo>
                    <a:pt x="3688" y="4381"/>
                  </a:lnTo>
                  <a:lnTo>
                    <a:pt x="3497" y="4493"/>
                  </a:lnTo>
                  <a:lnTo>
                    <a:pt x="3310" y="4384"/>
                  </a:lnTo>
                  <a:lnTo>
                    <a:pt x="3500" y="4273"/>
                  </a:lnTo>
                  <a:close/>
                  <a:moveTo>
                    <a:pt x="12386" y="4284"/>
                  </a:moveTo>
                  <a:lnTo>
                    <a:pt x="12516" y="4358"/>
                  </a:lnTo>
                  <a:lnTo>
                    <a:pt x="12281" y="4494"/>
                  </a:lnTo>
                  <a:lnTo>
                    <a:pt x="12152" y="4421"/>
                  </a:lnTo>
                  <a:lnTo>
                    <a:pt x="12386" y="4284"/>
                  </a:lnTo>
                  <a:close/>
                  <a:moveTo>
                    <a:pt x="2119" y="4253"/>
                  </a:moveTo>
                  <a:lnTo>
                    <a:pt x="2306" y="4362"/>
                  </a:lnTo>
                  <a:lnTo>
                    <a:pt x="2071" y="4498"/>
                  </a:lnTo>
                  <a:lnTo>
                    <a:pt x="1884" y="4390"/>
                  </a:lnTo>
                  <a:lnTo>
                    <a:pt x="2119" y="4253"/>
                  </a:lnTo>
                  <a:close/>
                  <a:moveTo>
                    <a:pt x="1717" y="4316"/>
                  </a:moveTo>
                  <a:lnTo>
                    <a:pt x="1846" y="4392"/>
                  </a:lnTo>
                  <a:lnTo>
                    <a:pt x="1655" y="4502"/>
                  </a:lnTo>
                  <a:lnTo>
                    <a:pt x="1526" y="4427"/>
                  </a:lnTo>
                  <a:lnTo>
                    <a:pt x="1717" y="4316"/>
                  </a:lnTo>
                  <a:close/>
                  <a:moveTo>
                    <a:pt x="6310" y="4286"/>
                  </a:moveTo>
                  <a:lnTo>
                    <a:pt x="6497" y="4395"/>
                  </a:lnTo>
                  <a:lnTo>
                    <a:pt x="6307" y="4505"/>
                  </a:lnTo>
                  <a:lnTo>
                    <a:pt x="6119" y="4398"/>
                  </a:lnTo>
                  <a:lnTo>
                    <a:pt x="6310" y="4286"/>
                  </a:lnTo>
                  <a:close/>
                  <a:moveTo>
                    <a:pt x="4927" y="4267"/>
                  </a:moveTo>
                  <a:lnTo>
                    <a:pt x="5116" y="4375"/>
                  </a:lnTo>
                  <a:lnTo>
                    <a:pt x="4881" y="4511"/>
                  </a:lnTo>
                  <a:lnTo>
                    <a:pt x="4694" y="4404"/>
                  </a:lnTo>
                  <a:lnTo>
                    <a:pt x="4927" y="4267"/>
                  </a:lnTo>
                  <a:close/>
                  <a:moveTo>
                    <a:pt x="4526" y="4329"/>
                  </a:moveTo>
                  <a:lnTo>
                    <a:pt x="4655" y="4404"/>
                  </a:lnTo>
                  <a:lnTo>
                    <a:pt x="4465" y="4514"/>
                  </a:lnTo>
                  <a:lnTo>
                    <a:pt x="4336" y="4439"/>
                  </a:lnTo>
                  <a:lnTo>
                    <a:pt x="4526" y="4329"/>
                  </a:lnTo>
                  <a:close/>
                  <a:moveTo>
                    <a:pt x="9120" y="4299"/>
                  </a:moveTo>
                  <a:lnTo>
                    <a:pt x="9307" y="4407"/>
                  </a:lnTo>
                  <a:lnTo>
                    <a:pt x="9117" y="4518"/>
                  </a:lnTo>
                  <a:lnTo>
                    <a:pt x="8929" y="4410"/>
                  </a:lnTo>
                  <a:lnTo>
                    <a:pt x="9120" y="4299"/>
                  </a:lnTo>
                  <a:close/>
                  <a:moveTo>
                    <a:pt x="3144" y="4309"/>
                  </a:moveTo>
                  <a:lnTo>
                    <a:pt x="3273" y="4384"/>
                  </a:lnTo>
                  <a:lnTo>
                    <a:pt x="3038" y="4521"/>
                  </a:lnTo>
                  <a:lnTo>
                    <a:pt x="2909" y="4445"/>
                  </a:lnTo>
                  <a:lnTo>
                    <a:pt x="3144" y="4309"/>
                  </a:lnTo>
                  <a:close/>
                  <a:moveTo>
                    <a:pt x="7737" y="4279"/>
                  </a:moveTo>
                  <a:lnTo>
                    <a:pt x="7925" y="4388"/>
                  </a:lnTo>
                  <a:lnTo>
                    <a:pt x="7689" y="4524"/>
                  </a:lnTo>
                  <a:lnTo>
                    <a:pt x="7502" y="4416"/>
                  </a:lnTo>
                  <a:lnTo>
                    <a:pt x="7737" y="4279"/>
                  </a:lnTo>
                  <a:close/>
                  <a:moveTo>
                    <a:pt x="7335" y="4341"/>
                  </a:moveTo>
                  <a:lnTo>
                    <a:pt x="7464" y="4416"/>
                  </a:lnTo>
                  <a:lnTo>
                    <a:pt x="7273" y="4527"/>
                  </a:lnTo>
                  <a:lnTo>
                    <a:pt x="7144" y="4451"/>
                  </a:lnTo>
                  <a:lnTo>
                    <a:pt x="7335" y="4341"/>
                  </a:lnTo>
                  <a:close/>
                  <a:moveTo>
                    <a:pt x="11926" y="4312"/>
                  </a:moveTo>
                  <a:lnTo>
                    <a:pt x="12114" y="4421"/>
                  </a:lnTo>
                  <a:lnTo>
                    <a:pt x="11923" y="4531"/>
                  </a:lnTo>
                  <a:lnTo>
                    <a:pt x="11736" y="4422"/>
                  </a:lnTo>
                  <a:lnTo>
                    <a:pt x="11926" y="4312"/>
                  </a:lnTo>
                  <a:close/>
                  <a:moveTo>
                    <a:pt x="5954" y="4322"/>
                  </a:moveTo>
                  <a:lnTo>
                    <a:pt x="6083" y="4398"/>
                  </a:lnTo>
                  <a:lnTo>
                    <a:pt x="5848" y="4533"/>
                  </a:lnTo>
                  <a:lnTo>
                    <a:pt x="5718" y="4459"/>
                  </a:lnTo>
                  <a:lnTo>
                    <a:pt x="5954" y="4322"/>
                  </a:lnTo>
                  <a:close/>
                  <a:moveTo>
                    <a:pt x="10545" y="4292"/>
                  </a:moveTo>
                  <a:lnTo>
                    <a:pt x="10733" y="4399"/>
                  </a:lnTo>
                  <a:lnTo>
                    <a:pt x="10498" y="4536"/>
                  </a:lnTo>
                  <a:lnTo>
                    <a:pt x="10310" y="4428"/>
                  </a:lnTo>
                  <a:lnTo>
                    <a:pt x="10545" y="4292"/>
                  </a:lnTo>
                  <a:close/>
                  <a:moveTo>
                    <a:pt x="10143" y="4353"/>
                  </a:moveTo>
                  <a:lnTo>
                    <a:pt x="10273" y="4427"/>
                  </a:lnTo>
                  <a:lnTo>
                    <a:pt x="10081" y="4539"/>
                  </a:lnTo>
                  <a:lnTo>
                    <a:pt x="9952" y="4464"/>
                  </a:lnTo>
                  <a:lnTo>
                    <a:pt x="10143" y="4353"/>
                  </a:lnTo>
                  <a:close/>
                  <a:moveTo>
                    <a:pt x="8762" y="4335"/>
                  </a:moveTo>
                  <a:lnTo>
                    <a:pt x="8891" y="4410"/>
                  </a:lnTo>
                  <a:lnTo>
                    <a:pt x="8657" y="4545"/>
                  </a:lnTo>
                  <a:lnTo>
                    <a:pt x="8527" y="4471"/>
                  </a:lnTo>
                  <a:lnTo>
                    <a:pt x="8762" y="4335"/>
                  </a:lnTo>
                  <a:close/>
                  <a:moveTo>
                    <a:pt x="12953" y="4367"/>
                  </a:moveTo>
                  <a:lnTo>
                    <a:pt x="13082" y="4442"/>
                  </a:lnTo>
                  <a:lnTo>
                    <a:pt x="12890" y="4553"/>
                  </a:lnTo>
                  <a:lnTo>
                    <a:pt x="12761" y="4478"/>
                  </a:lnTo>
                  <a:lnTo>
                    <a:pt x="12953" y="4367"/>
                  </a:lnTo>
                  <a:close/>
                  <a:moveTo>
                    <a:pt x="2683" y="4338"/>
                  </a:moveTo>
                  <a:lnTo>
                    <a:pt x="2870" y="4445"/>
                  </a:lnTo>
                  <a:lnTo>
                    <a:pt x="2680" y="4557"/>
                  </a:lnTo>
                  <a:lnTo>
                    <a:pt x="2492" y="4448"/>
                  </a:lnTo>
                  <a:lnTo>
                    <a:pt x="2683" y="4338"/>
                  </a:lnTo>
                  <a:close/>
                  <a:moveTo>
                    <a:pt x="11570" y="4347"/>
                  </a:moveTo>
                  <a:lnTo>
                    <a:pt x="11699" y="4421"/>
                  </a:lnTo>
                  <a:lnTo>
                    <a:pt x="11464" y="4557"/>
                  </a:lnTo>
                  <a:lnTo>
                    <a:pt x="11335" y="4482"/>
                  </a:lnTo>
                  <a:lnTo>
                    <a:pt x="11570" y="4347"/>
                  </a:lnTo>
                  <a:close/>
                  <a:moveTo>
                    <a:pt x="1300" y="4319"/>
                  </a:moveTo>
                  <a:lnTo>
                    <a:pt x="1488" y="4427"/>
                  </a:lnTo>
                  <a:lnTo>
                    <a:pt x="1253" y="4564"/>
                  </a:lnTo>
                  <a:lnTo>
                    <a:pt x="1065" y="4456"/>
                  </a:lnTo>
                  <a:lnTo>
                    <a:pt x="1300" y="4319"/>
                  </a:lnTo>
                  <a:close/>
                  <a:moveTo>
                    <a:pt x="899" y="4379"/>
                  </a:moveTo>
                  <a:lnTo>
                    <a:pt x="1028" y="4455"/>
                  </a:lnTo>
                  <a:lnTo>
                    <a:pt x="838" y="4565"/>
                  </a:lnTo>
                  <a:lnTo>
                    <a:pt x="709" y="4491"/>
                  </a:lnTo>
                  <a:lnTo>
                    <a:pt x="899" y="4379"/>
                  </a:lnTo>
                  <a:close/>
                  <a:moveTo>
                    <a:pt x="5493" y="4350"/>
                  </a:moveTo>
                  <a:lnTo>
                    <a:pt x="5680" y="4459"/>
                  </a:lnTo>
                  <a:lnTo>
                    <a:pt x="5490" y="4570"/>
                  </a:lnTo>
                  <a:lnTo>
                    <a:pt x="5302" y="4461"/>
                  </a:lnTo>
                  <a:lnTo>
                    <a:pt x="5493" y="4350"/>
                  </a:lnTo>
                  <a:close/>
                  <a:moveTo>
                    <a:pt x="4110" y="4332"/>
                  </a:moveTo>
                  <a:lnTo>
                    <a:pt x="4297" y="4439"/>
                  </a:lnTo>
                  <a:lnTo>
                    <a:pt x="4062" y="4576"/>
                  </a:lnTo>
                  <a:lnTo>
                    <a:pt x="3875" y="4467"/>
                  </a:lnTo>
                  <a:lnTo>
                    <a:pt x="4110" y="4332"/>
                  </a:lnTo>
                  <a:close/>
                  <a:moveTo>
                    <a:pt x="3709" y="4393"/>
                  </a:moveTo>
                  <a:lnTo>
                    <a:pt x="3838" y="4467"/>
                  </a:lnTo>
                  <a:lnTo>
                    <a:pt x="3648" y="4579"/>
                  </a:lnTo>
                  <a:lnTo>
                    <a:pt x="3517" y="4504"/>
                  </a:lnTo>
                  <a:lnTo>
                    <a:pt x="3709" y="4393"/>
                  </a:lnTo>
                  <a:close/>
                  <a:moveTo>
                    <a:pt x="8302" y="4362"/>
                  </a:moveTo>
                  <a:lnTo>
                    <a:pt x="8490" y="4471"/>
                  </a:lnTo>
                  <a:lnTo>
                    <a:pt x="8298" y="4582"/>
                  </a:lnTo>
                  <a:lnTo>
                    <a:pt x="8110" y="4473"/>
                  </a:lnTo>
                  <a:lnTo>
                    <a:pt x="8302" y="4362"/>
                  </a:lnTo>
                  <a:close/>
                  <a:moveTo>
                    <a:pt x="2325" y="4373"/>
                  </a:moveTo>
                  <a:lnTo>
                    <a:pt x="2454" y="4447"/>
                  </a:lnTo>
                  <a:lnTo>
                    <a:pt x="2220" y="4584"/>
                  </a:lnTo>
                  <a:lnTo>
                    <a:pt x="2091" y="4510"/>
                  </a:lnTo>
                  <a:lnTo>
                    <a:pt x="2325" y="4373"/>
                  </a:lnTo>
                  <a:close/>
                  <a:moveTo>
                    <a:pt x="6918" y="4344"/>
                  </a:moveTo>
                  <a:lnTo>
                    <a:pt x="7106" y="4451"/>
                  </a:lnTo>
                  <a:lnTo>
                    <a:pt x="6871" y="4588"/>
                  </a:lnTo>
                  <a:lnTo>
                    <a:pt x="6683" y="4479"/>
                  </a:lnTo>
                  <a:lnTo>
                    <a:pt x="6918" y="4344"/>
                  </a:lnTo>
                  <a:close/>
                  <a:moveTo>
                    <a:pt x="6517" y="4405"/>
                  </a:moveTo>
                  <a:lnTo>
                    <a:pt x="6646" y="4481"/>
                  </a:lnTo>
                  <a:lnTo>
                    <a:pt x="6456" y="4591"/>
                  </a:lnTo>
                  <a:lnTo>
                    <a:pt x="6327" y="4516"/>
                  </a:lnTo>
                  <a:lnTo>
                    <a:pt x="6517" y="4405"/>
                  </a:lnTo>
                  <a:close/>
                  <a:moveTo>
                    <a:pt x="11109" y="4375"/>
                  </a:moveTo>
                  <a:lnTo>
                    <a:pt x="11297" y="4482"/>
                  </a:lnTo>
                  <a:lnTo>
                    <a:pt x="11106" y="4593"/>
                  </a:lnTo>
                  <a:lnTo>
                    <a:pt x="10919" y="4485"/>
                  </a:lnTo>
                  <a:lnTo>
                    <a:pt x="11109" y="4375"/>
                  </a:lnTo>
                  <a:close/>
                  <a:moveTo>
                    <a:pt x="5135" y="4387"/>
                  </a:moveTo>
                  <a:lnTo>
                    <a:pt x="5264" y="4461"/>
                  </a:lnTo>
                  <a:lnTo>
                    <a:pt x="5030" y="4597"/>
                  </a:lnTo>
                  <a:lnTo>
                    <a:pt x="4901" y="4522"/>
                  </a:lnTo>
                  <a:lnTo>
                    <a:pt x="5135" y="4387"/>
                  </a:lnTo>
                  <a:close/>
                  <a:moveTo>
                    <a:pt x="9728" y="4356"/>
                  </a:moveTo>
                  <a:lnTo>
                    <a:pt x="9916" y="4465"/>
                  </a:lnTo>
                  <a:lnTo>
                    <a:pt x="9680" y="4600"/>
                  </a:lnTo>
                  <a:lnTo>
                    <a:pt x="9493" y="4493"/>
                  </a:lnTo>
                  <a:lnTo>
                    <a:pt x="9728" y="4356"/>
                  </a:lnTo>
                  <a:close/>
                  <a:moveTo>
                    <a:pt x="9326" y="4418"/>
                  </a:moveTo>
                  <a:lnTo>
                    <a:pt x="9455" y="4493"/>
                  </a:lnTo>
                  <a:lnTo>
                    <a:pt x="9264" y="4604"/>
                  </a:lnTo>
                  <a:lnTo>
                    <a:pt x="9135" y="4528"/>
                  </a:lnTo>
                  <a:lnTo>
                    <a:pt x="9326" y="4418"/>
                  </a:lnTo>
                  <a:close/>
                  <a:moveTo>
                    <a:pt x="7943" y="4399"/>
                  </a:moveTo>
                  <a:lnTo>
                    <a:pt x="8074" y="4473"/>
                  </a:lnTo>
                  <a:lnTo>
                    <a:pt x="7839" y="4610"/>
                  </a:lnTo>
                  <a:lnTo>
                    <a:pt x="7709" y="4536"/>
                  </a:lnTo>
                  <a:lnTo>
                    <a:pt x="7943" y="4399"/>
                  </a:lnTo>
                  <a:close/>
                  <a:moveTo>
                    <a:pt x="12535" y="4370"/>
                  </a:moveTo>
                  <a:lnTo>
                    <a:pt x="12722" y="4478"/>
                  </a:lnTo>
                  <a:lnTo>
                    <a:pt x="12489" y="4614"/>
                  </a:lnTo>
                  <a:lnTo>
                    <a:pt x="12300" y="4505"/>
                  </a:lnTo>
                  <a:lnTo>
                    <a:pt x="12535" y="4370"/>
                  </a:lnTo>
                  <a:close/>
                  <a:moveTo>
                    <a:pt x="12132" y="4431"/>
                  </a:moveTo>
                  <a:lnTo>
                    <a:pt x="12263" y="4505"/>
                  </a:lnTo>
                  <a:lnTo>
                    <a:pt x="12071" y="4616"/>
                  </a:lnTo>
                  <a:lnTo>
                    <a:pt x="11942" y="4542"/>
                  </a:lnTo>
                  <a:lnTo>
                    <a:pt x="12132" y="4431"/>
                  </a:lnTo>
                  <a:close/>
                  <a:moveTo>
                    <a:pt x="1866" y="4401"/>
                  </a:moveTo>
                  <a:lnTo>
                    <a:pt x="2053" y="4510"/>
                  </a:lnTo>
                  <a:lnTo>
                    <a:pt x="1862" y="4620"/>
                  </a:lnTo>
                  <a:lnTo>
                    <a:pt x="1675" y="4511"/>
                  </a:lnTo>
                  <a:lnTo>
                    <a:pt x="1866" y="4401"/>
                  </a:lnTo>
                  <a:close/>
                  <a:moveTo>
                    <a:pt x="10751" y="4412"/>
                  </a:moveTo>
                  <a:lnTo>
                    <a:pt x="10880" y="4485"/>
                  </a:lnTo>
                  <a:lnTo>
                    <a:pt x="10647" y="4622"/>
                  </a:lnTo>
                  <a:lnTo>
                    <a:pt x="10518" y="4547"/>
                  </a:lnTo>
                  <a:lnTo>
                    <a:pt x="10751" y="4412"/>
                  </a:lnTo>
                  <a:close/>
                  <a:moveTo>
                    <a:pt x="4674" y="4415"/>
                  </a:moveTo>
                  <a:lnTo>
                    <a:pt x="4861" y="4522"/>
                  </a:lnTo>
                  <a:lnTo>
                    <a:pt x="4671" y="4634"/>
                  </a:lnTo>
                  <a:lnTo>
                    <a:pt x="4483" y="4525"/>
                  </a:lnTo>
                  <a:lnTo>
                    <a:pt x="4674" y="4415"/>
                  </a:lnTo>
                  <a:close/>
                  <a:moveTo>
                    <a:pt x="3291" y="4395"/>
                  </a:moveTo>
                  <a:lnTo>
                    <a:pt x="3479" y="4504"/>
                  </a:lnTo>
                  <a:lnTo>
                    <a:pt x="3244" y="4639"/>
                  </a:lnTo>
                  <a:lnTo>
                    <a:pt x="3056" y="4531"/>
                  </a:lnTo>
                  <a:lnTo>
                    <a:pt x="3291" y="4395"/>
                  </a:lnTo>
                  <a:close/>
                  <a:moveTo>
                    <a:pt x="2890" y="4456"/>
                  </a:moveTo>
                  <a:lnTo>
                    <a:pt x="3019" y="4531"/>
                  </a:lnTo>
                  <a:lnTo>
                    <a:pt x="2829" y="4642"/>
                  </a:lnTo>
                  <a:lnTo>
                    <a:pt x="2698" y="4567"/>
                  </a:lnTo>
                  <a:lnTo>
                    <a:pt x="2890" y="4456"/>
                  </a:lnTo>
                  <a:close/>
                  <a:moveTo>
                    <a:pt x="7484" y="4427"/>
                  </a:moveTo>
                  <a:lnTo>
                    <a:pt x="7671" y="4536"/>
                  </a:lnTo>
                  <a:lnTo>
                    <a:pt x="7481" y="4647"/>
                  </a:lnTo>
                  <a:lnTo>
                    <a:pt x="7293" y="4537"/>
                  </a:lnTo>
                  <a:lnTo>
                    <a:pt x="7484" y="4427"/>
                  </a:lnTo>
                  <a:close/>
                  <a:moveTo>
                    <a:pt x="1506" y="4439"/>
                  </a:moveTo>
                  <a:lnTo>
                    <a:pt x="1635" y="4513"/>
                  </a:lnTo>
                  <a:lnTo>
                    <a:pt x="1402" y="4650"/>
                  </a:lnTo>
                  <a:lnTo>
                    <a:pt x="1273" y="4574"/>
                  </a:lnTo>
                  <a:lnTo>
                    <a:pt x="1506" y="4439"/>
                  </a:lnTo>
                  <a:close/>
                  <a:moveTo>
                    <a:pt x="6101" y="4408"/>
                  </a:moveTo>
                  <a:lnTo>
                    <a:pt x="6288" y="4516"/>
                  </a:lnTo>
                  <a:lnTo>
                    <a:pt x="6055" y="4653"/>
                  </a:lnTo>
                  <a:lnTo>
                    <a:pt x="5866" y="4544"/>
                  </a:lnTo>
                  <a:lnTo>
                    <a:pt x="6101" y="4408"/>
                  </a:lnTo>
                  <a:close/>
                  <a:moveTo>
                    <a:pt x="5700" y="4470"/>
                  </a:moveTo>
                  <a:lnTo>
                    <a:pt x="5829" y="4544"/>
                  </a:lnTo>
                  <a:lnTo>
                    <a:pt x="5639" y="4656"/>
                  </a:lnTo>
                  <a:lnTo>
                    <a:pt x="5508" y="4580"/>
                  </a:lnTo>
                  <a:lnTo>
                    <a:pt x="5700" y="4470"/>
                  </a:lnTo>
                  <a:close/>
                  <a:moveTo>
                    <a:pt x="10292" y="4439"/>
                  </a:moveTo>
                  <a:lnTo>
                    <a:pt x="10479" y="4547"/>
                  </a:lnTo>
                  <a:lnTo>
                    <a:pt x="10289" y="4657"/>
                  </a:lnTo>
                  <a:lnTo>
                    <a:pt x="10101" y="4550"/>
                  </a:lnTo>
                  <a:lnTo>
                    <a:pt x="10292" y="4439"/>
                  </a:lnTo>
                  <a:close/>
                  <a:moveTo>
                    <a:pt x="4316" y="4450"/>
                  </a:moveTo>
                  <a:lnTo>
                    <a:pt x="4445" y="4525"/>
                  </a:lnTo>
                  <a:lnTo>
                    <a:pt x="4211" y="4662"/>
                  </a:lnTo>
                  <a:lnTo>
                    <a:pt x="4082" y="4587"/>
                  </a:lnTo>
                  <a:lnTo>
                    <a:pt x="4316" y="4450"/>
                  </a:lnTo>
                  <a:close/>
                  <a:moveTo>
                    <a:pt x="8909" y="4421"/>
                  </a:moveTo>
                  <a:lnTo>
                    <a:pt x="9098" y="4528"/>
                  </a:lnTo>
                  <a:lnTo>
                    <a:pt x="8863" y="4665"/>
                  </a:lnTo>
                  <a:lnTo>
                    <a:pt x="8676" y="4556"/>
                  </a:lnTo>
                  <a:lnTo>
                    <a:pt x="8909" y="4421"/>
                  </a:lnTo>
                  <a:close/>
                  <a:moveTo>
                    <a:pt x="8508" y="4482"/>
                  </a:moveTo>
                  <a:lnTo>
                    <a:pt x="8637" y="4557"/>
                  </a:lnTo>
                  <a:lnTo>
                    <a:pt x="8447" y="4668"/>
                  </a:lnTo>
                  <a:lnTo>
                    <a:pt x="8318" y="4593"/>
                  </a:lnTo>
                  <a:lnTo>
                    <a:pt x="8508" y="4482"/>
                  </a:lnTo>
                  <a:close/>
                  <a:moveTo>
                    <a:pt x="7126" y="4464"/>
                  </a:moveTo>
                  <a:lnTo>
                    <a:pt x="7255" y="4537"/>
                  </a:lnTo>
                  <a:lnTo>
                    <a:pt x="7020" y="4674"/>
                  </a:lnTo>
                  <a:lnTo>
                    <a:pt x="6891" y="4599"/>
                  </a:lnTo>
                  <a:lnTo>
                    <a:pt x="7126" y="4464"/>
                  </a:lnTo>
                  <a:close/>
                  <a:moveTo>
                    <a:pt x="11317" y="4493"/>
                  </a:moveTo>
                  <a:lnTo>
                    <a:pt x="11446" y="4568"/>
                  </a:lnTo>
                  <a:lnTo>
                    <a:pt x="11255" y="4679"/>
                  </a:lnTo>
                  <a:lnTo>
                    <a:pt x="11126" y="4605"/>
                  </a:lnTo>
                  <a:lnTo>
                    <a:pt x="11317" y="4493"/>
                  </a:lnTo>
                  <a:close/>
                  <a:moveTo>
                    <a:pt x="11716" y="4433"/>
                  </a:moveTo>
                  <a:lnTo>
                    <a:pt x="11905" y="4542"/>
                  </a:lnTo>
                  <a:lnTo>
                    <a:pt x="11670" y="4679"/>
                  </a:lnTo>
                  <a:lnTo>
                    <a:pt x="11483" y="4570"/>
                  </a:lnTo>
                  <a:lnTo>
                    <a:pt x="11716" y="4433"/>
                  </a:lnTo>
                  <a:close/>
                  <a:moveTo>
                    <a:pt x="1047" y="4467"/>
                  </a:moveTo>
                  <a:lnTo>
                    <a:pt x="1234" y="4574"/>
                  </a:lnTo>
                  <a:lnTo>
                    <a:pt x="1044" y="4685"/>
                  </a:lnTo>
                  <a:lnTo>
                    <a:pt x="856" y="4577"/>
                  </a:lnTo>
                  <a:lnTo>
                    <a:pt x="1047" y="4467"/>
                  </a:lnTo>
                  <a:close/>
                  <a:moveTo>
                    <a:pt x="9934" y="4474"/>
                  </a:moveTo>
                  <a:lnTo>
                    <a:pt x="10063" y="4550"/>
                  </a:lnTo>
                  <a:lnTo>
                    <a:pt x="9829" y="4686"/>
                  </a:lnTo>
                  <a:lnTo>
                    <a:pt x="9699" y="4611"/>
                  </a:lnTo>
                  <a:lnTo>
                    <a:pt x="9934" y="4474"/>
                  </a:lnTo>
                  <a:close/>
                  <a:moveTo>
                    <a:pt x="3857" y="4479"/>
                  </a:moveTo>
                  <a:lnTo>
                    <a:pt x="4044" y="4587"/>
                  </a:lnTo>
                  <a:lnTo>
                    <a:pt x="3853" y="4697"/>
                  </a:lnTo>
                  <a:lnTo>
                    <a:pt x="3666" y="4590"/>
                  </a:lnTo>
                  <a:lnTo>
                    <a:pt x="3857" y="4479"/>
                  </a:lnTo>
                  <a:close/>
                  <a:moveTo>
                    <a:pt x="12742" y="4488"/>
                  </a:moveTo>
                  <a:lnTo>
                    <a:pt x="12871" y="4564"/>
                  </a:lnTo>
                  <a:lnTo>
                    <a:pt x="12638" y="4699"/>
                  </a:lnTo>
                  <a:lnTo>
                    <a:pt x="12509" y="4625"/>
                  </a:lnTo>
                  <a:lnTo>
                    <a:pt x="12742" y="4488"/>
                  </a:lnTo>
                  <a:close/>
                  <a:moveTo>
                    <a:pt x="2474" y="4459"/>
                  </a:moveTo>
                  <a:lnTo>
                    <a:pt x="2661" y="4568"/>
                  </a:lnTo>
                  <a:lnTo>
                    <a:pt x="2426" y="4703"/>
                  </a:lnTo>
                  <a:lnTo>
                    <a:pt x="2239" y="4596"/>
                  </a:lnTo>
                  <a:lnTo>
                    <a:pt x="2474" y="4459"/>
                  </a:lnTo>
                  <a:close/>
                  <a:moveTo>
                    <a:pt x="2071" y="4521"/>
                  </a:moveTo>
                  <a:lnTo>
                    <a:pt x="2200" y="4594"/>
                  </a:lnTo>
                  <a:lnTo>
                    <a:pt x="2010" y="4706"/>
                  </a:lnTo>
                  <a:lnTo>
                    <a:pt x="1881" y="4631"/>
                  </a:lnTo>
                  <a:lnTo>
                    <a:pt x="2071" y="4521"/>
                  </a:lnTo>
                  <a:close/>
                  <a:moveTo>
                    <a:pt x="6665" y="4491"/>
                  </a:moveTo>
                  <a:lnTo>
                    <a:pt x="6852" y="4599"/>
                  </a:lnTo>
                  <a:lnTo>
                    <a:pt x="6662" y="4710"/>
                  </a:lnTo>
                  <a:lnTo>
                    <a:pt x="6474" y="4602"/>
                  </a:lnTo>
                  <a:lnTo>
                    <a:pt x="6665" y="4491"/>
                  </a:lnTo>
                  <a:close/>
                  <a:moveTo>
                    <a:pt x="690" y="4502"/>
                  </a:moveTo>
                  <a:lnTo>
                    <a:pt x="819" y="4576"/>
                  </a:lnTo>
                  <a:lnTo>
                    <a:pt x="584" y="4713"/>
                  </a:lnTo>
                  <a:lnTo>
                    <a:pt x="455" y="4637"/>
                  </a:lnTo>
                  <a:lnTo>
                    <a:pt x="690" y="4502"/>
                  </a:lnTo>
                  <a:close/>
                  <a:moveTo>
                    <a:pt x="5284" y="4471"/>
                  </a:moveTo>
                  <a:lnTo>
                    <a:pt x="5471" y="4580"/>
                  </a:lnTo>
                  <a:lnTo>
                    <a:pt x="5236" y="4717"/>
                  </a:lnTo>
                  <a:lnTo>
                    <a:pt x="5049" y="4608"/>
                  </a:lnTo>
                  <a:lnTo>
                    <a:pt x="5284" y="4471"/>
                  </a:lnTo>
                  <a:close/>
                  <a:moveTo>
                    <a:pt x="4881" y="4533"/>
                  </a:moveTo>
                  <a:lnTo>
                    <a:pt x="5010" y="4608"/>
                  </a:lnTo>
                  <a:lnTo>
                    <a:pt x="4820" y="4719"/>
                  </a:lnTo>
                  <a:lnTo>
                    <a:pt x="4691" y="4645"/>
                  </a:lnTo>
                  <a:lnTo>
                    <a:pt x="4881" y="4533"/>
                  </a:lnTo>
                  <a:close/>
                  <a:moveTo>
                    <a:pt x="9475" y="4504"/>
                  </a:moveTo>
                  <a:lnTo>
                    <a:pt x="9662" y="4611"/>
                  </a:lnTo>
                  <a:lnTo>
                    <a:pt x="9472" y="4723"/>
                  </a:lnTo>
                  <a:lnTo>
                    <a:pt x="9284" y="4614"/>
                  </a:lnTo>
                  <a:lnTo>
                    <a:pt x="9475" y="4504"/>
                  </a:lnTo>
                  <a:close/>
                  <a:moveTo>
                    <a:pt x="3499" y="4514"/>
                  </a:moveTo>
                  <a:lnTo>
                    <a:pt x="3628" y="4588"/>
                  </a:lnTo>
                  <a:lnTo>
                    <a:pt x="3393" y="4725"/>
                  </a:lnTo>
                  <a:lnTo>
                    <a:pt x="3264" y="4650"/>
                  </a:lnTo>
                  <a:lnTo>
                    <a:pt x="3499" y="4514"/>
                  </a:lnTo>
                  <a:close/>
                  <a:moveTo>
                    <a:pt x="8092" y="4485"/>
                  </a:moveTo>
                  <a:lnTo>
                    <a:pt x="8279" y="4593"/>
                  </a:lnTo>
                  <a:lnTo>
                    <a:pt x="8046" y="4730"/>
                  </a:lnTo>
                  <a:lnTo>
                    <a:pt x="7857" y="4620"/>
                  </a:lnTo>
                  <a:lnTo>
                    <a:pt x="8092" y="4485"/>
                  </a:lnTo>
                  <a:close/>
                  <a:moveTo>
                    <a:pt x="7691" y="4547"/>
                  </a:moveTo>
                  <a:lnTo>
                    <a:pt x="7820" y="4620"/>
                  </a:lnTo>
                  <a:lnTo>
                    <a:pt x="7630" y="4731"/>
                  </a:lnTo>
                  <a:lnTo>
                    <a:pt x="7499" y="4657"/>
                  </a:lnTo>
                  <a:lnTo>
                    <a:pt x="7691" y="4547"/>
                  </a:lnTo>
                  <a:close/>
                  <a:moveTo>
                    <a:pt x="12281" y="4516"/>
                  </a:moveTo>
                  <a:lnTo>
                    <a:pt x="12469" y="4625"/>
                  </a:lnTo>
                  <a:lnTo>
                    <a:pt x="12278" y="4736"/>
                  </a:lnTo>
                  <a:lnTo>
                    <a:pt x="12091" y="4628"/>
                  </a:lnTo>
                  <a:lnTo>
                    <a:pt x="12281" y="4516"/>
                  </a:lnTo>
                  <a:close/>
                  <a:moveTo>
                    <a:pt x="6308" y="4527"/>
                  </a:moveTo>
                  <a:lnTo>
                    <a:pt x="6437" y="4602"/>
                  </a:lnTo>
                  <a:lnTo>
                    <a:pt x="6202" y="4739"/>
                  </a:lnTo>
                  <a:lnTo>
                    <a:pt x="6073" y="4663"/>
                  </a:lnTo>
                  <a:lnTo>
                    <a:pt x="6308" y="4527"/>
                  </a:lnTo>
                  <a:close/>
                  <a:moveTo>
                    <a:pt x="10900" y="4496"/>
                  </a:moveTo>
                  <a:lnTo>
                    <a:pt x="11088" y="4605"/>
                  </a:lnTo>
                  <a:lnTo>
                    <a:pt x="10853" y="4740"/>
                  </a:lnTo>
                  <a:lnTo>
                    <a:pt x="10665" y="4633"/>
                  </a:lnTo>
                  <a:lnTo>
                    <a:pt x="10900" y="4496"/>
                  </a:lnTo>
                  <a:close/>
                  <a:moveTo>
                    <a:pt x="10498" y="4557"/>
                  </a:moveTo>
                  <a:lnTo>
                    <a:pt x="10628" y="4633"/>
                  </a:lnTo>
                  <a:lnTo>
                    <a:pt x="10436" y="4743"/>
                  </a:lnTo>
                  <a:lnTo>
                    <a:pt x="10307" y="4670"/>
                  </a:lnTo>
                  <a:lnTo>
                    <a:pt x="10498" y="4557"/>
                  </a:lnTo>
                  <a:close/>
                  <a:moveTo>
                    <a:pt x="9117" y="4541"/>
                  </a:moveTo>
                  <a:lnTo>
                    <a:pt x="9246" y="4614"/>
                  </a:lnTo>
                  <a:lnTo>
                    <a:pt x="9011" y="4751"/>
                  </a:lnTo>
                  <a:lnTo>
                    <a:pt x="8882" y="4676"/>
                  </a:lnTo>
                  <a:lnTo>
                    <a:pt x="9117" y="4541"/>
                  </a:lnTo>
                  <a:close/>
                  <a:moveTo>
                    <a:pt x="3038" y="4542"/>
                  </a:moveTo>
                  <a:lnTo>
                    <a:pt x="3225" y="4651"/>
                  </a:lnTo>
                  <a:lnTo>
                    <a:pt x="3035" y="4762"/>
                  </a:lnTo>
                  <a:lnTo>
                    <a:pt x="2847" y="4653"/>
                  </a:lnTo>
                  <a:lnTo>
                    <a:pt x="3038" y="4542"/>
                  </a:lnTo>
                  <a:close/>
                  <a:moveTo>
                    <a:pt x="11923" y="4553"/>
                  </a:moveTo>
                  <a:lnTo>
                    <a:pt x="12052" y="4628"/>
                  </a:lnTo>
                  <a:lnTo>
                    <a:pt x="11819" y="4763"/>
                  </a:lnTo>
                  <a:lnTo>
                    <a:pt x="11688" y="4690"/>
                  </a:lnTo>
                  <a:lnTo>
                    <a:pt x="11923" y="4553"/>
                  </a:lnTo>
                  <a:close/>
                  <a:moveTo>
                    <a:pt x="1655" y="4522"/>
                  </a:moveTo>
                  <a:lnTo>
                    <a:pt x="1842" y="4631"/>
                  </a:lnTo>
                  <a:lnTo>
                    <a:pt x="1609" y="4768"/>
                  </a:lnTo>
                  <a:lnTo>
                    <a:pt x="1422" y="4659"/>
                  </a:lnTo>
                  <a:lnTo>
                    <a:pt x="1655" y="4522"/>
                  </a:lnTo>
                  <a:close/>
                  <a:moveTo>
                    <a:pt x="1253" y="4585"/>
                  </a:moveTo>
                  <a:lnTo>
                    <a:pt x="1382" y="4660"/>
                  </a:lnTo>
                  <a:lnTo>
                    <a:pt x="1191" y="4771"/>
                  </a:lnTo>
                  <a:lnTo>
                    <a:pt x="1062" y="4696"/>
                  </a:lnTo>
                  <a:lnTo>
                    <a:pt x="1253" y="4585"/>
                  </a:lnTo>
                  <a:close/>
                  <a:moveTo>
                    <a:pt x="5848" y="4556"/>
                  </a:moveTo>
                  <a:lnTo>
                    <a:pt x="6035" y="4663"/>
                  </a:lnTo>
                  <a:lnTo>
                    <a:pt x="5844" y="4774"/>
                  </a:lnTo>
                  <a:lnTo>
                    <a:pt x="5657" y="4667"/>
                  </a:lnTo>
                  <a:lnTo>
                    <a:pt x="5848" y="4556"/>
                  </a:lnTo>
                  <a:close/>
                  <a:moveTo>
                    <a:pt x="4465" y="4536"/>
                  </a:moveTo>
                  <a:lnTo>
                    <a:pt x="4652" y="4645"/>
                  </a:lnTo>
                  <a:lnTo>
                    <a:pt x="4417" y="4780"/>
                  </a:lnTo>
                  <a:lnTo>
                    <a:pt x="4230" y="4673"/>
                  </a:lnTo>
                  <a:lnTo>
                    <a:pt x="4465" y="4536"/>
                  </a:lnTo>
                  <a:close/>
                  <a:moveTo>
                    <a:pt x="4064" y="4597"/>
                  </a:moveTo>
                  <a:lnTo>
                    <a:pt x="4193" y="4673"/>
                  </a:lnTo>
                  <a:lnTo>
                    <a:pt x="4002" y="4783"/>
                  </a:lnTo>
                  <a:lnTo>
                    <a:pt x="3872" y="4708"/>
                  </a:lnTo>
                  <a:lnTo>
                    <a:pt x="4064" y="4597"/>
                  </a:lnTo>
                  <a:close/>
                  <a:moveTo>
                    <a:pt x="8657" y="4568"/>
                  </a:moveTo>
                  <a:lnTo>
                    <a:pt x="8845" y="4676"/>
                  </a:lnTo>
                  <a:lnTo>
                    <a:pt x="8654" y="4786"/>
                  </a:lnTo>
                  <a:lnTo>
                    <a:pt x="8465" y="4679"/>
                  </a:lnTo>
                  <a:lnTo>
                    <a:pt x="8657" y="4568"/>
                  </a:lnTo>
                  <a:close/>
                  <a:moveTo>
                    <a:pt x="2680" y="4579"/>
                  </a:moveTo>
                  <a:lnTo>
                    <a:pt x="2809" y="4653"/>
                  </a:lnTo>
                  <a:lnTo>
                    <a:pt x="2574" y="4789"/>
                  </a:lnTo>
                  <a:lnTo>
                    <a:pt x="2445" y="4716"/>
                  </a:lnTo>
                  <a:lnTo>
                    <a:pt x="2680" y="4579"/>
                  </a:lnTo>
                  <a:close/>
                  <a:moveTo>
                    <a:pt x="7273" y="4548"/>
                  </a:moveTo>
                  <a:lnTo>
                    <a:pt x="7461" y="4657"/>
                  </a:lnTo>
                  <a:lnTo>
                    <a:pt x="7227" y="4794"/>
                  </a:lnTo>
                  <a:lnTo>
                    <a:pt x="7038" y="4685"/>
                  </a:lnTo>
                  <a:lnTo>
                    <a:pt x="7273" y="4548"/>
                  </a:lnTo>
                  <a:close/>
                  <a:moveTo>
                    <a:pt x="6872" y="4610"/>
                  </a:moveTo>
                  <a:lnTo>
                    <a:pt x="7001" y="4685"/>
                  </a:lnTo>
                  <a:lnTo>
                    <a:pt x="6811" y="4796"/>
                  </a:lnTo>
                  <a:lnTo>
                    <a:pt x="6682" y="4722"/>
                  </a:lnTo>
                  <a:lnTo>
                    <a:pt x="6872" y="4610"/>
                  </a:lnTo>
                  <a:close/>
                  <a:moveTo>
                    <a:pt x="11464" y="4580"/>
                  </a:moveTo>
                  <a:lnTo>
                    <a:pt x="11651" y="4690"/>
                  </a:lnTo>
                  <a:lnTo>
                    <a:pt x="11461" y="4800"/>
                  </a:lnTo>
                  <a:lnTo>
                    <a:pt x="11272" y="4691"/>
                  </a:lnTo>
                  <a:lnTo>
                    <a:pt x="11464" y="4580"/>
                  </a:lnTo>
                  <a:close/>
                  <a:moveTo>
                    <a:pt x="5490" y="4591"/>
                  </a:moveTo>
                  <a:lnTo>
                    <a:pt x="5619" y="4667"/>
                  </a:lnTo>
                  <a:lnTo>
                    <a:pt x="5385" y="4802"/>
                  </a:lnTo>
                  <a:lnTo>
                    <a:pt x="5256" y="4728"/>
                  </a:lnTo>
                  <a:lnTo>
                    <a:pt x="5490" y="4591"/>
                  </a:lnTo>
                  <a:close/>
                  <a:moveTo>
                    <a:pt x="10081" y="4561"/>
                  </a:moveTo>
                  <a:lnTo>
                    <a:pt x="10269" y="4670"/>
                  </a:lnTo>
                  <a:lnTo>
                    <a:pt x="10035" y="4805"/>
                  </a:lnTo>
                  <a:lnTo>
                    <a:pt x="9848" y="4697"/>
                  </a:lnTo>
                  <a:lnTo>
                    <a:pt x="10081" y="4561"/>
                  </a:lnTo>
                  <a:close/>
                  <a:moveTo>
                    <a:pt x="9680" y="4622"/>
                  </a:moveTo>
                  <a:lnTo>
                    <a:pt x="9810" y="4697"/>
                  </a:lnTo>
                  <a:lnTo>
                    <a:pt x="9619" y="4808"/>
                  </a:lnTo>
                  <a:lnTo>
                    <a:pt x="9490" y="4733"/>
                  </a:lnTo>
                  <a:lnTo>
                    <a:pt x="9680" y="4622"/>
                  </a:lnTo>
                  <a:close/>
                  <a:moveTo>
                    <a:pt x="8299" y="4604"/>
                  </a:moveTo>
                  <a:lnTo>
                    <a:pt x="8428" y="4679"/>
                  </a:lnTo>
                  <a:lnTo>
                    <a:pt x="8193" y="4814"/>
                  </a:lnTo>
                  <a:lnTo>
                    <a:pt x="8064" y="4740"/>
                  </a:lnTo>
                  <a:lnTo>
                    <a:pt x="8299" y="4604"/>
                  </a:lnTo>
                  <a:close/>
                  <a:moveTo>
                    <a:pt x="12489" y="4636"/>
                  </a:moveTo>
                  <a:lnTo>
                    <a:pt x="12618" y="4711"/>
                  </a:lnTo>
                  <a:lnTo>
                    <a:pt x="12427" y="4822"/>
                  </a:lnTo>
                  <a:lnTo>
                    <a:pt x="12298" y="4746"/>
                  </a:lnTo>
                  <a:lnTo>
                    <a:pt x="12489" y="4636"/>
                  </a:lnTo>
                  <a:close/>
                  <a:moveTo>
                    <a:pt x="2220" y="4605"/>
                  </a:moveTo>
                  <a:lnTo>
                    <a:pt x="2408" y="4714"/>
                  </a:lnTo>
                  <a:lnTo>
                    <a:pt x="2217" y="4825"/>
                  </a:lnTo>
                  <a:lnTo>
                    <a:pt x="2030" y="4717"/>
                  </a:lnTo>
                  <a:lnTo>
                    <a:pt x="2220" y="4605"/>
                  </a:lnTo>
                  <a:close/>
                  <a:moveTo>
                    <a:pt x="11106" y="4616"/>
                  </a:moveTo>
                  <a:lnTo>
                    <a:pt x="11235" y="4690"/>
                  </a:lnTo>
                  <a:lnTo>
                    <a:pt x="11002" y="4826"/>
                  </a:lnTo>
                  <a:lnTo>
                    <a:pt x="10873" y="4751"/>
                  </a:lnTo>
                  <a:lnTo>
                    <a:pt x="11106" y="4616"/>
                  </a:lnTo>
                  <a:close/>
                  <a:moveTo>
                    <a:pt x="836" y="4588"/>
                  </a:moveTo>
                  <a:lnTo>
                    <a:pt x="1024" y="4697"/>
                  </a:lnTo>
                  <a:lnTo>
                    <a:pt x="790" y="4832"/>
                  </a:lnTo>
                  <a:lnTo>
                    <a:pt x="603" y="4725"/>
                  </a:lnTo>
                  <a:lnTo>
                    <a:pt x="836" y="4588"/>
                  </a:lnTo>
                  <a:close/>
                  <a:moveTo>
                    <a:pt x="437" y="4648"/>
                  </a:moveTo>
                  <a:lnTo>
                    <a:pt x="566" y="4723"/>
                  </a:lnTo>
                  <a:lnTo>
                    <a:pt x="375" y="4834"/>
                  </a:lnTo>
                  <a:lnTo>
                    <a:pt x="246" y="4760"/>
                  </a:lnTo>
                  <a:lnTo>
                    <a:pt x="437" y="4648"/>
                  </a:lnTo>
                  <a:close/>
                  <a:moveTo>
                    <a:pt x="5029" y="4619"/>
                  </a:moveTo>
                  <a:lnTo>
                    <a:pt x="5218" y="4728"/>
                  </a:lnTo>
                  <a:lnTo>
                    <a:pt x="5026" y="4839"/>
                  </a:lnTo>
                  <a:lnTo>
                    <a:pt x="4838" y="4730"/>
                  </a:lnTo>
                  <a:lnTo>
                    <a:pt x="5029" y="4619"/>
                  </a:lnTo>
                  <a:close/>
                  <a:moveTo>
                    <a:pt x="3646" y="4600"/>
                  </a:moveTo>
                  <a:lnTo>
                    <a:pt x="3833" y="4708"/>
                  </a:lnTo>
                  <a:lnTo>
                    <a:pt x="3600" y="4845"/>
                  </a:lnTo>
                  <a:lnTo>
                    <a:pt x="3411" y="4736"/>
                  </a:lnTo>
                  <a:lnTo>
                    <a:pt x="3646" y="4600"/>
                  </a:lnTo>
                  <a:close/>
                  <a:moveTo>
                    <a:pt x="3245" y="4662"/>
                  </a:moveTo>
                  <a:lnTo>
                    <a:pt x="3374" y="4736"/>
                  </a:lnTo>
                  <a:lnTo>
                    <a:pt x="3184" y="4846"/>
                  </a:lnTo>
                  <a:lnTo>
                    <a:pt x="3055" y="4773"/>
                  </a:lnTo>
                  <a:lnTo>
                    <a:pt x="3245" y="4662"/>
                  </a:lnTo>
                  <a:close/>
                  <a:moveTo>
                    <a:pt x="7839" y="4631"/>
                  </a:moveTo>
                  <a:lnTo>
                    <a:pt x="8026" y="4740"/>
                  </a:lnTo>
                  <a:lnTo>
                    <a:pt x="7835" y="4851"/>
                  </a:lnTo>
                  <a:lnTo>
                    <a:pt x="7648" y="4743"/>
                  </a:lnTo>
                  <a:lnTo>
                    <a:pt x="7839" y="4631"/>
                  </a:lnTo>
                  <a:close/>
                  <a:moveTo>
                    <a:pt x="1862" y="4642"/>
                  </a:moveTo>
                  <a:lnTo>
                    <a:pt x="1992" y="4717"/>
                  </a:lnTo>
                  <a:lnTo>
                    <a:pt x="1756" y="4852"/>
                  </a:lnTo>
                  <a:lnTo>
                    <a:pt x="1627" y="4779"/>
                  </a:lnTo>
                  <a:lnTo>
                    <a:pt x="1862" y="4642"/>
                  </a:lnTo>
                  <a:close/>
                  <a:moveTo>
                    <a:pt x="6456" y="4613"/>
                  </a:moveTo>
                  <a:lnTo>
                    <a:pt x="6643" y="4722"/>
                  </a:lnTo>
                  <a:lnTo>
                    <a:pt x="6410" y="4857"/>
                  </a:lnTo>
                  <a:lnTo>
                    <a:pt x="6221" y="4749"/>
                  </a:lnTo>
                  <a:lnTo>
                    <a:pt x="6456" y="4613"/>
                  </a:lnTo>
                  <a:close/>
                  <a:moveTo>
                    <a:pt x="6055" y="4674"/>
                  </a:moveTo>
                  <a:lnTo>
                    <a:pt x="6184" y="4749"/>
                  </a:lnTo>
                  <a:lnTo>
                    <a:pt x="5993" y="4860"/>
                  </a:lnTo>
                  <a:lnTo>
                    <a:pt x="5864" y="4785"/>
                  </a:lnTo>
                  <a:lnTo>
                    <a:pt x="6055" y="4674"/>
                  </a:lnTo>
                  <a:close/>
                  <a:moveTo>
                    <a:pt x="10647" y="4643"/>
                  </a:moveTo>
                  <a:lnTo>
                    <a:pt x="10834" y="4751"/>
                  </a:lnTo>
                  <a:lnTo>
                    <a:pt x="10644" y="4863"/>
                  </a:lnTo>
                  <a:lnTo>
                    <a:pt x="10456" y="4754"/>
                  </a:lnTo>
                  <a:lnTo>
                    <a:pt x="10647" y="4643"/>
                  </a:lnTo>
                  <a:close/>
                  <a:moveTo>
                    <a:pt x="4671" y="4656"/>
                  </a:moveTo>
                  <a:lnTo>
                    <a:pt x="4801" y="4730"/>
                  </a:lnTo>
                  <a:lnTo>
                    <a:pt x="4565" y="4866"/>
                  </a:lnTo>
                  <a:lnTo>
                    <a:pt x="4436" y="4792"/>
                  </a:lnTo>
                  <a:lnTo>
                    <a:pt x="4671" y="4656"/>
                  </a:lnTo>
                  <a:close/>
                  <a:moveTo>
                    <a:pt x="9264" y="4625"/>
                  </a:moveTo>
                  <a:lnTo>
                    <a:pt x="9452" y="4734"/>
                  </a:lnTo>
                  <a:lnTo>
                    <a:pt x="9218" y="4869"/>
                  </a:lnTo>
                  <a:lnTo>
                    <a:pt x="9031" y="4762"/>
                  </a:lnTo>
                  <a:lnTo>
                    <a:pt x="9264" y="4625"/>
                  </a:lnTo>
                  <a:close/>
                  <a:moveTo>
                    <a:pt x="8863" y="4686"/>
                  </a:moveTo>
                  <a:lnTo>
                    <a:pt x="8992" y="4762"/>
                  </a:lnTo>
                  <a:lnTo>
                    <a:pt x="8802" y="4872"/>
                  </a:lnTo>
                  <a:lnTo>
                    <a:pt x="8673" y="4797"/>
                  </a:lnTo>
                  <a:lnTo>
                    <a:pt x="8863" y="4686"/>
                  </a:lnTo>
                  <a:close/>
                  <a:moveTo>
                    <a:pt x="7481" y="4668"/>
                  </a:moveTo>
                  <a:lnTo>
                    <a:pt x="7610" y="4743"/>
                  </a:lnTo>
                  <a:lnTo>
                    <a:pt x="7376" y="4879"/>
                  </a:lnTo>
                  <a:lnTo>
                    <a:pt x="7246" y="4805"/>
                  </a:lnTo>
                  <a:lnTo>
                    <a:pt x="7481" y="4668"/>
                  </a:lnTo>
                  <a:close/>
                  <a:moveTo>
                    <a:pt x="12072" y="4639"/>
                  </a:moveTo>
                  <a:lnTo>
                    <a:pt x="12260" y="4746"/>
                  </a:lnTo>
                  <a:lnTo>
                    <a:pt x="12025" y="4883"/>
                  </a:lnTo>
                  <a:lnTo>
                    <a:pt x="11837" y="4774"/>
                  </a:lnTo>
                  <a:lnTo>
                    <a:pt x="12072" y="4639"/>
                  </a:lnTo>
                  <a:close/>
                  <a:moveTo>
                    <a:pt x="11670" y="4700"/>
                  </a:moveTo>
                  <a:lnTo>
                    <a:pt x="11799" y="4774"/>
                  </a:lnTo>
                  <a:lnTo>
                    <a:pt x="11608" y="4886"/>
                  </a:lnTo>
                  <a:lnTo>
                    <a:pt x="11479" y="4811"/>
                  </a:lnTo>
                  <a:lnTo>
                    <a:pt x="11670" y="4700"/>
                  </a:lnTo>
                  <a:close/>
                  <a:moveTo>
                    <a:pt x="1402" y="4671"/>
                  </a:moveTo>
                  <a:lnTo>
                    <a:pt x="1589" y="4780"/>
                  </a:lnTo>
                  <a:lnTo>
                    <a:pt x="1399" y="4891"/>
                  </a:lnTo>
                  <a:lnTo>
                    <a:pt x="1211" y="4782"/>
                  </a:lnTo>
                  <a:lnTo>
                    <a:pt x="1402" y="4671"/>
                  </a:lnTo>
                  <a:close/>
                  <a:moveTo>
                    <a:pt x="10289" y="4680"/>
                  </a:moveTo>
                  <a:lnTo>
                    <a:pt x="10418" y="4754"/>
                  </a:lnTo>
                  <a:lnTo>
                    <a:pt x="10183" y="4891"/>
                  </a:lnTo>
                  <a:lnTo>
                    <a:pt x="10054" y="4816"/>
                  </a:lnTo>
                  <a:lnTo>
                    <a:pt x="10289" y="4680"/>
                  </a:lnTo>
                  <a:close/>
                  <a:moveTo>
                    <a:pt x="4211" y="4683"/>
                  </a:moveTo>
                  <a:lnTo>
                    <a:pt x="4399" y="4792"/>
                  </a:lnTo>
                  <a:lnTo>
                    <a:pt x="4208" y="4903"/>
                  </a:lnTo>
                  <a:lnTo>
                    <a:pt x="4021" y="4794"/>
                  </a:lnTo>
                  <a:lnTo>
                    <a:pt x="4211" y="4683"/>
                  </a:lnTo>
                  <a:close/>
                  <a:moveTo>
                    <a:pt x="2829" y="4665"/>
                  </a:moveTo>
                  <a:lnTo>
                    <a:pt x="3016" y="4773"/>
                  </a:lnTo>
                  <a:lnTo>
                    <a:pt x="2781" y="4909"/>
                  </a:lnTo>
                  <a:lnTo>
                    <a:pt x="2594" y="4800"/>
                  </a:lnTo>
                  <a:lnTo>
                    <a:pt x="2829" y="4665"/>
                  </a:lnTo>
                  <a:close/>
                  <a:moveTo>
                    <a:pt x="2426" y="4725"/>
                  </a:moveTo>
                  <a:lnTo>
                    <a:pt x="2557" y="4800"/>
                  </a:lnTo>
                  <a:lnTo>
                    <a:pt x="2365" y="4911"/>
                  </a:lnTo>
                  <a:lnTo>
                    <a:pt x="2236" y="4836"/>
                  </a:lnTo>
                  <a:lnTo>
                    <a:pt x="2426" y="4725"/>
                  </a:lnTo>
                  <a:close/>
                  <a:moveTo>
                    <a:pt x="7020" y="4696"/>
                  </a:moveTo>
                  <a:lnTo>
                    <a:pt x="7207" y="4805"/>
                  </a:lnTo>
                  <a:lnTo>
                    <a:pt x="7017" y="4915"/>
                  </a:lnTo>
                  <a:lnTo>
                    <a:pt x="6829" y="4806"/>
                  </a:lnTo>
                  <a:lnTo>
                    <a:pt x="7020" y="4696"/>
                  </a:lnTo>
                  <a:close/>
                  <a:moveTo>
                    <a:pt x="1044" y="4708"/>
                  </a:moveTo>
                  <a:lnTo>
                    <a:pt x="1173" y="4782"/>
                  </a:lnTo>
                  <a:lnTo>
                    <a:pt x="938" y="4918"/>
                  </a:lnTo>
                  <a:lnTo>
                    <a:pt x="809" y="4843"/>
                  </a:lnTo>
                  <a:lnTo>
                    <a:pt x="1044" y="4708"/>
                  </a:lnTo>
                  <a:close/>
                  <a:moveTo>
                    <a:pt x="5639" y="4677"/>
                  </a:moveTo>
                  <a:lnTo>
                    <a:pt x="5826" y="4785"/>
                  </a:lnTo>
                  <a:lnTo>
                    <a:pt x="5591" y="4922"/>
                  </a:lnTo>
                  <a:lnTo>
                    <a:pt x="5404" y="4812"/>
                  </a:lnTo>
                  <a:lnTo>
                    <a:pt x="5639" y="4677"/>
                  </a:lnTo>
                  <a:close/>
                  <a:moveTo>
                    <a:pt x="5236" y="4739"/>
                  </a:moveTo>
                  <a:lnTo>
                    <a:pt x="5365" y="4814"/>
                  </a:lnTo>
                  <a:lnTo>
                    <a:pt x="5175" y="4925"/>
                  </a:lnTo>
                  <a:lnTo>
                    <a:pt x="5046" y="4849"/>
                  </a:lnTo>
                  <a:lnTo>
                    <a:pt x="5236" y="4739"/>
                  </a:lnTo>
                  <a:close/>
                  <a:moveTo>
                    <a:pt x="9828" y="4708"/>
                  </a:moveTo>
                  <a:lnTo>
                    <a:pt x="10017" y="4816"/>
                  </a:lnTo>
                  <a:lnTo>
                    <a:pt x="9825" y="4928"/>
                  </a:lnTo>
                  <a:lnTo>
                    <a:pt x="9637" y="4819"/>
                  </a:lnTo>
                  <a:lnTo>
                    <a:pt x="9828" y="4708"/>
                  </a:lnTo>
                  <a:close/>
                  <a:moveTo>
                    <a:pt x="3853" y="4719"/>
                  </a:moveTo>
                  <a:lnTo>
                    <a:pt x="3982" y="4794"/>
                  </a:lnTo>
                  <a:lnTo>
                    <a:pt x="3747" y="4929"/>
                  </a:lnTo>
                  <a:lnTo>
                    <a:pt x="3618" y="4855"/>
                  </a:lnTo>
                  <a:lnTo>
                    <a:pt x="3853" y="4719"/>
                  </a:lnTo>
                  <a:close/>
                  <a:moveTo>
                    <a:pt x="8447" y="4690"/>
                  </a:moveTo>
                  <a:lnTo>
                    <a:pt x="8634" y="4797"/>
                  </a:lnTo>
                  <a:lnTo>
                    <a:pt x="8401" y="4934"/>
                  </a:lnTo>
                  <a:lnTo>
                    <a:pt x="8212" y="4826"/>
                  </a:lnTo>
                  <a:lnTo>
                    <a:pt x="8447" y="4690"/>
                  </a:lnTo>
                  <a:close/>
                  <a:moveTo>
                    <a:pt x="8046" y="4751"/>
                  </a:moveTo>
                  <a:lnTo>
                    <a:pt x="8175" y="4826"/>
                  </a:lnTo>
                  <a:lnTo>
                    <a:pt x="7984" y="4937"/>
                  </a:lnTo>
                  <a:lnTo>
                    <a:pt x="7855" y="4862"/>
                  </a:lnTo>
                  <a:lnTo>
                    <a:pt x="8046" y="4751"/>
                  </a:lnTo>
                  <a:close/>
                  <a:moveTo>
                    <a:pt x="6663" y="4733"/>
                  </a:moveTo>
                  <a:lnTo>
                    <a:pt x="6792" y="4806"/>
                  </a:lnTo>
                  <a:lnTo>
                    <a:pt x="6557" y="4943"/>
                  </a:lnTo>
                  <a:lnTo>
                    <a:pt x="6428" y="4868"/>
                  </a:lnTo>
                  <a:lnTo>
                    <a:pt x="6663" y="4733"/>
                  </a:lnTo>
                  <a:close/>
                  <a:moveTo>
                    <a:pt x="10853" y="4763"/>
                  </a:moveTo>
                  <a:lnTo>
                    <a:pt x="10983" y="4837"/>
                  </a:lnTo>
                  <a:lnTo>
                    <a:pt x="10791" y="4948"/>
                  </a:lnTo>
                  <a:lnTo>
                    <a:pt x="10662" y="4874"/>
                  </a:lnTo>
                  <a:lnTo>
                    <a:pt x="10853" y="4763"/>
                  </a:lnTo>
                  <a:close/>
                  <a:moveTo>
                    <a:pt x="11254" y="4702"/>
                  </a:moveTo>
                  <a:lnTo>
                    <a:pt x="11441" y="4811"/>
                  </a:lnTo>
                  <a:lnTo>
                    <a:pt x="11208" y="4948"/>
                  </a:lnTo>
                  <a:lnTo>
                    <a:pt x="11019" y="4839"/>
                  </a:lnTo>
                  <a:lnTo>
                    <a:pt x="11254" y="4702"/>
                  </a:lnTo>
                  <a:close/>
                  <a:moveTo>
                    <a:pt x="584" y="4734"/>
                  </a:moveTo>
                  <a:lnTo>
                    <a:pt x="772" y="4843"/>
                  </a:lnTo>
                  <a:lnTo>
                    <a:pt x="581" y="4954"/>
                  </a:lnTo>
                  <a:lnTo>
                    <a:pt x="394" y="4845"/>
                  </a:lnTo>
                  <a:lnTo>
                    <a:pt x="584" y="4734"/>
                  </a:lnTo>
                  <a:close/>
                  <a:moveTo>
                    <a:pt x="9472" y="4743"/>
                  </a:moveTo>
                  <a:lnTo>
                    <a:pt x="9601" y="4819"/>
                  </a:lnTo>
                  <a:lnTo>
                    <a:pt x="9366" y="4955"/>
                  </a:lnTo>
                  <a:lnTo>
                    <a:pt x="9236" y="4880"/>
                  </a:lnTo>
                  <a:lnTo>
                    <a:pt x="9472" y="4743"/>
                  </a:lnTo>
                  <a:close/>
                  <a:moveTo>
                    <a:pt x="3393" y="4746"/>
                  </a:moveTo>
                  <a:lnTo>
                    <a:pt x="3580" y="4855"/>
                  </a:lnTo>
                  <a:lnTo>
                    <a:pt x="3390" y="4966"/>
                  </a:lnTo>
                  <a:lnTo>
                    <a:pt x="3202" y="4859"/>
                  </a:lnTo>
                  <a:lnTo>
                    <a:pt x="3393" y="4746"/>
                  </a:lnTo>
                  <a:close/>
                  <a:moveTo>
                    <a:pt x="12280" y="4757"/>
                  </a:moveTo>
                  <a:lnTo>
                    <a:pt x="12409" y="4832"/>
                  </a:lnTo>
                  <a:lnTo>
                    <a:pt x="12174" y="4969"/>
                  </a:lnTo>
                  <a:lnTo>
                    <a:pt x="12045" y="4894"/>
                  </a:lnTo>
                  <a:lnTo>
                    <a:pt x="12280" y="4757"/>
                  </a:lnTo>
                  <a:close/>
                  <a:moveTo>
                    <a:pt x="2010" y="4728"/>
                  </a:moveTo>
                  <a:lnTo>
                    <a:pt x="2199" y="4836"/>
                  </a:lnTo>
                  <a:lnTo>
                    <a:pt x="1964" y="4972"/>
                  </a:lnTo>
                  <a:lnTo>
                    <a:pt x="1776" y="4863"/>
                  </a:lnTo>
                  <a:lnTo>
                    <a:pt x="2010" y="4728"/>
                  </a:lnTo>
                  <a:close/>
                  <a:moveTo>
                    <a:pt x="1607" y="4791"/>
                  </a:moveTo>
                  <a:lnTo>
                    <a:pt x="1736" y="4865"/>
                  </a:lnTo>
                  <a:lnTo>
                    <a:pt x="1546" y="4977"/>
                  </a:lnTo>
                  <a:lnTo>
                    <a:pt x="1417" y="4902"/>
                  </a:lnTo>
                  <a:lnTo>
                    <a:pt x="1607" y="4791"/>
                  </a:lnTo>
                  <a:close/>
                  <a:moveTo>
                    <a:pt x="6202" y="4760"/>
                  </a:moveTo>
                  <a:lnTo>
                    <a:pt x="6390" y="4868"/>
                  </a:lnTo>
                  <a:lnTo>
                    <a:pt x="6199" y="4980"/>
                  </a:lnTo>
                  <a:lnTo>
                    <a:pt x="6012" y="4871"/>
                  </a:lnTo>
                  <a:lnTo>
                    <a:pt x="6202" y="4760"/>
                  </a:lnTo>
                  <a:close/>
                  <a:moveTo>
                    <a:pt x="4820" y="4740"/>
                  </a:moveTo>
                  <a:lnTo>
                    <a:pt x="5007" y="4849"/>
                  </a:lnTo>
                  <a:lnTo>
                    <a:pt x="4774" y="4986"/>
                  </a:lnTo>
                  <a:lnTo>
                    <a:pt x="4585" y="4877"/>
                  </a:lnTo>
                  <a:lnTo>
                    <a:pt x="4820" y="4740"/>
                  </a:lnTo>
                  <a:close/>
                  <a:moveTo>
                    <a:pt x="4419" y="4803"/>
                  </a:moveTo>
                  <a:lnTo>
                    <a:pt x="4548" y="4877"/>
                  </a:lnTo>
                  <a:lnTo>
                    <a:pt x="4357" y="4988"/>
                  </a:lnTo>
                  <a:lnTo>
                    <a:pt x="4227" y="4914"/>
                  </a:lnTo>
                  <a:lnTo>
                    <a:pt x="4419" y="4803"/>
                  </a:lnTo>
                  <a:close/>
                  <a:moveTo>
                    <a:pt x="9011" y="4773"/>
                  </a:moveTo>
                  <a:lnTo>
                    <a:pt x="9200" y="4882"/>
                  </a:lnTo>
                  <a:lnTo>
                    <a:pt x="9008" y="4992"/>
                  </a:lnTo>
                  <a:lnTo>
                    <a:pt x="8820" y="4883"/>
                  </a:lnTo>
                  <a:lnTo>
                    <a:pt x="9011" y="4773"/>
                  </a:lnTo>
                  <a:close/>
                  <a:moveTo>
                    <a:pt x="3035" y="4783"/>
                  </a:moveTo>
                  <a:lnTo>
                    <a:pt x="3165" y="4859"/>
                  </a:lnTo>
                  <a:lnTo>
                    <a:pt x="2930" y="4994"/>
                  </a:lnTo>
                  <a:lnTo>
                    <a:pt x="2801" y="4920"/>
                  </a:lnTo>
                  <a:lnTo>
                    <a:pt x="3035" y="4783"/>
                  </a:lnTo>
                  <a:close/>
                  <a:moveTo>
                    <a:pt x="7630" y="4754"/>
                  </a:moveTo>
                  <a:lnTo>
                    <a:pt x="7817" y="4862"/>
                  </a:lnTo>
                  <a:lnTo>
                    <a:pt x="7582" y="4998"/>
                  </a:lnTo>
                  <a:lnTo>
                    <a:pt x="7395" y="4889"/>
                  </a:lnTo>
                  <a:lnTo>
                    <a:pt x="7630" y="4754"/>
                  </a:lnTo>
                  <a:close/>
                  <a:moveTo>
                    <a:pt x="7227" y="4816"/>
                  </a:moveTo>
                  <a:lnTo>
                    <a:pt x="7356" y="4889"/>
                  </a:lnTo>
                  <a:lnTo>
                    <a:pt x="7164" y="5001"/>
                  </a:lnTo>
                  <a:lnTo>
                    <a:pt x="7035" y="4926"/>
                  </a:lnTo>
                  <a:lnTo>
                    <a:pt x="7227" y="4816"/>
                  </a:lnTo>
                  <a:close/>
                  <a:moveTo>
                    <a:pt x="11819" y="4786"/>
                  </a:moveTo>
                  <a:lnTo>
                    <a:pt x="12006" y="4894"/>
                  </a:lnTo>
                  <a:lnTo>
                    <a:pt x="11816" y="5005"/>
                  </a:lnTo>
                  <a:lnTo>
                    <a:pt x="11628" y="4897"/>
                  </a:lnTo>
                  <a:lnTo>
                    <a:pt x="11819" y="4786"/>
                  </a:lnTo>
                  <a:close/>
                  <a:moveTo>
                    <a:pt x="5844" y="4797"/>
                  </a:moveTo>
                  <a:lnTo>
                    <a:pt x="5973" y="4871"/>
                  </a:lnTo>
                  <a:lnTo>
                    <a:pt x="5740" y="5008"/>
                  </a:lnTo>
                  <a:lnTo>
                    <a:pt x="5611" y="4932"/>
                  </a:lnTo>
                  <a:lnTo>
                    <a:pt x="5844" y="4797"/>
                  </a:lnTo>
                  <a:close/>
                  <a:moveTo>
                    <a:pt x="10436" y="4765"/>
                  </a:moveTo>
                  <a:lnTo>
                    <a:pt x="10625" y="4874"/>
                  </a:lnTo>
                  <a:lnTo>
                    <a:pt x="10390" y="5009"/>
                  </a:lnTo>
                  <a:lnTo>
                    <a:pt x="10203" y="4902"/>
                  </a:lnTo>
                  <a:lnTo>
                    <a:pt x="10436" y="4765"/>
                  </a:lnTo>
                  <a:close/>
                  <a:moveTo>
                    <a:pt x="10035" y="4828"/>
                  </a:moveTo>
                  <a:lnTo>
                    <a:pt x="10164" y="4902"/>
                  </a:lnTo>
                  <a:lnTo>
                    <a:pt x="9974" y="5012"/>
                  </a:lnTo>
                  <a:lnTo>
                    <a:pt x="9845" y="4938"/>
                  </a:lnTo>
                  <a:lnTo>
                    <a:pt x="10035" y="4828"/>
                  </a:lnTo>
                  <a:close/>
                  <a:moveTo>
                    <a:pt x="8653" y="4809"/>
                  </a:moveTo>
                  <a:lnTo>
                    <a:pt x="8782" y="4883"/>
                  </a:lnTo>
                  <a:lnTo>
                    <a:pt x="8547" y="5020"/>
                  </a:lnTo>
                  <a:lnTo>
                    <a:pt x="8419" y="4945"/>
                  </a:lnTo>
                  <a:lnTo>
                    <a:pt x="8653" y="4809"/>
                  </a:lnTo>
                  <a:close/>
                  <a:moveTo>
                    <a:pt x="2575" y="4811"/>
                  </a:moveTo>
                  <a:lnTo>
                    <a:pt x="2763" y="4918"/>
                  </a:lnTo>
                  <a:lnTo>
                    <a:pt x="2572" y="5031"/>
                  </a:lnTo>
                  <a:lnTo>
                    <a:pt x="2385" y="4922"/>
                  </a:lnTo>
                  <a:lnTo>
                    <a:pt x="2575" y="4811"/>
                  </a:lnTo>
                  <a:close/>
                  <a:moveTo>
                    <a:pt x="11461" y="4822"/>
                  </a:moveTo>
                  <a:lnTo>
                    <a:pt x="11590" y="4897"/>
                  </a:lnTo>
                  <a:lnTo>
                    <a:pt x="11355" y="5032"/>
                  </a:lnTo>
                  <a:lnTo>
                    <a:pt x="11226" y="4958"/>
                  </a:lnTo>
                  <a:lnTo>
                    <a:pt x="11461" y="4822"/>
                  </a:lnTo>
                  <a:close/>
                  <a:moveTo>
                    <a:pt x="1191" y="4792"/>
                  </a:moveTo>
                  <a:lnTo>
                    <a:pt x="1380" y="4902"/>
                  </a:lnTo>
                  <a:lnTo>
                    <a:pt x="1145" y="5038"/>
                  </a:lnTo>
                  <a:lnTo>
                    <a:pt x="958" y="4929"/>
                  </a:lnTo>
                  <a:lnTo>
                    <a:pt x="1191" y="4792"/>
                  </a:lnTo>
                  <a:close/>
                  <a:moveTo>
                    <a:pt x="792" y="4854"/>
                  </a:moveTo>
                  <a:lnTo>
                    <a:pt x="921" y="4929"/>
                  </a:lnTo>
                  <a:lnTo>
                    <a:pt x="730" y="5040"/>
                  </a:lnTo>
                  <a:lnTo>
                    <a:pt x="601" y="4965"/>
                  </a:lnTo>
                  <a:lnTo>
                    <a:pt x="792" y="4854"/>
                  </a:lnTo>
                  <a:close/>
                  <a:moveTo>
                    <a:pt x="5384" y="4825"/>
                  </a:moveTo>
                  <a:lnTo>
                    <a:pt x="5573" y="4932"/>
                  </a:lnTo>
                  <a:lnTo>
                    <a:pt x="5380" y="5043"/>
                  </a:lnTo>
                  <a:lnTo>
                    <a:pt x="5193" y="4935"/>
                  </a:lnTo>
                  <a:lnTo>
                    <a:pt x="5384" y="4825"/>
                  </a:lnTo>
                  <a:close/>
                  <a:moveTo>
                    <a:pt x="4001" y="4805"/>
                  </a:moveTo>
                  <a:lnTo>
                    <a:pt x="4188" y="4912"/>
                  </a:lnTo>
                  <a:lnTo>
                    <a:pt x="3955" y="5049"/>
                  </a:lnTo>
                  <a:lnTo>
                    <a:pt x="3766" y="4942"/>
                  </a:lnTo>
                  <a:lnTo>
                    <a:pt x="4001" y="4805"/>
                  </a:lnTo>
                  <a:close/>
                  <a:moveTo>
                    <a:pt x="3600" y="4866"/>
                  </a:moveTo>
                  <a:lnTo>
                    <a:pt x="3729" y="4942"/>
                  </a:lnTo>
                  <a:lnTo>
                    <a:pt x="3539" y="5052"/>
                  </a:lnTo>
                  <a:lnTo>
                    <a:pt x="3409" y="4977"/>
                  </a:lnTo>
                  <a:lnTo>
                    <a:pt x="3600" y="4866"/>
                  </a:lnTo>
                  <a:close/>
                  <a:moveTo>
                    <a:pt x="8193" y="4837"/>
                  </a:moveTo>
                  <a:lnTo>
                    <a:pt x="8381" y="4945"/>
                  </a:lnTo>
                  <a:lnTo>
                    <a:pt x="8190" y="5055"/>
                  </a:lnTo>
                  <a:lnTo>
                    <a:pt x="8003" y="4948"/>
                  </a:lnTo>
                  <a:lnTo>
                    <a:pt x="8193" y="4837"/>
                  </a:lnTo>
                  <a:close/>
                  <a:moveTo>
                    <a:pt x="2217" y="4846"/>
                  </a:moveTo>
                  <a:lnTo>
                    <a:pt x="2346" y="4922"/>
                  </a:lnTo>
                  <a:lnTo>
                    <a:pt x="2111" y="5058"/>
                  </a:lnTo>
                  <a:lnTo>
                    <a:pt x="1982" y="4983"/>
                  </a:lnTo>
                  <a:lnTo>
                    <a:pt x="2217" y="4846"/>
                  </a:lnTo>
                  <a:close/>
                  <a:moveTo>
                    <a:pt x="6811" y="4817"/>
                  </a:moveTo>
                  <a:lnTo>
                    <a:pt x="6998" y="4926"/>
                  </a:lnTo>
                  <a:lnTo>
                    <a:pt x="6765" y="5063"/>
                  </a:lnTo>
                  <a:lnTo>
                    <a:pt x="6577" y="4954"/>
                  </a:lnTo>
                  <a:lnTo>
                    <a:pt x="6811" y="4817"/>
                  </a:lnTo>
                  <a:close/>
                  <a:moveTo>
                    <a:pt x="6410" y="4880"/>
                  </a:moveTo>
                  <a:lnTo>
                    <a:pt x="6539" y="4954"/>
                  </a:lnTo>
                  <a:lnTo>
                    <a:pt x="6348" y="5064"/>
                  </a:lnTo>
                  <a:lnTo>
                    <a:pt x="6219" y="4991"/>
                  </a:lnTo>
                  <a:lnTo>
                    <a:pt x="6410" y="4880"/>
                  </a:lnTo>
                  <a:close/>
                  <a:moveTo>
                    <a:pt x="11000" y="4849"/>
                  </a:moveTo>
                  <a:lnTo>
                    <a:pt x="11188" y="4958"/>
                  </a:lnTo>
                  <a:lnTo>
                    <a:pt x="10997" y="5069"/>
                  </a:lnTo>
                  <a:lnTo>
                    <a:pt x="10810" y="4960"/>
                  </a:lnTo>
                  <a:lnTo>
                    <a:pt x="11000" y="4849"/>
                  </a:lnTo>
                  <a:close/>
                  <a:moveTo>
                    <a:pt x="5026" y="4860"/>
                  </a:moveTo>
                  <a:lnTo>
                    <a:pt x="5156" y="4935"/>
                  </a:lnTo>
                  <a:lnTo>
                    <a:pt x="4921" y="5071"/>
                  </a:lnTo>
                  <a:lnTo>
                    <a:pt x="4792" y="4997"/>
                  </a:lnTo>
                  <a:lnTo>
                    <a:pt x="5026" y="4860"/>
                  </a:lnTo>
                  <a:close/>
                  <a:moveTo>
                    <a:pt x="9619" y="4829"/>
                  </a:moveTo>
                  <a:lnTo>
                    <a:pt x="9806" y="4938"/>
                  </a:lnTo>
                  <a:lnTo>
                    <a:pt x="9571" y="5074"/>
                  </a:lnTo>
                  <a:lnTo>
                    <a:pt x="9384" y="4966"/>
                  </a:lnTo>
                  <a:lnTo>
                    <a:pt x="9619" y="4829"/>
                  </a:lnTo>
                  <a:close/>
                  <a:moveTo>
                    <a:pt x="9218" y="4891"/>
                  </a:moveTo>
                  <a:lnTo>
                    <a:pt x="9347" y="4966"/>
                  </a:lnTo>
                  <a:lnTo>
                    <a:pt x="9157" y="5077"/>
                  </a:lnTo>
                  <a:lnTo>
                    <a:pt x="9028" y="5001"/>
                  </a:lnTo>
                  <a:lnTo>
                    <a:pt x="9218" y="4891"/>
                  </a:lnTo>
                  <a:close/>
                  <a:moveTo>
                    <a:pt x="7835" y="4872"/>
                  </a:moveTo>
                  <a:lnTo>
                    <a:pt x="7964" y="4948"/>
                  </a:lnTo>
                  <a:lnTo>
                    <a:pt x="7731" y="5084"/>
                  </a:lnTo>
                  <a:lnTo>
                    <a:pt x="7602" y="5009"/>
                  </a:lnTo>
                  <a:lnTo>
                    <a:pt x="7835" y="4872"/>
                  </a:lnTo>
                  <a:close/>
                  <a:moveTo>
                    <a:pt x="12026" y="4905"/>
                  </a:moveTo>
                  <a:lnTo>
                    <a:pt x="12155" y="4980"/>
                  </a:lnTo>
                  <a:lnTo>
                    <a:pt x="11965" y="5091"/>
                  </a:lnTo>
                  <a:lnTo>
                    <a:pt x="11836" y="5015"/>
                  </a:lnTo>
                  <a:lnTo>
                    <a:pt x="12026" y="4905"/>
                  </a:lnTo>
                  <a:close/>
                  <a:moveTo>
                    <a:pt x="1756" y="4877"/>
                  </a:moveTo>
                  <a:lnTo>
                    <a:pt x="1944" y="4985"/>
                  </a:lnTo>
                  <a:lnTo>
                    <a:pt x="1753" y="5095"/>
                  </a:lnTo>
                  <a:lnTo>
                    <a:pt x="1566" y="4988"/>
                  </a:lnTo>
                  <a:lnTo>
                    <a:pt x="1756" y="4877"/>
                  </a:lnTo>
                  <a:close/>
                  <a:moveTo>
                    <a:pt x="10644" y="4885"/>
                  </a:moveTo>
                  <a:lnTo>
                    <a:pt x="10773" y="4958"/>
                  </a:lnTo>
                  <a:lnTo>
                    <a:pt x="10538" y="5095"/>
                  </a:lnTo>
                  <a:lnTo>
                    <a:pt x="10409" y="5021"/>
                  </a:lnTo>
                  <a:lnTo>
                    <a:pt x="10644" y="4885"/>
                  </a:lnTo>
                  <a:close/>
                  <a:moveTo>
                    <a:pt x="4566" y="4888"/>
                  </a:moveTo>
                  <a:lnTo>
                    <a:pt x="4754" y="4997"/>
                  </a:lnTo>
                  <a:lnTo>
                    <a:pt x="4563" y="5107"/>
                  </a:lnTo>
                  <a:lnTo>
                    <a:pt x="4376" y="4998"/>
                  </a:lnTo>
                  <a:lnTo>
                    <a:pt x="4566" y="4888"/>
                  </a:lnTo>
                  <a:close/>
                  <a:moveTo>
                    <a:pt x="3184" y="4869"/>
                  </a:moveTo>
                  <a:lnTo>
                    <a:pt x="3371" y="4977"/>
                  </a:lnTo>
                  <a:lnTo>
                    <a:pt x="3136" y="5114"/>
                  </a:lnTo>
                  <a:lnTo>
                    <a:pt x="2949" y="5006"/>
                  </a:lnTo>
                  <a:lnTo>
                    <a:pt x="3184" y="4869"/>
                  </a:lnTo>
                  <a:close/>
                  <a:moveTo>
                    <a:pt x="2783" y="4931"/>
                  </a:moveTo>
                  <a:lnTo>
                    <a:pt x="2912" y="5005"/>
                  </a:lnTo>
                  <a:lnTo>
                    <a:pt x="2720" y="5115"/>
                  </a:lnTo>
                  <a:lnTo>
                    <a:pt x="2591" y="5041"/>
                  </a:lnTo>
                  <a:lnTo>
                    <a:pt x="2783" y="4931"/>
                  </a:lnTo>
                  <a:close/>
                  <a:moveTo>
                    <a:pt x="7376" y="4902"/>
                  </a:moveTo>
                  <a:lnTo>
                    <a:pt x="7564" y="5009"/>
                  </a:lnTo>
                  <a:lnTo>
                    <a:pt x="7373" y="5120"/>
                  </a:lnTo>
                  <a:lnTo>
                    <a:pt x="7186" y="5012"/>
                  </a:lnTo>
                  <a:lnTo>
                    <a:pt x="7376" y="4902"/>
                  </a:lnTo>
                  <a:close/>
                  <a:moveTo>
                    <a:pt x="1399" y="4912"/>
                  </a:moveTo>
                  <a:lnTo>
                    <a:pt x="1528" y="4988"/>
                  </a:lnTo>
                  <a:lnTo>
                    <a:pt x="1293" y="5123"/>
                  </a:lnTo>
                  <a:lnTo>
                    <a:pt x="1163" y="5049"/>
                  </a:lnTo>
                  <a:lnTo>
                    <a:pt x="1399" y="4912"/>
                  </a:lnTo>
                  <a:close/>
                  <a:moveTo>
                    <a:pt x="5993" y="4882"/>
                  </a:moveTo>
                  <a:lnTo>
                    <a:pt x="6181" y="4991"/>
                  </a:lnTo>
                  <a:lnTo>
                    <a:pt x="5946" y="5126"/>
                  </a:lnTo>
                  <a:lnTo>
                    <a:pt x="5758" y="5018"/>
                  </a:lnTo>
                  <a:lnTo>
                    <a:pt x="5993" y="4882"/>
                  </a:lnTo>
                  <a:close/>
                  <a:moveTo>
                    <a:pt x="5591" y="4943"/>
                  </a:moveTo>
                  <a:lnTo>
                    <a:pt x="5720" y="5018"/>
                  </a:lnTo>
                  <a:lnTo>
                    <a:pt x="5530" y="5129"/>
                  </a:lnTo>
                  <a:lnTo>
                    <a:pt x="5400" y="5054"/>
                  </a:lnTo>
                  <a:lnTo>
                    <a:pt x="5591" y="4943"/>
                  </a:lnTo>
                  <a:close/>
                  <a:moveTo>
                    <a:pt x="10184" y="4912"/>
                  </a:moveTo>
                  <a:lnTo>
                    <a:pt x="10372" y="5021"/>
                  </a:lnTo>
                  <a:lnTo>
                    <a:pt x="10181" y="5132"/>
                  </a:lnTo>
                  <a:lnTo>
                    <a:pt x="9992" y="5023"/>
                  </a:lnTo>
                  <a:lnTo>
                    <a:pt x="10184" y="4912"/>
                  </a:lnTo>
                  <a:close/>
                  <a:moveTo>
                    <a:pt x="4208" y="4925"/>
                  </a:moveTo>
                  <a:lnTo>
                    <a:pt x="4337" y="4998"/>
                  </a:lnTo>
                  <a:lnTo>
                    <a:pt x="4102" y="5135"/>
                  </a:lnTo>
                  <a:lnTo>
                    <a:pt x="3973" y="5060"/>
                  </a:lnTo>
                  <a:lnTo>
                    <a:pt x="4208" y="4925"/>
                  </a:lnTo>
                  <a:close/>
                  <a:moveTo>
                    <a:pt x="8802" y="4894"/>
                  </a:moveTo>
                  <a:lnTo>
                    <a:pt x="8989" y="5003"/>
                  </a:lnTo>
                  <a:lnTo>
                    <a:pt x="8754" y="5140"/>
                  </a:lnTo>
                  <a:lnTo>
                    <a:pt x="8567" y="5031"/>
                  </a:lnTo>
                  <a:lnTo>
                    <a:pt x="8802" y="4894"/>
                  </a:lnTo>
                  <a:close/>
                  <a:moveTo>
                    <a:pt x="8399" y="4955"/>
                  </a:moveTo>
                  <a:lnTo>
                    <a:pt x="8530" y="5031"/>
                  </a:lnTo>
                  <a:lnTo>
                    <a:pt x="8338" y="5141"/>
                  </a:lnTo>
                  <a:lnTo>
                    <a:pt x="8209" y="5067"/>
                  </a:lnTo>
                  <a:lnTo>
                    <a:pt x="8399" y="4955"/>
                  </a:lnTo>
                  <a:close/>
                  <a:moveTo>
                    <a:pt x="7018" y="4937"/>
                  </a:moveTo>
                  <a:lnTo>
                    <a:pt x="7147" y="5012"/>
                  </a:lnTo>
                  <a:lnTo>
                    <a:pt x="6912" y="5147"/>
                  </a:lnTo>
                  <a:lnTo>
                    <a:pt x="6783" y="5074"/>
                  </a:lnTo>
                  <a:lnTo>
                    <a:pt x="7018" y="4937"/>
                  </a:lnTo>
                  <a:close/>
                  <a:moveTo>
                    <a:pt x="11608" y="4908"/>
                  </a:moveTo>
                  <a:lnTo>
                    <a:pt x="11796" y="5015"/>
                  </a:lnTo>
                  <a:lnTo>
                    <a:pt x="11562" y="5152"/>
                  </a:lnTo>
                  <a:lnTo>
                    <a:pt x="11375" y="5044"/>
                  </a:lnTo>
                  <a:lnTo>
                    <a:pt x="11608" y="4908"/>
                  </a:lnTo>
                  <a:close/>
                  <a:moveTo>
                    <a:pt x="11208" y="4969"/>
                  </a:moveTo>
                  <a:lnTo>
                    <a:pt x="11337" y="5044"/>
                  </a:lnTo>
                  <a:lnTo>
                    <a:pt x="11146" y="5155"/>
                  </a:lnTo>
                  <a:lnTo>
                    <a:pt x="11017" y="5080"/>
                  </a:lnTo>
                  <a:lnTo>
                    <a:pt x="11208" y="4969"/>
                  </a:lnTo>
                  <a:close/>
                  <a:moveTo>
                    <a:pt x="939" y="4940"/>
                  </a:moveTo>
                  <a:lnTo>
                    <a:pt x="1127" y="5048"/>
                  </a:lnTo>
                  <a:lnTo>
                    <a:pt x="936" y="5158"/>
                  </a:lnTo>
                  <a:lnTo>
                    <a:pt x="749" y="5051"/>
                  </a:lnTo>
                  <a:lnTo>
                    <a:pt x="939" y="4940"/>
                  </a:lnTo>
                  <a:close/>
                  <a:moveTo>
                    <a:pt x="9826" y="4949"/>
                  </a:moveTo>
                  <a:lnTo>
                    <a:pt x="9955" y="5023"/>
                  </a:lnTo>
                  <a:lnTo>
                    <a:pt x="9720" y="5160"/>
                  </a:lnTo>
                  <a:lnTo>
                    <a:pt x="9591" y="5086"/>
                  </a:lnTo>
                  <a:lnTo>
                    <a:pt x="9826" y="4949"/>
                  </a:lnTo>
                  <a:close/>
                  <a:moveTo>
                    <a:pt x="3747" y="4952"/>
                  </a:moveTo>
                  <a:lnTo>
                    <a:pt x="3935" y="5060"/>
                  </a:lnTo>
                  <a:lnTo>
                    <a:pt x="3744" y="5170"/>
                  </a:lnTo>
                  <a:lnTo>
                    <a:pt x="3557" y="5063"/>
                  </a:lnTo>
                  <a:lnTo>
                    <a:pt x="3747" y="4952"/>
                  </a:lnTo>
                  <a:close/>
                  <a:moveTo>
                    <a:pt x="2365" y="4932"/>
                  </a:moveTo>
                  <a:lnTo>
                    <a:pt x="2554" y="5041"/>
                  </a:lnTo>
                  <a:lnTo>
                    <a:pt x="2319" y="5177"/>
                  </a:lnTo>
                  <a:lnTo>
                    <a:pt x="2131" y="5069"/>
                  </a:lnTo>
                  <a:lnTo>
                    <a:pt x="2365" y="4932"/>
                  </a:lnTo>
                  <a:close/>
                  <a:moveTo>
                    <a:pt x="1962" y="4995"/>
                  </a:moveTo>
                  <a:lnTo>
                    <a:pt x="2091" y="5071"/>
                  </a:lnTo>
                  <a:lnTo>
                    <a:pt x="1901" y="5181"/>
                  </a:lnTo>
                  <a:lnTo>
                    <a:pt x="1772" y="5106"/>
                  </a:lnTo>
                  <a:lnTo>
                    <a:pt x="1962" y="4995"/>
                  </a:lnTo>
                  <a:close/>
                  <a:moveTo>
                    <a:pt x="6557" y="4965"/>
                  </a:moveTo>
                  <a:lnTo>
                    <a:pt x="6745" y="5074"/>
                  </a:lnTo>
                  <a:lnTo>
                    <a:pt x="6554" y="5184"/>
                  </a:lnTo>
                  <a:lnTo>
                    <a:pt x="6367" y="5075"/>
                  </a:lnTo>
                  <a:lnTo>
                    <a:pt x="6557" y="4965"/>
                  </a:lnTo>
                  <a:close/>
                  <a:moveTo>
                    <a:pt x="5175" y="4946"/>
                  </a:moveTo>
                  <a:lnTo>
                    <a:pt x="5362" y="5054"/>
                  </a:lnTo>
                  <a:lnTo>
                    <a:pt x="5129" y="5190"/>
                  </a:lnTo>
                  <a:lnTo>
                    <a:pt x="4940" y="5083"/>
                  </a:lnTo>
                  <a:lnTo>
                    <a:pt x="5175" y="4946"/>
                  </a:lnTo>
                  <a:close/>
                  <a:moveTo>
                    <a:pt x="4774" y="5008"/>
                  </a:moveTo>
                  <a:lnTo>
                    <a:pt x="4903" y="5083"/>
                  </a:lnTo>
                  <a:lnTo>
                    <a:pt x="4712" y="5193"/>
                  </a:lnTo>
                  <a:lnTo>
                    <a:pt x="4582" y="5118"/>
                  </a:lnTo>
                  <a:lnTo>
                    <a:pt x="4774" y="5008"/>
                  </a:lnTo>
                  <a:close/>
                  <a:moveTo>
                    <a:pt x="9366" y="4977"/>
                  </a:moveTo>
                  <a:lnTo>
                    <a:pt x="9553" y="5086"/>
                  </a:lnTo>
                  <a:lnTo>
                    <a:pt x="9362" y="5197"/>
                  </a:lnTo>
                  <a:lnTo>
                    <a:pt x="9175" y="5087"/>
                  </a:lnTo>
                  <a:lnTo>
                    <a:pt x="9366" y="4977"/>
                  </a:lnTo>
                  <a:close/>
                  <a:moveTo>
                    <a:pt x="3390" y="4989"/>
                  </a:moveTo>
                  <a:lnTo>
                    <a:pt x="3520" y="5063"/>
                  </a:lnTo>
                  <a:lnTo>
                    <a:pt x="3285" y="5200"/>
                  </a:lnTo>
                  <a:lnTo>
                    <a:pt x="3156" y="5124"/>
                  </a:lnTo>
                  <a:lnTo>
                    <a:pt x="3390" y="4989"/>
                  </a:lnTo>
                  <a:close/>
                  <a:moveTo>
                    <a:pt x="7984" y="4958"/>
                  </a:moveTo>
                  <a:lnTo>
                    <a:pt x="8172" y="5067"/>
                  </a:lnTo>
                  <a:lnTo>
                    <a:pt x="7937" y="5203"/>
                  </a:lnTo>
                  <a:lnTo>
                    <a:pt x="7749" y="5095"/>
                  </a:lnTo>
                  <a:lnTo>
                    <a:pt x="7984" y="4958"/>
                  </a:lnTo>
                  <a:close/>
                  <a:moveTo>
                    <a:pt x="7582" y="5020"/>
                  </a:moveTo>
                  <a:lnTo>
                    <a:pt x="7711" y="5095"/>
                  </a:lnTo>
                  <a:lnTo>
                    <a:pt x="7520" y="5206"/>
                  </a:lnTo>
                  <a:lnTo>
                    <a:pt x="7391" y="5130"/>
                  </a:lnTo>
                  <a:lnTo>
                    <a:pt x="7582" y="5020"/>
                  </a:lnTo>
                  <a:close/>
                  <a:moveTo>
                    <a:pt x="6199" y="5001"/>
                  </a:moveTo>
                  <a:lnTo>
                    <a:pt x="6328" y="5075"/>
                  </a:lnTo>
                  <a:lnTo>
                    <a:pt x="6095" y="5212"/>
                  </a:lnTo>
                  <a:lnTo>
                    <a:pt x="5966" y="5138"/>
                  </a:lnTo>
                  <a:lnTo>
                    <a:pt x="6199" y="5001"/>
                  </a:lnTo>
                  <a:close/>
                  <a:moveTo>
                    <a:pt x="10390" y="5032"/>
                  </a:moveTo>
                  <a:lnTo>
                    <a:pt x="10519" y="5106"/>
                  </a:lnTo>
                  <a:lnTo>
                    <a:pt x="10329" y="5217"/>
                  </a:lnTo>
                  <a:lnTo>
                    <a:pt x="10200" y="5143"/>
                  </a:lnTo>
                  <a:lnTo>
                    <a:pt x="10390" y="5032"/>
                  </a:lnTo>
                  <a:close/>
                  <a:moveTo>
                    <a:pt x="10791" y="4972"/>
                  </a:moveTo>
                  <a:lnTo>
                    <a:pt x="10979" y="5080"/>
                  </a:lnTo>
                  <a:lnTo>
                    <a:pt x="10744" y="5217"/>
                  </a:lnTo>
                  <a:lnTo>
                    <a:pt x="10556" y="5107"/>
                  </a:lnTo>
                  <a:lnTo>
                    <a:pt x="10791" y="4972"/>
                  </a:lnTo>
                  <a:close/>
                  <a:moveTo>
                    <a:pt x="9008" y="5014"/>
                  </a:moveTo>
                  <a:lnTo>
                    <a:pt x="9137" y="5087"/>
                  </a:lnTo>
                  <a:lnTo>
                    <a:pt x="8903" y="5224"/>
                  </a:lnTo>
                  <a:lnTo>
                    <a:pt x="8774" y="5149"/>
                  </a:lnTo>
                  <a:lnTo>
                    <a:pt x="9008" y="5014"/>
                  </a:lnTo>
                  <a:close/>
                  <a:moveTo>
                    <a:pt x="2930" y="5015"/>
                  </a:moveTo>
                  <a:lnTo>
                    <a:pt x="3118" y="5124"/>
                  </a:lnTo>
                  <a:lnTo>
                    <a:pt x="2927" y="5235"/>
                  </a:lnTo>
                  <a:lnTo>
                    <a:pt x="2740" y="5126"/>
                  </a:lnTo>
                  <a:lnTo>
                    <a:pt x="2930" y="5015"/>
                  </a:lnTo>
                  <a:close/>
                  <a:moveTo>
                    <a:pt x="11816" y="5028"/>
                  </a:moveTo>
                  <a:lnTo>
                    <a:pt x="11945" y="5101"/>
                  </a:lnTo>
                  <a:lnTo>
                    <a:pt x="11711" y="5238"/>
                  </a:lnTo>
                  <a:lnTo>
                    <a:pt x="11582" y="5163"/>
                  </a:lnTo>
                  <a:lnTo>
                    <a:pt x="11816" y="5028"/>
                  </a:lnTo>
                  <a:close/>
                  <a:moveTo>
                    <a:pt x="1548" y="4998"/>
                  </a:moveTo>
                  <a:lnTo>
                    <a:pt x="1735" y="5106"/>
                  </a:lnTo>
                  <a:lnTo>
                    <a:pt x="1500" y="5243"/>
                  </a:lnTo>
                  <a:lnTo>
                    <a:pt x="1312" y="5135"/>
                  </a:lnTo>
                  <a:lnTo>
                    <a:pt x="1548" y="4998"/>
                  </a:lnTo>
                  <a:close/>
                  <a:moveTo>
                    <a:pt x="1147" y="5058"/>
                  </a:moveTo>
                  <a:lnTo>
                    <a:pt x="1276" y="5134"/>
                  </a:lnTo>
                  <a:lnTo>
                    <a:pt x="1085" y="5244"/>
                  </a:lnTo>
                  <a:lnTo>
                    <a:pt x="956" y="5169"/>
                  </a:lnTo>
                  <a:lnTo>
                    <a:pt x="1147" y="5058"/>
                  </a:lnTo>
                  <a:close/>
                  <a:moveTo>
                    <a:pt x="5740" y="5029"/>
                  </a:moveTo>
                  <a:lnTo>
                    <a:pt x="5927" y="5138"/>
                  </a:lnTo>
                  <a:lnTo>
                    <a:pt x="5737" y="5249"/>
                  </a:lnTo>
                  <a:lnTo>
                    <a:pt x="5548" y="5140"/>
                  </a:lnTo>
                  <a:lnTo>
                    <a:pt x="5740" y="5029"/>
                  </a:lnTo>
                  <a:close/>
                  <a:moveTo>
                    <a:pt x="4356" y="5009"/>
                  </a:moveTo>
                  <a:lnTo>
                    <a:pt x="4543" y="5118"/>
                  </a:lnTo>
                  <a:lnTo>
                    <a:pt x="4310" y="5255"/>
                  </a:lnTo>
                  <a:lnTo>
                    <a:pt x="4122" y="5146"/>
                  </a:lnTo>
                  <a:lnTo>
                    <a:pt x="4356" y="5009"/>
                  </a:lnTo>
                  <a:close/>
                  <a:moveTo>
                    <a:pt x="3955" y="5072"/>
                  </a:moveTo>
                  <a:lnTo>
                    <a:pt x="4084" y="5146"/>
                  </a:lnTo>
                  <a:lnTo>
                    <a:pt x="3893" y="5256"/>
                  </a:lnTo>
                  <a:lnTo>
                    <a:pt x="3764" y="5183"/>
                  </a:lnTo>
                  <a:lnTo>
                    <a:pt x="3955" y="5072"/>
                  </a:lnTo>
                  <a:close/>
                  <a:moveTo>
                    <a:pt x="8548" y="5041"/>
                  </a:moveTo>
                  <a:lnTo>
                    <a:pt x="8736" y="5150"/>
                  </a:lnTo>
                  <a:lnTo>
                    <a:pt x="8545" y="5261"/>
                  </a:lnTo>
                  <a:lnTo>
                    <a:pt x="8358" y="5152"/>
                  </a:lnTo>
                  <a:lnTo>
                    <a:pt x="8548" y="5041"/>
                  </a:lnTo>
                  <a:close/>
                  <a:moveTo>
                    <a:pt x="2572" y="5052"/>
                  </a:moveTo>
                  <a:lnTo>
                    <a:pt x="2701" y="5126"/>
                  </a:lnTo>
                  <a:lnTo>
                    <a:pt x="2466" y="5263"/>
                  </a:lnTo>
                  <a:lnTo>
                    <a:pt x="2337" y="5187"/>
                  </a:lnTo>
                  <a:lnTo>
                    <a:pt x="2572" y="5052"/>
                  </a:lnTo>
                  <a:close/>
                  <a:moveTo>
                    <a:pt x="7166" y="5023"/>
                  </a:moveTo>
                  <a:lnTo>
                    <a:pt x="7353" y="5130"/>
                  </a:lnTo>
                  <a:lnTo>
                    <a:pt x="7120" y="5267"/>
                  </a:lnTo>
                  <a:lnTo>
                    <a:pt x="6932" y="5160"/>
                  </a:lnTo>
                  <a:lnTo>
                    <a:pt x="7166" y="5023"/>
                  </a:lnTo>
                  <a:close/>
                  <a:moveTo>
                    <a:pt x="6765" y="5084"/>
                  </a:moveTo>
                  <a:lnTo>
                    <a:pt x="6894" y="5160"/>
                  </a:lnTo>
                  <a:lnTo>
                    <a:pt x="6703" y="5270"/>
                  </a:lnTo>
                  <a:lnTo>
                    <a:pt x="6574" y="5195"/>
                  </a:lnTo>
                  <a:lnTo>
                    <a:pt x="6765" y="5084"/>
                  </a:lnTo>
                  <a:close/>
                  <a:moveTo>
                    <a:pt x="11355" y="5055"/>
                  </a:moveTo>
                  <a:lnTo>
                    <a:pt x="11542" y="5163"/>
                  </a:lnTo>
                  <a:lnTo>
                    <a:pt x="11352" y="5273"/>
                  </a:lnTo>
                  <a:lnTo>
                    <a:pt x="11165" y="5166"/>
                  </a:lnTo>
                  <a:lnTo>
                    <a:pt x="11355" y="5055"/>
                  </a:lnTo>
                  <a:close/>
                  <a:moveTo>
                    <a:pt x="5382" y="5066"/>
                  </a:moveTo>
                  <a:lnTo>
                    <a:pt x="5511" y="5140"/>
                  </a:lnTo>
                  <a:lnTo>
                    <a:pt x="5276" y="5276"/>
                  </a:lnTo>
                  <a:lnTo>
                    <a:pt x="5147" y="5201"/>
                  </a:lnTo>
                  <a:lnTo>
                    <a:pt x="5382" y="5066"/>
                  </a:lnTo>
                  <a:close/>
                  <a:moveTo>
                    <a:pt x="9974" y="5034"/>
                  </a:moveTo>
                  <a:lnTo>
                    <a:pt x="10161" y="5143"/>
                  </a:lnTo>
                  <a:lnTo>
                    <a:pt x="9928" y="5279"/>
                  </a:lnTo>
                  <a:lnTo>
                    <a:pt x="9739" y="5170"/>
                  </a:lnTo>
                  <a:lnTo>
                    <a:pt x="9974" y="5034"/>
                  </a:lnTo>
                  <a:close/>
                  <a:moveTo>
                    <a:pt x="9573" y="5097"/>
                  </a:moveTo>
                  <a:lnTo>
                    <a:pt x="9702" y="5170"/>
                  </a:lnTo>
                  <a:lnTo>
                    <a:pt x="9511" y="5281"/>
                  </a:lnTo>
                  <a:lnTo>
                    <a:pt x="9382" y="5207"/>
                  </a:lnTo>
                  <a:lnTo>
                    <a:pt x="9573" y="5097"/>
                  </a:lnTo>
                  <a:close/>
                  <a:moveTo>
                    <a:pt x="8190" y="5078"/>
                  </a:moveTo>
                  <a:lnTo>
                    <a:pt x="8319" y="5152"/>
                  </a:lnTo>
                  <a:lnTo>
                    <a:pt x="8086" y="5289"/>
                  </a:lnTo>
                  <a:lnTo>
                    <a:pt x="7955" y="5213"/>
                  </a:lnTo>
                  <a:lnTo>
                    <a:pt x="8190" y="5078"/>
                  </a:lnTo>
                  <a:close/>
                  <a:moveTo>
                    <a:pt x="2111" y="5081"/>
                  </a:moveTo>
                  <a:lnTo>
                    <a:pt x="2299" y="5189"/>
                  </a:lnTo>
                  <a:lnTo>
                    <a:pt x="2108" y="5301"/>
                  </a:lnTo>
                  <a:lnTo>
                    <a:pt x="1921" y="5192"/>
                  </a:lnTo>
                  <a:lnTo>
                    <a:pt x="2111" y="5081"/>
                  </a:lnTo>
                  <a:close/>
                  <a:moveTo>
                    <a:pt x="10997" y="5091"/>
                  </a:moveTo>
                  <a:lnTo>
                    <a:pt x="11126" y="5166"/>
                  </a:lnTo>
                  <a:lnTo>
                    <a:pt x="10893" y="5303"/>
                  </a:lnTo>
                  <a:lnTo>
                    <a:pt x="10764" y="5227"/>
                  </a:lnTo>
                  <a:lnTo>
                    <a:pt x="10997" y="5091"/>
                  </a:lnTo>
                  <a:close/>
                  <a:moveTo>
                    <a:pt x="4921" y="5094"/>
                  </a:moveTo>
                  <a:lnTo>
                    <a:pt x="5109" y="5201"/>
                  </a:lnTo>
                  <a:lnTo>
                    <a:pt x="4918" y="5312"/>
                  </a:lnTo>
                  <a:lnTo>
                    <a:pt x="4731" y="5204"/>
                  </a:lnTo>
                  <a:lnTo>
                    <a:pt x="4921" y="5094"/>
                  </a:lnTo>
                  <a:close/>
                  <a:moveTo>
                    <a:pt x="3539" y="5074"/>
                  </a:moveTo>
                  <a:lnTo>
                    <a:pt x="3726" y="5183"/>
                  </a:lnTo>
                  <a:lnTo>
                    <a:pt x="3491" y="5319"/>
                  </a:lnTo>
                  <a:lnTo>
                    <a:pt x="3303" y="5210"/>
                  </a:lnTo>
                  <a:lnTo>
                    <a:pt x="3539" y="5074"/>
                  </a:lnTo>
                  <a:close/>
                  <a:moveTo>
                    <a:pt x="3138" y="5135"/>
                  </a:moveTo>
                  <a:lnTo>
                    <a:pt x="3267" y="5210"/>
                  </a:lnTo>
                  <a:lnTo>
                    <a:pt x="3076" y="5321"/>
                  </a:lnTo>
                  <a:lnTo>
                    <a:pt x="2946" y="5246"/>
                  </a:lnTo>
                  <a:lnTo>
                    <a:pt x="3138" y="5135"/>
                  </a:lnTo>
                  <a:close/>
                  <a:moveTo>
                    <a:pt x="7731" y="5106"/>
                  </a:moveTo>
                  <a:lnTo>
                    <a:pt x="7918" y="5213"/>
                  </a:lnTo>
                  <a:lnTo>
                    <a:pt x="7728" y="5326"/>
                  </a:lnTo>
                  <a:lnTo>
                    <a:pt x="7540" y="5217"/>
                  </a:lnTo>
                  <a:lnTo>
                    <a:pt x="7731" y="5106"/>
                  </a:lnTo>
                  <a:close/>
                  <a:moveTo>
                    <a:pt x="1753" y="5118"/>
                  </a:moveTo>
                  <a:lnTo>
                    <a:pt x="1882" y="5192"/>
                  </a:lnTo>
                  <a:lnTo>
                    <a:pt x="1647" y="5329"/>
                  </a:lnTo>
                  <a:lnTo>
                    <a:pt x="1518" y="5253"/>
                  </a:lnTo>
                  <a:lnTo>
                    <a:pt x="1753" y="5118"/>
                  </a:lnTo>
                  <a:close/>
                  <a:moveTo>
                    <a:pt x="6348" y="5087"/>
                  </a:moveTo>
                  <a:lnTo>
                    <a:pt x="6536" y="5195"/>
                  </a:lnTo>
                  <a:lnTo>
                    <a:pt x="6301" y="5332"/>
                  </a:lnTo>
                  <a:lnTo>
                    <a:pt x="6113" y="5223"/>
                  </a:lnTo>
                  <a:lnTo>
                    <a:pt x="6348" y="5087"/>
                  </a:lnTo>
                  <a:close/>
                  <a:moveTo>
                    <a:pt x="5946" y="5149"/>
                  </a:moveTo>
                  <a:lnTo>
                    <a:pt x="6075" y="5223"/>
                  </a:lnTo>
                  <a:lnTo>
                    <a:pt x="5884" y="5333"/>
                  </a:lnTo>
                  <a:lnTo>
                    <a:pt x="5755" y="5260"/>
                  </a:lnTo>
                  <a:lnTo>
                    <a:pt x="5946" y="5149"/>
                  </a:lnTo>
                  <a:close/>
                  <a:moveTo>
                    <a:pt x="10538" y="5118"/>
                  </a:moveTo>
                  <a:lnTo>
                    <a:pt x="10725" y="5227"/>
                  </a:lnTo>
                  <a:lnTo>
                    <a:pt x="10535" y="5338"/>
                  </a:lnTo>
                  <a:lnTo>
                    <a:pt x="10347" y="5230"/>
                  </a:lnTo>
                  <a:lnTo>
                    <a:pt x="10538" y="5118"/>
                  </a:lnTo>
                  <a:close/>
                  <a:moveTo>
                    <a:pt x="4563" y="5129"/>
                  </a:moveTo>
                  <a:lnTo>
                    <a:pt x="4692" y="5204"/>
                  </a:lnTo>
                  <a:lnTo>
                    <a:pt x="4457" y="5339"/>
                  </a:lnTo>
                  <a:lnTo>
                    <a:pt x="4328" y="5266"/>
                  </a:lnTo>
                  <a:lnTo>
                    <a:pt x="4563" y="5129"/>
                  </a:lnTo>
                  <a:close/>
                  <a:moveTo>
                    <a:pt x="9157" y="5098"/>
                  </a:moveTo>
                  <a:lnTo>
                    <a:pt x="9344" y="5207"/>
                  </a:lnTo>
                  <a:lnTo>
                    <a:pt x="9109" y="5344"/>
                  </a:lnTo>
                  <a:lnTo>
                    <a:pt x="8922" y="5235"/>
                  </a:lnTo>
                  <a:lnTo>
                    <a:pt x="9157" y="5098"/>
                  </a:lnTo>
                  <a:close/>
                  <a:moveTo>
                    <a:pt x="8754" y="5160"/>
                  </a:moveTo>
                  <a:lnTo>
                    <a:pt x="8883" y="5235"/>
                  </a:lnTo>
                  <a:lnTo>
                    <a:pt x="8693" y="5346"/>
                  </a:lnTo>
                  <a:lnTo>
                    <a:pt x="8564" y="5270"/>
                  </a:lnTo>
                  <a:lnTo>
                    <a:pt x="8754" y="5160"/>
                  </a:lnTo>
                  <a:close/>
                  <a:moveTo>
                    <a:pt x="7373" y="5143"/>
                  </a:moveTo>
                  <a:lnTo>
                    <a:pt x="7502" y="5217"/>
                  </a:lnTo>
                  <a:lnTo>
                    <a:pt x="7267" y="5353"/>
                  </a:lnTo>
                  <a:lnTo>
                    <a:pt x="7138" y="5278"/>
                  </a:lnTo>
                  <a:lnTo>
                    <a:pt x="7373" y="5143"/>
                  </a:lnTo>
                  <a:close/>
                  <a:moveTo>
                    <a:pt x="11562" y="5173"/>
                  </a:moveTo>
                  <a:lnTo>
                    <a:pt x="11691" y="5249"/>
                  </a:lnTo>
                  <a:lnTo>
                    <a:pt x="11501" y="5359"/>
                  </a:lnTo>
                  <a:lnTo>
                    <a:pt x="11372" y="5286"/>
                  </a:lnTo>
                  <a:lnTo>
                    <a:pt x="11562" y="5173"/>
                  </a:lnTo>
                  <a:close/>
                  <a:moveTo>
                    <a:pt x="1294" y="5144"/>
                  </a:moveTo>
                  <a:lnTo>
                    <a:pt x="1481" y="5253"/>
                  </a:lnTo>
                  <a:lnTo>
                    <a:pt x="1291" y="5364"/>
                  </a:lnTo>
                  <a:lnTo>
                    <a:pt x="1104" y="5255"/>
                  </a:lnTo>
                  <a:lnTo>
                    <a:pt x="1294" y="5144"/>
                  </a:lnTo>
                  <a:close/>
                  <a:moveTo>
                    <a:pt x="10181" y="5154"/>
                  </a:moveTo>
                  <a:lnTo>
                    <a:pt x="10310" y="5229"/>
                  </a:lnTo>
                  <a:lnTo>
                    <a:pt x="10075" y="5364"/>
                  </a:lnTo>
                  <a:lnTo>
                    <a:pt x="9946" y="5290"/>
                  </a:lnTo>
                  <a:lnTo>
                    <a:pt x="10181" y="5154"/>
                  </a:lnTo>
                  <a:close/>
                  <a:moveTo>
                    <a:pt x="4102" y="5157"/>
                  </a:moveTo>
                  <a:lnTo>
                    <a:pt x="4290" y="5266"/>
                  </a:lnTo>
                  <a:lnTo>
                    <a:pt x="4099" y="5376"/>
                  </a:lnTo>
                  <a:lnTo>
                    <a:pt x="3912" y="5267"/>
                  </a:lnTo>
                  <a:lnTo>
                    <a:pt x="4102" y="5157"/>
                  </a:lnTo>
                  <a:close/>
                  <a:moveTo>
                    <a:pt x="2720" y="5138"/>
                  </a:moveTo>
                  <a:lnTo>
                    <a:pt x="2909" y="5246"/>
                  </a:lnTo>
                  <a:lnTo>
                    <a:pt x="2674" y="5382"/>
                  </a:lnTo>
                  <a:lnTo>
                    <a:pt x="2486" y="5273"/>
                  </a:lnTo>
                  <a:lnTo>
                    <a:pt x="2720" y="5138"/>
                  </a:lnTo>
                  <a:close/>
                  <a:moveTo>
                    <a:pt x="2317" y="5201"/>
                  </a:moveTo>
                  <a:lnTo>
                    <a:pt x="2446" y="5275"/>
                  </a:lnTo>
                  <a:lnTo>
                    <a:pt x="2256" y="5385"/>
                  </a:lnTo>
                  <a:lnTo>
                    <a:pt x="2127" y="5312"/>
                  </a:lnTo>
                  <a:lnTo>
                    <a:pt x="2317" y="5201"/>
                  </a:lnTo>
                  <a:close/>
                  <a:moveTo>
                    <a:pt x="6912" y="5170"/>
                  </a:moveTo>
                  <a:lnTo>
                    <a:pt x="7100" y="5278"/>
                  </a:lnTo>
                  <a:lnTo>
                    <a:pt x="6909" y="5389"/>
                  </a:lnTo>
                  <a:lnTo>
                    <a:pt x="6722" y="5281"/>
                  </a:lnTo>
                  <a:lnTo>
                    <a:pt x="6912" y="5170"/>
                  </a:lnTo>
                  <a:close/>
                  <a:moveTo>
                    <a:pt x="5530" y="5150"/>
                  </a:moveTo>
                  <a:lnTo>
                    <a:pt x="5717" y="5260"/>
                  </a:lnTo>
                  <a:lnTo>
                    <a:pt x="5483" y="5396"/>
                  </a:lnTo>
                  <a:lnTo>
                    <a:pt x="5294" y="5287"/>
                  </a:lnTo>
                  <a:lnTo>
                    <a:pt x="5530" y="5150"/>
                  </a:lnTo>
                  <a:close/>
                  <a:moveTo>
                    <a:pt x="5129" y="5212"/>
                  </a:moveTo>
                  <a:lnTo>
                    <a:pt x="5258" y="5287"/>
                  </a:lnTo>
                  <a:lnTo>
                    <a:pt x="5066" y="5398"/>
                  </a:lnTo>
                  <a:lnTo>
                    <a:pt x="4937" y="5323"/>
                  </a:lnTo>
                  <a:lnTo>
                    <a:pt x="5129" y="5212"/>
                  </a:lnTo>
                  <a:close/>
                  <a:moveTo>
                    <a:pt x="9720" y="5181"/>
                  </a:moveTo>
                  <a:lnTo>
                    <a:pt x="9908" y="5290"/>
                  </a:lnTo>
                  <a:lnTo>
                    <a:pt x="9717" y="5401"/>
                  </a:lnTo>
                  <a:lnTo>
                    <a:pt x="9530" y="5292"/>
                  </a:lnTo>
                  <a:lnTo>
                    <a:pt x="9720" y="5181"/>
                  </a:lnTo>
                  <a:close/>
                  <a:moveTo>
                    <a:pt x="3746" y="5193"/>
                  </a:moveTo>
                  <a:lnTo>
                    <a:pt x="3875" y="5267"/>
                  </a:lnTo>
                  <a:lnTo>
                    <a:pt x="3640" y="5404"/>
                  </a:lnTo>
                  <a:lnTo>
                    <a:pt x="3511" y="5329"/>
                  </a:lnTo>
                  <a:lnTo>
                    <a:pt x="3746" y="5193"/>
                  </a:lnTo>
                  <a:close/>
                  <a:moveTo>
                    <a:pt x="8339" y="5163"/>
                  </a:moveTo>
                  <a:lnTo>
                    <a:pt x="8527" y="5272"/>
                  </a:lnTo>
                  <a:lnTo>
                    <a:pt x="8292" y="5409"/>
                  </a:lnTo>
                  <a:lnTo>
                    <a:pt x="8104" y="5299"/>
                  </a:lnTo>
                  <a:lnTo>
                    <a:pt x="8339" y="5163"/>
                  </a:lnTo>
                  <a:close/>
                  <a:moveTo>
                    <a:pt x="7937" y="5226"/>
                  </a:moveTo>
                  <a:lnTo>
                    <a:pt x="8066" y="5299"/>
                  </a:lnTo>
                  <a:lnTo>
                    <a:pt x="7875" y="5410"/>
                  </a:lnTo>
                  <a:lnTo>
                    <a:pt x="7746" y="5336"/>
                  </a:lnTo>
                  <a:lnTo>
                    <a:pt x="7937" y="5226"/>
                  </a:lnTo>
                  <a:close/>
                  <a:moveTo>
                    <a:pt x="6554" y="5206"/>
                  </a:moveTo>
                  <a:lnTo>
                    <a:pt x="6683" y="5281"/>
                  </a:lnTo>
                  <a:lnTo>
                    <a:pt x="6450" y="5418"/>
                  </a:lnTo>
                  <a:lnTo>
                    <a:pt x="6321" y="5342"/>
                  </a:lnTo>
                  <a:lnTo>
                    <a:pt x="6554" y="5206"/>
                  </a:lnTo>
                  <a:close/>
                  <a:moveTo>
                    <a:pt x="11146" y="5177"/>
                  </a:moveTo>
                  <a:lnTo>
                    <a:pt x="11333" y="5286"/>
                  </a:lnTo>
                  <a:lnTo>
                    <a:pt x="11098" y="5421"/>
                  </a:lnTo>
                  <a:lnTo>
                    <a:pt x="10911" y="5313"/>
                  </a:lnTo>
                  <a:lnTo>
                    <a:pt x="11146" y="5177"/>
                  </a:lnTo>
                  <a:close/>
                  <a:moveTo>
                    <a:pt x="10744" y="5238"/>
                  </a:moveTo>
                  <a:lnTo>
                    <a:pt x="10873" y="5313"/>
                  </a:lnTo>
                  <a:lnTo>
                    <a:pt x="10682" y="5424"/>
                  </a:lnTo>
                  <a:lnTo>
                    <a:pt x="10553" y="5349"/>
                  </a:lnTo>
                  <a:lnTo>
                    <a:pt x="10744" y="5238"/>
                  </a:lnTo>
                  <a:close/>
                  <a:moveTo>
                    <a:pt x="9362" y="5218"/>
                  </a:moveTo>
                  <a:lnTo>
                    <a:pt x="9492" y="5293"/>
                  </a:lnTo>
                  <a:lnTo>
                    <a:pt x="9258" y="5429"/>
                  </a:lnTo>
                  <a:lnTo>
                    <a:pt x="9129" y="5355"/>
                  </a:lnTo>
                  <a:lnTo>
                    <a:pt x="9362" y="5218"/>
                  </a:lnTo>
                  <a:close/>
                  <a:moveTo>
                    <a:pt x="3285" y="5221"/>
                  </a:moveTo>
                  <a:lnTo>
                    <a:pt x="3472" y="5329"/>
                  </a:lnTo>
                  <a:lnTo>
                    <a:pt x="3282" y="5439"/>
                  </a:lnTo>
                  <a:lnTo>
                    <a:pt x="3095" y="5332"/>
                  </a:lnTo>
                  <a:lnTo>
                    <a:pt x="3285" y="5221"/>
                  </a:lnTo>
                  <a:close/>
                  <a:moveTo>
                    <a:pt x="1902" y="5203"/>
                  </a:moveTo>
                  <a:lnTo>
                    <a:pt x="2090" y="5312"/>
                  </a:lnTo>
                  <a:lnTo>
                    <a:pt x="1855" y="5447"/>
                  </a:lnTo>
                  <a:lnTo>
                    <a:pt x="1667" y="5339"/>
                  </a:lnTo>
                  <a:lnTo>
                    <a:pt x="1902" y="5203"/>
                  </a:lnTo>
                  <a:close/>
                  <a:moveTo>
                    <a:pt x="1501" y="5264"/>
                  </a:moveTo>
                  <a:lnTo>
                    <a:pt x="1630" y="5338"/>
                  </a:lnTo>
                  <a:lnTo>
                    <a:pt x="1440" y="5448"/>
                  </a:lnTo>
                  <a:lnTo>
                    <a:pt x="1311" y="5375"/>
                  </a:lnTo>
                  <a:lnTo>
                    <a:pt x="1501" y="5264"/>
                  </a:lnTo>
                  <a:close/>
                  <a:moveTo>
                    <a:pt x="6095" y="5233"/>
                  </a:moveTo>
                  <a:lnTo>
                    <a:pt x="6282" y="5342"/>
                  </a:lnTo>
                  <a:lnTo>
                    <a:pt x="6092" y="5453"/>
                  </a:lnTo>
                  <a:lnTo>
                    <a:pt x="5903" y="5346"/>
                  </a:lnTo>
                  <a:lnTo>
                    <a:pt x="6095" y="5233"/>
                  </a:lnTo>
                  <a:close/>
                  <a:moveTo>
                    <a:pt x="4711" y="5215"/>
                  </a:moveTo>
                  <a:lnTo>
                    <a:pt x="4898" y="5323"/>
                  </a:lnTo>
                  <a:lnTo>
                    <a:pt x="4665" y="5459"/>
                  </a:lnTo>
                  <a:lnTo>
                    <a:pt x="4477" y="5350"/>
                  </a:lnTo>
                  <a:lnTo>
                    <a:pt x="4711" y="5215"/>
                  </a:lnTo>
                  <a:close/>
                  <a:moveTo>
                    <a:pt x="4310" y="5276"/>
                  </a:moveTo>
                  <a:lnTo>
                    <a:pt x="4439" y="5350"/>
                  </a:lnTo>
                  <a:lnTo>
                    <a:pt x="4248" y="5462"/>
                  </a:lnTo>
                  <a:lnTo>
                    <a:pt x="4119" y="5387"/>
                  </a:lnTo>
                  <a:lnTo>
                    <a:pt x="4310" y="5276"/>
                  </a:lnTo>
                  <a:close/>
                  <a:moveTo>
                    <a:pt x="8903" y="5246"/>
                  </a:moveTo>
                  <a:lnTo>
                    <a:pt x="9091" y="5355"/>
                  </a:lnTo>
                  <a:lnTo>
                    <a:pt x="8900" y="5465"/>
                  </a:lnTo>
                  <a:lnTo>
                    <a:pt x="8711" y="5356"/>
                  </a:lnTo>
                  <a:lnTo>
                    <a:pt x="8903" y="5246"/>
                  </a:lnTo>
                  <a:close/>
                  <a:moveTo>
                    <a:pt x="2927" y="5256"/>
                  </a:moveTo>
                  <a:lnTo>
                    <a:pt x="3056" y="5332"/>
                  </a:lnTo>
                  <a:lnTo>
                    <a:pt x="2821" y="5468"/>
                  </a:lnTo>
                  <a:lnTo>
                    <a:pt x="2692" y="5393"/>
                  </a:lnTo>
                  <a:lnTo>
                    <a:pt x="2927" y="5256"/>
                  </a:lnTo>
                  <a:close/>
                  <a:moveTo>
                    <a:pt x="7520" y="5227"/>
                  </a:moveTo>
                  <a:lnTo>
                    <a:pt x="7708" y="5336"/>
                  </a:lnTo>
                  <a:lnTo>
                    <a:pt x="7474" y="5472"/>
                  </a:lnTo>
                  <a:lnTo>
                    <a:pt x="7287" y="5364"/>
                  </a:lnTo>
                  <a:lnTo>
                    <a:pt x="7520" y="5227"/>
                  </a:lnTo>
                  <a:close/>
                  <a:moveTo>
                    <a:pt x="7120" y="5289"/>
                  </a:moveTo>
                  <a:lnTo>
                    <a:pt x="7249" y="5364"/>
                  </a:lnTo>
                  <a:lnTo>
                    <a:pt x="7058" y="5475"/>
                  </a:lnTo>
                  <a:lnTo>
                    <a:pt x="6929" y="5401"/>
                  </a:lnTo>
                  <a:lnTo>
                    <a:pt x="7120" y="5289"/>
                  </a:lnTo>
                  <a:close/>
                  <a:moveTo>
                    <a:pt x="5737" y="5270"/>
                  </a:moveTo>
                  <a:lnTo>
                    <a:pt x="5866" y="5346"/>
                  </a:lnTo>
                  <a:lnTo>
                    <a:pt x="5631" y="5481"/>
                  </a:lnTo>
                  <a:lnTo>
                    <a:pt x="5502" y="5407"/>
                  </a:lnTo>
                  <a:lnTo>
                    <a:pt x="5737" y="5270"/>
                  </a:lnTo>
                  <a:close/>
                  <a:moveTo>
                    <a:pt x="10327" y="5241"/>
                  </a:moveTo>
                  <a:lnTo>
                    <a:pt x="10515" y="5349"/>
                  </a:lnTo>
                  <a:lnTo>
                    <a:pt x="10281" y="5485"/>
                  </a:lnTo>
                  <a:lnTo>
                    <a:pt x="10094" y="5376"/>
                  </a:lnTo>
                  <a:lnTo>
                    <a:pt x="10327" y="5241"/>
                  </a:lnTo>
                  <a:close/>
                  <a:moveTo>
                    <a:pt x="9928" y="5301"/>
                  </a:moveTo>
                  <a:lnTo>
                    <a:pt x="10057" y="5375"/>
                  </a:lnTo>
                  <a:lnTo>
                    <a:pt x="9866" y="5487"/>
                  </a:lnTo>
                  <a:lnTo>
                    <a:pt x="9737" y="5412"/>
                  </a:lnTo>
                  <a:lnTo>
                    <a:pt x="9928" y="5301"/>
                  </a:lnTo>
                  <a:close/>
                  <a:moveTo>
                    <a:pt x="8545" y="5283"/>
                  </a:moveTo>
                  <a:lnTo>
                    <a:pt x="8674" y="5356"/>
                  </a:lnTo>
                  <a:lnTo>
                    <a:pt x="8439" y="5493"/>
                  </a:lnTo>
                  <a:lnTo>
                    <a:pt x="8310" y="5418"/>
                  </a:lnTo>
                  <a:lnTo>
                    <a:pt x="8545" y="5283"/>
                  </a:lnTo>
                  <a:close/>
                  <a:moveTo>
                    <a:pt x="2466" y="5286"/>
                  </a:moveTo>
                  <a:lnTo>
                    <a:pt x="2654" y="5395"/>
                  </a:lnTo>
                  <a:lnTo>
                    <a:pt x="2463" y="5505"/>
                  </a:lnTo>
                  <a:lnTo>
                    <a:pt x="2276" y="5396"/>
                  </a:lnTo>
                  <a:lnTo>
                    <a:pt x="2466" y="5286"/>
                  </a:lnTo>
                  <a:close/>
                  <a:moveTo>
                    <a:pt x="11353" y="5296"/>
                  </a:moveTo>
                  <a:lnTo>
                    <a:pt x="11483" y="5370"/>
                  </a:lnTo>
                  <a:lnTo>
                    <a:pt x="11247" y="5507"/>
                  </a:lnTo>
                  <a:lnTo>
                    <a:pt x="11118" y="5432"/>
                  </a:lnTo>
                  <a:lnTo>
                    <a:pt x="11353" y="5296"/>
                  </a:lnTo>
                  <a:close/>
                  <a:moveTo>
                    <a:pt x="5276" y="5298"/>
                  </a:moveTo>
                  <a:lnTo>
                    <a:pt x="5463" y="5405"/>
                  </a:lnTo>
                  <a:lnTo>
                    <a:pt x="5273" y="5516"/>
                  </a:lnTo>
                  <a:lnTo>
                    <a:pt x="5086" y="5409"/>
                  </a:lnTo>
                  <a:lnTo>
                    <a:pt x="5276" y="5298"/>
                  </a:lnTo>
                  <a:close/>
                  <a:moveTo>
                    <a:pt x="3893" y="5278"/>
                  </a:moveTo>
                  <a:lnTo>
                    <a:pt x="4081" y="5387"/>
                  </a:lnTo>
                  <a:lnTo>
                    <a:pt x="3846" y="5522"/>
                  </a:lnTo>
                  <a:lnTo>
                    <a:pt x="3658" y="5415"/>
                  </a:lnTo>
                  <a:lnTo>
                    <a:pt x="3893" y="5278"/>
                  </a:lnTo>
                  <a:close/>
                  <a:moveTo>
                    <a:pt x="3492" y="5339"/>
                  </a:moveTo>
                  <a:lnTo>
                    <a:pt x="3621" y="5415"/>
                  </a:lnTo>
                  <a:lnTo>
                    <a:pt x="3431" y="5525"/>
                  </a:lnTo>
                  <a:lnTo>
                    <a:pt x="3300" y="5452"/>
                  </a:lnTo>
                  <a:lnTo>
                    <a:pt x="3492" y="5339"/>
                  </a:lnTo>
                  <a:close/>
                  <a:moveTo>
                    <a:pt x="8086" y="5310"/>
                  </a:moveTo>
                  <a:lnTo>
                    <a:pt x="8273" y="5419"/>
                  </a:lnTo>
                  <a:lnTo>
                    <a:pt x="8083" y="5530"/>
                  </a:lnTo>
                  <a:lnTo>
                    <a:pt x="7895" y="5421"/>
                  </a:lnTo>
                  <a:lnTo>
                    <a:pt x="8086" y="5310"/>
                  </a:lnTo>
                  <a:close/>
                  <a:moveTo>
                    <a:pt x="2108" y="5323"/>
                  </a:moveTo>
                  <a:lnTo>
                    <a:pt x="2237" y="5396"/>
                  </a:lnTo>
                  <a:lnTo>
                    <a:pt x="2004" y="5533"/>
                  </a:lnTo>
                  <a:lnTo>
                    <a:pt x="1873" y="5459"/>
                  </a:lnTo>
                  <a:lnTo>
                    <a:pt x="2108" y="5323"/>
                  </a:lnTo>
                  <a:close/>
                  <a:moveTo>
                    <a:pt x="6703" y="5292"/>
                  </a:moveTo>
                  <a:lnTo>
                    <a:pt x="6891" y="5399"/>
                  </a:lnTo>
                  <a:lnTo>
                    <a:pt x="6656" y="5536"/>
                  </a:lnTo>
                  <a:lnTo>
                    <a:pt x="6468" y="5429"/>
                  </a:lnTo>
                  <a:lnTo>
                    <a:pt x="6703" y="5292"/>
                  </a:lnTo>
                  <a:close/>
                  <a:moveTo>
                    <a:pt x="6301" y="5353"/>
                  </a:moveTo>
                  <a:lnTo>
                    <a:pt x="6430" y="5429"/>
                  </a:lnTo>
                  <a:lnTo>
                    <a:pt x="6239" y="5539"/>
                  </a:lnTo>
                  <a:lnTo>
                    <a:pt x="6110" y="5464"/>
                  </a:lnTo>
                  <a:lnTo>
                    <a:pt x="6301" y="5353"/>
                  </a:lnTo>
                  <a:close/>
                  <a:moveTo>
                    <a:pt x="10893" y="5324"/>
                  </a:moveTo>
                  <a:lnTo>
                    <a:pt x="11080" y="5432"/>
                  </a:lnTo>
                  <a:lnTo>
                    <a:pt x="10890" y="5542"/>
                  </a:lnTo>
                  <a:lnTo>
                    <a:pt x="10702" y="5435"/>
                  </a:lnTo>
                  <a:lnTo>
                    <a:pt x="10893" y="5324"/>
                  </a:lnTo>
                  <a:close/>
                  <a:moveTo>
                    <a:pt x="4918" y="5333"/>
                  </a:moveTo>
                  <a:lnTo>
                    <a:pt x="5047" y="5409"/>
                  </a:lnTo>
                  <a:lnTo>
                    <a:pt x="4812" y="5545"/>
                  </a:lnTo>
                  <a:lnTo>
                    <a:pt x="4683" y="5470"/>
                  </a:lnTo>
                  <a:lnTo>
                    <a:pt x="4918" y="5333"/>
                  </a:lnTo>
                  <a:close/>
                  <a:moveTo>
                    <a:pt x="9511" y="5304"/>
                  </a:moveTo>
                  <a:lnTo>
                    <a:pt x="9699" y="5412"/>
                  </a:lnTo>
                  <a:lnTo>
                    <a:pt x="9464" y="5548"/>
                  </a:lnTo>
                  <a:lnTo>
                    <a:pt x="9276" y="5439"/>
                  </a:lnTo>
                  <a:lnTo>
                    <a:pt x="9511" y="5304"/>
                  </a:lnTo>
                  <a:close/>
                  <a:moveTo>
                    <a:pt x="9109" y="5366"/>
                  </a:moveTo>
                  <a:lnTo>
                    <a:pt x="9238" y="5439"/>
                  </a:lnTo>
                  <a:lnTo>
                    <a:pt x="9048" y="5551"/>
                  </a:lnTo>
                  <a:lnTo>
                    <a:pt x="8918" y="5476"/>
                  </a:lnTo>
                  <a:lnTo>
                    <a:pt x="9109" y="5366"/>
                  </a:lnTo>
                  <a:close/>
                  <a:moveTo>
                    <a:pt x="7728" y="5347"/>
                  </a:moveTo>
                  <a:lnTo>
                    <a:pt x="7857" y="5421"/>
                  </a:lnTo>
                  <a:lnTo>
                    <a:pt x="7622" y="5558"/>
                  </a:lnTo>
                  <a:lnTo>
                    <a:pt x="7493" y="5484"/>
                  </a:lnTo>
                  <a:lnTo>
                    <a:pt x="7728" y="5347"/>
                  </a:lnTo>
                  <a:close/>
                  <a:moveTo>
                    <a:pt x="1649" y="5349"/>
                  </a:moveTo>
                  <a:lnTo>
                    <a:pt x="1836" y="5458"/>
                  </a:lnTo>
                  <a:lnTo>
                    <a:pt x="1646" y="5568"/>
                  </a:lnTo>
                  <a:lnTo>
                    <a:pt x="1458" y="5461"/>
                  </a:lnTo>
                  <a:lnTo>
                    <a:pt x="1649" y="5349"/>
                  </a:lnTo>
                  <a:close/>
                  <a:moveTo>
                    <a:pt x="10535" y="5359"/>
                  </a:moveTo>
                  <a:lnTo>
                    <a:pt x="10664" y="5435"/>
                  </a:lnTo>
                  <a:lnTo>
                    <a:pt x="10429" y="5571"/>
                  </a:lnTo>
                  <a:lnTo>
                    <a:pt x="10300" y="5496"/>
                  </a:lnTo>
                  <a:lnTo>
                    <a:pt x="10535" y="5359"/>
                  </a:lnTo>
                  <a:close/>
                  <a:moveTo>
                    <a:pt x="4457" y="5362"/>
                  </a:moveTo>
                  <a:lnTo>
                    <a:pt x="4646" y="5470"/>
                  </a:lnTo>
                  <a:lnTo>
                    <a:pt x="4454" y="5581"/>
                  </a:lnTo>
                  <a:lnTo>
                    <a:pt x="4267" y="5473"/>
                  </a:lnTo>
                  <a:lnTo>
                    <a:pt x="4457" y="5362"/>
                  </a:lnTo>
                  <a:close/>
                  <a:moveTo>
                    <a:pt x="3075" y="5342"/>
                  </a:moveTo>
                  <a:lnTo>
                    <a:pt x="3264" y="5452"/>
                  </a:lnTo>
                  <a:lnTo>
                    <a:pt x="3028" y="5587"/>
                  </a:lnTo>
                  <a:lnTo>
                    <a:pt x="2841" y="5479"/>
                  </a:lnTo>
                  <a:lnTo>
                    <a:pt x="3075" y="5342"/>
                  </a:lnTo>
                  <a:close/>
                  <a:moveTo>
                    <a:pt x="2672" y="5405"/>
                  </a:moveTo>
                  <a:lnTo>
                    <a:pt x="2801" y="5481"/>
                  </a:lnTo>
                  <a:lnTo>
                    <a:pt x="2611" y="5591"/>
                  </a:lnTo>
                  <a:lnTo>
                    <a:pt x="2482" y="5516"/>
                  </a:lnTo>
                  <a:lnTo>
                    <a:pt x="2672" y="5405"/>
                  </a:lnTo>
                  <a:close/>
                  <a:moveTo>
                    <a:pt x="7267" y="5375"/>
                  </a:moveTo>
                  <a:lnTo>
                    <a:pt x="7456" y="5484"/>
                  </a:lnTo>
                  <a:lnTo>
                    <a:pt x="7264" y="5594"/>
                  </a:lnTo>
                  <a:lnTo>
                    <a:pt x="7077" y="5485"/>
                  </a:lnTo>
                  <a:lnTo>
                    <a:pt x="7267" y="5375"/>
                  </a:lnTo>
                  <a:close/>
                  <a:moveTo>
                    <a:pt x="5884" y="5356"/>
                  </a:moveTo>
                  <a:lnTo>
                    <a:pt x="6072" y="5464"/>
                  </a:lnTo>
                  <a:lnTo>
                    <a:pt x="5838" y="5601"/>
                  </a:lnTo>
                  <a:lnTo>
                    <a:pt x="5649" y="5491"/>
                  </a:lnTo>
                  <a:lnTo>
                    <a:pt x="5884" y="5356"/>
                  </a:lnTo>
                  <a:close/>
                  <a:moveTo>
                    <a:pt x="5483" y="5416"/>
                  </a:moveTo>
                  <a:lnTo>
                    <a:pt x="5612" y="5491"/>
                  </a:lnTo>
                  <a:lnTo>
                    <a:pt x="5422" y="5602"/>
                  </a:lnTo>
                  <a:lnTo>
                    <a:pt x="5291" y="5528"/>
                  </a:lnTo>
                  <a:lnTo>
                    <a:pt x="5483" y="5416"/>
                  </a:lnTo>
                  <a:close/>
                  <a:moveTo>
                    <a:pt x="10074" y="5389"/>
                  </a:moveTo>
                  <a:lnTo>
                    <a:pt x="10261" y="5496"/>
                  </a:lnTo>
                  <a:lnTo>
                    <a:pt x="10071" y="5607"/>
                  </a:lnTo>
                  <a:lnTo>
                    <a:pt x="9883" y="5499"/>
                  </a:lnTo>
                  <a:lnTo>
                    <a:pt x="10074" y="5389"/>
                  </a:lnTo>
                  <a:close/>
                  <a:moveTo>
                    <a:pt x="4101" y="5398"/>
                  </a:moveTo>
                  <a:lnTo>
                    <a:pt x="4230" y="5472"/>
                  </a:lnTo>
                  <a:lnTo>
                    <a:pt x="3995" y="5608"/>
                  </a:lnTo>
                  <a:lnTo>
                    <a:pt x="3866" y="5535"/>
                  </a:lnTo>
                  <a:lnTo>
                    <a:pt x="4101" y="5398"/>
                  </a:lnTo>
                  <a:close/>
                  <a:moveTo>
                    <a:pt x="8693" y="5367"/>
                  </a:moveTo>
                  <a:lnTo>
                    <a:pt x="8880" y="5476"/>
                  </a:lnTo>
                  <a:lnTo>
                    <a:pt x="8647" y="5613"/>
                  </a:lnTo>
                  <a:lnTo>
                    <a:pt x="8459" y="5504"/>
                  </a:lnTo>
                  <a:lnTo>
                    <a:pt x="8693" y="5367"/>
                  </a:lnTo>
                  <a:close/>
                  <a:moveTo>
                    <a:pt x="8292" y="5430"/>
                  </a:moveTo>
                  <a:lnTo>
                    <a:pt x="8421" y="5504"/>
                  </a:lnTo>
                  <a:lnTo>
                    <a:pt x="8230" y="5614"/>
                  </a:lnTo>
                  <a:lnTo>
                    <a:pt x="8101" y="5541"/>
                  </a:lnTo>
                  <a:lnTo>
                    <a:pt x="8292" y="5430"/>
                  </a:lnTo>
                  <a:close/>
                  <a:moveTo>
                    <a:pt x="6909" y="5412"/>
                  </a:moveTo>
                  <a:lnTo>
                    <a:pt x="7038" y="5485"/>
                  </a:lnTo>
                  <a:lnTo>
                    <a:pt x="6805" y="5622"/>
                  </a:lnTo>
                  <a:lnTo>
                    <a:pt x="6676" y="5547"/>
                  </a:lnTo>
                  <a:lnTo>
                    <a:pt x="6909" y="5412"/>
                  </a:lnTo>
                  <a:close/>
                  <a:moveTo>
                    <a:pt x="11100" y="5442"/>
                  </a:moveTo>
                  <a:lnTo>
                    <a:pt x="11229" y="5518"/>
                  </a:lnTo>
                  <a:lnTo>
                    <a:pt x="11039" y="5628"/>
                  </a:lnTo>
                  <a:lnTo>
                    <a:pt x="10909" y="5554"/>
                  </a:lnTo>
                  <a:lnTo>
                    <a:pt x="11100" y="5442"/>
                  </a:lnTo>
                  <a:close/>
                  <a:moveTo>
                    <a:pt x="9717" y="5424"/>
                  </a:moveTo>
                  <a:lnTo>
                    <a:pt x="9846" y="5498"/>
                  </a:lnTo>
                  <a:lnTo>
                    <a:pt x="9613" y="5634"/>
                  </a:lnTo>
                  <a:lnTo>
                    <a:pt x="9484" y="5559"/>
                  </a:lnTo>
                  <a:lnTo>
                    <a:pt x="9717" y="5424"/>
                  </a:lnTo>
                  <a:close/>
                  <a:moveTo>
                    <a:pt x="3640" y="5425"/>
                  </a:moveTo>
                  <a:lnTo>
                    <a:pt x="3827" y="5535"/>
                  </a:lnTo>
                  <a:lnTo>
                    <a:pt x="3637" y="5645"/>
                  </a:lnTo>
                  <a:lnTo>
                    <a:pt x="3449" y="5536"/>
                  </a:lnTo>
                  <a:lnTo>
                    <a:pt x="3640" y="5425"/>
                  </a:lnTo>
                  <a:close/>
                  <a:moveTo>
                    <a:pt x="2257" y="5409"/>
                  </a:moveTo>
                  <a:lnTo>
                    <a:pt x="2445" y="5516"/>
                  </a:lnTo>
                  <a:lnTo>
                    <a:pt x="2210" y="5653"/>
                  </a:lnTo>
                  <a:lnTo>
                    <a:pt x="2022" y="5544"/>
                  </a:lnTo>
                  <a:lnTo>
                    <a:pt x="2257" y="5409"/>
                  </a:lnTo>
                  <a:close/>
                  <a:moveTo>
                    <a:pt x="1856" y="5468"/>
                  </a:moveTo>
                  <a:lnTo>
                    <a:pt x="1985" y="5544"/>
                  </a:lnTo>
                  <a:lnTo>
                    <a:pt x="1795" y="5654"/>
                  </a:lnTo>
                  <a:lnTo>
                    <a:pt x="1666" y="5579"/>
                  </a:lnTo>
                  <a:lnTo>
                    <a:pt x="1856" y="5468"/>
                  </a:lnTo>
                  <a:close/>
                  <a:moveTo>
                    <a:pt x="6450" y="5439"/>
                  </a:moveTo>
                  <a:lnTo>
                    <a:pt x="6637" y="5547"/>
                  </a:lnTo>
                  <a:lnTo>
                    <a:pt x="6447" y="5657"/>
                  </a:lnTo>
                  <a:lnTo>
                    <a:pt x="6259" y="5550"/>
                  </a:lnTo>
                  <a:lnTo>
                    <a:pt x="6450" y="5439"/>
                  </a:lnTo>
                  <a:close/>
                  <a:moveTo>
                    <a:pt x="5066" y="5419"/>
                  </a:moveTo>
                  <a:lnTo>
                    <a:pt x="5253" y="5528"/>
                  </a:lnTo>
                  <a:lnTo>
                    <a:pt x="5019" y="5664"/>
                  </a:lnTo>
                  <a:lnTo>
                    <a:pt x="4832" y="5556"/>
                  </a:lnTo>
                  <a:lnTo>
                    <a:pt x="5066" y="5419"/>
                  </a:lnTo>
                  <a:close/>
                  <a:moveTo>
                    <a:pt x="4665" y="5481"/>
                  </a:moveTo>
                  <a:lnTo>
                    <a:pt x="4794" y="5556"/>
                  </a:lnTo>
                  <a:lnTo>
                    <a:pt x="4603" y="5667"/>
                  </a:lnTo>
                  <a:lnTo>
                    <a:pt x="4474" y="5591"/>
                  </a:lnTo>
                  <a:lnTo>
                    <a:pt x="4665" y="5481"/>
                  </a:lnTo>
                  <a:close/>
                  <a:moveTo>
                    <a:pt x="9258" y="5450"/>
                  </a:moveTo>
                  <a:lnTo>
                    <a:pt x="9445" y="5559"/>
                  </a:lnTo>
                  <a:lnTo>
                    <a:pt x="9255" y="5670"/>
                  </a:lnTo>
                  <a:lnTo>
                    <a:pt x="9068" y="5561"/>
                  </a:lnTo>
                  <a:lnTo>
                    <a:pt x="9258" y="5450"/>
                  </a:lnTo>
                  <a:close/>
                  <a:moveTo>
                    <a:pt x="3282" y="5462"/>
                  </a:moveTo>
                  <a:lnTo>
                    <a:pt x="3411" y="5536"/>
                  </a:lnTo>
                  <a:lnTo>
                    <a:pt x="3176" y="5673"/>
                  </a:lnTo>
                  <a:lnTo>
                    <a:pt x="3047" y="5597"/>
                  </a:lnTo>
                  <a:lnTo>
                    <a:pt x="3282" y="5462"/>
                  </a:lnTo>
                  <a:close/>
                  <a:moveTo>
                    <a:pt x="7875" y="5433"/>
                  </a:moveTo>
                  <a:lnTo>
                    <a:pt x="8063" y="5541"/>
                  </a:lnTo>
                  <a:lnTo>
                    <a:pt x="7829" y="5677"/>
                  </a:lnTo>
                  <a:lnTo>
                    <a:pt x="7642" y="5568"/>
                  </a:lnTo>
                  <a:lnTo>
                    <a:pt x="7875" y="5433"/>
                  </a:lnTo>
                  <a:close/>
                  <a:moveTo>
                    <a:pt x="7474" y="5495"/>
                  </a:moveTo>
                  <a:lnTo>
                    <a:pt x="7603" y="5568"/>
                  </a:lnTo>
                  <a:lnTo>
                    <a:pt x="7413" y="5679"/>
                  </a:lnTo>
                  <a:lnTo>
                    <a:pt x="7284" y="5605"/>
                  </a:lnTo>
                  <a:lnTo>
                    <a:pt x="7474" y="5495"/>
                  </a:lnTo>
                  <a:close/>
                  <a:moveTo>
                    <a:pt x="6092" y="5475"/>
                  </a:moveTo>
                  <a:lnTo>
                    <a:pt x="6221" y="5550"/>
                  </a:lnTo>
                  <a:lnTo>
                    <a:pt x="5986" y="5687"/>
                  </a:lnTo>
                  <a:lnTo>
                    <a:pt x="5857" y="5611"/>
                  </a:lnTo>
                  <a:lnTo>
                    <a:pt x="6092" y="5475"/>
                  </a:lnTo>
                  <a:close/>
                  <a:moveTo>
                    <a:pt x="10684" y="5445"/>
                  </a:moveTo>
                  <a:lnTo>
                    <a:pt x="10871" y="5554"/>
                  </a:lnTo>
                  <a:lnTo>
                    <a:pt x="10636" y="5690"/>
                  </a:lnTo>
                  <a:lnTo>
                    <a:pt x="10449" y="5582"/>
                  </a:lnTo>
                  <a:lnTo>
                    <a:pt x="10684" y="5445"/>
                  </a:lnTo>
                  <a:close/>
                  <a:moveTo>
                    <a:pt x="10281" y="5507"/>
                  </a:moveTo>
                  <a:lnTo>
                    <a:pt x="10410" y="5582"/>
                  </a:lnTo>
                  <a:lnTo>
                    <a:pt x="10220" y="5693"/>
                  </a:lnTo>
                  <a:lnTo>
                    <a:pt x="10091" y="5617"/>
                  </a:lnTo>
                  <a:lnTo>
                    <a:pt x="10281" y="5507"/>
                  </a:lnTo>
                  <a:close/>
                  <a:moveTo>
                    <a:pt x="8900" y="5487"/>
                  </a:moveTo>
                  <a:lnTo>
                    <a:pt x="9029" y="5562"/>
                  </a:lnTo>
                  <a:lnTo>
                    <a:pt x="8794" y="5697"/>
                  </a:lnTo>
                  <a:lnTo>
                    <a:pt x="8665" y="5624"/>
                  </a:lnTo>
                  <a:lnTo>
                    <a:pt x="8900" y="5487"/>
                  </a:lnTo>
                  <a:close/>
                  <a:moveTo>
                    <a:pt x="2821" y="5491"/>
                  </a:moveTo>
                  <a:lnTo>
                    <a:pt x="3009" y="5599"/>
                  </a:lnTo>
                  <a:lnTo>
                    <a:pt x="2818" y="5710"/>
                  </a:lnTo>
                  <a:lnTo>
                    <a:pt x="2631" y="5602"/>
                  </a:lnTo>
                  <a:lnTo>
                    <a:pt x="2821" y="5491"/>
                  </a:lnTo>
                  <a:close/>
                  <a:moveTo>
                    <a:pt x="5631" y="5502"/>
                  </a:moveTo>
                  <a:lnTo>
                    <a:pt x="5818" y="5611"/>
                  </a:lnTo>
                  <a:lnTo>
                    <a:pt x="5628" y="5722"/>
                  </a:lnTo>
                  <a:lnTo>
                    <a:pt x="5440" y="5613"/>
                  </a:lnTo>
                  <a:lnTo>
                    <a:pt x="5631" y="5502"/>
                  </a:lnTo>
                  <a:close/>
                  <a:moveTo>
                    <a:pt x="4248" y="5484"/>
                  </a:moveTo>
                  <a:lnTo>
                    <a:pt x="4436" y="5591"/>
                  </a:lnTo>
                  <a:lnTo>
                    <a:pt x="4202" y="5728"/>
                  </a:lnTo>
                  <a:lnTo>
                    <a:pt x="4013" y="5619"/>
                  </a:lnTo>
                  <a:lnTo>
                    <a:pt x="4248" y="5484"/>
                  </a:lnTo>
                  <a:close/>
                  <a:moveTo>
                    <a:pt x="3847" y="5545"/>
                  </a:moveTo>
                  <a:lnTo>
                    <a:pt x="3976" y="5619"/>
                  </a:lnTo>
                  <a:lnTo>
                    <a:pt x="3784" y="5731"/>
                  </a:lnTo>
                  <a:lnTo>
                    <a:pt x="3654" y="5656"/>
                  </a:lnTo>
                  <a:lnTo>
                    <a:pt x="3847" y="5545"/>
                  </a:lnTo>
                  <a:close/>
                  <a:moveTo>
                    <a:pt x="8439" y="5515"/>
                  </a:moveTo>
                  <a:lnTo>
                    <a:pt x="8627" y="5624"/>
                  </a:lnTo>
                  <a:lnTo>
                    <a:pt x="8436" y="5734"/>
                  </a:lnTo>
                  <a:lnTo>
                    <a:pt x="8249" y="5625"/>
                  </a:lnTo>
                  <a:lnTo>
                    <a:pt x="8439" y="5515"/>
                  </a:lnTo>
                  <a:close/>
                  <a:moveTo>
                    <a:pt x="2463" y="5527"/>
                  </a:moveTo>
                  <a:lnTo>
                    <a:pt x="2592" y="5602"/>
                  </a:lnTo>
                  <a:lnTo>
                    <a:pt x="2359" y="5739"/>
                  </a:lnTo>
                  <a:lnTo>
                    <a:pt x="2228" y="5664"/>
                  </a:lnTo>
                  <a:lnTo>
                    <a:pt x="2463" y="5527"/>
                  </a:lnTo>
                  <a:close/>
                  <a:moveTo>
                    <a:pt x="7058" y="5496"/>
                  </a:moveTo>
                  <a:lnTo>
                    <a:pt x="7246" y="5605"/>
                  </a:lnTo>
                  <a:lnTo>
                    <a:pt x="7010" y="5742"/>
                  </a:lnTo>
                  <a:lnTo>
                    <a:pt x="6823" y="5633"/>
                  </a:lnTo>
                  <a:lnTo>
                    <a:pt x="7058" y="5496"/>
                  </a:lnTo>
                  <a:close/>
                  <a:moveTo>
                    <a:pt x="6656" y="5559"/>
                  </a:moveTo>
                  <a:lnTo>
                    <a:pt x="6785" y="5633"/>
                  </a:lnTo>
                  <a:lnTo>
                    <a:pt x="6594" y="5743"/>
                  </a:lnTo>
                  <a:lnTo>
                    <a:pt x="6465" y="5670"/>
                  </a:lnTo>
                  <a:lnTo>
                    <a:pt x="6656" y="5559"/>
                  </a:lnTo>
                  <a:close/>
                  <a:moveTo>
                    <a:pt x="5273" y="5539"/>
                  </a:moveTo>
                  <a:lnTo>
                    <a:pt x="5402" y="5613"/>
                  </a:lnTo>
                  <a:lnTo>
                    <a:pt x="5167" y="5750"/>
                  </a:lnTo>
                  <a:lnTo>
                    <a:pt x="5036" y="5674"/>
                  </a:lnTo>
                  <a:lnTo>
                    <a:pt x="5273" y="5539"/>
                  </a:lnTo>
                  <a:close/>
                  <a:moveTo>
                    <a:pt x="9865" y="5510"/>
                  </a:moveTo>
                  <a:lnTo>
                    <a:pt x="10052" y="5617"/>
                  </a:lnTo>
                  <a:lnTo>
                    <a:pt x="9819" y="5754"/>
                  </a:lnTo>
                  <a:lnTo>
                    <a:pt x="9630" y="5647"/>
                  </a:lnTo>
                  <a:lnTo>
                    <a:pt x="9865" y="5510"/>
                  </a:lnTo>
                  <a:close/>
                  <a:moveTo>
                    <a:pt x="9464" y="5570"/>
                  </a:moveTo>
                  <a:lnTo>
                    <a:pt x="9593" y="5645"/>
                  </a:lnTo>
                  <a:lnTo>
                    <a:pt x="9402" y="5756"/>
                  </a:lnTo>
                  <a:lnTo>
                    <a:pt x="9273" y="5680"/>
                  </a:lnTo>
                  <a:lnTo>
                    <a:pt x="9464" y="5570"/>
                  </a:lnTo>
                  <a:close/>
                  <a:moveTo>
                    <a:pt x="8083" y="5551"/>
                  </a:moveTo>
                  <a:lnTo>
                    <a:pt x="8212" y="5625"/>
                  </a:lnTo>
                  <a:lnTo>
                    <a:pt x="7977" y="5762"/>
                  </a:lnTo>
                  <a:lnTo>
                    <a:pt x="7848" y="5687"/>
                  </a:lnTo>
                  <a:lnTo>
                    <a:pt x="8083" y="5551"/>
                  </a:lnTo>
                  <a:close/>
                  <a:moveTo>
                    <a:pt x="2004" y="5554"/>
                  </a:moveTo>
                  <a:lnTo>
                    <a:pt x="2191" y="5662"/>
                  </a:lnTo>
                  <a:lnTo>
                    <a:pt x="2001" y="5773"/>
                  </a:lnTo>
                  <a:lnTo>
                    <a:pt x="1813" y="5665"/>
                  </a:lnTo>
                  <a:lnTo>
                    <a:pt x="2004" y="5554"/>
                  </a:lnTo>
                  <a:close/>
                  <a:moveTo>
                    <a:pt x="10891" y="5565"/>
                  </a:moveTo>
                  <a:lnTo>
                    <a:pt x="11020" y="5639"/>
                  </a:lnTo>
                  <a:lnTo>
                    <a:pt x="10785" y="5776"/>
                  </a:lnTo>
                  <a:lnTo>
                    <a:pt x="10656" y="5702"/>
                  </a:lnTo>
                  <a:lnTo>
                    <a:pt x="10891" y="5565"/>
                  </a:lnTo>
                  <a:close/>
                  <a:moveTo>
                    <a:pt x="4812" y="5567"/>
                  </a:moveTo>
                  <a:lnTo>
                    <a:pt x="5001" y="5674"/>
                  </a:lnTo>
                  <a:lnTo>
                    <a:pt x="4809" y="5786"/>
                  </a:lnTo>
                  <a:lnTo>
                    <a:pt x="4622" y="5677"/>
                  </a:lnTo>
                  <a:lnTo>
                    <a:pt x="4812" y="5567"/>
                  </a:lnTo>
                  <a:close/>
                  <a:moveTo>
                    <a:pt x="3431" y="5547"/>
                  </a:moveTo>
                  <a:lnTo>
                    <a:pt x="3618" y="5656"/>
                  </a:lnTo>
                  <a:lnTo>
                    <a:pt x="3383" y="5793"/>
                  </a:lnTo>
                  <a:lnTo>
                    <a:pt x="3196" y="5684"/>
                  </a:lnTo>
                  <a:lnTo>
                    <a:pt x="3431" y="5547"/>
                  </a:lnTo>
                  <a:close/>
                  <a:moveTo>
                    <a:pt x="3027" y="5610"/>
                  </a:moveTo>
                  <a:lnTo>
                    <a:pt x="3158" y="5685"/>
                  </a:lnTo>
                  <a:lnTo>
                    <a:pt x="2965" y="5796"/>
                  </a:lnTo>
                  <a:lnTo>
                    <a:pt x="2836" y="5722"/>
                  </a:lnTo>
                  <a:lnTo>
                    <a:pt x="3027" y="5610"/>
                  </a:lnTo>
                  <a:close/>
                  <a:moveTo>
                    <a:pt x="7622" y="5579"/>
                  </a:moveTo>
                  <a:lnTo>
                    <a:pt x="7809" y="5688"/>
                  </a:lnTo>
                  <a:lnTo>
                    <a:pt x="7619" y="5799"/>
                  </a:lnTo>
                  <a:lnTo>
                    <a:pt x="7431" y="5691"/>
                  </a:lnTo>
                  <a:lnTo>
                    <a:pt x="7622" y="5579"/>
                  </a:lnTo>
                  <a:close/>
                  <a:moveTo>
                    <a:pt x="6239" y="5561"/>
                  </a:moveTo>
                  <a:lnTo>
                    <a:pt x="6427" y="5670"/>
                  </a:lnTo>
                  <a:lnTo>
                    <a:pt x="6193" y="5805"/>
                  </a:lnTo>
                  <a:lnTo>
                    <a:pt x="6006" y="5697"/>
                  </a:lnTo>
                  <a:lnTo>
                    <a:pt x="6239" y="5561"/>
                  </a:lnTo>
                  <a:close/>
                  <a:moveTo>
                    <a:pt x="5838" y="5622"/>
                  </a:moveTo>
                  <a:lnTo>
                    <a:pt x="5967" y="5696"/>
                  </a:lnTo>
                  <a:lnTo>
                    <a:pt x="5777" y="5806"/>
                  </a:lnTo>
                  <a:lnTo>
                    <a:pt x="5648" y="5733"/>
                  </a:lnTo>
                  <a:lnTo>
                    <a:pt x="5838" y="5622"/>
                  </a:lnTo>
                  <a:close/>
                  <a:moveTo>
                    <a:pt x="10430" y="5593"/>
                  </a:moveTo>
                  <a:lnTo>
                    <a:pt x="10618" y="5700"/>
                  </a:lnTo>
                  <a:lnTo>
                    <a:pt x="10427" y="5813"/>
                  </a:lnTo>
                  <a:lnTo>
                    <a:pt x="10238" y="5703"/>
                  </a:lnTo>
                  <a:lnTo>
                    <a:pt x="10430" y="5593"/>
                  </a:lnTo>
                  <a:close/>
                  <a:moveTo>
                    <a:pt x="4456" y="5602"/>
                  </a:moveTo>
                  <a:lnTo>
                    <a:pt x="4585" y="5677"/>
                  </a:lnTo>
                  <a:lnTo>
                    <a:pt x="4350" y="5814"/>
                  </a:lnTo>
                  <a:lnTo>
                    <a:pt x="4221" y="5739"/>
                  </a:lnTo>
                  <a:lnTo>
                    <a:pt x="4456" y="5602"/>
                  </a:lnTo>
                  <a:close/>
                  <a:moveTo>
                    <a:pt x="9048" y="5573"/>
                  </a:moveTo>
                  <a:lnTo>
                    <a:pt x="9235" y="5680"/>
                  </a:lnTo>
                  <a:lnTo>
                    <a:pt x="9001" y="5817"/>
                  </a:lnTo>
                  <a:lnTo>
                    <a:pt x="8814" y="5708"/>
                  </a:lnTo>
                  <a:lnTo>
                    <a:pt x="9048" y="5573"/>
                  </a:lnTo>
                  <a:close/>
                  <a:moveTo>
                    <a:pt x="8647" y="5634"/>
                  </a:moveTo>
                  <a:lnTo>
                    <a:pt x="8776" y="5710"/>
                  </a:lnTo>
                  <a:lnTo>
                    <a:pt x="8585" y="5820"/>
                  </a:lnTo>
                  <a:lnTo>
                    <a:pt x="8456" y="5745"/>
                  </a:lnTo>
                  <a:lnTo>
                    <a:pt x="8647" y="5634"/>
                  </a:lnTo>
                  <a:close/>
                  <a:moveTo>
                    <a:pt x="7264" y="5616"/>
                  </a:moveTo>
                  <a:lnTo>
                    <a:pt x="7393" y="5691"/>
                  </a:lnTo>
                  <a:lnTo>
                    <a:pt x="7158" y="5826"/>
                  </a:lnTo>
                  <a:lnTo>
                    <a:pt x="7030" y="5753"/>
                  </a:lnTo>
                  <a:lnTo>
                    <a:pt x="7264" y="5616"/>
                  </a:lnTo>
                  <a:close/>
                  <a:moveTo>
                    <a:pt x="10072" y="5630"/>
                  </a:moveTo>
                  <a:lnTo>
                    <a:pt x="10201" y="5703"/>
                  </a:lnTo>
                  <a:lnTo>
                    <a:pt x="9966" y="5840"/>
                  </a:lnTo>
                  <a:lnTo>
                    <a:pt x="9837" y="5765"/>
                  </a:lnTo>
                  <a:lnTo>
                    <a:pt x="10072" y="5630"/>
                  </a:lnTo>
                  <a:close/>
                  <a:moveTo>
                    <a:pt x="3995" y="5630"/>
                  </a:moveTo>
                  <a:lnTo>
                    <a:pt x="4182" y="5739"/>
                  </a:lnTo>
                  <a:lnTo>
                    <a:pt x="3992" y="5849"/>
                  </a:lnTo>
                  <a:lnTo>
                    <a:pt x="3804" y="5742"/>
                  </a:lnTo>
                  <a:lnTo>
                    <a:pt x="3995" y="5630"/>
                  </a:lnTo>
                  <a:close/>
                  <a:moveTo>
                    <a:pt x="2612" y="5613"/>
                  </a:moveTo>
                  <a:lnTo>
                    <a:pt x="2800" y="5722"/>
                  </a:lnTo>
                  <a:lnTo>
                    <a:pt x="2565" y="5857"/>
                  </a:lnTo>
                  <a:lnTo>
                    <a:pt x="2377" y="5750"/>
                  </a:lnTo>
                  <a:lnTo>
                    <a:pt x="2612" y="5613"/>
                  </a:lnTo>
                  <a:close/>
                  <a:moveTo>
                    <a:pt x="2211" y="5674"/>
                  </a:moveTo>
                  <a:lnTo>
                    <a:pt x="2340" y="5748"/>
                  </a:lnTo>
                  <a:lnTo>
                    <a:pt x="2150" y="5859"/>
                  </a:lnTo>
                  <a:lnTo>
                    <a:pt x="2021" y="5785"/>
                  </a:lnTo>
                  <a:lnTo>
                    <a:pt x="2211" y="5674"/>
                  </a:lnTo>
                  <a:close/>
                  <a:moveTo>
                    <a:pt x="6805" y="5644"/>
                  </a:moveTo>
                  <a:lnTo>
                    <a:pt x="6992" y="5753"/>
                  </a:lnTo>
                  <a:lnTo>
                    <a:pt x="6802" y="5863"/>
                  </a:lnTo>
                  <a:lnTo>
                    <a:pt x="6614" y="5754"/>
                  </a:lnTo>
                  <a:lnTo>
                    <a:pt x="6805" y="5644"/>
                  </a:lnTo>
                  <a:close/>
                  <a:moveTo>
                    <a:pt x="5420" y="5625"/>
                  </a:moveTo>
                  <a:lnTo>
                    <a:pt x="5608" y="5733"/>
                  </a:lnTo>
                  <a:lnTo>
                    <a:pt x="5374" y="5869"/>
                  </a:lnTo>
                  <a:lnTo>
                    <a:pt x="5187" y="5760"/>
                  </a:lnTo>
                  <a:lnTo>
                    <a:pt x="5420" y="5625"/>
                  </a:lnTo>
                  <a:close/>
                  <a:moveTo>
                    <a:pt x="5019" y="5687"/>
                  </a:moveTo>
                  <a:lnTo>
                    <a:pt x="5149" y="5760"/>
                  </a:lnTo>
                  <a:lnTo>
                    <a:pt x="4958" y="5871"/>
                  </a:lnTo>
                  <a:lnTo>
                    <a:pt x="4829" y="5797"/>
                  </a:lnTo>
                  <a:lnTo>
                    <a:pt x="5019" y="5687"/>
                  </a:lnTo>
                  <a:close/>
                  <a:moveTo>
                    <a:pt x="9611" y="5657"/>
                  </a:moveTo>
                  <a:lnTo>
                    <a:pt x="9799" y="5765"/>
                  </a:lnTo>
                  <a:lnTo>
                    <a:pt x="9608" y="5876"/>
                  </a:lnTo>
                  <a:lnTo>
                    <a:pt x="9421" y="5768"/>
                  </a:lnTo>
                  <a:lnTo>
                    <a:pt x="9611" y="5657"/>
                  </a:lnTo>
                  <a:close/>
                  <a:moveTo>
                    <a:pt x="3637" y="5667"/>
                  </a:moveTo>
                  <a:lnTo>
                    <a:pt x="3766" y="5742"/>
                  </a:lnTo>
                  <a:lnTo>
                    <a:pt x="3532" y="5877"/>
                  </a:lnTo>
                  <a:lnTo>
                    <a:pt x="3402" y="5803"/>
                  </a:lnTo>
                  <a:lnTo>
                    <a:pt x="3637" y="5667"/>
                  </a:lnTo>
                  <a:close/>
                  <a:moveTo>
                    <a:pt x="8230" y="5637"/>
                  </a:moveTo>
                  <a:lnTo>
                    <a:pt x="8418" y="5745"/>
                  </a:lnTo>
                  <a:lnTo>
                    <a:pt x="8183" y="5882"/>
                  </a:lnTo>
                  <a:lnTo>
                    <a:pt x="7995" y="5773"/>
                  </a:lnTo>
                  <a:lnTo>
                    <a:pt x="8230" y="5637"/>
                  </a:lnTo>
                  <a:close/>
                  <a:moveTo>
                    <a:pt x="7829" y="5699"/>
                  </a:moveTo>
                  <a:lnTo>
                    <a:pt x="7958" y="5773"/>
                  </a:lnTo>
                  <a:lnTo>
                    <a:pt x="7768" y="5883"/>
                  </a:lnTo>
                  <a:lnTo>
                    <a:pt x="7637" y="5809"/>
                  </a:lnTo>
                  <a:lnTo>
                    <a:pt x="7829" y="5699"/>
                  </a:lnTo>
                  <a:close/>
                  <a:moveTo>
                    <a:pt x="6447" y="5680"/>
                  </a:moveTo>
                  <a:lnTo>
                    <a:pt x="6576" y="5754"/>
                  </a:lnTo>
                  <a:lnTo>
                    <a:pt x="6341" y="5891"/>
                  </a:lnTo>
                  <a:lnTo>
                    <a:pt x="6212" y="5816"/>
                  </a:lnTo>
                  <a:lnTo>
                    <a:pt x="6447" y="5680"/>
                  </a:lnTo>
                  <a:close/>
                  <a:moveTo>
                    <a:pt x="10638" y="5713"/>
                  </a:moveTo>
                  <a:lnTo>
                    <a:pt x="10767" y="5786"/>
                  </a:lnTo>
                  <a:lnTo>
                    <a:pt x="10576" y="5897"/>
                  </a:lnTo>
                  <a:lnTo>
                    <a:pt x="10447" y="5823"/>
                  </a:lnTo>
                  <a:lnTo>
                    <a:pt x="10638" y="5713"/>
                  </a:lnTo>
                  <a:close/>
                  <a:moveTo>
                    <a:pt x="9255" y="5691"/>
                  </a:moveTo>
                  <a:lnTo>
                    <a:pt x="9384" y="5766"/>
                  </a:lnTo>
                  <a:lnTo>
                    <a:pt x="9149" y="5903"/>
                  </a:lnTo>
                  <a:lnTo>
                    <a:pt x="9020" y="5828"/>
                  </a:lnTo>
                  <a:lnTo>
                    <a:pt x="9255" y="5691"/>
                  </a:lnTo>
                  <a:close/>
                  <a:moveTo>
                    <a:pt x="3176" y="5696"/>
                  </a:moveTo>
                  <a:lnTo>
                    <a:pt x="3363" y="5805"/>
                  </a:lnTo>
                  <a:lnTo>
                    <a:pt x="3173" y="5916"/>
                  </a:lnTo>
                  <a:lnTo>
                    <a:pt x="2985" y="5806"/>
                  </a:lnTo>
                  <a:lnTo>
                    <a:pt x="3176" y="5696"/>
                  </a:lnTo>
                  <a:close/>
                  <a:moveTo>
                    <a:pt x="5986" y="5708"/>
                  </a:moveTo>
                  <a:lnTo>
                    <a:pt x="6173" y="5816"/>
                  </a:lnTo>
                  <a:lnTo>
                    <a:pt x="5983" y="5926"/>
                  </a:lnTo>
                  <a:lnTo>
                    <a:pt x="5795" y="5819"/>
                  </a:lnTo>
                  <a:lnTo>
                    <a:pt x="5986" y="5708"/>
                  </a:lnTo>
                  <a:close/>
                  <a:moveTo>
                    <a:pt x="4603" y="5688"/>
                  </a:moveTo>
                  <a:lnTo>
                    <a:pt x="4791" y="5797"/>
                  </a:lnTo>
                  <a:lnTo>
                    <a:pt x="4557" y="5932"/>
                  </a:lnTo>
                  <a:lnTo>
                    <a:pt x="4368" y="5825"/>
                  </a:lnTo>
                  <a:lnTo>
                    <a:pt x="4603" y="5688"/>
                  </a:lnTo>
                  <a:close/>
                  <a:moveTo>
                    <a:pt x="4202" y="5750"/>
                  </a:moveTo>
                  <a:lnTo>
                    <a:pt x="4331" y="5825"/>
                  </a:lnTo>
                  <a:lnTo>
                    <a:pt x="4141" y="5935"/>
                  </a:lnTo>
                  <a:lnTo>
                    <a:pt x="4012" y="5860"/>
                  </a:lnTo>
                  <a:lnTo>
                    <a:pt x="4202" y="5750"/>
                  </a:lnTo>
                  <a:close/>
                  <a:moveTo>
                    <a:pt x="8794" y="5720"/>
                  </a:moveTo>
                  <a:lnTo>
                    <a:pt x="8981" y="5828"/>
                  </a:lnTo>
                  <a:lnTo>
                    <a:pt x="8791" y="5939"/>
                  </a:lnTo>
                  <a:lnTo>
                    <a:pt x="8604" y="5831"/>
                  </a:lnTo>
                  <a:lnTo>
                    <a:pt x="8794" y="5720"/>
                  </a:lnTo>
                  <a:close/>
                  <a:moveTo>
                    <a:pt x="2818" y="5733"/>
                  </a:moveTo>
                  <a:lnTo>
                    <a:pt x="2947" y="5806"/>
                  </a:lnTo>
                  <a:lnTo>
                    <a:pt x="2714" y="5943"/>
                  </a:lnTo>
                  <a:lnTo>
                    <a:pt x="2585" y="5868"/>
                  </a:lnTo>
                  <a:lnTo>
                    <a:pt x="2818" y="5733"/>
                  </a:lnTo>
                  <a:close/>
                  <a:moveTo>
                    <a:pt x="7413" y="5702"/>
                  </a:moveTo>
                  <a:lnTo>
                    <a:pt x="7600" y="5809"/>
                  </a:lnTo>
                  <a:lnTo>
                    <a:pt x="7365" y="5946"/>
                  </a:lnTo>
                  <a:lnTo>
                    <a:pt x="7178" y="5837"/>
                  </a:lnTo>
                  <a:lnTo>
                    <a:pt x="7413" y="5702"/>
                  </a:lnTo>
                  <a:close/>
                  <a:moveTo>
                    <a:pt x="7010" y="5763"/>
                  </a:moveTo>
                  <a:lnTo>
                    <a:pt x="7140" y="5837"/>
                  </a:lnTo>
                  <a:lnTo>
                    <a:pt x="6949" y="5949"/>
                  </a:lnTo>
                  <a:lnTo>
                    <a:pt x="6820" y="5874"/>
                  </a:lnTo>
                  <a:lnTo>
                    <a:pt x="7010" y="5763"/>
                  </a:lnTo>
                  <a:close/>
                  <a:moveTo>
                    <a:pt x="5628" y="5743"/>
                  </a:moveTo>
                  <a:lnTo>
                    <a:pt x="5757" y="5819"/>
                  </a:lnTo>
                  <a:lnTo>
                    <a:pt x="5522" y="5954"/>
                  </a:lnTo>
                  <a:lnTo>
                    <a:pt x="5393" y="5880"/>
                  </a:lnTo>
                  <a:lnTo>
                    <a:pt x="5628" y="5743"/>
                  </a:lnTo>
                  <a:close/>
                  <a:moveTo>
                    <a:pt x="10220" y="5714"/>
                  </a:moveTo>
                  <a:lnTo>
                    <a:pt x="10407" y="5823"/>
                  </a:lnTo>
                  <a:lnTo>
                    <a:pt x="10174" y="5959"/>
                  </a:lnTo>
                  <a:lnTo>
                    <a:pt x="9986" y="5851"/>
                  </a:lnTo>
                  <a:lnTo>
                    <a:pt x="10220" y="5714"/>
                  </a:lnTo>
                  <a:close/>
                  <a:moveTo>
                    <a:pt x="9819" y="5776"/>
                  </a:moveTo>
                  <a:lnTo>
                    <a:pt x="9948" y="5851"/>
                  </a:lnTo>
                  <a:lnTo>
                    <a:pt x="9757" y="5962"/>
                  </a:lnTo>
                  <a:lnTo>
                    <a:pt x="9627" y="5888"/>
                  </a:lnTo>
                  <a:lnTo>
                    <a:pt x="9819" y="5776"/>
                  </a:lnTo>
                  <a:close/>
                  <a:moveTo>
                    <a:pt x="8436" y="5756"/>
                  </a:moveTo>
                  <a:lnTo>
                    <a:pt x="8567" y="5831"/>
                  </a:lnTo>
                  <a:lnTo>
                    <a:pt x="8332" y="5968"/>
                  </a:lnTo>
                  <a:lnTo>
                    <a:pt x="8203" y="5892"/>
                  </a:lnTo>
                  <a:lnTo>
                    <a:pt x="8436" y="5756"/>
                  </a:lnTo>
                  <a:close/>
                  <a:moveTo>
                    <a:pt x="2359" y="5759"/>
                  </a:moveTo>
                  <a:lnTo>
                    <a:pt x="2548" y="5868"/>
                  </a:lnTo>
                  <a:lnTo>
                    <a:pt x="2356" y="5978"/>
                  </a:lnTo>
                  <a:lnTo>
                    <a:pt x="2168" y="5869"/>
                  </a:lnTo>
                  <a:lnTo>
                    <a:pt x="2359" y="5759"/>
                  </a:lnTo>
                  <a:close/>
                  <a:moveTo>
                    <a:pt x="5167" y="5771"/>
                  </a:moveTo>
                  <a:lnTo>
                    <a:pt x="5356" y="5880"/>
                  </a:lnTo>
                  <a:lnTo>
                    <a:pt x="5164" y="5991"/>
                  </a:lnTo>
                  <a:lnTo>
                    <a:pt x="4976" y="5882"/>
                  </a:lnTo>
                  <a:lnTo>
                    <a:pt x="5167" y="5771"/>
                  </a:lnTo>
                  <a:close/>
                  <a:moveTo>
                    <a:pt x="3786" y="5753"/>
                  </a:moveTo>
                  <a:lnTo>
                    <a:pt x="3973" y="5860"/>
                  </a:lnTo>
                  <a:lnTo>
                    <a:pt x="3738" y="5997"/>
                  </a:lnTo>
                  <a:lnTo>
                    <a:pt x="3551" y="5888"/>
                  </a:lnTo>
                  <a:lnTo>
                    <a:pt x="3786" y="5753"/>
                  </a:lnTo>
                  <a:close/>
                  <a:moveTo>
                    <a:pt x="3382" y="5816"/>
                  </a:moveTo>
                  <a:lnTo>
                    <a:pt x="3512" y="5889"/>
                  </a:lnTo>
                  <a:lnTo>
                    <a:pt x="3320" y="6000"/>
                  </a:lnTo>
                  <a:lnTo>
                    <a:pt x="3191" y="5926"/>
                  </a:lnTo>
                  <a:lnTo>
                    <a:pt x="3382" y="5816"/>
                  </a:lnTo>
                  <a:close/>
                  <a:moveTo>
                    <a:pt x="7977" y="5783"/>
                  </a:moveTo>
                  <a:lnTo>
                    <a:pt x="8164" y="5892"/>
                  </a:lnTo>
                  <a:lnTo>
                    <a:pt x="7974" y="6003"/>
                  </a:lnTo>
                  <a:lnTo>
                    <a:pt x="7786" y="5896"/>
                  </a:lnTo>
                  <a:lnTo>
                    <a:pt x="7977" y="5783"/>
                  </a:lnTo>
                  <a:close/>
                  <a:moveTo>
                    <a:pt x="6594" y="5766"/>
                  </a:moveTo>
                  <a:lnTo>
                    <a:pt x="6782" y="5874"/>
                  </a:lnTo>
                  <a:lnTo>
                    <a:pt x="6548" y="6011"/>
                  </a:lnTo>
                  <a:lnTo>
                    <a:pt x="6361" y="5902"/>
                  </a:lnTo>
                  <a:lnTo>
                    <a:pt x="6594" y="5766"/>
                  </a:lnTo>
                  <a:close/>
                  <a:moveTo>
                    <a:pt x="6193" y="5826"/>
                  </a:moveTo>
                  <a:lnTo>
                    <a:pt x="6322" y="5902"/>
                  </a:lnTo>
                  <a:lnTo>
                    <a:pt x="6132" y="6012"/>
                  </a:lnTo>
                  <a:lnTo>
                    <a:pt x="6003" y="5937"/>
                  </a:lnTo>
                  <a:lnTo>
                    <a:pt x="6193" y="5826"/>
                  </a:lnTo>
                  <a:close/>
                  <a:moveTo>
                    <a:pt x="4811" y="5808"/>
                  </a:moveTo>
                  <a:lnTo>
                    <a:pt x="4940" y="5882"/>
                  </a:lnTo>
                  <a:lnTo>
                    <a:pt x="4705" y="6018"/>
                  </a:lnTo>
                  <a:lnTo>
                    <a:pt x="4575" y="5943"/>
                  </a:lnTo>
                  <a:lnTo>
                    <a:pt x="4811" y="5808"/>
                  </a:lnTo>
                  <a:close/>
                  <a:moveTo>
                    <a:pt x="9402" y="5779"/>
                  </a:moveTo>
                  <a:lnTo>
                    <a:pt x="9590" y="5888"/>
                  </a:lnTo>
                  <a:lnTo>
                    <a:pt x="9355" y="6023"/>
                  </a:lnTo>
                  <a:lnTo>
                    <a:pt x="9167" y="5916"/>
                  </a:lnTo>
                  <a:lnTo>
                    <a:pt x="9402" y="5779"/>
                  </a:lnTo>
                  <a:close/>
                  <a:moveTo>
                    <a:pt x="9001" y="5839"/>
                  </a:moveTo>
                  <a:lnTo>
                    <a:pt x="9130" y="5914"/>
                  </a:lnTo>
                  <a:lnTo>
                    <a:pt x="8940" y="6025"/>
                  </a:lnTo>
                  <a:lnTo>
                    <a:pt x="8811" y="5949"/>
                  </a:lnTo>
                  <a:lnTo>
                    <a:pt x="9001" y="5839"/>
                  </a:lnTo>
                  <a:close/>
                  <a:moveTo>
                    <a:pt x="7619" y="5820"/>
                  </a:moveTo>
                  <a:lnTo>
                    <a:pt x="7748" y="5896"/>
                  </a:lnTo>
                  <a:lnTo>
                    <a:pt x="7514" y="6031"/>
                  </a:lnTo>
                  <a:lnTo>
                    <a:pt x="7385" y="5957"/>
                  </a:lnTo>
                  <a:lnTo>
                    <a:pt x="7619" y="5820"/>
                  </a:lnTo>
                  <a:close/>
                  <a:moveTo>
                    <a:pt x="10427" y="5834"/>
                  </a:moveTo>
                  <a:lnTo>
                    <a:pt x="10556" y="5909"/>
                  </a:lnTo>
                  <a:lnTo>
                    <a:pt x="10323" y="6045"/>
                  </a:lnTo>
                  <a:lnTo>
                    <a:pt x="10194" y="5971"/>
                  </a:lnTo>
                  <a:lnTo>
                    <a:pt x="10427" y="5834"/>
                  </a:lnTo>
                  <a:close/>
                  <a:moveTo>
                    <a:pt x="4350" y="5836"/>
                  </a:moveTo>
                  <a:lnTo>
                    <a:pt x="4537" y="5943"/>
                  </a:lnTo>
                  <a:lnTo>
                    <a:pt x="4347" y="6054"/>
                  </a:lnTo>
                  <a:lnTo>
                    <a:pt x="4159" y="5946"/>
                  </a:lnTo>
                  <a:lnTo>
                    <a:pt x="4350" y="5836"/>
                  </a:lnTo>
                  <a:close/>
                  <a:moveTo>
                    <a:pt x="2967" y="5817"/>
                  </a:moveTo>
                  <a:lnTo>
                    <a:pt x="3154" y="5926"/>
                  </a:lnTo>
                  <a:lnTo>
                    <a:pt x="2919" y="6063"/>
                  </a:lnTo>
                  <a:lnTo>
                    <a:pt x="2732" y="5954"/>
                  </a:lnTo>
                  <a:lnTo>
                    <a:pt x="2967" y="5817"/>
                  </a:lnTo>
                  <a:close/>
                  <a:moveTo>
                    <a:pt x="2566" y="5879"/>
                  </a:moveTo>
                  <a:lnTo>
                    <a:pt x="2695" y="5952"/>
                  </a:lnTo>
                  <a:lnTo>
                    <a:pt x="2505" y="6065"/>
                  </a:lnTo>
                  <a:lnTo>
                    <a:pt x="2376" y="5989"/>
                  </a:lnTo>
                  <a:lnTo>
                    <a:pt x="2566" y="5879"/>
                  </a:lnTo>
                  <a:close/>
                  <a:moveTo>
                    <a:pt x="7159" y="5849"/>
                  </a:moveTo>
                  <a:lnTo>
                    <a:pt x="7347" y="5957"/>
                  </a:lnTo>
                  <a:lnTo>
                    <a:pt x="7156" y="6068"/>
                  </a:lnTo>
                  <a:lnTo>
                    <a:pt x="6969" y="5960"/>
                  </a:lnTo>
                  <a:lnTo>
                    <a:pt x="7159" y="5849"/>
                  </a:lnTo>
                  <a:close/>
                  <a:moveTo>
                    <a:pt x="5775" y="5829"/>
                  </a:moveTo>
                  <a:lnTo>
                    <a:pt x="5963" y="5937"/>
                  </a:lnTo>
                  <a:lnTo>
                    <a:pt x="5729" y="6074"/>
                  </a:lnTo>
                  <a:lnTo>
                    <a:pt x="5542" y="5966"/>
                  </a:lnTo>
                  <a:lnTo>
                    <a:pt x="5775" y="5829"/>
                  </a:lnTo>
                  <a:close/>
                  <a:moveTo>
                    <a:pt x="5374" y="5891"/>
                  </a:moveTo>
                  <a:lnTo>
                    <a:pt x="5503" y="5966"/>
                  </a:lnTo>
                  <a:lnTo>
                    <a:pt x="5313" y="6077"/>
                  </a:lnTo>
                  <a:lnTo>
                    <a:pt x="5184" y="6002"/>
                  </a:lnTo>
                  <a:lnTo>
                    <a:pt x="5374" y="5891"/>
                  </a:lnTo>
                  <a:close/>
                  <a:moveTo>
                    <a:pt x="9966" y="5862"/>
                  </a:moveTo>
                  <a:lnTo>
                    <a:pt x="10154" y="5971"/>
                  </a:lnTo>
                  <a:lnTo>
                    <a:pt x="9963" y="6081"/>
                  </a:lnTo>
                  <a:lnTo>
                    <a:pt x="9776" y="5972"/>
                  </a:lnTo>
                  <a:lnTo>
                    <a:pt x="9966" y="5862"/>
                  </a:lnTo>
                  <a:close/>
                  <a:moveTo>
                    <a:pt x="3992" y="5871"/>
                  </a:moveTo>
                  <a:lnTo>
                    <a:pt x="4121" y="5946"/>
                  </a:lnTo>
                  <a:lnTo>
                    <a:pt x="3887" y="6083"/>
                  </a:lnTo>
                  <a:lnTo>
                    <a:pt x="3757" y="6008"/>
                  </a:lnTo>
                  <a:lnTo>
                    <a:pt x="3992" y="5871"/>
                  </a:lnTo>
                  <a:close/>
                  <a:moveTo>
                    <a:pt x="8585" y="5842"/>
                  </a:moveTo>
                  <a:lnTo>
                    <a:pt x="8773" y="5949"/>
                  </a:lnTo>
                  <a:lnTo>
                    <a:pt x="8538" y="6086"/>
                  </a:lnTo>
                  <a:lnTo>
                    <a:pt x="8350" y="5977"/>
                  </a:lnTo>
                  <a:lnTo>
                    <a:pt x="8585" y="5842"/>
                  </a:lnTo>
                  <a:close/>
                  <a:moveTo>
                    <a:pt x="8184" y="5903"/>
                  </a:moveTo>
                  <a:lnTo>
                    <a:pt x="8313" y="5978"/>
                  </a:lnTo>
                  <a:lnTo>
                    <a:pt x="8121" y="6089"/>
                  </a:lnTo>
                  <a:lnTo>
                    <a:pt x="7992" y="6014"/>
                  </a:lnTo>
                  <a:lnTo>
                    <a:pt x="8184" y="5903"/>
                  </a:lnTo>
                  <a:close/>
                  <a:moveTo>
                    <a:pt x="6802" y="5885"/>
                  </a:moveTo>
                  <a:lnTo>
                    <a:pt x="6931" y="5960"/>
                  </a:lnTo>
                  <a:lnTo>
                    <a:pt x="6696" y="6095"/>
                  </a:lnTo>
                  <a:lnTo>
                    <a:pt x="6566" y="6022"/>
                  </a:lnTo>
                  <a:lnTo>
                    <a:pt x="6802" y="5885"/>
                  </a:lnTo>
                  <a:close/>
                  <a:moveTo>
                    <a:pt x="9608" y="5899"/>
                  </a:moveTo>
                  <a:lnTo>
                    <a:pt x="9737" y="5972"/>
                  </a:lnTo>
                  <a:lnTo>
                    <a:pt x="9504" y="6109"/>
                  </a:lnTo>
                  <a:lnTo>
                    <a:pt x="9375" y="6034"/>
                  </a:lnTo>
                  <a:lnTo>
                    <a:pt x="9608" y="5899"/>
                  </a:lnTo>
                  <a:close/>
                  <a:moveTo>
                    <a:pt x="3531" y="5900"/>
                  </a:moveTo>
                  <a:lnTo>
                    <a:pt x="3718" y="6009"/>
                  </a:lnTo>
                  <a:lnTo>
                    <a:pt x="3528" y="6120"/>
                  </a:lnTo>
                  <a:lnTo>
                    <a:pt x="3340" y="6012"/>
                  </a:lnTo>
                  <a:lnTo>
                    <a:pt x="3531" y="5900"/>
                  </a:lnTo>
                  <a:close/>
                  <a:moveTo>
                    <a:pt x="6341" y="5912"/>
                  </a:moveTo>
                  <a:lnTo>
                    <a:pt x="6528" y="6020"/>
                  </a:lnTo>
                  <a:lnTo>
                    <a:pt x="6338" y="6132"/>
                  </a:lnTo>
                  <a:lnTo>
                    <a:pt x="6150" y="6023"/>
                  </a:lnTo>
                  <a:lnTo>
                    <a:pt x="6341" y="5912"/>
                  </a:lnTo>
                  <a:close/>
                  <a:moveTo>
                    <a:pt x="4958" y="5892"/>
                  </a:moveTo>
                  <a:lnTo>
                    <a:pt x="5145" y="6002"/>
                  </a:lnTo>
                  <a:lnTo>
                    <a:pt x="4912" y="6138"/>
                  </a:lnTo>
                  <a:lnTo>
                    <a:pt x="4723" y="6029"/>
                  </a:lnTo>
                  <a:lnTo>
                    <a:pt x="4958" y="5892"/>
                  </a:lnTo>
                  <a:close/>
                  <a:moveTo>
                    <a:pt x="4557" y="5955"/>
                  </a:moveTo>
                  <a:lnTo>
                    <a:pt x="4686" y="6029"/>
                  </a:lnTo>
                  <a:lnTo>
                    <a:pt x="4496" y="6140"/>
                  </a:lnTo>
                  <a:lnTo>
                    <a:pt x="4367" y="6066"/>
                  </a:lnTo>
                  <a:lnTo>
                    <a:pt x="4557" y="5955"/>
                  </a:lnTo>
                  <a:close/>
                  <a:moveTo>
                    <a:pt x="9149" y="5926"/>
                  </a:moveTo>
                  <a:lnTo>
                    <a:pt x="9336" y="6034"/>
                  </a:lnTo>
                  <a:lnTo>
                    <a:pt x="9146" y="6146"/>
                  </a:lnTo>
                  <a:lnTo>
                    <a:pt x="8957" y="6037"/>
                  </a:lnTo>
                  <a:lnTo>
                    <a:pt x="9149" y="5926"/>
                  </a:lnTo>
                  <a:close/>
                  <a:moveTo>
                    <a:pt x="3173" y="5937"/>
                  </a:moveTo>
                  <a:lnTo>
                    <a:pt x="3302" y="6012"/>
                  </a:lnTo>
                  <a:lnTo>
                    <a:pt x="3068" y="6147"/>
                  </a:lnTo>
                  <a:lnTo>
                    <a:pt x="2939" y="6074"/>
                  </a:lnTo>
                  <a:lnTo>
                    <a:pt x="3173" y="5937"/>
                  </a:lnTo>
                  <a:close/>
                  <a:moveTo>
                    <a:pt x="7766" y="5906"/>
                  </a:moveTo>
                  <a:lnTo>
                    <a:pt x="7955" y="6014"/>
                  </a:lnTo>
                  <a:lnTo>
                    <a:pt x="7720" y="6151"/>
                  </a:lnTo>
                  <a:lnTo>
                    <a:pt x="7533" y="6041"/>
                  </a:lnTo>
                  <a:lnTo>
                    <a:pt x="7766" y="5906"/>
                  </a:lnTo>
                  <a:close/>
                  <a:moveTo>
                    <a:pt x="7365" y="5968"/>
                  </a:moveTo>
                  <a:lnTo>
                    <a:pt x="7494" y="6041"/>
                  </a:lnTo>
                  <a:lnTo>
                    <a:pt x="7304" y="6152"/>
                  </a:lnTo>
                  <a:lnTo>
                    <a:pt x="7175" y="6078"/>
                  </a:lnTo>
                  <a:lnTo>
                    <a:pt x="7365" y="5968"/>
                  </a:lnTo>
                  <a:close/>
                  <a:moveTo>
                    <a:pt x="5983" y="5949"/>
                  </a:moveTo>
                  <a:lnTo>
                    <a:pt x="6112" y="6023"/>
                  </a:lnTo>
                  <a:lnTo>
                    <a:pt x="5877" y="6160"/>
                  </a:lnTo>
                  <a:lnTo>
                    <a:pt x="5748" y="6084"/>
                  </a:lnTo>
                  <a:lnTo>
                    <a:pt x="5983" y="5949"/>
                  </a:lnTo>
                  <a:close/>
                  <a:moveTo>
                    <a:pt x="10174" y="5982"/>
                  </a:moveTo>
                  <a:lnTo>
                    <a:pt x="10303" y="6055"/>
                  </a:lnTo>
                  <a:lnTo>
                    <a:pt x="10112" y="6166"/>
                  </a:lnTo>
                  <a:lnTo>
                    <a:pt x="9983" y="6092"/>
                  </a:lnTo>
                  <a:lnTo>
                    <a:pt x="10174" y="5982"/>
                  </a:lnTo>
                  <a:close/>
                  <a:moveTo>
                    <a:pt x="8791" y="5960"/>
                  </a:moveTo>
                  <a:lnTo>
                    <a:pt x="8922" y="6035"/>
                  </a:lnTo>
                  <a:lnTo>
                    <a:pt x="8687" y="6172"/>
                  </a:lnTo>
                  <a:lnTo>
                    <a:pt x="8557" y="6097"/>
                  </a:lnTo>
                  <a:lnTo>
                    <a:pt x="8791" y="5960"/>
                  </a:lnTo>
                  <a:close/>
                  <a:moveTo>
                    <a:pt x="2714" y="5965"/>
                  </a:moveTo>
                  <a:lnTo>
                    <a:pt x="2903" y="6072"/>
                  </a:lnTo>
                  <a:lnTo>
                    <a:pt x="2710" y="6183"/>
                  </a:lnTo>
                  <a:lnTo>
                    <a:pt x="2523" y="6075"/>
                  </a:lnTo>
                  <a:lnTo>
                    <a:pt x="2714" y="5965"/>
                  </a:lnTo>
                  <a:close/>
                  <a:moveTo>
                    <a:pt x="5522" y="5977"/>
                  </a:moveTo>
                  <a:lnTo>
                    <a:pt x="5711" y="6084"/>
                  </a:lnTo>
                  <a:lnTo>
                    <a:pt x="5519" y="6195"/>
                  </a:lnTo>
                  <a:lnTo>
                    <a:pt x="5331" y="6088"/>
                  </a:lnTo>
                  <a:lnTo>
                    <a:pt x="5522" y="5977"/>
                  </a:lnTo>
                  <a:close/>
                  <a:moveTo>
                    <a:pt x="4141" y="5957"/>
                  </a:moveTo>
                  <a:lnTo>
                    <a:pt x="4328" y="6066"/>
                  </a:lnTo>
                  <a:lnTo>
                    <a:pt x="4093" y="6201"/>
                  </a:lnTo>
                  <a:lnTo>
                    <a:pt x="3906" y="6094"/>
                  </a:lnTo>
                  <a:lnTo>
                    <a:pt x="4141" y="5957"/>
                  </a:lnTo>
                  <a:close/>
                  <a:moveTo>
                    <a:pt x="3738" y="6020"/>
                  </a:moveTo>
                  <a:lnTo>
                    <a:pt x="3867" y="6095"/>
                  </a:lnTo>
                  <a:lnTo>
                    <a:pt x="3677" y="6206"/>
                  </a:lnTo>
                  <a:lnTo>
                    <a:pt x="3546" y="6131"/>
                  </a:lnTo>
                  <a:lnTo>
                    <a:pt x="3738" y="6020"/>
                  </a:lnTo>
                  <a:close/>
                  <a:moveTo>
                    <a:pt x="8332" y="5989"/>
                  </a:moveTo>
                  <a:lnTo>
                    <a:pt x="8519" y="6097"/>
                  </a:lnTo>
                  <a:lnTo>
                    <a:pt x="8329" y="6207"/>
                  </a:lnTo>
                  <a:lnTo>
                    <a:pt x="8141" y="6100"/>
                  </a:lnTo>
                  <a:lnTo>
                    <a:pt x="8332" y="5989"/>
                  </a:lnTo>
                  <a:close/>
                  <a:moveTo>
                    <a:pt x="6949" y="5971"/>
                  </a:moveTo>
                  <a:lnTo>
                    <a:pt x="7136" y="6078"/>
                  </a:lnTo>
                  <a:lnTo>
                    <a:pt x="6903" y="6215"/>
                  </a:lnTo>
                  <a:lnTo>
                    <a:pt x="6716" y="6108"/>
                  </a:lnTo>
                  <a:lnTo>
                    <a:pt x="6949" y="5971"/>
                  </a:lnTo>
                  <a:close/>
                  <a:moveTo>
                    <a:pt x="6548" y="6032"/>
                  </a:moveTo>
                  <a:lnTo>
                    <a:pt x="6677" y="6106"/>
                  </a:lnTo>
                  <a:lnTo>
                    <a:pt x="6487" y="6217"/>
                  </a:lnTo>
                  <a:lnTo>
                    <a:pt x="6358" y="6143"/>
                  </a:lnTo>
                  <a:lnTo>
                    <a:pt x="6548" y="6032"/>
                  </a:lnTo>
                  <a:close/>
                  <a:moveTo>
                    <a:pt x="5165" y="6012"/>
                  </a:moveTo>
                  <a:lnTo>
                    <a:pt x="5294" y="6088"/>
                  </a:lnTo>
                  <a:lnTo>
                    <a:pt x="5059" y="6223"/>
                  </a:lnTo>
                  <a:lnTo>
                    <a:pt x="4930" y="6149"/>
                  </a:lnTo>
                  <a:lnTo>
                    <a:pt x="5165" y="6012"/>
                  </a:lnTo>
                  <a:close/>
                  <a:moveTo>
                    <a:pt x="9757" y="5983"/>
                  </a:moveTo>
                  <a:lnTo>
                    <a:pt x="9945" y="6092"/>
                  </a:lnTo>
                  <a:lnTo>
                    <a:pt x="9710" y="6229"/>
                  </a:lnTo>
                  <a:lnTo>
                    <a:pt x="9522" y="6120"/>
                  </a:lnTo>
                  <a:lnTo>
                    <a:pt x="9757" y="5983"/>
                  </a:lnTo>
                  <a:close/>
                  <a:moveTo>
                    <a:pt x="9355" y="6046"/>
                  </a:moveTo>
                  <a:lnTo>
                    <a:pt x="9484" y="6120"/>
                  </a:lnTo>
                  <a:lnTo>
                    <a:pt x="9293" y="6230"/>
                  </a:lnTo>
                  <a:lnTo>
                    <a:pt x="9164" y="6157"/>
                  </a:lnTo>
                  <a:lnTo>
                    <a:pt x="9355" y="6046"/>
                  </a:lnTo>
                  <a:close/>
                  <a:moveTo>
                    <a:pt x="7974" y="6025"/>
                  </a:moveTo>
                  <a:lnTo>
                    <a:pt x="8103" y="6100"/>
                  </a:lnTo>
                  <a:lnTo>
                    <a:pt x="7869" y="6237"/>
                  </a:lnTo>
                  <a:lnTo>
                    <a:pt x="7739" y="6161"/>
                  </a:lnTo>
                  <a:lnTo>
                    <a:pt x="7974" y="6025"/>
                  </a:lnTo>
                  <a:close/>
                  <a:moveTo>
                    <a:pt x="4705" y="6040"/>
                  </a:moveTo>
                  <a:lnTo>
                    <a:pt x="4892" y="6149"/>
                  </a:lnTo>
                  <a:lnTo>
                    <a:pt x="4701" y="6260"/>
                  </a:lnTo>
                  <a:lnTo>
                    <a:pt x="4514" y="6154"/>
                  </a:lnTo>
                  <a:lnTo>
                    <a:pt x="4705" y="6040"/>
                  </a:lnTo>
                  <a:close/>
                  <a:moveTo>
                    <a:pt x="3322" y="6023"/>
                  </a:moveTo>
                  <a:lnTo>
                    <a:pt x="3509" y="6131"/>
                  </a:lnTo>
                  <a:lnTo>
                    <a:pt x="3274" y="6267"/>
                  </a:lnTo>
                  <a:lnTo>
                    <a:pt x="3087" y="6158"/>
                  </a:lnTo>
                  <a:lnTo>
                    <a:pt x="3322" y="6023"/>
                  </a:lnTo>
                  <a:close/>
                  <a:moveTo>
                    <a:pt x="2921" y="6083"/>
                  </a:moveTo>
                  <a:lnTo>
                    <a:pt x="3050" y="6158"/>
                  </a:lnTo>
                  <a:lnTo>
                    <a:pt x="2859" y="6269"/>
                  </a:lnTo>
                  <a:lnTo>
                    <a:pt x="2730" y="6194"/>
                  </a:lnTo>
                  <a:lnTo>
                    <a:pt x="2921" y="6083"/>
                  </a:lnTo>
                  <a:close/>
                  <a:moveTo>
                    <a:pt x="7513" y="6054"/>
                  </a:moveTo>
                  <a:lnTo>
                    <a:pt x="7702" y="6161"/>
                  </a:lnTo>
                  <a:lnTo>
                    <a:pt x="7510" y="6272"/>
                  </a:lnTo>
                  <a:lnTo>
                    <a:pt x="7322" y="6164"/>
                  </a:lnTo>
                  <a:lnTo>
                    <a:pt x="7513" y="6054"/>
                  </a:lnTo>
                  <a:close/>
                  <a:moveTo>
                    <a:pt x="6130" y="6034"/>
                  </a:moveTo>
                  <a:lnTo>
                    <a:pt x="6318" y="6143"/>
                  </a:lnTo>
                  <a:lnTo>
                    <a:pt x="6084" y="6278"/>
                  </a:lnTo>
                  <a:lnTo>
                    <a:pt x="5897" y="6171"/>
                  </a:lnTo>
                  <a:lnTo>
                    <a:pt x="6130" y="6034"/>
                  </a:lnTo>
                  <a:close/>
                  <a:moveTo>
                    <a:pt x="5729" y="6095"/>
                  </a:moveTo>
                  <a:lnTo>
                    <a:pt x="5858" y="6171"/>
                  </a:lnTo>
                  <a:lnTo>
                    <a:pt x="5668" y="6281"/>
                  </a:lnTo>
                  <a:lnTo>
                    <a:pt x="5539" y="6207"/>
                  </a:lnTo>
                  <a:lnTo>
                    <a:pt x="5729" y="6095"/>
                  </a:lnTo>
                  <a:close/>
                  <a:moveTo>
                    <a:pt x="4347" y="6077"/>
                  </a:moveTo>
                  <a:lnTo>
                    <a:pt x="4476" y="6154"/>
                  </a:lnTo>
                  <a:lnTo>
                    <a:pt x="4241" y="6289"/>
                  </a:lnTo>
                  <a:lnTo>
                    <a:pt x="4112" y="6215"/>
                  </a:lnTo>
                  <a:lnTo>
                    <a:pt x="4347" y="6077"/>
                  </a:lnTo>
                  <a:close/>
                  <a:moveTo>
                    <a:pt x="8938" y="6048"/>
                  </a:moveTo>
                  <a:lnTo>
                    <a:pt x="9126" y="6157"/>
                  </a:lnTo>
                  <a:lnTo>
                    <a:pt x="8892" y="6292"/>
                  </a:lnTo>
                  <a:lnTo>
                    <a:pt x="8705" y="6184"/>
                  </a:lnTo>
                  <a:lnTo>
                    <a:pt x="8938" y="6048"/>
                  </a:lnTo>
                  <a:close/>
                  <a:moveTo>
                    <a:pt x="8539" y="6108"/>
                  </a:moveTo>
                  <a:lnTo>
                    <a:pt x="8668" y="6183"/>
                  </a:lnTo>
                  <a:lnTo>
                    <a:pt x="8478" y="6293"/>
                  </a:lnTo>
                  <a:lnTo>
                    <a:pt x="8347" y="6218"/>
                  </a:lnTo>
                  <a:lnTo>
                    <a:pt x="8539" y="6108"/>
                  </a:lnTo>
                  <a:close/>
                  <a:moveTo>
                    <a:pt x="7156" y="6089"/>
                  </a:moveTo>
                  <a:lnTo>
                    <a:pt x="7285" y="6164"/>
                  </a:lnTo>
                  <a:lnTo>
                    <a:pt x="7050" y="6300"/>
                  </a:lnTo>
                  <a:lnTo>
                    <a:pt x="6921" y="6226"/>
                  </a:lnTo>
                  <a:lnTo>
                    <a:pt x="7156" y="6089"/>
                  </a:lnTo>
                  <a:close/>
                  <a:moveTo>
                    <a:pt x="9965" y="6103"/>
                  </a:moveTo>
                  <a:lnTo>
                    <a:pt x="10094" y="6178"/>
                  </a:lnTo>
                  <a:lnTo>
                    <a:pt x="9859" y="6313"/>
                  </a:lnTo>
                  <a:lnTo>
                    <a:pt x="9730" y="6240"/>
                  </a:lnTo>
                  <a:lnTo>
                    <a:pt x="9965" y="6103"/>
                  </a:lnTo>
                  <a:close/>
                  <a:moveTo>
                    <a:pt x="3886" y="6106"/>
                  </a:moveTo>
                  <a:lnTo>
                    <a:pt x="4073" y="6214"/>
                  </a:lnTo>
                  <a:lnTo>
                    <a:pt x="3883" y="6326"/>
                  </a:lnTo>
                  <a:lnTo>
                    <a:pt x="3695" y="6217"/>
                  </a:lnTo>
                  <a:lnTo>
                    <a:pt x="3886" y="6106"/>
                  </a:lnTo>
                  <a:close/>
                  <a:moveTo>
                    <a:pt x="6696" y="6117"/>
                  </a:moveTo>
                  <a:lnTo>
                    <a:pt x="6883" y="6226"/>
                  </a:lnTo>
                  <a:lnTo>
                    <a:pt x="6692" y="6336"/>
                  </a:lnTo>
                  <a:lnTo>
                    <a:pt x="6505" y="6227"/>
                  </a:lnTo>
                  <a:lnTo>
                    <a:pt x="6696" y="6117"/>
                  </a:lnTo>
                  <a:close/>
                  <a:moveTo>
                    <a:pt x="5313" y="6098"/>
                  </a:moveTo>
                  <a:lnTo>
                    <a:pt x="5500" y="6206"/>
                  </a:lnTo>
                  <a:lnTo>
                    <a:pt x="5267" y="6343"/>
                  </a:lnTo>
                  <a:lnTo>
                    <a:pt x="5079" y="6235"/>
                  </a:lnTo>
                  <a:lnTo>
                    <a:pt x="5313" y="6098"/>
                  </a:lnTo>
                  <a:close/>
                  <a:moveTo>
                    <a:pt x="4912" y="6160"/>
                  </a:moveTo>
                  <a:lnTo>
                    <a:pt x="5041" y="6235"/>
                  </a:lnTo>
                  <a:lnTo>
                    <a:pt x="4850" y="6346"/>
                  </a:lnTo>
                  <a:lnTo>
                    <a:pt x="4721" y="6270"/>
                  </a:lnTo>
                  <a:lnTo>
                    <a:pt x="4912" y="6160"/>
                  </a:lnTo>
                  <a:close/>
                  <a:moveTo>
                    <a:pt x="9504" y="6131"/>
                  </a:moveTo>
                  <a:lnTo>
                    <a:pt x="9691" y="6240"/>
                  </a:lnTo>
                  <a:lnTo>
                    <a:pt x="9501" y="6350"/>
                  </a:lnTo>
                  <a:lnTo>
                    <a:pt x="9313" y="6241"/>
                  </a:lnTo>
                  <a:lnTo>
                    <a:pt x="9504" y="6131"/>
                  </a:lnTo>
                  <a:close/>
                  <a:moveTo>
                    <a:pt x="3528" y="6141"/>
                  </a:moveTo>
                  <a:lnTo>
                    <a:pt x="3657" y="6217"/>
                  </a:lnTo>
                  <a:lnTo>
                    <a:pt x="3423" y="6353"/>
                  </a:lnTo>
                  <a:lnTo>
                    <a:pt x="3294" y="6278"/>
                  </a:lnTo>
                  <a:lnTo>
                    <a:pt x="3528" y="6141"/>
                  </a:lnTo>
                  <a:close/>
                  <a:moveTo>
                    <a:pt x="8123" y="6111"/>
                  </a:moveTo>
                  <a:lnTo>
                    <a:pt x="8310" y="6218"/>
                  </a:lnTo>
                  <a:lnTo>
                    <a:pt x="8075" y="6355"/>
                  </a:lnTo>
                  <a:lnTo>
                    <a:pt x="7888" y="6247"/>
                  </a:lnTo>
                  <a:lnTo>
                    <a:pt x="8123" y="6111"/>
                  </a:lnTo>
                  <a:close/>
                  <a:moveTo>
                    <a:pt x="7720" y="6172"/>
                  </a:moveTo>
                  <a:lnTo>
                    <a:pt x="7849" y="6247"/>
                  </a:lnTo>
                  <a:lnTo>
                    <a:pt x="7659" y="6358"/>
                  </a:lnTo>
                  <a:lnTo>
                    <a:pt x="7530" y="6283"/>
                  </a:lnTo>
                  <a:lnTo>
                    <a:pt x="7720" y="6172"/>
                  </a:lnTo>
                  <a:close/>
                  <a:moveTo>
                    <a:pt x="6338" y="6154"/>
                  </a:moveTo>
                  <a:lnTo>
                    <a:pt x="6467" y="6229"/>
                  </a:lnTo>
                  <a:lnTo>
                    <a:pt x="6232" y="6364"/>
                  </a:lnTo>
                  <a:lnTo>
                    <a:pt x="6103" y="6290"/>
                  </a:lnTo>
                  <a:lnTo>
                    <a:pt x="6338" y="6154"/>
                  </a:lnTo>
                  <a:close/>
                  <a:moveTo>
                    <a:pt x="9146" y="6167"/>
                  </a:moveTo>
                  <a:lnTo>
                    <a:pt x="9275" y="6241"/>
                  </a:lnTo>
                  <a:lnTo>
                    <a:pt x="9040" y="6378"/>
                  </a:lnTo>
                  <a:lnTo>
                    <a:pt x="8911" y="6304"/>
                  </a:lnTo>
                  <a:lnTo>
                    <a:pt x="9146" y="6167"/>
                  </a:lnTo>
                  <a:close/>
                  <a:moveTo>
                    <a:pt x="3068" y="6169"/>
                  </a:moveTo>
                  <a:lnTo>
                    <a:pt x="3257" y="6278"/>
                  </a:lnTo>
                  <a:lnTo>
                    <a:pt x="3067" y="6389"/>
                  </a:lnTo>
                  <a:lnTo>
                    <a:pt x="2878" y="6280"/>
                  </a:lnTo>
                  <a:lnTo>
                    <a:pt x="3068" y="6169"/>
                  </a:lnTo>
                  <a:close/>
                  <a:moveTo>
                    <a:pt x="5877" y="6181"/>
                  </a:moveTo>
                  <a:lnTo>
                    <a:pt x="6066" y="6290"/>
                  </a:lnTo>
                  <a:lnTo>
                    <a:pt x="5875" y="6401"/>
                  </a:lnTo>
                  <a:lnTo>
                    <a:pt x="5686" y="6292"/>
                  </a:lnTo>
                  <a:lnTo>
                    <a:pt x="5877" y="6181"/>
                  </a:lnTo>
                  <a:close/>
                  <a:moveTo>
                    <a:pt x="4496" y="6163"/>
                  </a:moveTo>
                  <a:lnTo>
                    <a:pt x="4683" y="6270"/>
                  </a:lnTo>
                  <a:lnTo>
                    <a:pt x="4448" y="6407"/>
                  </a:lnTo>
                  <a:lnTo>
                    <a:pt x="4261" y="6298"/>
                  </a:lnTo>
                  <a:lnTo>
                    <a:pt x="4496" y="6163"/>
                  </a:lnTo>
                  <a:close/>
                  <a:moveTo>
                    <a:pt x="4093" y="6226"/>
                  </a:moveTo>
                  <a:lnTo>
                    <a:pt x="4222" y="6300"/>
                  </a:lnTo>
                  <a:lnTo>
                    <a:pt x="4032" y="6410"/>
                  </a:lnTo>
                  <a:lnTo>
                    <a:pt x="3901" y="6336"/>
                  </a:lnTo>
                  <a:lnTo>
                    <a:pt x="4093" y="6226"/>
                  </a:lnTo>
                  <a:close/>
                  <a:moveTo>
                    <a:pt x="8685" y="6195"/>
                  </a:moveTo>
                  <a:lnTo>
                    <a:pt x="8872" y="6304"/>
                  </a:lnTo>
                  <a:lnTo>
                    <a:pt x="8682" y="6415"/>
                  </a:lnTo>
                  <a:lnTo>
                    <a:pt x="8494" y="6306"/>
                  </a:lnTo>
                  <a:lnTo>
                    <a:pt x="8685" y="6195"/>
                  </a:lnTo>
                  <a:close/>
                  <a:moveTo>
                    <a:pt x="7304" y="6175"/>
                  </a:moveTo>
                  <a:lnTo>
                    <a:pt x="7491" y="6283"/>
                  </a:lnTo>
                  <a:lnTo>
                    <a:pt x="7258" y="6419"/>
                  </a:lnTo>
                  <a:lnTo>
                    <a:pt x="7069" y="6312"/>
                  </a:lnTo>
                  <a:lnTo>
                    <a:pt x="7304" y="6175"/>
                  </a:lnTo>
                  <a:close/>
                  <a:moveTo>
                    <a:pt x="6903" y="6237"/>
                  </a:moveTo>
                  <a:lnTo>
                    <a:pt x="7032" y="6312"/>
                  </a:lnTo>
                  <a:lnTo>
                    <a:pt x="6841" y="6422"/>
                  </a:lnTo>
                  <a:lnTo>
                    <a:pt x="6712" y="6347"/>
                  </a:lnTo>
                  <a:lnTo>
                    <a:pt x="6903" y="6237"/>
                  </a:lnTo>
                  <a:close/>
                  <a:moveTo>
                    <a:pt x="5520" y="6217"/>
                  </a:moveTo>
                  <a:lnTo>
                    <a:pt x="5649" y="6292"/>
                  </a:lnTo>
                  <a:lnTo>
                    <a:pt x="5414" y="6429"/>
                  </a:lnTo>
                  <a:lnTo>
                    <a:pt x="5285" y="6353"/>
                  </a:lnTo>
                  <a:lnTo>
                    <a:pt x="5520" y="6217"/>
                  </a:lnTo>
                  <a:close/>
                  <a:moveTo>
                    <a:pt x="9711" y="6250"/>
                  </a:moveTo>
                  <a:lnTo>
                    <a:pt x="9840" y="6324"/>
                  </a:lnTo>
                  <a:lnTo>
                    <a:pt x="9650" y="6436"/>
                  </a:lnTo>
                  <a:lnTo>
                    <a:pt x="9521" y="6361"/>
                  </a:lnTo>
                  <a:lnTo>
                    <a:pt x="9711" y="6250"/>
                  </a:lnTo>
                  <a:close/>
                  <a:moveTo>
                    <a:pt x="8329" y="6230"/>
                  </a:moveTo>
                  <a:lnTo>
                    <a:pt x="8458" y="6304"/>
                  </a:lnTo>
                  <a:lnTo>
                    <a:pt x="8224" y="6441"/>
                  </a:lnTo>
                  <a:lnTo>
                    <a:pt x="8094" y="6366"/>
                  </a:lnTo>
                  <a:lnTo>
                    <a:pt x="8329" y="6230"/>
                  </a:lnTo>
                  <a:close/>
                  <a:moveTo>
                    <a:pt x="5059" y="6246"/>
                  </a:moveTo>
                  <a:lnTo>
                    <a:pt x="5247" y="6353"/>
                  </a:lnTo>
                  <a:lnTo>
                    <a:pt x="5056" y="6464"/>
                  </a:lnTo>
                  <a:lnTo>
                    <a:pt x="4869" y="6356"/>
                  </a:lnTo>
                  <a:lnTo>
                    <a:pt x="5059" y="6246"/>
                  </a:lnTo>
                  <a:close/>
                  <a:moveTo>
                    <a:pt x="3677" y="6227"/>
                  </a:moveTo>
                  <a:lnTo>
                    <a:pt x="3864" y="6336"/>
                  </a:lnTo>
                  <a:lnTo>
                    <a:pt x="3629" y="6472"/>
                  </a:lnTo>
                  <a:lnTo>
                    <a:pt x="3442" y="6364"/>
                  </a:lnTo>
                  <a:lnTo>
                    <a:pt x="3677" y="6227"/>
                  </a:lnTo>
                  <a:close/>
                  <a:moveTo>
                    <a:pt x="3276" y="6289"/>
                  </a:moveTo>
                  <a:lnTo>
                    <a:pt x="3405" y="6363"/>
                  </a:lnTo>
                  <a:lnTo>
                    <a:pt x="3214" y="6473"/>
                  </a:lnTo>
                  <a:lnTo>
                    <a:pt x="3085" y="6399"/>
                  </a:lnTo>
                  <a:lnTo>
                    <a:pt x="3276" y="6289"/>
                  </a:lnTo>
                  <a:close/>
                  <a:moveTo>
                    <a:pt x="7869" y="6258"/>
                  </a:moveTo>
                  <a:lnTo>
                    <a:pt x="8057" y="6366"/>
                  </a:lnTo>
                  <a:lnTo>
                    <a:pt x="7866" y="6476"/>
                  </a:lnTo>
                  <a:lnTo>
                    <a:pt x="7679" y="6369"/>
                  </a:lnTo>
                  <a:lnTo>
                    <a:pt x="7869" y="6258"/>
                  </a:lnTo>
                  <a:close/>
                  <a:moveTo>
                    <a:pt x="6485" y="6240"/>
                  </a:moveTo>
                  <a:lnTo>
                    <a:pt x="6672" y="6347"/>
                  </a:lnTo>
                  <a:lnTo>
                    <a:pt x="6439" y="6484"/>
                  </a:lnTo>
                  <a:lnTo>
                    <a:pt x="6252" y="6375"/>
                  </a:lnTo>
                  <a:lnTo>
                    <a:pt x="6485" y="6240"/>
                  </a:lnTo>
                  <a:close/>
                  <a:moveTo>
                    <a:pt x="6084" y="6301"/>
                  </a:moveTo>
                  <a:lnTo>
                    <a:pt x="6213" y="6375"/>
                  </a:lnTo>
                  <a:lnTo>
                    <a:pt x="6023" y="6487"/>
                  </a:lnTo>
                  <a:lnTo>
                    <a:pt x="5894" y="6412"/>
                  </a:lnTo>
                  <a:lnTo>
                    <a:pt x="6084" y="6301"/>
                  </a:lnTo>
                  <a:close/>
                  <a:moveTo>
                    <a:pt x="4701" y="6281"/>
                  </a:moveTo>
                  <a:lnTo>
                    <a:pt x="4831" y="6356"/>
                  </a:lnTo>
                  <a:lnTo>
                    <a:pt x="4597" y="6492"/>
                  </a:lnTo>
                  <a:lnTo>
                    <a:pt x="4468" y="6418"/>
                  </a:lnTo>
                  <a:lnTo>
                    <a:pt x="4701" y="6281"/>
                  </a:lnTo>
                  <a:close/>
                  <a:moveTo>
                    <a:pt x="9293" y="6253"/>
                  </a:moveTo>
                  <a:lnTo>
                    <a:pt x="9481" y="6361"/>
                  </a:lnTo>
                  <a:lnTo>
                    <a:pt x="9247" y="6498"/>
                  </a:lnTo>
                  <a:lnTo>
                    <a:pt x="9060" y="6389"/>
                  </a:lnTo>
                  <a:lnTo>
                    <a:pt x="9293" y="6253"/>
                  </a:lnTo>
                  <a:close/>
                  <a:moveTo>
                    <a:pt x="8892" y="6315"/>
                  </a:moveTo>
                  <a:lnTo>
                    <a:pt x="9021" y="6389"/>
                  </a:lnTo>
                  <a:lnTo>
                    <a:pt x="8831" y="6499"/>
                  </a:lnTo>
                  <a:lnTo>
                    <a:pt x="8702" y="6426"/>
                  </a:lnTo>
                  <a:lnTo>
                    <a:pt x="8892" y="6315"/>
                  </a:lnTo>
                  <a:close/>
                  <a:moveTo>
                    <a:pt x="7511" y="6295"/>
                  </a:moveTo>
                  <a:lnTo>
                    <a:pt x="7640" y="6369"/>
                  </a:lnTo>
                  <a:lnTo>
                    <a:pt x="7405" y="6505"/>
                  </a:lnTo>
                  <a:lnTo>
                    <a:pt x="7276" y="6430"/>
                  </a:lnTo>
                  <a:lnTo>
                    <a:pt x="7511" y="6295"/>
                  </a:lnTo>
                  <a:close/>
                  <a:moveTo>
                    <a:pt x="4241" y="6310"/>
                  </a:moveTo>
                  <a:lnTo>
                    <a:pt x="4428" y="6419"/>
                  </a:lnTo>
                  <a:lnTo>
                    <a:pt x="4238" y="6530"/>
                  </a:lnTo>
                  <a:lnTo>
                    <a:pt x="4050" y="6421"/>
                  </a:lnTo>
                  <a:lnTo>
                    <a:pt x="4241" y="6310"/>
                  </a:lnTo>
                  <a:close/>
                  <a:moveTo>
                    <a:pt x="7050" y="6323"/>
                  </a:moveTo>
                  <a:lnTo>
                    <a:pt x="7238" y="6430"/>
                  </a:lnTo>
                  <a:lnTo>
                    <a:pt x="7047" y="6541"/>
                  </a:lnTo>
                  <a:lnTo>
                    <a:pt x="6860" y="6433"/>
                  </a:lnTo>
                  <a:lnTo>
                    <a:pt x="7050" y="6323"/>
                  </a:lnTo>
                  <a:close/>
                  <a:moveTo>
                    <a:pt x="5668" y="6303"/>
                  </a:moveTo>
                  <a:lnTo>
                    <a:pt x="5855" y="6412"/>
                  </a:lnTo>
                  <a:lnTo>
                    <a:pt x="5622" y="6547"/>
                  </a:lnTo>
                  <a:lnTo>
                    <a:pt x="5434" y="6439"/>
                  </a:lnTo>
                  <a:lnTo>
                    <a:pt x="5668" y="6303"/>
                  </a:lnTo>
                  <a:close/>
                  <a:moveTo>
                    <a:pt x="5267" y="6364"/>
                  </a:moveTo>
                  <a:lnTo>
                    <a:pt x="5396" y="6439"/>
                  </a:lnTo>
                  <a:lnTo>
                    <a:pt x="5205" y="6550"/>
                  </a:lnTo>
                  <a:lnTo>
                    <a:pt x="5076" y="6475"/>
                  </a:lnTo>
                  <a:lnTo>
                    <a:pt x="5267" y="6364"/>
                  </a:lnTo>
                  <a:close/>
                  <a:moveTo>
                    <a:pt x="3883" y="6347"/>
                  </a:moveTo>
                  <a:lnTo>
                    <a:pt x="4012" y="6421"/>
                  </a:lnTo>
                  <a:lnTo>
                    <a:pt x="3778" y="6558"/>
                  </a:lnTo>
                  <a:lnTo>
                    <a:pt x="3649" y="6484"/>
                  </a:lnTo>
                  <a:lnTo>
                    <a:pt x="3883" y="6347"/>
                  </a:lnTo>
                  <a:close/>
                  <a:moveTo>
                    <a:pt x="8075" y="6376"/>
                  </a:moveTo>
                  <a:lnTo>
                    <a:pt x="8204" y="6452"/>
                  </a:lnTo>
                  <a:lnTo>
                    <a:pt x="8014" y="6562"/>
                  </a:lnTo>
                  <a:lnTo>
                    <a:pt x="7885" y="6489"/>
                  </a:lnTo>
                  <a:lnTo>
                    <a:pt x="8075" y="6376"/>
                  </a:lnTo>
                  <a:close/>
                  <a:moveTo>
                    <a:pt x="8476" y="6316"/>
                  </a:moveTo>
                  <a:lnTo>
                    <a:pt x="8663" y="6426"/>
                  </a:lnTo>
                  <a:lnTo>
                    <a:pt x="8428" y="6562"/>
                  </a:lnTo>
                  <a:lnTo>
                    <a:pt x="8241" y="6453"/>
                  </a:lnTo>
                  <a:lnTo>
                    <a:pt x="8476" y="6316"/>
                  </a:lnTo>
                  <a:close/>
                  <a:moveTo>
                    <a:pt x="6692" y="6358"/>
                  </a:moveTo>
                  <a:lnTo>
                    <a:pt x="6822" y="6433"/>
                  </a:lnTo>
                  <a:lnTo>
                    <a:pt x="6588" y="6570"/>
                  </a:lnTo>
                  <a:lnTo>
                    <a:pt x="6459" y="6495"/>
                  </a:lnTo>
                  <a:lnTo>
                    <a:pt x="6692" y="6358"/>
                  </a:lnTo>
                  <a:close/>
                  <a:moveTo>
                    <a:pt x="9501" y="6372"/>
                  </a:moveTo>
                  <a:lnTo>
                    <a:pt x="9631" y="6447"/>
                  </a:lnTo>
                  <a:lnTo>
                    <a:pt x="9396" y="6582"/>
                  </a:lnTo>
                  <a:lnTo>
                    <a:pt x="9267" y="6508"/>
                  </a:lnTo>
                  <a:lnTo>
                    <a:pt x="9501" y="6372"/>
                  </a:lnTo>
                  <a:close/>
                  <a:moveTo>
                    <a:pt x="3425" y="6373"/>
                  </a:moveTo>
                  <a:lnTo>
                    <a:pt x="3612" y="6482"/>
                  </a:lnTo>
                  <a:lnTo>
                    <a:pt x="3422" y="6593"/>
                  </a:lnTo>
                  <a:lnTo>
                    <a:pt x="3233" y="6485"/>
                  </a:lnTo>
                  <a:lnTo>
                    <a:pt x="3425" y="6373"/>
                  </a:lnTo>
                  <a:close/>
                  <a:moveTo>
                    <a:pt x="6233" y="6387"/>
                  </a:moveTo>
                  <a:lnTo>
                    <a:pt x="6421" y="6495"/>
                  </a:lnTo>
                  <a:lnTo>
                    <a:pt x="6230" y="6605"/>
                  </a:lnTo>
                  <a:lnTo>
                    <a:pt x="6041" y="6498"/>
                  </a:lnTo>
                  <a:lnTo>
                    <a:pt x="6233" y="6387"/>
                  </a:lnTo>
                  <a:close/>
                  <a:moveTo>
                    <a:pt x="4850" y="6367"/>
                  </a:moveTo>
                  <a:lnTo>
                    <a:pt x="5038" y="6475"/>
                  </a:lnTo>
                  <a:lnTo>
                    <a:pt x="4803" y="6611"/>
                  </a:lnTo>
                  <a:lnTo>
                    <a:pt x="4615" y="6504"/>
                  </a:lnTo>
                  <a:lnTo>
                    <a:pt x="4850" y="6367"/>
                  </a:lnTo>
                  <a:close/>
                  <a:moveTo>
                    <a:pt x="4448" y="6430"/>
                  </a:moveTo>
                  <a:lnTo>
                    <a:pt x="4577" y="6505"/>
                  </a:lnTo>
                  <a:lnTo>
                    <a:pt x="4387" y="6616"/>
                  </a:lnTo>
                  <a:lnTo>
                    <a:pt x="4256" y="6541"/>
                  </a:lnTo>
                  <a:lnTo>
                    <a:pt x="4448" y="6430"/>
                  </a:lnTo>
                  <a:close/>
                  <a:moveTo>
                    <a:pt x="9040" y="6399"/>
                  </a:moveTo>
                  <a:lnTo>
                    <a:pt x="9229" y="6508"/>
                  </a:lnTo>
                  <a:lnTo>
                    <a:pt x="9037" y="6619"/>
                  </a:lnTo>
                  <a:lnTo>
                    <a:pt x="8849" y="6512"/>
                  </a:lnTo>
                  <a:lnTo>
                    <a:pt x="9040" y="6399"/>
                  </a:lnTo>
                  <a:close/>
                  <a:moveTo>
                    <a:pt x="7659" y="6379"/>
                  </a:moveTo>
                  <a:lnTo>
                    <a:pt x="7846" y="6489"/>
                  </a:lnTo>
                  <a:lnTo>
                    <a:pt x="7613" y="6624"/>
                  </a:lnTo>
                  <a:lnTo>
                    <a:pt x="7425" y="6516"/>
                  </a:lnTo>
                  <a:lnTo>
                    <a:pt x="7659" y="6379"/>
                  </a:lnTo>
                  <a:close/>
                  <a:moveTo>
                    <a:pt x="7258" y="6441"/>
                  </a:moveTo>
                  <a:lnTo>
                    <a:pt x="7387" y="6516"/>
                  </a:lnTo>
                  <a:lnTo>
                    <a:pt x="7196" y="6627"/>
                  </a:lnTo>
                  <a:lnTo>
                    <a:pt x="7067" y="6553"/>
                  </a:lnTo>
                  <a:lnTo>
                    <a:pt x="7258" y="6441"/>
                  </a:lnTo>
                  <a:close/>
                  <a:moveTo>
                    <a:pt x="5875" y="6422"/>
                  </a:moveTo>
                  <a:lnTo>
                    <a:pt x="6004" y="6496"/>
                  </a:lnTo>
                  <a:lnTo>
                    <a:pt x="5769" y="6633"/>
                  </a:lnTo>
                  <a:lnTo>
                    <a:pt x="5640" y="6559"/>
                  </a:lnTo>
                  <a:lnTo>
                    <a:pt x="5875" y="6422"/>
                  </a:lnTo>
                  <a:close/>
                  <a:moveTo>
                    <a:pt x="8682" y="6436"/>
                  </a:moveTo>
                  <a:lnTo>
                    <a:pt x="8811" y="6512"/>
                  </a:lnTo>
                  <a:lnTo>
                    <a:pt x="8577" y="6647"/>
                  </a:lnTo>
                  <a:lnTo>
                    <a:pt x="8448" y="6573"/>
                  </a:lnTo>
                  <a:lnTo>
                    <a:pt x="8682" y="6436"/>
                  </a:lnTo>
                  <a:close/>
                  <a:moveTo>
                    <a:pt x="5414" y="6450"/>
                  </a:moveTo>
                  <a:lnTo>
                    <a:pt x="5602" y="6559"/>
                  </a:lnTo>
                  <a:lnTo>
                    <a:pt x="5411" y="6670"/>
                  </a:lnTo>
                  <a:lnTo>
                    <a:pt x="5224" y="6561"/>
                  </a:lnTo>
                  <a:lnTo>
                    <a:pt x="5414" y="6450"/>
                  </a:lnTo>
                  <a:close/>
                  <a:moveTo>
                    <a:pt x="4032" y="6433"/>
                  </a:moveTo>
                  <a:lnTo>
                    <a:pt x="4219" y="6541"/>
                  </a:lnTo>
                  <a:lnTo>
                    <a:pt x="3984" y="6677"/>
                  </a:lnTo>
                  <a:lnTo>
                    <a:pt x="3797" y="6568"/>
                  </a:lnTo>
                  <a:lnTo>
                    <a:pt x="4032" y="6433"/>
                  </a:lnTo>
                  <a:close/>
                  <a:moveTo>
                    <a:pt x="3631" y="6493"/>
                  </a:moveTo>
                  <a:lnTo>
                    <a:pt x="3760" y="6568"/>
                  </a:lnTo>
                  <a:lnTo>
                    <a:pt x="3569" y="6679"/>
                  </a:lnTo>
                  <a:lnTo>
                    <a:pt x="3440" y="6604"/>
                  </a:lnTo>
                  <a:lnTo>
                    <a:pt x="3631" y="6493"/>
                  </a:lnTo>
                  <a:close/>
                  <a:moveTo>
                    <a:pt x="8223" y="6464"/>
                  </a:moveTo>
                  <a:lnTo>
                    <a:pt x="8410" y="6573"/>
                  </a:lnTo>
                  <a:lnTo>
                    <a:pt x="8219" y="6684"/>
                  </a:lnTo>
                  <a:lnTo>
                    <a:pt x="8032" y="6575"/>
                  </a:lnTo>
                  <a:lnTo>
                    <a:pt x="8223" y="6464"/>
                  </a:lnTo>
                  <a:close/>
                  <a:moveTo>
                    <a:pt x="6840" y="6444"/>
                  </a:moveTo>
                  <a:lnTo>
                    <a:pt x="7029" y="6553"/>
                  </a:lnTo>
                  <a:lnTo>
                    <a:pt x="6794" y="6688"/>
                  </a:lnTo>
                  <a:lnTo>
                    <a:pt x="6606" y="6581"/>
                  </a:lnTo>
                  <a:lnTo>
                    <a:pt x="6840" y="6444"/>
                  </a:lnTo>
                  <a:close/>
                  <a:moveTo>
                    <a:pt x="6439" y="6505"/>
                  </a:moveTo>
                  <a:lnTo>
                    <a:pt x="6568" y="6581"/>
                  </a:lnTo>
                  <a:lnTo>
                    <a:pt x="6378" y="6691"/>
                  </a:lnTo>
                  <a:lnTo>
                    <a:pt x="6248" y="6616"/>
                  </a:lnTo>
                  <a:lnTo>
                    <a:pt x="6439" y="6505"/>
                  </a:lnTo>
                  <a:close/>
                  <a:moveTo>
                    <a:pt x="5056" y="6487"/>
                  </a:moveTo>
                  <a:lnTo>
                    <a:pt x="5185" y="6561"/>
                  </a:lnTo>
                  <a:lnTo>
                    <a:pt x="4952" y="6697"/>
                  </a:lnTo>
                  <a:lnTo>
                    <a:pt x="4823" y="6622"/>
                  </a:lnTo>
                  <a:lnTo>
                    <a:pt x="5056" y="6487"/>
                  </a:lnTo>
                  <a:close/>
                  <a:moveTo>
                    <a:pt x="9249" y="6519"/>
                  </a:moveTo>
                  <a:lnTo>
                    <a:pt x="9378" y="6595"/>
                  </a:lnTo>
                  <a:lnTo>
                    <a:pt x="9186" y="6705"/>
                  </a:lnTo>
                  <a:lnTo>
                    <a:pt x="9057" y="6630"/>
                  </a:lnTo>
                  <a:lnTo>
                    <a:pt x="9249" y="6519"/>
                  </a:lnTo>
                  <a:close/>
                  <a:moveTo>
                    <a:pt x="7866" y="6499"/>
                  </a:moveTo>
                  <a:lnTo>
                    <a:pt x="7995" y="6573"/>
                  </a:lnTo>
                  <a:lnTo>
                    <a:pt x="7759" y="6710"/>
                  </a:lnTo>
                  <a:lnTo>
                    <a:pt x="7631" y="6634"/>
                  </a:lnTo>
                  <a:lnTo>
                    <a:pt x="7866" y="6499"/>
                  </a:lnTo>
                  <a:close/>
                  <a:moveTo>
                    <a:pt x="4595" y="6516"/>
                  </a:moveTo>
                  <a:lnTo>
                    <a:pt x="4783" y="6624"/>
                  </a:lnTo>
                  <a:lnTo>
                    <a:pt x="4592" y="6734"/>
                  </a:lnTo>
                  <a:lnTo>
                    <a:pt x="4405" y="6627"/>
                  </a:lnTo>
                  <a:lnTo>
                    <a:pt x="4595" y="6516"/>
                  </a:lnTo>
                  <a:close/>
                  <a:moveTo>
                    <a:pt x="7405" y="6527"/>
                  </a:moveTo>
                  <a:lnTo>
                    <a:pt x="7593" y="6634"/>
                  </a:lnTo>
                  <a:lnTo>
                    <a:pt x="7402" y="6747"/>
                  </a:lnTo>
                  <a:lnTo>
                    <a:pt x="7215" y="6638"/>
                  </a:lnTo>
                  <a:lnTo>
                    <a:pt x="7405" y="6527"/>
                  </a:lnTo>
                  <a:close/>
                  <a:moveTo>
                    <a:pt x="6023" y="6508"/>
                  </a:moveTo>
                  <a:lnTo>
                    <a:pt x="6210" y="6616"/>
                  </a:lnTo>
                  <a:lnTo>
                    <a:pt x="5977" y="6753"/>
                  </a:lnTo>
                  <a:lnTo>
                    <a:pt x="5789" y="6644"/>
                  </a:lnTo>
                  <a:lnTo>
                    <a:pt x="6023" y="6508"/>
                  </a:lnTo>
                  <a:close/>
                  <a:moveTo>
                    <a:pt x="5622" y="6570"/>
                  </a:moveTo>
                  <a:lnTo>
                    <a:pt x="5751" y="6644"/>
                  </a:lnTo>
                  <a:lnTo>
                    <a:pt x="5560" y="6754"/>
                  </a:lnTo>
                  <a:lnTo>
                    <a:pt x="5431" y="6681"/>
                  </a:lnTo>
                  <a:lnTo>
                    <a:pt x="5622" y="6570"/>
                  </a:lnTo>
                  <a:close/>
                  <a:moveTo>
                    <a:pt x="4238" y="6552"/>
                  </a:moveTo>
                  <a:lnTo>
                    <a:pt x="4367" y="6627"/>
                  </a:lnTo>
                  <a:lnTo>
                    <a:pt x="4133" y="6764"/>
                  </a:lnTo>
                  <a:lnTo>
                    <a:pt x="4004" y="6688"/>
                  </a:lnTo>
                  <a:lnTo>
                    <a:pt x="4238" y="6552"/>
                  </a:lnTo>
                  <a:close/>
                  <a:moveTo>
                    <a:pt x="8831" y="6522"/>
                  </a:moveTo>
                  <a:lnTo>
                    <a:pt x="9018" y="6630"/>
                  </a:lnTo>
                  <a:lnTo>
                    <a:pt x="8783" y="6767"/>
                  </a:lnTo>
                  <a:lnTo>
                    <a:pt x="8596" y="6658"/>
                  </a:lnTo>
                  <a:lnTo>
                    <a:pt x="8831" y="6522"/>
                  </a:lnTo>
                  <a:close/>
                  <a:moveTo>
                    <a:pt x="8428" y="6584"/>
                  </a:moveTo>
                  <a:lnTo>
                    <a:pt x="8559" y="6658"/>
                  </a:lnTo>
                  <a:lnTo>
                    <a:pt x="8367" y="6770"/>
                  </a:lnTo>
                  <a:lnTo>
                    <a:pt x="8238" y="6694"/>
                  </a:lnTo>
                  <a:lnTo>
                    <a:pt x="8428" y="6584"/>
                  </a:lnTo>
                  <a:close/>
                  <a:moveTo>
                    <a:pt x="7047" y="6564"/>
                  </a:moveTo>
                  <a:lnTo>
                    <a:pt x="7176" y="6638"/>
                  </a:lnTo>
                  <a:lnTo>
                    <a:pt x="6943" y="6774"/>
                  </a:lnTo>
                  <a:lnTo>
                    <a:pt x="6814" y="6699"/>
                  </a:lnTo>
                  <a:lnTo>
                    <a:pt x="7047" y="6564"/>
                  </a:lnTo>
                  <a:close/>
                  <a:moveTo>
                    <a:pt x="3780" y="6579"/>
                  </a:moveTo>
                  <a:lnTo>
                    <a:pt x="3967" y="6687"/>
                  </a:lnTo>
                  <a:lnTo>
                    <a:pt x="3777" y="6797"/>
                  </a:lnTo>
                  <a:lnTo>
                    <a:pt x="3588" y="6690"/>
                  </a:lnTo>
                  <a:lnTo>
                    <a:pt x="3780" y="6579"/>
                  </a:lnTo>
                  <a:close/>
                  <a:moveTo>
                    <a:pt x="6588" y="6591"/>
                  </a:moveTo>
                  <a:lnTo>
                    <a:pt x="6775" y="6699"/>
                  </a:lnTo>
                  <a:lnTo>
                    <a:pt x="6585" y="6811"/>
                  </a:lnTo>
                  <a:lnTo>
                    <a:pt x="6396" y="6702"/>
                  </a:lnTo>
                  <a:lnTo>
                    <a:pt x="6588" y="6591"/>
                  </a:lnTo>
                  <a:close/>
                  <a:moveTo>
                    <a:pt x="5205" y="6571"/>
                  </a:moveTo>
                  <a:lnTo>
                    <a:pt x="5393" y="6681"/>
                  </a:lnTo>
                  <a:lnTo>
                    <a:pt x="5158" y="6817"/>
                  </a:lnTo>
                  <a:lnTo>
                    <a:pt x="4970" y="6708"/>
                  </a:lnTo>
                  <a:lnTo>
                    <a:pt x="5205" y="6571"/>
                  </a:lnTo>
                  <a:close/>
                  <a:moveTo>
                    <a:pt x="4803" y="6634"/>
                  </a:moveTo>
                  <a:lnTo>
                    <a:pt x="4932" y="6710"/>
                  </a:lnTo>
                  <a:lnTo>
                    <a:pt x="4741" y="6820"/>
                  </a:lnTo>
                  <a:lnTo>
                    <a:pt x="4611" y="6745"/>
                  </a:lnTo>
                  <a:lnTo>
                    <a:pt x="4803" y="6634"/>
                  </a:lnTo>
                  <a:close/>
                  <a:moveTo>
                    <a:pt x="7613" y="6647"/>
                  </a:moveTo>
                  <a:lnTo>
                    <a:pt x="7742" y="6720"/>
                  </a:lnTo>
                  <a:lnTo>
                    <a:pt x="7551" y="6831"/>
                  </a:lnTo>
                  <a:lnTo>
                    <a:pt x="7422" y="6757"/>
                  </a:lnTo>
                  <a:lnTo>
                    <a:pt x="7613" y="6647"/>
                  </a:lnTo>
                  <a:close/>
                  <a:moveTo>
                    <a:pt x="8014" y="6585"/>
                  </a:moveTo>
                  <a:lnTo>
                    <a:pt x="8201" y="6694"/>
                  </a:lnTo>
                  <a:lnTo>
                    <a:pt x="7966" y="6831"/>
                  </a:lnTo>
                  <a:lnTo>
                    <a:pt x="7779" y="6722"/>
                  </a:lnTo>
                  <a:lnTo>
                    <a:pt x="8014" y="6585"/>
                  </a:lnTo>
                  <a:close/>
                  <a:moveTo>
                    <a:pt x="6230" y="6627"/>
                  </a:moveTo>
                  <a:lnTo>
                    <a:pt x="6359" y="6702"/>
                  </a:lnTo>
                  <a:lnTo>
                    <a:pt x="6124" y="6837"/>
                  </a:lnTo>
                  <a:lnTo>
                    <a:pt x="5995" y="6764"/>
                  </a:lnTo>
                  <a:lnTo>
                    <a:pt x="6230" y="6627"/>
                  </a:lnTo>
                  <a:close/>
                  <a:moveTo>
                    <a:pt x="9038" y="6641"/>
                  </a:moveTo>
                  <a:lnTo>
                    <a:pt x="9167" y="6716"/>
                  </a:lnTo>
                  <a:lnTo>
                    <a:pt x="8932" y="6853"/>
                  </a:lnTo>
                  <a:lnTo>
                    <a:pt x="8803" y="6777"/>
                  </a:lnTo>
                  <a:lnTo>
                    <a:pt x="9038" y="6641"/>
                  </a:lnTo>
                  <a:close/>
                  <a:moveTo>
                    <a:pt x="5769" y="6654"/>
                  </a:moveTo>
                  <a:lnTo>
                    <a:pt x="5957" y="6764"/>
                  </a:lnTo>
                  <a:lnTo>
                    <a:pt x="5766" y="6874"/>
                  </a:lnTo>
                  <a:lnTo>
                    <a:pt x="5579" y="6767"/>
                  </a:lnTo>
                  <a:lnTo>
                    <a:pt x="5769" y="6654"/>
                  </a:lnTo>
                  <a:close/>
                  <a:moveTo>
                    <a:pt x="4387" y="6638"/>
                  </a:moveTo>
                  <a:lnTo>
                    <a:pt x="4574" y="6745"/>
                  </a:lnTo>
                  <a:lnTo>
                    <a:pt x="4339" y="6882"/>
                  </a:lnTo>
                  <a:lnTo>
                    <a:pt x="4151" y="6774"/>
                  </a:lnTo>
                  <a:lnTo>
                    <a:pt x="4387" y="6638"/>
                  </a:lnTo>
                  <a:close/>
                  <a:moveTo>
                    <a:pt x="3986" y="6697"/>
                  </a:moveTo>
                  <a:lnTo>
                    <a:pt x="4115" y="6773"/>
                  </a:lnTo>
                  <a:lnTo>
                    <a:pt x="3924" y="6883"/>
                  </a:lnTo>
                  <a:lnTo>
                    <a:pt x="3795" y="6810"/>
                  </a:lnTo>
                  <a:lnTo>
                    <a:pt x="3986" y="6697"/>
                  </a:lnTo>
                  <a:close/>
                  <a:moveTo>
                    <a:pt x="8577" y="6670"/>
                  </a:moveTo>
                  <a:lnTo>
                    <a:pt x="8765" y="6777"/>
                  </a:lnTo>
                  <a:lnTo>
                    <a:pt x="8574" y="6888"/>
                  </a:lnTo>
                  <a:lnTo>
                    <a:pt x="8387" y="6780"/>
                  </a:lnTo>
                  <a:lnTo>
                    <a:pt x="8577" y="6670"/>
                  </a:lnTo>
                  <a:close/>
                  <a:moveTo>
                    <a:pt x="7196" y="6648"/>
                  </a:moveTo>
                  <a:lnTo>
                    <a:pt x="7384" y="6757"/>
                  </a:lnTo>
                  <a:lnTo>
                    <a:pt x="7149" y="6893"/>
                  </a:lnTo>
                  <a:lnTo>
                    <a:pt x="6961" y="6785"/>
                  </a:lnTo>
                  <a:lnTo>
                    <a:pt x="7196" y="6648"/>
                  </a:lnTo>
                  <a:close/>
                  <a:moveTo>
                    <a:pt x="6794" y="6711"/>
                  </a:moveTo>
                  <a:lnTo>
                    <a:pt x="6923" y="6785"/>
                  </a:lnTo>
                  <a:lnTo>
                    <a:pt x="6732" y="6896"/>
                  </a:lnTo>
                  <a:lnTo>
                    <a:pt x="6603" y="6822"/>
                  </a:lnTo>
                  <a:lnTo>
                    <a:pt x="6794" y="6711"/>
                  </a:lnTo>
                  <a:close/>
                  <a:moveTo>
                    <a:pt x="5411" y="6691"/>
                  </a:moveTo>
                  <a:lnTo>
                    <a:pt x="5540" y="6767"/>
                  </a:lnTo>
                  <a:lnTo>
                    <a:pt x="5307" y="6902"/>
                  </a:lnTo>
                  <a:lnTo>
                    <a:pt x="5178" y="6828"/>
                  </a:lnTo>
                  <a:lnTo>
                    <a:pt x="5411" y="6691"/>
                  </a:lnTo>
                  <a:close/>
                  <a:moveTo>
                    <a:pt x="8219" y="6705"/>
                  </a:moveTo>
                  <a:lnTo>
                    <a:pt x="8349" y="6780"/>
                  </a:lnTo>
                  <a:lnTo>
                    <a:pt x="8115" y="6916"/>
                  </a:lnTo>
                  <a:lnTo>
                    <a:pt x="7984" y="6842"/>
                  </a:lnTo>
                  <a:lnTo>
                    <a:pt x="8219" y="6705"/>
                  </a:lnTo>
                  <a:close/>
                  <a:moveTo>
                    <a:pt x="4950" y="6720"/>
                  </a:moveTo>
                  <a:lnTo>
                    <a:pt x="5138" y="6830"/>
                  </a:lnTo>
                  <a:lnTo>
                    <a:pt x="4947" y="6940"/>
                  </a:lnTo>
                  <a:lnTo>
                    <a:pt x="4760" y="6831"/>
                  </a:lnTo>
                  <a:lnTo>
                    <a:pt x="4950" y="6720"/>
                  </a:lnTo>
                  <a:close/>
                  <a:moveTo>
                    <a:pt x="7760" y="6733"/>
                  </a:moveTo>
                  <a:lnTo>
                    <a:pt x="7948" y="6842"/>
                  </a:lnTo>
                  <a:lnTo>
                    <a:pt x="7757" y="6952"/>
                  </a:lnTo>
                  <a:lnTo>
                    <a:pt x="7568" y="6843"/>
                  </a:lnTo>
                  <a:lnTo>
                    <a:pt x="7760" y="6733"/>
                  </a:lnTo>
                  <a:close/>
                  <a:moveTo>
                    <a:pt x="6378" y="6713"/>
                  </a:moveTo>
                  <a:lnTo>
                    <a:pt x="6565" y="6820"/>
                  </a:lnTo>
                  <a:lnTo>
                    <a:pt x="6331" y="6957"/>
                  </a:lnTo>
                  <a:lnTo>
                    <a:pt x="6144" y="6850"/>
                  </a:lnTo>
                  <a:lnTo>
                    <a:pt x="6378" y="6713"/>
                  </a:lnTo>
                  <a:close/>
                  <a:moveTo>
                    <a:pt x="5977" y="6774"/>
                  </a:moveTo>
                  <a:lnTo>
                    <a:pt x="6106" y="6850"/>
                  </a:lnTo>
                  <a:lnTo>
                    <a:pt x="5915" y="6960"/>
                  </a:lnTo>
                  <a:lnTo>
                    <a:pt x="5786" y="6885"/>
                  </a:lnTo>
                  <a:lnTo>
                    <a:pt x="5977" y="6774"/>
                  </a:lnTo>
                  <a:close/>
                  <a:moveTo>
                    <a:pt x="4592" y="6757"/>
                  </a:moveTo>
                  <a:lnTo>
                    <a:pt x="4721" y="6831"/>
                  </a:lnTo>
                  <a:lnTo>
                    <a:pt x="4488" y="6968"/>
                  </a:lnTo>
                  <a:lnTo>
                    <a:pt x="4359" y="6893"/>
                  </a:lnTo>
                  <a:lnTo>
                    <a:pt x="4592" y="6757"/>
                  </a:lnTo>
                  <a:close/>
                  <a:moveTo>
                    <a:pt x="8785" y="6788"/>
                  </a:moveTo>
                  <a:lnTo>
                    <a:pt x="8914" y="6863"/>
                  </a:lnTo>
                  <a:lnTo>
                    <a:pt x="8723" y="6974"/>
                  </a:lnTo>
                  <a:lnTo>
                    <a:pt x="8594" y="6899"/>
                  </a:lnTo>
                  <a:lnTo>
                    <a:pt x="8785" y="6788"/>
                  </a:lnTo>
                  <a:close/>
                  <a:moveTo>
                    <a:pt x="7402" y="6768"/>
                  </a:moveTo>
                  <a:lnTo>
                    <a:pt x="7531" y="6842"/>
                  </a:lnTo>
                  <a:lnTo>
                    <a:pt x="7298" y="6979"/>
                  </a:lnTo>
                  <a:lnTo>
                    <a:pt x="7169" y="6905"/>
                  </a:lnTo>
                  <a:lnTo>
                    <a:pt x="7402" y="6768"/>
                  </a:lnTo>
                  <a:close/>
                  <a:moveTo>
                    <a:pt x="4135" y="6783"/>
                  </a:moveTo>
                  <a:lnTo>
                    <a:pt x="4322" y="6893"/>
                  </a:lnTo>
                  <a:lnTo>
                    <a:pt x="4132" y="7003"/>
                  </a:lnTo>
                  <a:lnTo>
                    <a:pt x="3944" y="6894"/>
                  </a:lnTo>
                  <a:lnTo>
                    <a:pt x="4135" y="6783"/>
                  </a:lnTo>
                  <a:close/>
                  <a:moveTo>
                    <a:pt x="6943" y="6796"/>
                  </a:moveTo>
                  <a:lnTo>
                    <a:pt x="7130" y="6905"/>
                  </a:lnTo>
                  <a:lnTo>
                    <a:pt x="6940" y="7015"/>
                  </a:lnTo>
                  <a:lnTo>
                    <a:pt x="6752" y="6906"/>
                  </a:lnTo>
                  <a:lnTo>
                    <a:pt x="6943" y="6796"/>
                  </a:lnTo>
                  <a:close/>
                  <a:moveTo>
                    <a:pt x="5560" y="6777"/>
                  </a:moveTo>
                  <a:lnTo>
                    <a:pt x="5748" y="6885"/>
                  </a:lnTo>
                  <a:lnTo>
                    <a:pt x="5513" y="7022"/>
                  </a:lnTo>
                  <a:lnTo>
                    <a:pt x="5325" y="6913"/>
                  </a:lnTo>
                  <a:lnTo>
                    <a:pt x="5560" y="6777"/>
                  </a:lnTo>
                  <a:close/>
                  <a:moveTo>
                    <a:pt x="5158" y="6840"/>
                  </a:moveTo>
                  <a:lnTo>
                    <a:pt x="5287" y="6914"/>
                  </a:lnTo>
                  <a:lnTo>
                    <a:pt x="5096" y="7025"/>
                  </a:lnTo>
                  <a:lnTo>
                    <a:pt x="4967" y="6951"/>
                  </a:lnTo>
                  <a:lnTo>
                    <a:pt x="5158" y="6840"/>
                  </a:lnTo>
                  <a:close/>
                  <a:moveTo>
                    <a:pt x="8369" y="6791"/>
                  </a:moveTo>
                  <a:lnTo>
                    <a:pt x="8556" y="6899"/>
                  </a:lnTo>
                  <a:lnTo>
                    <a:pt x="8321" y="7035"/>
                  </a:lnTo>
                  <a:lnTo>
                    <a:pt x="8133" y="6928"/>
                  </a:lnTo>
                  <a:lnTo>
                    <a:pt x="8369" y="6791"/>
                  </a:lnTo>
                  <a:close/>
                  <a:moveTo>
                    <a:pt x="7966" y="6853"/>
                  </a:moveTo>
                  <a:lnTo>
                    <a:pt x="8095" y="6928"/>
                  </a:lnTo>
                  <a:lnTo>
                    <a:pt x="7905" y="7039"/>
                  </a:lnTo>
                  <a:lnTo>
                    <a:pt x="7776" y="6963"/>
                  </a:lnTo>
                  <a:lnTo>
                    <a:pt x="7966" y="6853"/>
                  </a:lnTo>
                  <a:close/>
                  <a:moveTo>
                    <a:pt x="6585" y="6833"/>
                  </a:moveTo>
                  <a:lnTo>
                    <a:pt x="6714" y="6906"/>
                  </a:lnTo>
                  <a:lnTo>
                    <a:pt x="6479" y="7043"/>
                  </a:lnTo>
                  <a:lnTo>
                    <a:pt x="6350" y="6968"/>
                  </a:lnTo>
                  <a:lnTo>
                    <a:pt x="6585" y="6833"/>
                  </a:lnTo>
                  <a:close/>
                  <a:moveTo>
                    <a:pt x="6124" y="6860"/>
                  </a:moveTo>
                  <a:lnTo>
                    <a:pt x="6311" y="6968"/>
                  </a:lnTo>
                  <a:lnTo>
                    <a:pt x="6121" y="7078"/>
                  </a:lnTo>
                  <a:lnTo>
                    <a:pt x="5934" y="6971"/>
                  </a:lnTo>
                  <a:lnTo>
                    <a:pt x="6124" y="6860"/>
                  </a:lnTo>
                  <a:close/>
                  <a:moveTo>
                    <a:pt x="4741" y="6842"/>
                  </a:moveTo>
                  <a:lnTo>
                    <a:pt x="4929" y="6951"/>
                  </a:lnTo>
                  <a:lnTo>
                    <a:pt x="4694" y="7088"/>
                  </a:lnTo>
                  <a:lnTo>
                    <a:pt x="4506" y="6979"/>
                  </a:lnTo>
                  <a:lnTo>
                    <a:pt x="4741" y="6842"/>
                  </a:lnTo>
                  <a:close/>
                  <a:moveTo>
                    <a:pt x="4340" y="6903"/>
                  </a:moveTo>
                  <a:lnTo>
                    <a:pt x="4469" y="6977"/>
                  </a:lnTo>
                  <a:lnTo>
                    <a:pt x="4279" y="7089"/>
                  </a:lnTo>
                  <a:lnTo>
                    <a:pt x="4150" y="7014"/>
                  </a:lnTo>
                  <a:lnTo>
                    <a:pt x="4340" y="6903"/>
                  </a:lnTo>
                  <a:close/>
                  <a:moveTo>
                    <a:pt x="7149" y="6916"/>
                  </a:moveTo>
                  <a:lnTo>
                    <a:pt x="7278" y="6989"/>
                  </a:lnTo>
                  <a:lnTo>
                    <a:pt x="7087" y="7100"/>
                  </a:lnTo>
                  <a:lnTo>
                    <a:pt x="6958" y="7026"/>
                  </a:lnTo>
                  <a:lnTo>
                    <a:pt x="7149" y="6916"/>
                  </a:lnTo>
                  <a:close/>
                  <a:moveTo>
                    <a:pt x="7550" y="6856"/>
                  </a:moveTo>
                  <a:lnTo>
                    <a:pt x="7737" y="6963"/>
                  </a:lnTo>
                  <a:lnTo>
                    <a:pt x="7504" y="7100"/>
                  </a:lnTo>
                  <a:lnTo>
                    <a:pt x="7316" y="6991"/>
                  </a:lnTo>
                  <a:lnTo>
                    <a:pt x="7550" y="6856"/>
                  </a:lnTo>
                  <a:close/>
                  <a:moveTo>
                    <a:pt x="5766" y="6896"/>
                  </a:moveTo>
                  <a:lnTo>
                    <a:pt x="5895" y="6971"/>
                  </a:lnTo>
                  <a:lnTo>
                    <a:pt x="5662" y="7108"/>
                  </a:lnTo>
                  <a:lnTo>
                    <a:pt x="5533" y="7032"/>
                  </a:lnTo>
                  <a:lnTo>
                    <a:pt x="5766" y="6896"/>
                  </a:lnTo>
                  <a:close/>
                  <a:moveTo>
                    <a:pt x="8576" y="6911"/>
                  </a:moveTo>
                  <a:lnTo>
                    <a:pt x="8705" y="6985"/>
                  </a:lnTo>
                  <a:lnTo>
                    <a:pt x="8470" y="7121"/>
                  </a:lnTo>
                  <a:lnTo>
                    <a:pt x="8341" y="7046"/>
                  </a:lnTo>
                  <a:lnTo>
                    <a:pt x="8576" y="6911"/>
                  </a:lnTo>
                  <a:close/>
                  <a:moveTo>
                    <a:pt x="5305" y="6925"/>
                  </a:moveTo>
                  <a:lnTo>
                    <a:pt x="5493" y="7034"/>
                  </a:lnTo>
                  <a:lnTo>
                    <a:pt x="5302" y="7145"/>
                  </a:lnTo>
                  <a:lnTo>
                    <a:pt x="5115" y="7037"/>
                  </a:lnTo>
                  <a:lnTo>
                    <a:pt x="5305" y="6925"/>
                  </a:lnTo>
                  <a:close/>
                  <a:moveTo>
                    <a:pt x="8115" y="6939"/>
                  </a:moveTo>
                  <a:lnTo>
                    <a:pt x="8302" y="7046"/>
                  </a:lnTo>
                  <a:lnTo>
                    <a:pt x="8112" y="7157"/>
                  </a:lnTo>
                  <a:lnTo>
                    <a:pt x="7925" y="7049"/>
                  </a:lnTo>
                  <a:lnTo>
                    <a:pt x="8115" y="6939"/>
                  </a:lnTo>
                  <a:close/>
                  <a:moveTo>
                    <a:pt x="6732" y="6917"/>
                  </a:moveTo>
                  <a:lnTo>
                    <a:pt x="6920" y="7026"/>
                  </a:lnTo>
                  <a:lnTo>
                    <a:pt x="6686" y="7163"/>
                  </a:lnTo>
                  <a:lnTo>
                    <a:pt x="6499" y="7054"/>
                  </a:lnTo>
                  <a:lnTo>
                    <a:pt x="6732" y="6917"/>
                  </a:lnTo>
                  <a:close/>
                  <a:moveTo>
                    <a:pt x="6331" y="6980"/>
                  </a:moveTo>
                  <a:lnTo>
                    <a:pt x="6460" y="7054"/>
                  </a:lnTo>
                  <a:lnTo>
                    <a:pt x="6270" y="7164"/>
                  </a:lnTo>
                  <a:lnTo>
                    <a:pt x="6141" y="7091"/>
                  </a:lnTo>
                  <a:lnTo>
                    <a:pt x="6331" y="6980"/>
                  </a:lnTo>
                  <a:close/>
                  <a:moveTo>
                    <a:pt x="4947" y="6962"/>
                  </a:moveTo>
                  <a:lnTo>
                    <a:pt x="5076" y="7037"/>
                  </a:lnTo>
                  <a:lnTo>
                    <a:pt x="4843" y="7172"/>
                  </a:lnTo>
                  <a:lnTo>
                    <a:pt x="4714" y="7098"/>
                  </a:lnTo>
                  <a:lnTo>
                    <a:pt x="4947" y="6962"/>
                  </a:lnTo>
                  <a:close/>
                  <a:moveTo>
                    <a:pt x="7757" y="6974"/>
                  </a:moveTo>
                  <a:lnTo>
                    <a:pt x="7886" y="7049"/>
                  </a:lnTo>
                  <a:lnTo>
                    <a:pt x="7651" y="7186"/>
                  </a:lnTo>
                  <a:lnTo>
                    <a:pt x="7522" y="7111"/>
                  </a:lnTo>
                  <a:lnTo>
                    <a:pt x="7757" y="6974"/>
                  </a:lnTo>
                  <a:close/>
                  <a:moveTo>
                    <a:pt x="4489" y="6989"/>
                  </a:moveTo>
                  <a:lnTo>
                    <a:pt x="4677" y="7097"/>
                  </a:lnTo>
                  <a:lnTo>
                    <a:pt x="4486" y="7207"/>
                  </a:lnTo>
                  <a:lnTo>
                    <a:pt x="4297" y="7100"/>
                  </a:lnTo>
                  <a:lnTo>
                    <a:pt x="4489" y="6989"/>
                  </a:lnTo>
                  <a:close/>
                  <a:moveTo>
                    <a:pt x="7296" y="7002"/>
                  </a:moveTo>
                  <a:lnTo>
                    <a:pt x="7484" y="7111"/>
                  </a:lnTo>
                  <a:lnTo>
                    <a:pt x="7293" y="7221"/>
                  </a:lnTo>
                  <a:lnTo>
                    <a:pt x="7106" y="7114"/>
                  </a:lnTo>
                  <a:lnTo>
                    <a:pt x="7296" y="7002"/>
                  </a:lnTo>
                  <a:close/>
                  <a:moveTo>
                    <a:pt x="5915" y="6982"/>
                  </a:moveTo>
                  <a:lnTo>
                    <a:pt x="6103" y="7091"/>
                  </a:lnTo>
                  <a:lnTo>
                    <a:pt x="5867" y="7226"/>
                  </a:lnTo>
                  <a:lnTo>
                    <a:pt x="5680" y="7118"/>
                  </a:lnTo>
                  <a:lnTo>
                    <a:pt x="5915" y="6982"/>
                  </a:lnTo>
                  <a:close/>
                  <a:moveTo>
                    <a:pt x="5513" y="7045"/>
                  </a:moveTo>
                  <a:lnTo>
                    <a:pt x="5642" y="7120"/>
                  </a:lnTo>
                  <a:lnTo>
                    <a:pt x="5451" y="7231"/>
                  </a:lnTo>
                  <a:lnTo>
                    <a:pt x="5322" y="7155"/>
                  </a:lnTo>
                  <a:lnTo>
                    <a:pt x="5513" y="7045"/>
                  </a:lnTo>
                  <a:close/>
                  <a:moveTo>
                    <a:pt x="8322" y="7057"/>
                  </a:moveTo>
                  <a:lnTo>
                    <a:pt x="8450" y="7132"/>
                  </a:lnTo>
                  <a:lnTo>
                    <a:pt x="8261" y="7243"/>
                  </a:lnTo>
                  <a:lnTo>
                    <a:pt x="8132" y="7169"/>
                  </a:lnTo>
                  <a:lnTo>
                    <a:pt x="8322" y="7057"/>
                  </a:lnTo>
                  <a:close/>
                  <a:moveTo>
                    <a:pt x="6940" y="7037"/>
                  </a:moveTo>
                  <a:lnTo>
                    <a:pt x="7067" y="7114"/>
                  </a:lnTo>
                  <a:lnTo>
                    <a:pt x="6832" y="7249"/>
                  </a:lnTo>
                  <a:lnTo>
                    <a:pt x="6705" y="7174"/>
                  </a:lnTo>
                  <a:lnTo>
                    <a:pt x="6940" y="7037"/>
                  </a:lnTo>
                  <a:close/>
                  <a:moveTo>
                    <a:pt x="6479" y="7065"/>
                  </a:moveTo>
                  <a:lnTo>
                    <a:pt x="6666" y="7174"/>
                  </a:lnTo>
                  <a:lnTo>
                    <a:pt x="6476" y="7284"/>
                  </a:lnTo>
                  <a:lnTo>
                    <a:pt x="6288" y="7175"/>
                  </a:lnTo>
                  <a:lnTo>
                    <a:pt x="6479" y="7065"/>
                  </a:lnTo>
                  <a:close/>
                  <a:moveTo>
                    <a:pt x="5096" y="7048"/>
                  </a:moveTo>
                  <a:lnTo>
                    <a:pt x="5284" y="7155"/>
                  </a:lnTo>
                  <a:lnTo>
                    <a:pt x="5049" y="7292"/>
                  </a:lnTo>
                  <a:lnTo>
                    <a:pt x="4861" y="7183"/>
                  </a:lnTo>
                  <a:lnTo>
                    <a:pt x="5096" y="7048"/>
                  </a:lnTo>
                  <a:close/>
                  <a:moveTo>
                    <a:pt x="4695" y="7108"/>
                  </a:moveTo>
                  <a:lnTo>
                    <a:pt x="4824" y="7183"/>
                  </a:lnTo>
                  <a:lnTo>
                    <a:pt x="4634" y="7294"/>
                  </a:lnTo>
                  <a:lnTo>
                    <a:pt x="4505" y="7218"/>
                  </a:lnTo>
                  <a:lnTo>
                    <a:pt x="4695" y="7108"/>
                  </a:lnTo>
                  <a:close/>
                  <a:moveTo>
                    <a:pt x="7905" y="7060"/>
                  </a:moveTo>
                  <a:lnTo>
                    <a:pt x="8092" y="7169"/>
                  </a:lnTo>
                  <a:lnTo>
                    <a:pt x="7858" y="7304"/>
                  </a:lnTo>
                  <a:lnTo>
                    <a:pt x="7671" y="7197"/>
                  </a:lnTo>
                  <a:lnTo>
                    <a:pt x="7905" y="7060"/>
                  </a:lnTo>
                  <a:close/>
                  <a:moveTo>
                    <a:pt x="7504" y="7121"/>
                  </a:moveTo>
                  <a:lnTo>
                    <a:pt x="7633" y="7197"/>
                  </a:lnTo>
                  <a:lnTo>
                    <a:pt x="7442" y="7307"/>
                  </a:lnTo>
                  <a:lnTo>
                    <a:pt x="7313" y="7232"/>
                  </a:lnTo>
                  <a:lnTo>
                    <a:pt x="7504" y="7121"/>
                  </a:lnTo>
                  <a:close/>
                  <a:moveTo>
                    <a:pt x="6121" y="7101"/>
                  </a:moveTo>
                  <a:lnTo>
                    <a:pt x="6250" y="7175"/>
                  </a:lnTo>
                  <a:lnTo>
                    <a:pt x="6017" y="7312"/>
                  </a:lnTo>
                  <a:lnTo>
                    <a:pt x="5887" y="7238"/>
                  </a:lnTo>
                  <a:lnTo>
                    <a:pt x="6121" y="7101"/>
                  </a:lnTo>
                  <a:close/>
                  <a:moveTo>
                    <a:pt x="5660" y="7131"/>
                  </a:moveTo>
                  <a:lnTo>
                    <a:pt x="5848" y="7238"/>
                  </a:lnTo>
                  <a:lnTo>
                    <a:pt x="5657" y="7350"/>
                  </a:lnTo>
                  <a:lnTo>
                    <a:pt x="5470" y="7241"/>
                  </a:lnTo>
                  <a:lnTo>
                    <a:pt x="5660" y="7131"/>
                  </a:lnTo>
                  <a:close/>
                  <a:moveTo>
                    <a:pt x="7089" y="7123"/>
                  </a:moveTo>
                  <a:lnTo>
                    <a:pt x="7276" y="7231"/>
                  </a:lnTo>
                  <a:lnTo>
                    <a:pt x="7041" y="7367"/>
                  </a:lnTo>
                  <a:lnTo>
                    <a:pt x="6854" y="7258"/>
                  </a:lnTo>
                  <a:lnTo>
                    <a:pt x="7089" y="7123"/>
                  </a:lnTo>
                  <a:close/>
                  <a:moveTo>
                    <a:pt x="6686" y="7184"/>
                  </a:moveTo>
                  <a:lnTo>
                    <a:pt x="6815" y="7258"/>
                  </a:lnTo>
                  <a:lnTo>
                    <a:pt x="6625" y="7370"/>
                  </a:lnTo>
                  <a:lnTo>
                    <a:pt x="6496" y="7295"/>
                  </a:lnTo>
                  <a:lnTo>
                    <a:pt x="6686" y="7184"/>
                  </a:lnTo>
                  <a:close/>
                  <a:moveTo>
                    <a:pt x="5302" y="7166"/>
                  </a:moveTo>
                  <a:lnTo>
                    <a:pt x="5431" y="7241"/>
                  </a:lnTo>
                  <a:lnTo>
                    <a:pt x="5198" y="7378"/>
                  </a:lnTo>
                  <a:lnTo>
                    <a:pt x="5069" y="7303"/>
                  </a:lnTo>
                  <a:lnTo>
                    <a:pt x="5302" y="7166"/>
                  </a:lnTo>
                  <a:close/>
                  <a:moveTo>
                    <a:pt x="8112" y="7180"/>
                  </a:moveTo>
                  <a:lnTo>
                    <a:pt x="8241" y="7254"/>
                  </a:lnTo>
                  <a:lnTo>
                    <a:pt x="8007" y="7390"/>
                  </a:lnTo>
                  <a:lnTo>
                    <a:pt x="7878" y="7315"/>
                  </a:lnTo>
                  <a:lnTo>
                    <a:pt x="8112" y="7180"/>
                  </a:lnTo>
                  <a:close/>
                  <a:moveTo>
                    <a:pt x="4844" y="7194"/>
                  </a:moveTo>
                  <a:lnTo>
                    <a:pt x="5032" y="7301"/>
                  </a:lnTo>
                  <a:lnTo>
                    <a:pt x="4841" y="7413"/>
                  </a:lnTo>
                  <a:lnTo>
                    <a:pt x="4654" y="7304"/>
                  </a:lnTo>
                  <a:lnTo>
                    <a:pt x="4844" y="7194"/>
                  </a:lnTo>
                  <a:close/>
                  <a:moveTo>
                    <a:pt x="7651" y="7207"/>
                  </a:moveTo>
                  <a:lnTo>
                    <a:pt x="7839" y="7315"/>
                  </a:lnTo>
                  <a:lnTo>
                    <a:pt x="7648" y="7426"/>
                  </a:lnTo>
                  <a:lnTo>
                    <a:pt x="7461" y="7318"/>
                  </a:lnTo>
                  <a:lnTo>
                    <a:pt x="7651" y="7207"/>
                  </a:lnTo>
                  <a:close/>
                  <a:moveTo>
                    <a:pt x="6270" y="7188"/>
                  </a:moveTo>
                  <a:lnTo>
                    <a:pt x="6457" y="7295"/>
                  </a:lnTo>
                  <a:lnTo>
                    <a:pt x="6222" y="7432"/>
                  </a:lnTo>
                  <a:lnTo>
                    <a:pt x="6035" y="7323"/>
                  </a:lnTo>
                  <a:lnTo>
                    <a:pt x="6270" y="7188"/>
                  </a:lnTo>
                  <a:close/>
                  <a:moveTo>
                    <a:pt x="5867" y="7251"/>
                  </a:moveTo>
                  <a:lnTo>
                    <a:pt x="5997" y="7324"/>
                  </a:lnTo>
                  <a:lnTo>
                    <a:pt x="5806" y="7435"/>
                  </a:lnTo>
                  <a:lnTo>
                    <a:pt x="5677" y="7361"/>
                  </a:lnTo>
                  <a:lnTo>
                    <a:pt x="5867" y="7251"/>
                  </a:lnTo>
                  <a:close/>
                  <a:moveTo>
                    <a:pt x="7293" y="7243"/>
                  </a:moveTo>
                  <a:lnTo>
                    <a:pt x="7422" y="7318"/>
                  </a:lnTo>
                  <a:lnTo>
                    <a:pt x="7189" y="7455"/>
                  </a:lnTo>
                  <a:lnTo>
                    <a:pt x="7060" y="7380"/>
                  </a:lnTo>
                  <a:lnTo>
                    <a:pt x="7293" y="7243"/>
                  </a:lnTo>
                  <a:close/>
                  <a:moveTo>
                    <a:pt x="6835" y="7270"/>
                  </a:moveTo>
                  <a:lnTo>
                    <a:pt x="7023" y="7378"/>
                  </a:lnTo>
                  <a:lnTo>
                    <a:pt x="6832" y="7489"/>
                  </a:lnTo>
                  <a:lnTo>
                    <a:pt x="6643" y="7381"/>
                  </a:lnTo>
                  <a:lnTo>
                    <a:pt x="6835" y="7270"/>
                  </a:lnTo>
                  <a:close/>
                  <a:moveTo>
                    <a:pt x="5050" y="7313"/>
                  </a:moveTo>
                  <a:lnTo>
                    <a:pt x="5179" y="7387"/>
                  </a:lnTo>
                  <a:lnTo>
                    <a:pt x="4989" y="7498"/>
                  </a:lnTo>
                  <a:lnTo>
                    <a:pt x="4860" y="7424"/>
                  </a:lnTo>
                  <a:lnTo>
                    <a:pt x="5050" y="7313"/>
                  </a:lnTo>
                  <a:close/>
                  <a:moveTo>
                    <a:pt x="5451" y="7252"/>
                  </a:moveTo>
                  <a:lnTo>
                    <a:pt x="5639" y="7361"/>
                  </a:lnTo>
                  <a:lnTo>
                    <a:pt x="5405" y="7498"/>
                  </a:lnTo>
                  <a:lnTo>
                    <a:pt x="5216" y="7389"/>
                  </a:lnTo>
                  <a:lnTo>
                    <a:pt x="5451" y="7252"/>
                  </a:lnTo>
                  <a:close/>
                  <a:moveTo>
                    <a:pt x="7858" y="7327"/>
                  </a:moveTo>
                  <a:lnTo>
                    <a:pt x="7988" y="7401"/>
                  </a:lnTo>
                  <a:lnTo>
                    <a:pt x="7797" y="7512"/>
                  </a:lnTo>
                  <a:lnTo>
                    <a:pt x="7668" y="7438"/>
                  </a:lnTo>
                  <a:lnTo>
                    <a:pt x="7858" y="7327"/>
                  </a:lnTo>
                  <a:close/>
                  <a:moveTo>
                    <a:pt x="6476" y="7306"/>
                  </a:moveTo>
                  <a:lnTo>
                    <a:pt x="6605" y="7381"/>
                  </a:lnTo>
                  <a:lnTo>
                    <a:pt x="6371" y="7516"/>
                  </a:lnTo>
                  <a:lnTo>
                    <a:pt x="6242" y="7443"/>
                  </a:lnTo>
                  <a:lnTo>
                    <a:pt x="6476" y="7306"/>
                  </a:lnTo>
                  <a:close/>
                  <a:moveTo>
                    <a:pt x="6015" y="7335"/>
                  </a:moveTo>
                  <a:lnTo>
                    <a:pt x="6202" y="7444"/>
                  </a:lnTo>
                  <a:lnTo>
                    <a:pt x="6012" y="7555"/>
                  </a:lnTo>
                  <a:lnTo>
                    <a:pt x="5824" y="7446"/>
                  </a:lnTo>
                  <a:lnTo>
                    <a:pt x="6015" y="7335"/>
                  </a:lnTo>
                  <a:close/>
                  <a:moveTo>
                    <a:pt x="7442" y="7329"/>
                  </a:moveTo>
                  <a:lnTo>
                    <a:pt x="7630" y="7438"/>
                  </a:lnTo>
                  <a:lnTo>
                    <a:pt x="7395" y="7573"/>
                  </a:lnTo>
                  <a:lnTo>
                    <a:pt x="7207" y="7466"/>
                  </a:lnTo>
                  <a:lnTo>
                    <a:pt x="7442" y="7329"/>
                  </a:lnTo>
                  <a:close/>
                  <a:moveTo>
                    <a:pt x="7040" y="7390"/>
                  </a:moveTo>
                  <a:lnTo>
                    <a:pt x="7169" y="7466"/>
                  </a:lnTo>
                  <a:lnTo>
                    <a:pt x="6978" y="7576"/>
                  </a:lnTo>
                  <a:lnTo>
                    <a:pt x="6849" y="7501"/>
                  </a:lnTo>
                  <a:lnTo>
                    <a:pt x="7040" y="7390"/>
                  </a:lnTo>
                  <a:close/>
                  <a:moveTo>
                    <a:pt x="5657" y="7372"/>
                  </a:moveTo>
                  <a:lnTo>
                    <a:pt x="5788" y="7446"/>
                  </a:lnTo>
                  <a:lnTo>
                    <a:pt x="5553" y="7582"/>
                  </a:lnTo>
                  <a:lnTo>
                    <a:pt x="5424" y="7509"/>
                  </a:lnTo>
                  <a:lnTo>
                    <a:pt x="5657" y="7372"/>
                  </a:lnTo>
                  <a:close/>
                  <a:moveTo>
                    <a:pt x="5199" y="7398"/>
                  </a:moveTo>
                  <a:lnTo>
                    <a:pt x="5387" y="7507"/>
                  </a:lnTo>
                  <a:lnTo>
                    <a:pt x="5196" y="7618"/>
                  </a:lnTo>
                  <a:lnTo>
                    <a:pt x="5009" y="7509"/>
                  </a:lnTo>
                  <a:lnTo>
                    <a:pt x="5199" y="7398"/>
                  </a:lnTo>
                  <a:close/>
                  <a:moveTo>
                    <a:pt x="6625" y="7392"/>
                  </a:moveTo>
                  <a:lnTo>
                    <a:pt x="6812" y="7499"/>
                  </a:lnTo>
                  <a:lnTo>
                    <a:pt x="6577" y="7636"/>
                  </a:lnTo>
                  <a:lnTo>
                    <a:pt x="6390" y="7529"/>
                  </a:lnTo>
                  <a:lnTo>
                    <a:pt x="6625" y="7392"/>
                  </a:lnTo>
                  <a:close/>
                  <a:moveTo>
                    <a:pt x="6222" y="7455"/>
                  </a:moveTo>
                  <a:lnTo>
                    <a:pt x="6351" y="7530"/>
                  </a:lnTo>
                  <a:lnTo>
                    <a:pt x="6161" y="7641"/>
                  </a:lnTo>
                  <a:lnTo>
                    <a:pt x="6032" y="7565"/>
                  </a:lnTo>
                  <a:lnTo>
                    <a:pt x="6222" y="7455"/>
                  </a:lnTo>
                  <a:close/>
                  <a:moveTo>
                    <a:pt x="7650" y="7449"/>
                  </a:moveTo>
                  <a:lnTo>
                    <a:pt x="7779" y="7522"/>
                  </a:lnTo>
                  <a:lnTo>
                    <a:pt x="7544" y="7659"/>
                  </a:lnTo>
                  <a:lnTo>
                    <a:pt x="7414" y="7585"/>
                  </a:lnTo>
                  <a:lnTo>
                    <a:pt x="7650" y="7449"/>
                  </a:lnTo>
                  <a:close/>
                  <a:moveTo>
                    <a:pt x="7189" y="7476"/>
                  </a:moveTo>
                  <a:lnTo>
                    <a:pt x="7376" y="7584"/>
                  </a:lnTo>
                  <a:lnTo>
                    <a:pt x="7186" y="7696"/>
                  </a:lnTo>
                  <a:lnTo>
                    <a:pt x="6998" y="7587"/>
                  </a:lnTo>
                  <a:lnTo>
                    <a:pt x="7189" y="7476"/>
                  </a:lnTo>
                  <a:close/>
                  <a:moveTo>
                    <a:pt x="5806" y="7458"/>
                  </a:moveTo>
                  <a:lnTo>
                    <a:pt x="5993" y="7565"/>
                  </a:lnTo>
                  <a:lnTo>
                    <a:pt x="5758" y="7702"/>
                  </a:lnTo>
                  <a:lnTo>
                    <a:pt x="5571" y="7593"/>
                  </a:lnTo>
                  <a:lnTo>
                    <a:pt x="5806" y="7458"/>
                  </a:lnTo>
                  <a:close/>
                  <a:moveTo>
                    <a:pt x="5405" y="7518"/>
                  </a:moveTo>
                  <a:lnTo>
                    <a:pt x="5534" y="7593"/>
                  </a:lnTo>
                  <a:lnTo>
                    <a:pt x="5344" y="7704"/>
                  </a:lnTo>
                  <a:lnTo>
                    <a:pt x="5215" y="7628"/>
                  </a:lnTo>
                  <a:lnTo>
                    <a:pt x="5405" y="7518"/>
                  </a:lnTo>
                  <a:close/>
                  <a:moveTo>
                    <a:pt x="6831" y="7513"/>
                  </a:moveTo>
                  <a:lnTo>
                    <a:pt x="6960" y="7587"/>
                  </a:lnTo>
                  <a:lnTo>
                    <a:pt x="6725" y="7724"/>
                  </a:lnTo>
                  <a:lnTo>
                    <a:pt x="6596" y="7648"/>
                  </a:lnTo>
                  <a:lnTo>
                    <a:pt x="6831" y="7513"/>
                  </a:lnTo>
                  <a:close/>
                  <a:moveTo>
                    <a:pt x="6370" y="7541"/>
                  </a:moveTo>
                  <a:lnTo>
                    <a:pt x="6557" y="7648"/>
                  </a:lnTo>
                  <a:lnTo>
                    <a:pt x="6367" y="7759"/>
                  </a:lnTo>
                  <a:lnTo>
                    <a:pt x="6179" y="7651"/>
                  </a:lnTo>
                  <a:lnTo>
                    <a:pt x="6370" y="7541"/>
                  </a:lnTo>
                  <a:close/>
                  <a:moveTo>
                    <a:pt x="7396" y="7596"/>
                  </a:moveTo>
                  <a:lnTo>
                    <a:pt x="7525" y="7670"/>
                  </a:lnTo>
                  <a:lnTo>
                    <a:pt x="7335" y="7781"/>
                  </a:lnTo>
                  <a:lnTo>
                    <a:pt x="7206" y="7707"/>
                  </a:lnTo>
                  <a:lnTo>
                    <a:pt x="7396" y="7596"/>
                  </a:lnTo>
                  <a:close/>
                  <a:moveTo>
                    <a:pt x="6012" y="7576"/>
                  </a:moveTo>
                  <a:lnTo>
                    <a:pt x="6142" y="7651"/>
                  </a:lnTo>
                  <a:lnTo>
                    <a:pt x="5907" y="7788"/>
                  </a:lnTo>
                  <a:lnTo>
                    <a:pt x="5778" y="7713"/>
                  </a:lnTo>
                  <a:lnTo>
                    <a:pt x="6012" y="7576"/>
                  </a:lnTo>
                  <a:close/>
                  <a:moveTo>
                    <a:pt x="5554" y="7605"/>
                  </a:moveTo>
                  <a:lnTo>
                    <a:pt x="5742" y="7713"/>
                  </a:lnTo>
                  <a:lnTo>
                    <a:pt x="5551" y="7824"/>
                  </a:lnTo>
                  <a:lnTo>
                    <a:pt x="5364" y="7716"/>
                  </a:lnTo>
                  <a:lnTo>
                    <a:pt x="5554" y="7605"/>
                  </a:lnTo>
                  <a:close/>
                  <a:moveTo>
                    <a:pt x="6980" y="7598"/>
                  </a:moveTo>
                  <a:lnTo>
                    <a:pt x="7167" y="7707"/>
                  </a:lnTo>
                  <a:lnTo>
                    <a:pt x="6934" y="7843"/>
                  </a:lnTo>
                  <a:lnTo>
                    <a:pt x="6745" y="7734"/>
                  </a:lnTo>
                  <a:lnTo>
                    <a:pt x="6980" y="7598"/>
                  </a:lnTo>
                  <a:close/>
                  <a:moveTo>
                    <a:pt x="6577" y="7659"/>
                  </a:moveTo>
                  <a:lnTo>
                    <a:pt x="6706" y="7734"/>
                  </a:lnTo>
                  <a:lnTo>
                    <a:pt x="6516" y="7845"/>
                  </a:lnTo>
                  <a:lnTo>
                    <a:pt x="6387" y="7771"/>
                  </a:lnTo>
                  <a:lnTo>
                    <a:pt x="6577" y="7659"/>
                  </a:lnTo>
                  <a:close/>
                  <a:moveTo>
                    <a:pt x="6161" y="7662"/>
                  </a:moveTo>
                  <a:lnTo>
                    <a:pt x="6348" y="7771"/>
                  </a:lnTo>
                  <a:lnTo>
                    <a:pt x="6113" y="7906"/>
                  </a:lnTo>
                  <a:lnTo>
                    <a:pt x="5926" y="7799"/>
                  </a:lnTo>
                  <a:lnTo>
                    <a:pt x="6161" y="7662"/>
                  </a:lnTo>
                  <a:close/>
                  <a:moveTo>
                    <a:pt x="5760" y="7724"/>
                  </a:moveTo>
                  <a:lnTo>
                    <a:pt x="5889" y="7799"/>
                  </a:lnTo>
                  <a:lnTo>
                    <a:pt x="5698" y="7910"/>
                  </a:lnTo>
                  <a:lnTo>
                    <a:pt x="5569" y="7834"/>
                  </a:lnTo>
                  <a:lnTo>
                    <a:pt x="5760" y="7724"/>
                  </a:lnTo>
                  <a:close/>
                  <a:moveTo>
                    <a:pt x="7187" y="7718"/>
                  </a:moveTo>
                  <a:lnTo>
                    <a:pt x="7316" y="7791"/>
                  </a:lnTo>
                  <a:lnTo>
                    <a:pt x="7081" y="7928"/>
                  </a:lnTo>
                  <a:lnTo>
                    <a:pt x="6952" y="7854"/>
                  </a:lnTo>
                  <a:lnTo>
                    <a:pt x="7187" y="7718"/>
                  </a:lnTo>
                  <a:close/>
                  <a:moveTo>
                    <a:pt x="6726" y="7745"/>
                  </a:moveTo>
                  <a:lnTo>
                    <a:pt x="6914" y="7854"/>
                  </a:lnTo>
                  <a:lnTo>
                    <a:pt x="6723" y="7965"/>
                  </a:lnTo>
                  <a:lnTo>
                    <a:pt x="6534" y="7856"/>
                  </a:lnTo>
                  <a:lnTo>
                    <a:pt x="6726" y="7745"/>
                  </a:lnTo>
                  <a:close/>
                  <a:moveTo>
                    <a:pt x="6368" y="7782"/>
                  </a:moveTo>
                  <a:lnTo>
                    <a:pt x="6497" y="7856"/>
                  </a:lnTo>
                  <a:lnTo>
                    <a:pt x="6262" y="7993"/>
                  </a:lnTo>
                  <a:lnTo>
                    <a:pt x="6133" y="7917"/>
                  </a:lnTo>
                  <a:lnTo>
                    <a:pt x="6368" y="7782"/>
                  </a:lnTo>
                  <a:close/>
                  <a:moveTo>
                    <a:pt x="5909" y="7810"/>
                  </a:moveTo>
                  <a:lnTo>
                    <a:pt x="6096" y="7917"/>
                  </a:lnTo>
                  <a:lnTo>
                    <a:pt x="5906" y="8029"/>
                  </a:lnTo>
                  <a:lnTo>
                    <a:pt x="5718" y="7920"/>
                  </a:lnTo>
                  <a:lnTo>
                    <a:pt x="5909" y="7810"/>
                  </a:lnTo>
                  <a:close/>
                  <a:moveTo>
                    <a:pt x="6934" y="7865"/>
                  </a:moveTo>
                  <a:lnTo>
                    <a:pt x="7063" y="7939"/>
                  </a:lnTo>
                  <a:lnTo>
                    <a:pt x="6872" y="8049"/>
                  </a:lnTo>
                  <a:lnTo>
                    <a:pt x="6743" y="7976"/>
                  </a:lnTo>
                  <a:lnTo>
                    <a:pt x="6934" y="7865"/>
                  </a:lnTo>
                  <a:close/>
                  <a:moveTo>
                    <a:pt x="6516" y="7867"/>
                  </a:moveTo>
                  <a:lnTo>
                    <a:pt x="6703" y="7976"/>
                  </a:lnTo>
                  <a:lnTo>
                    <a:pt x="6468" y="8112"/>
                  </a:lnTo>
                  <a:lnTo>
                    <a:pt x="6281" y="8003"/>
                  </a:lnTo>
                  <a:lnTo>
                    <a:pt x="6516" y="7867"/>
                  </a:lnTo>
                  <a:close/>
                  <a:moveTo>
                    <a:pt x="6115" y="7930"/>
                  </a:moveTo>
                  <a:lnTo>
                    <a:pt x="6244" y="8003"/>
                  </a:lnTo>
                  <a:lnTo>
                    <a:pt x="6053" y="8114"/>
                  </a:lnTo>
                  <a:lnTo>
                    <a:pt x="5924" y="8040"/>
                  </a:lnTo>
                  <a:lnTo>
                    <a:pt x="6115" y="7930"/>
                  </a:lnTo>
                  <a:close/>
                  <a:moveTo>
                    <a:pt x="6723" y="7986"/>
                  </a:moveTo>
                  <a:lnTo>
                    <a:pt x="6852" y="8062"/>
                  </a:lnTo>
                  <a:lnTo>
                    <a:pt x="6619" y="8197"/>
                  </a:lnTo>
                  <a:lnTo>
                    <a:pt x="6490" y="8123"/>
                  </a:lnTo>
                  <a:lnTo>
                    <a:pt x="6723" y="7986"/>
                  </a:lnTo>
                  <a:close/>
                  <a:moveTo>
                    <a:pt x="6264" y="8014"/>
                  </a:moveTo>
                  <a:lnTo>
                    <a:pt x="6451" y="8123"/>
                  </a:lnTo>
                  <a:lnTo>
                    <a:pt x="6261" y="8234"/>
                  </a:lnTo>
                  <a:lnTo>
                    <a:pt x="6073" y="8125"/>
                  </a:lnTo>
                  <a:lnTo>
                    <a:pt x="6264" y="8014"/>
                  </a:lnTo>
                  <a:close/>
                  <a:moveTo>
                    <a:pt x="6470" y="8134"/>
                  </a:moveTo>
                  <a:lnTo>
                    <a:pt x="6599" y="8208"/>
                  </a:lnTo>
                  <a:lnTo>
                    <a:pt x="6408" y="8320"/>
                  </a:lnTo>
                  <a:lnTo>
                    <a:pt x="6279" y="8244"/>
                  </a:lnTo>
                  <a:lnTo>
                    <a:pt x="6470" y="8134"/>
                  </a:lnTo>
                  <a:close/>
                  <a:moveTo>
                    <a:pt x="8215" y="1"/>
                  </a:moveTo>
                  <a:lnTo>
                    <a:pt x="8195" y="12"/>
                  </a:lnTo>
                  <a:lnTo>
                    <a:pt x="8287" y="64"/>
                  </a:lnTo>
                  <a:lnTo>
                    <a:pt x="8097" y="175"/>
                  </a:lnTo>
                  <a:lnTo>
                    <a:pt x="8004" y="122"/>
                  </a:lnTo>
                  <a:lnTo>
                    <a:pt x="7986" y="133"/>
                  </a:lnTo>
                  <a:lnTo>
                    <a:pt x="8078" y="187"/>
                  </a:lnTo>
                  <a:lnTo>
                    <a:pt x="7843" y="322"/>
                  </a:lnTo>
                  <a:lnTo>
                    <a:pt x="7751" y="270"/>
                  </a:lnTo>
                  <a:lnTo>
                    <a:pt x="7733" y="281"/>
                  </a:lnTo>
                  <a:lnTo>
                    <a:pt x="7825" y="333"/>
                  </a:lnTo>
                  <a:lnTo>
                    <a:pt x="7634" y="443"/>
                  </a:lnTo>
                  <a:lnTo>
                    <a:pt x="7542" y="391"/>
                  </a:lnTo>
                  <a:lnTo>
                    <a:pt x="7522" y="402"/>
                  </a:lnTo>
                  <a:lnTo>
                    <a:pt x="7614" y="456"/>
                  </a:lnTo>
                  <a:lnTo>
                    <a:pt x="7381" y="591"/>
                  </a:lnTo>
                  <a:lnTo>
                    <a:pt x="7289" y="539"/>
                  </a:lnTo>
                  <a:lnTo>
                    <a:pt x="7269" y="549"/>
                  </a:lnTo>
                  <a:lnTo>
                    <a:pt x="7361" y="602"/>
                  </a:lnTo>
                  <a:lnTo>
                    <a:pt x="7170" y="714"/>
                  </a:lnTo>
                  <a:lnTo>
                    <a:pt x="7078" y="660"/>
                  </a:lnTo>
                  <a:lnTo>
                    <a:pt x="7060" y="671"/>
                  </a:lnTo>
                  <a:lnTo>
                    <a:pt x="7152" y="725"/>
                  </a:lnTo>
                  <a:lnTo>
                    <a:pt x="6917" y="860"/>
                  </a:lnTo>
                  <a:lnTo>
                    <a:pt x="6825" y="807"/>
                  </a:lnTo>
                  <a:lnTo>
                    <a:pt x="6806" y="818"/>
                  </a:lnTo>
                  <a:lnTo>
                    <a:pt x="6898" y="872"/>
                  </a:lnTo>
                  <a:lnTo>
                    <a:pt x="6706" y="983"/>
                  </a:lnTo>
                  <a:lnTo>
                    <a:pt x="6614" y="929"/>
                  </a:lnTo>
                  <a:lnTo>
                    <a:pt x="6596" y="940"/>
                  </a:lnTo>
                  <a:lnTo>
                    <a:pt x="6688" y="993"/>
                  </a:lnTo>
                  <a:lnTo>
                    <a:pt x="6453" y="1130"/>
                  </a:lnTo>
                  <a:lnTo>
                    <a:pt x="6361" y="1076"/>
                  </a:lnTo>
                  <a:lnTo>
                    <a:pt x="6342" y="1087"/>
                  </a:lnTo>
                  <a:lnTo>
                    <a:pt x="6434" y="1141"/>
                  </a:lnTo>
                  <a:lnTo>
                    <a:pt x="6244" y="1251"/>
                  </a:lnTo>
                  <a:lnTo>
                    <a:pt x="6152" y="1198"/>
                  </a:lnTo>
                  <a:lnTo>
                    <a:pt x="6132" y="1208"/>
                  </a:lnTo>
                  <a:lnTo>
                    <a:pt x="6224" y="1262"/>
                  </a:lnTo>
                  <a:lnTo>
                    <a:pt x="5989" y="1399"/>
                  </a:lnTo>
                  <a:lnTo>
                    <a:pt x="5897" y="1345"/>
                  </a:lnTo>
                  <a:lnTo>
                    <a:pt x="5878" y="1356"/>
                  </a:lnTo>
                  <a:lnTo>
                    <a:pt x="5973" y="1410"/>
                  </a:lnTo>
                  <a:lnTo>
                    <a:pt x="5783" y="1520"/>
                  </a:lnTo>
                  <a:lnTo>
                    <a:pt x="5691" y="1468"/>
                  </a:lnTo>
                  <a:lnTo>
                    <a:pt x="5671" y="1479"/>
                  </a:lnTo>
                  <a:lnTo>
                    <a:pt x="5763" y="1531"/>
                  </a:lnTo>
                  <a:lnTo>
                    <a:pt x="5528" y="1668"/>
                  </a:lnTo>
                  <a:lnTo>
                    <a:pt x="5436" y="1614"/>
                  </a:lnTo>
                  <a:lnTo>
                    <a:pt x="5417" y="1625"/>
                  </a:lnTo>
                  <a:lnTo>
                    <a:pt x="5510" y="1679"/>
                  </a:lnTo>
                  <a:lnTo>
                    <a:pt x="5319" y="1789"/>
                  </a:lnTo>
                  <a:lnTo>
                    <a:pt x="5227" y="1737"/>
                  </a:lnTo>
                  <a:lnTo>
                    <a:pt x="5207" y="1748"/>
                  </a:lnTo>
                  <a:lnTo>
                    <a:pt x="5299" y="1800"/>
                  </a:lnTo>
                  <a:lnTo>
                    <a:pt x="5064" y="1937"/>
                  </a:lnTo>
                  <a:lnTo>
                    <a:pt x="4973" y="1883"/>
                  </a:lnTo>
                  <a:lnTo>
                    <a:pt x="4953" y="1895"/>
                  </a:lnTo>
                  <a:lnTo>
                    <a:pt x="5046" y="1947"/>
                  </a:lnTo>
                  <a:lnTo>
                    <a:pt x="4855" y="2058"/>
                  </a:lnTo>
                  <a:lnTo>
                    <a:pt x="4763" y="2006"/>
                  </a:lnTo>
                  <a:lnTo>
                    <a:pt x="4744" y="2016"/>
                  </a:lnTo>
                  <a:lnTo>
                    <a:pt x="4835" y="2069"/>
                  </a:lnTo>
                  <a:lnTo>
                    <a:pt x="4602" y="2205"/>
                  </a:lnTo>
                  <a:lnTo>
                    <a:pt x="4509" y="2152"/>
                  </a:lnTo>
                  <a:lnTo>
                    <a:pt x="4489" y="2162"/>
                  </a:lnTo>
                  <a:lnTo>
                    <a:pt x="4582" y="2216"/>
                  </a:lnTo>
                  <a:lnTo>
                    <a:pt x="4391" y="2327"/>
                  </a:lnTo>
                  <a:lnTo>
                    <a:pt x="4299" y="2275"/>
                  </a:lnTo>
                  <a:lnTo>
                    <a:pt x="4281" y="2285"/>
                  </a:lnTo>
                  <a:lnTo>
                    <a:pt x="4373" y="2338"/>
                  </a:lnTo>
                  <a:lnTo>
                    <a:pt x="4138" y="2474"/>
                  </a:lnTo>
                  <a:lnTo>
                    <a:pt x="4045" y="2421"/>
                  </a:lnTo>
                  <a:lnTo>
                    <a:pt x="4027" y="2433"/>
                  </a:lnTo>
                  <a:lnTo>
                    <a:pt x="4119" y="2485"/>
                  </a:lnTo>
                  <a:lnTo>
                    <a:pt x="3929" y="2596"/>
                  </a:lnTo>
                  <a:lnTo>
                    <a:pt x="3835" y="2543"/>
                  </a:lnTo>
                  <a:lnTo>
                    <a:pt x="3817" y="2554"/>
                  </a:lnTo>
                  <a:lnTo>
                    <a:pt x="3909" y="2606"/>
                  </a:lnTo>
                  <a:lnTo>
                    <a:pt x="3674" y="2743"/>
                  </a:lnTo>
                  <a:lnTo>
                    <a:pt x="3582" y="2691"/>
                  </a:lnTo>
                  <a:lnTo>
                    <a:pt x="3563" y="2702"/>
                  </a:lnTo>
                  <a:lnTo>
                    <a:pt x="3655" y="2754"/>
                  </a:lnTo>
                  <a:lnTo>
                    <a:pt x="3465" y="2865"/>
                  </a:lnTo>
                  <a:lnTo>
                    <a:pt x="3373" y="2812"/>
                  </a:lnTo>
                  <a:lnTo>
                    <a:pt x="3353" y="2823"/>
                  </a:lnTo>
                  <a:lnTo>
                    <a:pt x="3445" y="2877"/>
                  </a:lnTo>
                  <a:lnTo>
                    <a:pt x="3210" y="3012"/>
                  </a:lnTo>
                  <a:lnTo>
                    <a:pt x="3119" y="2960"/>
                  </a:lnTo>
                  <a:lnTo>
                    <a:pt x="3099" y="2971"/>
                  </a:lnTo>
                  <a:lnTo>
                    <a:pt x="3191" y="3023"/>
                  </a:lnTo>
                  <a:lnTo>
                    <a:pt x="3001" y="3133"/>
                  </a:lnTo>
                  <a:lnTo>
                    <a:pt x="2909" y="3081"/>
                  </a:lnTo>
                  <a:lnTo>
                    <a:pt x="2889" y="3092"/>
                  </a:lnTo>
                  <a:lnTo>
                    <a:pt x="2981" y="3146"/>
                  </a:lnTo>
                  <a:lnTo>
                    <a:pt x="2747" y="3281"/>
                  </a:lnTo>
                  <a:lnTo>
                    <a:pt x="2655" y="3229"/>
                  </a:lnTo>
                  <a:lnTo>
                    <a:pt x="2635" y="3239"/>
                  </a:lnTo>
                  <a:lnTo>
                    <a:pt x="2727" y="3292"/>
                  </a:lnTo>
                  <a:lnTo>
                    <a:pt x="2537" y="3404"/>
                  </a:lnTo>
                  <a:lnTo>
                    <a:pt x="2445" y="3350"/>
                  </a:lnTo>
                  <a:lnTo>
                    <a:pt x="2426" y="3361"/>
                  </a:lnTo>
                  <a:lnTo>
                    <a:pt x="2518" y="3414"/>
                  </a:lnTo>
                  <a:lnTo>
                    <a:pt x="2283" y="3550"/>
                  </a:lnTo>
                  <a:lnTo>
                    <a:pt x="2191" y="3497"/>
                  </a:lnTo>
                  <a:lnTo>
                    <a:pt x="2173" y="3508"/>
                  </a:lnTo>
                  <a:lnTo>
                    <a:pt x="2263" y="3562"/>
                  </a:lnTo>
                  <a:lnTo>
                    <a:pt x="2073" y="3673"/>
                  </a:lnTo>
                  <a:lnTo>
                    <a:pt x="1981" y="3619"/>
                  </a:lnTo>
                  <a:lnTo>
                    <a:pt x="1962" y="3630"/>
                  </a:lnTo>
                  <a:lnTo>
                    <a:pt x="2054" y="3683"/>
                  </a:lnTo>
                  <a:lnTo>
                    <a:pt x="1819" y="3820"/>
                  </a:lnTo>
                  <a:lnTo>
                    <a:pt x="1727" y="3766"/>
                  </a:lnTo>
                  <a:lnTo>
                    <a:pt x="1709" y="3777"/>
                  </a:lnTo>
                  <a:lnTo>
                    <a:pt x="1801" y="3831"/>
                  </a:lnTo>
                  <a:lnTo>
                    <a:pt x="1611" y="3941"/>
                  </a:lnTo>
                  <a:lnTo>
                    <a:pt x="1518" y="3888"/>
                  </a:lnTo>
                  <a:lnTo>
                    <a:pt x="1498" y="3898"/>
                  </a:lnTo>
                  <a:lnTo>
                    <a:pt x="1591" y="3952"/>
                  </a:lnTo>
                  <a:lnTo>
                    <a:pt x="1357" y="4089"/>
                  </a:lnTo>
                  <a:lnTo>
                    <a:pt x="1265" y="4035"/>
                  </a:lnTo>
                  <a:lnTo>
                    <a:pt x="1245" y="4046"/>
                  </a:lnTo>
                  <a:lnTo>
                    <a:pt x="1337" y="4100"/>
                  </a:lnTo>
                  <a:lnTo>
                    <a:pt x="1147" y="4210"/>
                  </a:lnTo>
                  <a:lnTo>
                    <a:pt x="1054" y="4156"/>
                  </a:lnTo>
                  <a:lnTo>
                    <a:pt x="1034" y="4167"/>
                  </a:lnTo>
                  <a:lnTo>
                    <a:pt x="1127" y="4221"/>
                  </a:lnTo>
                  <a:lnTo>
                    <a:pt x="893" y="4358"/>
                  </a:lnTo>
                  <a:lnTo>
                    <a:pt x="801" y="4304"/>
                  </a:lnTo>
                  <a:lnTo>
                    <a:pt x="781" y="4315"/>
                  </a:lnTo>
                  <a:lnTo>
                    <a:pt x="873" y="4368"/>
                  </a:lnTo>
                  <a:lnTo>
                    <a:pt x="683" y="4479"/>
                  </a:lnTo>
                  <a:lnTo>
                    <a:pt x="590" y="4425"/>
                  </a:lnTo>
                  <a:lnTo>
                    <a:pt x="572" y="4438"/>
                  </a:lnTo>
                  <a:lnTo>
                    <a:pt x="664" y="4490"/>
                  </a:lnTo>
                  <a:lnTo>
                    <a:pt x="429" y="4627"/>
                  </a:lnTo>
                  <a:lnTo>
                    <a:pt x="337" y="4573"/>
                  </a:lnTo>
                  <a:lnTo>
                    <a:pt x="319" y="4584"/>
                  </a:lnTo>
                  <a:lnTo>
                    <a:pt x="409" y="4637"/>
                  </a:lnTo>
                  <a:lnTo>
                    <a:pt x="219" y="4748"/>
                  </a:lnTo>
                  <a:lnTo>
                    <a:pt x="126" y="4696"/>
                  </a:lnTo>
                  <a:lnTo>
                    <a:pt x="108" y="4706"/>
                  </a:lnTo>
                  <a:lnTo>
                    <a:pt x="200" y="4759"/>
                  </a:lnTo>
                  <a:lnTo>
                    <a:pt x="1" y="4874"/>
                  </a:lnTo>
                  <a:lnTo>
                    <a:pt x="19" y="4885"/>
                  </a:lnTo>
                  <a:lnTo>
                    <a:pt x="219" y="4769"/>
                  </a:lnTo>
                  <a:lnTo>
                    <a:pt x="349" y="4845"/>
                  </a:lnTo>
                  <a:lnTo>
                    <a:pt x="148" y="4960"/>
                  </a:lnTo>
                  <a:lnTo>
                    <a:pt x="168" y="4971"/>
                  </a:lnTo>
                  <a:lnTo>
                    <a:pt x="368" y="4855"/>
                  </a:lnTo>
                  <a:lnTo>
                    <a:pt x="555" y="4965"/>
                  </a:lnTo>
                  <a:lnTo>
                    <a:pt x="355" y="5080"/>
                  </a:lnTo>
                  <a:lnTo>
                    <a:pt x="374" y="5091"/>
                  </a:lnTo>
                  <a:lnTo>
                    <a:pt x="575" y="4975"/>
                  </a:lnTo>
                  <a:lnTo>
                    <a:pt x="704" y="5051"/>
                  </a:lnTo>
                  <a:lnTo>
                    <a:pt x="504" y="5167"/>
                  </a:lnTo>
                  <a:lnTo>
                    <a:pt x="523" y="5178"/>
                  </a:lnTo>
                  <a:lnTo>
                    <a:pt x="723" y="5063"/>
                  </a:lnTo>
                  <a:lnTo>
                    <a:pt x="910" y="5170"/>
                  </a:lnTo>
                  <a:lnTo>
                    <a:pt x="710" y="5286"/>
                  </a:lnTo>
                  <a:lnTo>
                    <a:pt x="730" y="5296"/>
                  </a:lnTo>
                  <a:lnTo>
                    <a:pt x="930" y="5181"/>
                  </a:lnTo>
                  <a:lnTo>
                    <a:pt x="1059" y="5255"/>
                  </a:lnTo>
                  <a:lnTo>
                    <a:pt x="859" y="5372"/>
                  </a:lnTo>
                  <a:lnTo>
                    <a:pt x="878" y="5382"/>
                  </a:lnTo>
                  <a:lnTo>
                    <a:pt x="1079" y="5267"/>
                  </a:lnTo>
                  <a:lnTo>
                    <a:pt x="1266" y="5376"/>
                  </a:lnTo>
                  <a:lnTo>
                    <a:pt x="1065" y="5491"/>
                  </a:lnTo>
                  <a:lnTo>
                    <a:pt x="1085" y="5502"/>
                  </a:lnTo>
                  <a:lnTo>
                    <a:pt x="1285" y="5387"/>
                  </a:lnTo>
                  <a:lnTo>
                    <a:pt x="1414" y="5461"/>
                  </a:lnTo>
                  <a:lnTo>
                    <a:pt x="1214" y="5578"/>
                  </a:lnTo>
                  <a:lnTo>
                    <a:pt x="1234" y="5588"/>
                  </a:lnTo>
                  <a:lnTo>
                    <a:pt x="1434" y="5473"/>
                  </a:lnTo>
                  <a:lnTo>
                    <a:pt x="1621" y="5582"/>
                  </a:lnTo>
                  <a:lnTo>
                    <a:pt x="1422" y="5697"/>
                  </a:lnTo>
                  <a:lnTo>
                    <a:pt x="1440" y="5708"/>
                  </a:lnTo>
                  <a:lnTo>
                    <a:pt x="1640" y="5593"/>
                  </a:lnTo>
                  <a:lnTo>
                    <a:pt x="1769" y="5668"/>
                  </a:lnTo>
                  <a:lnTo>
                    <a:pt x="1569" y="5785"/>
                  </a:lnTo>
                  <a:lnTo>
                    <a:pt x="1589" y="5796"/>
                  </a:lnTo>
                  <a:lnTo>
                    <a:pt x="1789" y="5679"/>
                  </a:lnTo>
                  <a:lnTo>
                    <a:pt x="1976" y="5788"/>
                  </a:lnTo>
                  <a:lnTo>
                    <a:pt x="1776" y="5903"/>
                  </a:lnTo>
                  <a:lnTo>
                    <a:pt x="1795" y="5914"/>
                  </a:lnTo>
                  <a:lnTo>
                    <a:pt x="1995" y="5799"/>
                  </a:lnTo>
                  <a:lnTo>
                    <a:pt x="2124" y="5872"/>
                  </a:lnTo>
                  <a:lnTo>
                    <a:pt x="1924" y="5989"/>
                  </a:lnTo>
                  <a:lnTo>
                    <a:pt x="1944" y="6000"/>
                  </a:lnTo>
                  <a:lnTo>
                    <a:pt x="2144" y="5883"/>
                  </a:lnTo>
                  <a:lnTo>
                    <a:pt x="2331" y="5992"/>
                  </a:lnTo>
                  <a:lnTo>
                    <a:pt x="2131" y="6108"/>
                  </a:lnTo>
                  <a:lnTo>
                    <a:pt x="2150" y="6118"/>
                  </a:lnTo>
                  <a:lnTo>
                    <a:pt x="2351" y="6003"/>
                  </a:lnTo>
                  <a:lnTo>
                    <a:pt x="2480" y="6078"/>
                  </a:lnTo>
                  <a:lnTo>
                    <a:pt x="2279" y="6194"/>
                  </a:lnTo>
                  <a:lnTo>
                    <a:pt x="2299" y="6206"/>
                  </a:lnTo>
                  <a:lnTo>
                    <a:pt x="2498" y="6089"/>
                  </a:lnTo>
                  <a:lnTo>
                    <a:pt x="2686" y="6197"/>
                  </a:lnTo>
                  <a:lnTo>
                    <a:pt x="2486" y="6313"/>
                  </a:lnTo>
                  <a:lnTo>
                    <a:pt x="2506" y="6324"/>
                  </a:lnTo>
                  <a:lnTo>
                    <a:pt x="2706" y="6209"/>
                  </a:lnTo>
                  <a:lnTo>
                    <a:pt x="2835" y="6284"/>
                  </a:lnTo>
                  <a:lnTo>
                    <a:pt x="2706" y="6359"/>
                  </a:lnTo>
                  <a:lnTo>
                    <a:pt x="2635" y="6399"/>
                  </a:lnTo>
                  <a:lnTo>
                    <a:pt x="2654" y="6412"/>
                  </a:lnTo>
                  <a:lnTo>
                    <a:pt x="2853" y="6295"/>
                  </a:lnTo>
                  <a:lnTo>
                    <a:pt x="3041" y="6402"/>
                  </a:lnTo>
                  <a:lnTo>
                    <a:pt x="2841" y="6519"/>
                  </a:lnTo>
                  <a:lnTo>
                    <a:pt x="2861" y="6530"/>
                  </a:lnTo>
                  <a:lnTo>
                    <a:pt x="3061" y="6415"/>
                  </a:lnTo>
                  <a:lnTo>
                    <a:pt x="3190" y="6489"/>
                  </a:lnTo>
                  <a:lnTo>
                    <a:pt x="3171" y="6499"/>
                  </a:lnTo>
                  <a:lnTo>
                    <a:pt x="2990" y="6605"/>
                  </a:lnTo>
                  <a:lnTo>
                    <a:pt x="3009" y="6616"/>
                  </a:lnTo>
                  <a:lnTo>
                    <a:pt x="3208" y="6499"/>
                  </a:lnTo>
                  <a:lnTo>
                    <a:pt x="3396" y="6608"/>
                  </a:lnTo>
                  <a:lnTo>
                    <a:pt x="3196" y="6724"/>
                  </a:lnTo>
                  <a:lnTo>
                    <a:pt x="3216" y="6736"/>
                  </a:lnTo>
                  <a:lnTo>
                    <a:pt x="3416" y="6621"/>
                  </a:lnTo>
                  <a:lnTo>
                    <a:pt x="3545" y="6694"/>
                  </a:lnTo>
                  <a:lnTo>
                    <a:pt x="3345" y="6810"/>
                  </a:lnTo>
                  <a:lnTo>
                    <a:pt x="3363" y="6820"/>
                  </a:lnTo>
                  <a:lnTo>
                    <a:pt x="3565" y="6705"/>
                  </a:lnTo>
                  <a:lnTo>
                    <a:pt x="3752" y="6813"/>
                  </a:lnTo>
                  <a:lnTo>
                    <a:pt x="3551" y="6929"/>
                  </a:lnTo>
                  <a:lnTo>
                    <a:pt x="3571" y="6940"/>
                  </a:lnTo>
                  <a:lnTo>
                    <a:pt x="3770" y="6823"/>
                  </a:lnTo>
                  <a:lnTo>
                    <a:pt x="3900" y="6899"/>
                  </a:lnTo>
                  <a:lnTo>
                    <a:pt x="3700" y="7014"/>
                  </a:lnTo>
                  <a:lnTo>
                    <a:pt x="3720" y="7026"/>
                  </a:lnTo>
                  <a:lnTo>
                    <a:pt x="3920" y="6911"/>
                  </a:lnTo>
                  <a:lnTo>
                    <a:pt x="4107" y="7019"/>
                  </a:lnTo>
                  <a:lnTo>
                    <a:pt x="3907" y="7134"/>
                  </a:lnTo>
                  <a:lnTo>
                    <a:pt x="3926" y="7145"/>
                  </a:lnTo>
                  <a:lnTo>
                    <a:pt x="4125" y="7029"/>
                  </a:lnTo>
                  <a:lnTo>
                    <a:pt x="4256" y="7103"/>
                  </a:lnTo>
                  <a:lnTo>
                    <a:pt x="4055" y="7218"/>
                  </a:lnTo>
                  <a:lnTo>
                    <a:pt x="4075" y="7229"/>
                  </a:lnTo>
                  <a:lnTo>
                    <a:pt x="4274" y="7114"/>
                  </a:lnTo>
                  <a:lnTo>
                    <a:pt x="4462" y="7221"/>
                  </a:lnTo>
                  <a:lnTo>
                    <a:pt x="4262" y="7338"/>
                  </a:lnTo>
                  <a:lnTo>
                    <a:pt x="4282" y="7349"/>
                  </a:lnTo>
                  <a:lnTo>
                    <a:pt x="4482" y="7232"/>
                  </a:lnTo>
                  <a:lnTo>
                    <a:pt x="4611" y="7307"/>
                  </a:lnTo>
                  <a:lnTo>
                    <a:pt x="4411" y="7423"/>
                  </a:lnTo>
                  <a:lnTo>
                    <a:pt x="4430" y="7433"/>
                  </a:lnTo>
                  <a:lnTo>
                    <a:pt x="4629" y="7318"/>
                  </a:lnTo>
                  <a:lnTo>
                    <a:pt x="4817" y="7427"/>
                  </a:lnTo>
                  <a:lnTo>
                    <a:pt x="4617" y="7542"/>
                  </a:lnTo>
                  <a:lnTo>
                    <a:pt x="4637" y="7553"/>
                  </a:lnTo>
                  <a:lnTo>
                    <a:pt x="4837" y="7436"/>
                  </a:lnTo>
                  <a:lnTo>
                    <a:pt x="4966" y="7512"/>
                  </a:lnTo>
                  <a:lnTo>
                    <a:pt x="4764" y="7627"/>
                  </a:lnTo>
                  <a:lnTo>
                    <a:pt x="4784" y="7638"/>
                  </a:lnTo>
                  <a:lnTo>
                    <a:pt x="4984" y="7522"/>
                  </a:lnTo>
                  <a:lnTo>
                    <a:pt x="5172" y="7631"/>
                  </a:lnTo>
                  <a:lnTo>
                    <a:pt x="4972" y="7747"/>
                  </a:lnTo>
                  <a:lnTo>
                    <a:pt x="4992" y="7757"/>
                  </a:lnTo>
                  <a:lnTo>
                    <a:pt x="5192" y="7641"/>
                  </a:lnTo>
                  <a:lnTo>
                    <a:pt x="5321" y="7716"/>
                  </a:lnTo>
                  <a:lnTo>
                    <a:pt x="5121" y="7831"/>
                  </a:lnTo>
                  <a:lnTo>
                    <a:pt x="5139" y="7842"/>
                  </a:lnTo>
                  <a:lnTo>
                    <a:pt x="5339" y="7727"/>
                  </a:lnTo>
                  <a:lnTo>
                    <a:pt x="5528" y="7834"/>
                  </a:lnTo>
                  <a:lnTo>
                    <a:pt x="5327" y="7949"/>
                  </a:lnTo>
                  <a:lnTo>
                    <a:pt x="5347" y="7960"/>
                  </a:lnTo>
                  <a:lnTo>
                    <a:pt x="5546" y="7845"/>
                  </a:lnTo>
                  <a:lnTo>
                    <a:pt x="5675" y="7919"/>
                  </a:lnTo>
                  <a:lnTo>
                    <a:pt x="5476" y="8034"/>
                  </a:lnTo>
                  <a:lnTo>
                    <a:pt x="5494" y="8045"/>
                  </a:lnTo>
                  <a:lnTo>
                    <a:pt x="5695" y="7930"/>
                  </a:lnTo>
                  <a:lnTo>
                    <a:pt x="5883" y="8037"/>
                  </a:lnTo>
                  <a:lnTo>
                    <a:pt x="5683" y="8154"/>
                  </a:lnTo>
                  <a:lnTo>
                    <a:pt x="5702" y="8165"/>
                  </a:lnTo>
                  <a:lnTo>
                    <a:pt x="5901" y="8048"/>
                  </a:lnTo>
                  <a:lnTo>
                    <a:pt x="6030" y="8123"/>
                  </a:lnTo>
                  <a:lnTo>
                    <a:pt x="5831" y="8240"/>
                  </a:lnTo>
                  <a:lnTo>
                    <a:pt x="5851" y="8251"/>
                  </a:lnTo>
                  <a:lnTo>
                    <a:pt x="6050" y="8135"/>
                  </a:lnTo>
                  <a:lnTo>
                    <a:pt x="6238" y="8243"/>
                  </a:lnTo>
                  <a:lnTo>
                    <a:pt x="6038" y="8358"/>
                  </a:lnTo>
                  <a:lnTo>
                    <a:pt x="6056" y="8369"/>
                  </a:lnTo>
                  <a:lnTo>
                    <a:pt x="6256" y="8254"/>
                  </a:lnTo>
                  <a:lnTo>
                    <a:pt x="6387" y="8329"/>
                  </a:lnTo>
                  <a:lnTo>
                    <a:pt x="6185" y="8444"/>
                  </a:lnTo>
                  <a:lnTo>
                    <a:pt x="6205" y="8455"/>
                  </a:lnTo>
                  <a:lnTo>
                    <a:pt x="6424" y="8327"/>
                  </a:lnTo>
                  <a:lnTo>
                    <a:pt x="6614" y="8217"/>
                  </a:lnTo>
                  <a:lnTo>
                    <a:pt x="6694" y="8263"/>
                  </a:lnTo>
                  <a:lnTo>
                    <a:pt x="6714" y="8252"/>
                  </a:lnTo>
                  <a:lnTo>
                    <a:pt x="6634" y="8206"/>
                  </a:lnTo>
                  <a:lnTo>
                    <a:pt x="6888" y="8059"/>
                  </a:lnTo>
                  <a:lnTo>
                    <a:pt x="7078" y="7948"/>
                  </a:lnTo>
                  <a:lnTo>
                    <a:pt x="7158" y="7994"/>
                  </a:lnTo>
                  <a:lnTo>
                    <a:pt x="7178" y="7983"/>
                  </a:lnTo>
                  <a:lnTo>
                    <a:pt x="7098" y="7937"/>
                  </a:lnTo>
                  <a:lnTo>
                    <a:pt x="7350" y="7790"/>
                  </a:lnTo>
                  <a:lnTo>
                    <a:pt x="7542" y="7679"/>
                  </a:lnTo>
                  <a:lnTo>
                    <a:pt x="7622" y="7725"/>
                  </a:lnTo>
                  <a:lnTo>
                    <a:pt x="7640" y="7714"/>
                  </a:lnTo>
                  <a:lnTo>
                    <a:pt x="7560" y="7668"/>
                  </a:lnTo>
                  <a:lnTo>
                    <a:pt x="7814" y="7521"/>
                  </a:lnTo>
                  <a:lnTo>
                    <a:pt x="8004" y="7410"/>
                  </a:lnTo>
                  <a:lnTo>
                    <a:pt x="8084" y="7456"/>
                  </a:lnTo>
                  <a:lnTo>
                    <a:pt x="8104" y="7446"/>
                  </a:lnTo>
                  <a:lnTo>
                    <a:pt x="8024" y="7400"/>
                  </a:lnTo>
                  <a:lnTo>
                    <a:pt x="8278" y="7252"/>
                  </a:lnTo>
                  <a:lnTo>
                    <a:pt x="8468" y="7141"/>
                  </a:lnTo>
                  <a:lnTo>
                    <a:pt x="8548" y="7188"/>
                  </a:lnTo>
                  <a:lnTo>
                    <a:pt x="8567" y="7177"/>
                  </a:lnTo>
                  <a:lnTo>
                    <a:pt x="8487" y="7129"/>
                  </a:lnTo>
                  <a:lnTo>
                    <a:pt x="8740" y="6983"/>
                  </a:lnTo>
                  <a:lnTo>
                    <a:pt x="8931" y="6871"/>
                  </a:lnTo>
                  <a:lnTo>
                    <a:pt x="9011" y="6919"/>
                  </a:lnTo>
                  <a:lnTo>
                    <a:pt x="9031" y="6906"/>
                  </a:lnTo>
                  <a:lnTo>
                    <a:pt x="8951" y="6860"/>
                  </a:lnTo>
                  <a:lnTo>
                    <a:pt x="9204" y="6713"/>
                  </a:lnTo>
                  <a:lnTo>
                    <a:pt x="9395" y="6602"/>
                  </a:lnTo>
                  <a:lnTo>
                    <a:pt x="9475" y="6648"/>
                  </a:lnTo>
                  <a:lnTo>
                    <a:pt x="9495" y="6638"/>
                  </a:lnTo>
                  <a:lnTo>
                    <a:pt x="9415" y="6591"/>
                  </a:lnTo>
                  <a:lnTo>
                    <a:pt x="9667" y="6444"/>
                  </a:lnTo>
                  <a:lnTo>
                    <a:pt x="9859" y="6333"/>
                  </a:lnTo>
                  <a:lnTo>
                    <a:pt x="9939" y="6379"/>
                  </a:lnTo>
                  <a:lnTo>
                    <a:pt x="9957" y="6369"/>
                  </a:lnTo>
                  <a:lnTo>
                    <a:pt x="9877" y="6323"/>
                  </a:lnTo>
                  <a:lnTo>
                    <a:pt x="10131" y="6175"/>
                  </a:lnTo>
                  <a:lnTo>
                    <a:pt x="10321" y="6065"/>
                  </a:lnTo>
                  <a:lnTo>
                    <a:pt x="10401" y="6111"/>
                  </a:lnTo>
                  <a:lnTo>
                    <a:pt x="10421" y="6100"/>
                  </a:lnTo>
                  <a:lnTo>
                    <a:pt x="10341" y="6054"/>
                  </a:lnTo>
                  <a:lnTo>
                    <a:pt x="10595" y="5906"/>
                  </a:lnTo>
                  <a:lnTo>
                    <a:pt x="10785" y="5796"/>
                  </a:lnTo>
                  <a:lnTo>
                    <a:pt x="10865" y="5842"/>
                  </a:lnTo>
                  <a:lnTo>
                    <a:pt x="10883" y="5831"/>
                  </a:lnTo>
                  <a:lnTo>
                    <a:pt x="10803" y="5785"/>
                  </a:lnTo>
                  <a:lnTo>
                    <a:pt x="11057" y="5637"/>
                  </a:lnTo>
                  <a:lnTo>
                    <a:pt x="11247" y="5527"/>
                  </a:lnTo>
                  <a:lnTo>
                    <a:pt x="11327" y="5573"/>
                  </a:lnTo>
                  <a:lnTo>
                    <a:pt x="11347" y="5562"/>
                  </a:lnTo>
                  <a:lnTo>
                    <a:pt x="11267" y="5516"/>
                  </a:lnTo>
                  <a:lnTo>
                    <a:pt x="11521" y="5369"/>
                  </a:lnTo>
                  <a:lnTo>
                    <a:pt x="11711" y="5258"/>
                  </a:lnTo>
                  <a:lnTo>
                    <a:pt x="11791" y="5304"/>
                  </a:lnTo>
                  <a:lnTo>
                    <a:pt x="11811" y="5293"/>
                  </a:lnTo>
                  <a:lnTo>
                    <a:pt x="11731" y="5246"/>
                  </a:lnTo>
                  <a:lnTo>
                    <a:pt x="11985" y="5100"/>
                  </a:lnTo>
                  <a:lnTo>
                    <a:pt x="12175" y="4988"/>
                  </a:lnTo>
                  <a:lnTo>
                    <a:pt x="12255" y="5035"/>
                  </a:lnTo>
                  <a:lnTo>
                    <a:pt x="12274" y="5023"/>
                  </a:lnTo>
                  <a:lnTo>
                    <a:pt x="12194" y="4977"/>
                  </a:lnTo>
                  <a:lnTo>
                    <a:pt x="12447" y="4829"/>
                  </a:lnTo>
                  <a:lnTo>
                    <a:pt x="12638" y="4719"/>
                  </a:lnTo>
                  <a:lnTo>
                    <a:pt x="12718" y="4765"/>
                  </a:lnTo>
                  <a:lnTo>
                    <a:pt x="12738" y="4754"/>
                  </a:lnTo>
                  <a:lnTo>
                    <a:pt x="12658" y="4708"/>
                  </a:lnTo>
                  <a:lnTo>
                    <a:pt x="12911" y="4561"/>
                  </a:lnTo>
                  <a:lnTo>
                    <a:pt x="13102" y="4450"/>
                  </a:lnTo>
                  <a:lnTo>
                    <a:pt x="13182" y="4496"/>
                  </a:lnTo>
                  <a:lnTo>
                    <a:pt x="13200" y="4485"/>
                  </a:lnTo>
                  <a:lnTo>
                    <a:pt x="13120" y="4439"/>
                  </a:lnTo>
                  <a:lnTo>
                    <a:pt x="13374" y="4292"/>
                  </a:lnTo>
                  <a:lnTo>
                    <a:pt x="13564" y="4181"/>
                  </a:lnTo>
                  <a:lnTo>
                    <a:pt x="13644" y="4227"/>
                  </a:lnTo>
                  <a:lnTo>
                    <a:pt x="13664" y="4216"/>
                  </a:lnTo>
                  <a:lnTo>
                    <a:pt x="13584" y="4170"/>
                  </a:lnTo>
                  <a:lnTo>
                    <a:pt x="13838" y="4023"/>
                  </a:lnTo>
                  <a:lnTo>
                    <a:pt x="14028" y="3912"/>
                  </a:lnTo>
                  <a:lnTo>
                    <a:pt x="14108" y="3958"/>
                  </a:lnTo>
                  <a:lnTo>
                    <a:pt x="14126" y="3948"/>
                  </a:lnTo>
                  <a:lnTo>
                    <a:pt x="14047" y="3901"/>
                  </a:lnTo>
                  <a:lnTo>
                    <a:pt x="14300" y="3754"/>
                  </a:lnTo>
                  <a:lnTo>
                    <a:pt x="14490" y="3643"/>
                  </a:lnTo>
                  <a:lnTo>
                    <a:pt x="14570" y="3689"/>
                  </a:lnTo>
                  <a:lnTo>
                    <a:pt x="14590" y="3679"/>
                  </a:lnTo>
                  <a:lnTo>
                    <a:pt x="14510" y="3633"/>
                  </a:lnTo>
                  <a:lnTo>
                    <a:pt x="14524" y="3623"/>
                  </a:lnTo>
                  <a:lnTo>
                    <a:pt x="14504" y="3613"/>
                  </a:lnTo>
                  <a:lnTo>
                    <a:pt x="14490" y="3620"/>
                  </a:lnTo>
                  <a:lnTo>
                    <a:pt x="14343" y="3536"/>
                  </a:lnTo>
                  <a:lnTo>
                    <a:pt x="14156" y="3427"/>
                  </a:lnTo>
                  <a:lnTo>
                    <a:pt x="14169" y="3419"/>
                  </a:lnTo>
                  <a:lnTo>
                    <a:pt x="14149" y="3408"/>
                  </a:lnTo>
                  <a:lnTo>
                    <a:pt x="14136" y="3416"/>
                  </a:lnTo>
                  <a:lnTo>
                    <a:pt x="13988" y="3330"/>
                  </a:lnTo>
                  <a:lnTo>
                    <a:pt x="13799" y="3222"/>
                  </a:lnTo>
                  <a:lnTo>
                    <a:pt x="13815" y="3213"/>
                  </a:lnTo>
                  <a:lnTo>
                    <a:pt x="13795" y="3202"/>
                  </a:lnTo>
                  <a:lnTo>
                    <a:pt x="13781" y="3212"/>
                  </a:lnTo>
                  <a:lnTo>
                    <a:pt x="13632" y="3126"/>
                  </a:lnTo>
                  <a:lnTo>
                    <a:pt x="13444" y="3017"/>
                  </a:lnTo>
                  <a:lnTo>
                    <a:pt x="13460" y="3009"/>
                  </a:lnTo>
                  <a:lnTo>
                    <a:pt x="13440" y="2998"/>
                  </a:lnTo>
                  <a:lnTo>
                    <a:pt x="13426" y="3006"/>
                  </a:lnTo>
                  <a:lnTo>
                    <a:pt x="13277" y="2921"/>
                  </a:lnTo>
                  <a:lnTo>
                    <a:pt x="13089" y="2812"/>
                  </a:lnTo>
                  <a:lnTo>
                    <a:pt x="13103" y="2805"/>
                  </a:lnTo>
                  <a:lnTo>
                    <a:pt x="13085" y="2794"/>
                  </a:lnTo>
                  <a:lnTo>
                    <a:pt x="13071" y="2802"/>
                  </a:lnTo>
                  <a:lnTo>
                    <a:pt x="12922" y="2715"/>
                  </a:lnTo>
                  <a:lnTo>
                    <a:pt x="12735" y="2608"/>
                  </a:lnTo>
                  <a:lnTo>
                    <a:pt x="12748" y="2599"/>
                  </a:lnTo>
                  <a:lnTo>
                    <a:pt x="12730" y="2588"/>
                  </a:lnTo>
                  <a:lnTo>
                    <a:pt x="12716" y="2596"/>
                  </a:lnTo>
                  <a:lnTo>
                    <a:pt x="12567" y="2511"/>
                  </a:lnTo>
                  <a:lnTo>
                    <a:pt x="12380" y="2402"/>
                  </a:lnTo>
                  <a:lnTo>
                    <a:pt x="12394" y="2394"/>
                  </a:lnTo>
                  <a:lnTo>
                    <a:pt x="12375" y="2384"/>
                  </a:lnTo>
                  <a:lnTo>
                    <a:pt x="12360" y="2391"/>
                  </a:lnTo>
                  <a:lnTo>
                    <a:pt x="12212" y="2305"/>
                  </a:lnTo>
                  <a:lnTo>
                    <a:pt x="12025" y="2198"/>
                  </a:lnTo>
                  <a:lnTo>
                    <a:pt x="12039" y="2190"/>
                  </a:lnTo>
                  <a:lnTo>
                    <a:pt x="12020" y="2178"/>
                  </a:lnTo>
                  <a:lnTo>
                    <a:pt x="12005" y="2187"/>
                  </a:lnTo>
                  <a:lnTo>
                    <a:pt x="11857" y="2101"/>
                  </a:lnTo>
                  <a:lnTo>
                    <a:pt x="11670" y="1993"/>
                  </a:lnTo>
                  <a:lnTo>
                    <a:pt x="11684" y="1984"/>
                  </a:lnTo>
                  <a:lnTo>
                    <a:pt x="11664" y="1973"/>
                  </a:lnTo>
                  <a:lnTo>
                    <a:pt x="11650" y="1981"/>
                  </a:lnTo>
                  <a:lnTo>
                    <a:pt x="11502" y="1897"/>
                  </a:lnTo>
                  <a:lnTo>
                    <a:pt x="11315" y="1788"/>
                  </a:lnTo>
                  <a:lnTo>
                    <a:pt x="11329" y="1780"/>
                  </a:lnTo>
                  <a:lnTo>
                    <a:pt x="11309" y="1769"/>
                  </a:lnTo>
                  <a:lnTo>
                    <a:pt x="11295" y="1777"/>
                  </a:lnTo>
                  <a:lnTo>
                    <a:pt x="11148" y="1691"/>
                  </a:lnTo>
                  <a:lnTo>
                    <a:pt x="10959" y="1583"/>
                  </a:lnTo>
                  <a:lnTo>
                    <a:pt x="10974" y="1574"/>
                  </a:lnTo>
                  <a:lnTo>
                    <a:pt x="10954" y="1563"/>
                  </a:lnTo>
                  <a:lnTo>
                    <a:pt x="10940" y="1573"/>
                  </a:lnTo>
                  <a:lnTo>
                    <a:pt x="10791" y="1486"/>
                  </a:lnTo>
                  <a:lnTo>
                    <a:pt x="10604" y="1377"/>
                  </a:lnTo>
                  <a:lnTo>
                    <a:pt x="10618" y="1370"/>
                  </a:lnTo>
                  <a:lnTo>
                    <a:pt x="10599" y="1359"/>
                  </a:lnTo>
                  <a:lnTo>
                    <a:pt x="10585" y="1367"/>
                  </a:lnTo>
                  <a:lnTo>
                    <a:pt x="10436" y="1282"/>
                  </a:lnTo>
                  <a:lnTo>
                    <a:pt x="10249" y="1173"/>
                  </a:lnTo>
                  <a:lnTo>
                    <a:pt x="10263" y="1165"/>
                  </a:lnTo>
                  <a:lnTo>
                    <a:pt x="10244" y="1155"/>
                  </a:lnTo>
                  <a:lnTo>
                    <a:pt x="10230" y="1162"/>
                  </a:lnTo>
                  <a:lnTo>
                    <a:pt x="10081" y="1076"/>
                  </a:lnTo>
                  <a:lnTo>
                    <a:pt x="9894" y="969"/>
                  </a:lnTo>
                  <a:lnTo>
                    <a:pt x="9908" y="960"/>
                  </a:lnTo>
                  <a:lnTo>
                    <a:pt x="9889" y="949"/>
                  </a:lnTo>
                  <a:lnTo>
                    <a:pt x="9876" y="958"/>
                  </a:lnTo>
                  <a:lnTo>
                    <a:pt x="9727" y="872"/>
                  </a:lnTo>
                  <a:lnTo>
                    <a:pt x="9539" y="763"/>
                  </a:lnTo>
                  <a:lnTo>
                    <a:pt x="9553" y="755"/>
                  </a:lnTo>
                  <a:lnTo>
                    <a:pt x="9535" y="744"/>
                  </a:lnTo>
                  <a:lnTo>
                    <a:pt x="9519" y="752"/>
                  </a:lnTo>
                  <a:lnTo>
                    <a:pt x="9372" y="668"/>
                  </a:lnTo>
                  <a:lnTo>
                    <a:pt x="9184" y="559"/>
                  </a:lnTo>
                  <a:lnTo>
                    <a:pt x="9198" y="551"/>
                  </a:lnTo>
                  <a:lnTo>
                    <a:pt x="9180" y="540"/>
                  </a:lnTo>
                  <a:lnTo>
                    <a:pt x="9164" y="548"/>
                  </a:lnTo>
                  <a:lnTo>
                    <a:pt x="9017" y="462"/>
                  </a:lnTo>
                  <a:lnTo>
                    <a:pt x="8829" y="354"/>
                  </a:lnTo>
                  <a:lnTo>
                    <a:pt x="8843" y="345"/>
                  </a:lnTo>
                  <a:lnTo>
                    <a:pt x="8823" y="334"/>
                  </a:lnTo>
                  <a:lnTo>
                    <a:pt x="8809" y="344"/>
                  </a:lnTo>
                  <a:lnTo>
                    <a:pt x="8662" y="257"/>
                  </a:lnTo>
                  <a:lnTo>
                    <a:pt x="8475" y="148"/>
                  </a:lnTo>
                  <a:lnTo>
                    <a:pt x="8488" y="141"/>
                  </a:lnTo>
                  <a:lnTo>
                    <a:pt x="8470" y="130"/>
                  </a:lnTo>
                  <a:lnTo>
                    <a:pt x="8455" y="139"/>
                  </a:lnTo>
                  <a:lnTo>
                    <a:pt x="8307" y="53"/>
                  </a:lnTo>
                  <a:lnTo>
                    <a:pt x="8215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6" name="Google Shape;2266;p54"/>
          <p:cNvGrpSpPr/>
          <p:nvPr/>
        </p:nvGrpSpPr>
        <p:grpSpPr>
          <a:xfrm>
            <a:off x="3469263" y="2176400"/>
            <a:ext cx="370525" cy="227700"/>
            <a:chOff x="2698775" y="2176400"/>
            <a:chExt cx="370525" cy="227700"/>
          </a:xfrm>
        </p:grpSpPr>
        <p:sp>
          <p:nvSpPr>
            <p:cNvPr id="2267" name="Google Shape;2267;p54"/>
            <p:cNvSpPr/>
            <p:nvPr/>
          </p:nvSpPr>
          <p:spPr>
            <a:xfrm>
              <a:off x="3020725" y="2189150"/>
              <a:ext cx="27725" cy="35600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08" y="1"/>
                  </a:moveTo>
                  <a:cubicBezTo>
                    <a:pt x="127" y="1"/>
                    <a:pt x="2" y="144"/>
                    <a:pt x="1" y="393"/>
                  </a:cubicBezTo>
                  <a:cubicBezTo>
                    <a:pt x="1" y="744"/>
                    <a:pt x="247" y="1171"/>
                    <a:pt x="552" y="1347"/>
                  </a:cubicBezTo>
                  <a:cubicBezTo>
                    <a:pt x="641" y="1399"/>
                    <a:pt x="726" y="1423"/>
                    <a:pt x="800" y="1423"/>
                  </a:cubicBezTo>
                  <a:cubicBezTo>
                    <a:pt x="981" y="1423"/>
                    <a:pt x="1106" y="1279"/>
                    <a:pt x="1107" y="1031"/>
                  </a:cubicBezTo>
                  <a:cubicBezTo>
                    <a:pt x="1109" y="681"/>
                    <a:pt x="861" y="254"/>
                    <a:pt x="556" y="77"/>
                  </a:cubicBezTo>
                  <a:cubicBezTo>
                    <a:pt x="467" y="25"/>
                    <a:pt x="382" y="1"/>
                    <a:pt x="308" y="1"/>
                  </a:cubicBez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4"/>
            <p:cNvSpPr/>
            <p:nvPr/>
          </p:nvSpPr>
          <p:spPr>
            <a:xfrm>
              <a:off x="2727050" y="2176400"/>
              <a:ext cx="342250" cy="221300"/>
            </a:xfrm>
            <a:custGeom>
              <a:avLst/>
              <a:gdLst/>
              <a:ahLst/>
              <a:cxnLst/>
              <a:rect l="l" t="t" r="r" b="b"/>
              <a:pathLst>
                <a:path w="13690" h="8852" extrusionOk="0">
                  <a:moveTo>
                    <a:pt x="1733" y="8465"/>
                  </a:moveTo>
                  <a:lnTo>
                    <a:pt x="1721" y="8473"/>
                  </a:lnTo>
                  <a:cubicBezTo>
                    <a:pt x="1725" y="8470"/>
                    <a:pt x="1729" y="8468"/>
                    <a:pt x="1733" y="8465"/>
                  </a:cubicBezTo>
                  <a:close/>
                  <a:moveTo>
                    <a:pt x="12742" y="0"/>
                  </a:moveTo>
                  <a:cubicBezTo>
                    <a:pt x="12593" y="0"/>
                    <a:pt x="12439" y="36"/>
                    <a:pt x="12293" y="115"/>
                  </a:cubicBezTo>
                  <a:cubicBezTo>
                    <a:pt x="12283" y="120"/>
                    <a:pt x="12272" y="126"/>
                    <a:pt x="12263" y="131"/>
                  </a:cubicBezTo>
                  <a:lnTo>
                    <a:pt x="197" y="7170"/>
                  </a:lnTo>
                  <a:lnTo>
                    <a:pt x="198" y="7170"/>
                  </a:lnTo>
                  <a:cubicBezTo>
                    <a:pt x="77" y="7239"/>
                    <a:pt x="2" y="7388"/>
                    <a:pt x="2" y="7600"/>
                  </a:cubicBezTo>
                  <a:cubicBezTo>
                    <a:pt x="0" y="8027"/>
                    <a:pt x="300" y="8546"/>
                    <a:pt x="670" y="8760"/>
                  </a:cubicBezTo>
                  <a:cubicBezTo>
                    <a:pt x="778" y="8822"/>
                    <a:pt x="880" y="8852"/>
                    <a:pt x="971" y="8852"/>
                  </a:cubicBezTo>
                  <a:cubicBezTo>
                    <a:pt x="1042" y="8852"/>
                    <a:pt x="1105" y="8834"/>
                    <a:pt x="1158" y="8800"/>
                  </a:cubicBezTo>
                  <a:lnTo>
                    <a:pt x="1158" y="8800"/>
                  </a:lnTo>
                  <a:cubicBezTo>
                    <a:pt x="1155" y="8801"/>
                    <a:pt x="1151" y="8804"/>
                    <a:pt x="1148" y="8806"/>
                  </a:cubicBezTo>
                  <a:lnTo>
                    <a:pt x="1736" y="8463"/>
                  </a:lnTo>
                  <a:lnTo>
                    <a:pt x="1736" y="8463"/>
                  </a:lnTo>
                  <a:cubicBezTo>
                    <a:pt x="1735" y="8464"/>
                    <a:pt x="1734" y="8465"/>
                    <a:pt x="1733" y="8465"/>
                  </a:cubicBezTo>
                  <a:lnTo>
                    <a:pt x="1733" y="8465"/>
                  </a:lnTo>
                  <a:lnTo>
                    <a:pt x="13172" y="1793"/>
                  </a:lnTo>
                  <a:cubicBezTo>
                    <a:pt x="13490" y="1632"/>
                    <a:pt x="13690" y="1304"/>
                    <a:pt x="13690" y="948"/>
                  </a:cubicBezTo>
                  <a:cubicBezTo>
                    <a:pt x="13690" y="397"/>
                    <a:pt x="13238" y="0"/>
                    <a:pt x="12742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4"/>
            <p:cNvSpPr/>
            <p:nvPr/>
          </p:nvSpPr>
          <p:spPr>
            <a:xfrm>
              <a:off x="2731950" y="2176400"/>
              <a:ext cx="321525" cy="180375"/>
            </a:xfrm>
            <a:custGeom>
              <a:avLst/>
              <a:gdLst/>
              <a:ahLst/>
              <a:cxnLst/>
              <a:rect l="l" t="t" r="r" b="b"/>
              <a:pathLst>
                <a:path w="12861" h="7215" extrusionOk="0">
                  <a:moveTo>
                    <a:pt x="12548" y="1"/>
                  </a:moveTo>
                  <a:cubicBezTo>
                    <a:pt x="12392" y="1"/>
                    <a:pt x="12237" y="39"/>
                    <a:pt x="12097" y="115"/>
                  </a:cubicBezTo>
                  <a:cubicBezTo>
                    <a:pt x="12087" y="120"/>
                    <a:pt x="12076" y="125"/>
                    <a:pt x="12067" y="131"/>
                  </a:cubicBezTo>
                  <a:lnTo>
                    <a:pt x="12056" y="135"/>
                  </a:lnTo>
                  <a:lnTo>
                    <a:pt x="1" y="7168"/>
                  </a:lnTo>
                  <a:cubicBezTo>
                    <a:pt x="53" y="7138"/>
                    <a:pt x="113" y="7123"/>
                    <a:pt x="179" y="7123"/>
                  </a:cubicBezTo>
                  <a:cubicBezTo>
                    <a:pt x="269" y="7123"/>
                    <a:pt x="371" y="7152"/>
                    <a:pt x="479" y="7214"/>
                  </a:cubicBezTo>
                  <a:cubicBezTo>
                    <a:pt x="479" y="7214"/>
                    <a:pt x="12539" y="176"/>
                    <a:pt x="12538" y="174"/>
                  </a:cubicBezTo>
                  <a:lnTo>
                    <a:pt x="12538" y="174"/>
                  </a:lnTo>
                  <a:lnTo>
                    <a:pt x="12540" y="175"/>
                  </a:lnTo>
                  <a:cubicBezTo>
                    <a:pt x="12638" y="115"/>
                    <a:pt x="12747" y="74"/>
                    <a:pt x="12861" y="54"/>
                  </a:cubicBezTo>
                  <a:cubicBezTo>
                    <a:pt x="12759" y="19"/>
                    <a:pt x="12653" y="1"/>
                    <a:pt x="12548" y="1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4"/>
            <p:cNvSpPr/>
            <p:nvPr/>
          </p:nvSpPr>
          <p:spPr>
            <a:xfrm>
              <a:off x="3005000" y="2183975"/>
              <a:ext cx="31325" cy="13525"/>
            </a:xfrm>
            <a:custGeom>
              <a:avLst/>
              <a:gdLst/>
              <a:ahLst/>
              <a:cxnLst/>
              <a:rect l="l" t="t" r="r" b="b"/>
              <a:pathLst>
                <a:path w="1253" h="541" extrusionOk="0">
                  <a:moveTo>
                    <a:pt x="950" y="1"/>
                  </a:moveTo>
                  <a:cubicBezTo>
                    <a:pt x="882" y="1"/>
                    <a:pt x="820" y="17"/>
                    <a:pt x="768" y="47"/>
                  </a:cubicBezTo>
                  <a:lnTo>
                    <a:pt x="0" y="494"/>
                  </a:lnTo>
                  <a:cubicBezTo>
                    <a:pt x="51" y="465"/>
                    <a:pt x="111" y="449"/>
                    <a:pt x="177" y="449"/>
                  </a:cubicBezTo>
                  <a:cubicBezTo>
                    <a:pt x="267" y="449"/>
                    <a:pt x="369" y="478"/>
                    <a:pt x="478" y="541"/>
                  </a:cubicBezTo>
                  <a:lnTo>
                    <a:pt x="1252" y="92"/>
                  </a:lnTo>
                  <a:cubicBezTo>
                    <a:pt x="1145" y="30"/>
                    <a:pt x="1042" y="1"/>
                    <a:pt x="950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4"/>
            <p:cNvSpPr/>
            <p:nvPr/>
          </p:nvSpPr>
          <p:spPr>
            <a:xfrm>
              <a:off x="3016925" y="2186250"/>
              <a:ext cx="36175" cy="51000"/>
            </a:xfrm>
            <a:custGeom>
              <a:avLst/>
              <a:gdLst/>
              <a:ahLst/>
              <a:cxnLst/>
              <a:rect l="l" t="t" r="r" b="b"/>
              <a:pathLst>
                <a:path w="1447" h="2040" extrusionOk="0">
                  <a:moveTo>
                    <a:pt x="775" y="1"/>
                  </a:moveTo>
                  <a:lnTo>
                    <a:pt x="1" y="450"/>
                  </a:lnTo>
                  <a:cubicBezTo>
                    <a:pt x="371" y="665"/>
                    <a:pt x="671" y="1184"/>
                    <a:pt x="671" y="1609"/>
                  </a:cubicBezTo>
                  <a:cubicBezTo>
                    <a:pt x="669" y="1821"/>
                    <a:pt x="594" y="1970"/>
                    <a:pt x="474" y="2039"/>
                  </a:cubicBezTo>
                  <a:lnTo>
                    <a:pt x="474" y="2039"/>
                  </a:lnTo>
                  <a:lnTo>
                    <a:pt x="1250" y="1591"/>
                  </a:lnTo>
                  <a:cubicBezTo>
                    <a:pt x="1370" y="1520"/>
                    <a:pt x="1445" y="1371"/>
                    <a:pt x="1445" y="1161"/>
                  </a:cubicBezTo>
                  <a:cubicBezTo>
                    <a:pt x="1446" y="734"/>
                    <a:pt x="1147" y="214"/>
                    <a:pt x="775" y="1"/>
                  </a:cubicBezTo>
                  <a:close/>
                  <a:moveTo>
                    <a:pt x="474" y="2039"/>
                  </a:moveTo>
                  <a:lnTo>
                    <a:pt x="474" y="2040"/>
                  </a:lnTo>
                  <a:cubicBezTo>
                    <a:pt x="474" y="2039"/>
                    <a:pt x="474" y="2039"/>
                    <a:pt x="474" y="2039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4"/>
            <p:cNvSpPr/>
            <p:nvPr/>
          </p:nvSpPr>
          <p:spPr>
            <a:xfrm>
              <a:off x="2727050" y="2354500"/>
              <a:ext cx="33650" cy="43200"/>
            </a:xfrm>
            <a:custGeom>
              <a:avLst/>
              <a:gdLst/>
              <a:ahLst/>
              <a:cxnLst/>
              <a:rect l="l" t="t" r="r" b="b"/>
              <a:pathLst>
                <a:path w="1346" h="1728" extrusionOk="0">
                  <a:moveTo>
                    <a:pt x="374" y="0"/>
                  </a:moveTo>
                  <a:cubicBezTo>
                    <a:pt x="154" y="0"/>
                    <a:pt x="2" y="174"/>
                    <a:pt x="2" y="476"/>
                  </a:cubicBezTo>
                  <a:cubicBezTo>
                    <a:pt x="0" y="901"/>
                    <a:pt x="300" y="1421"/>
                    <a:pt x="670" y="1636"/>
                  </a:cubicBezTo>
                  <a:cubicBezTo>
                    <a:pt x="778" y="1698"/>
                    <a:pt x="881" y="1728"/>
                    <a:pt x="971" y="1728"/>
                  </a:cubicBezTo>
                  <a:cubicBezTo>
                    <a:pt x="1192" y="1728"/>
                    <a:pt x="1343" y="1553"/>
                    <a:pt x="1344" y="1252"/>
                  </a:cubicBezTo>
                  <a:cubicBezTo>
                    <a:pt x="1346" y="825"/>
                    <a:pt x="1045" y="305"/>
                    <a:pt x="675" y="92"/>
                  </a:cubicBezTo>
                  <a:cubicBezTo>
                    <a:pt x="567" y="30"/>
                    <a:pt x="465" y="0"/>
                    <a:pt x="374" y="0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4"/>
            <p:cNvSpPr/>
            <p:nvPr/>
          </p:nvSpPr>
          <p:spPr>
            <a:xfrm>
              <a:off x="2698775" y="2354475"/>
              <a:ext cx="61925" cy="49625"/>
            </a:xfrm>
            <a:custGeom>
              <a:avLst/>
              <a:gdLst/>
              <a:ahLst/>
              <a:cxnLst/>
              <a:rect l="l" t="t" r="r" b="b"/>
              <a:pathLst>
                <a:path w="2477" h="1985" extrusionOk="0">
                  <a:moveTo>
                    <a:pt x="1503" y="1"/>
                  </a:moveTo>
                  <a:cubicBezTo>
                    <a:pt x="1437" y="1"/>
                    <a:pt x="1377" y="16"/>
                    <a:pt x="1326" y="47"/>
                  </a:cubicBezTo>
                  <a:cubicBezTo>
                    <a:pt x="1292" y="67"/>
                    <a:pt x="1262" y="94"/>
                    <a:pt x="1237" y="127"/>
                  </a:cubicBezTo>
                  <a:lnTo>
                    <a:pt x="1236" y="125"/>
                  </a:lnTo>
                  <a:cubicBezTo>
                    <a:pt x="1236" y="125"/>
                    <a:pt x="0" y="1657"/>
                    <a:pt x="145" y="1921"/>
                  </a:cubicBezTo>
                  <a:cubicBezTo>
                    <a:pt x="169" y="1966"/>
                    <a:pt x="271" y="1984"/>
                    <a:pt x="415" y="1984"/>
                  </a:cubicBezTo>
                  <a:cubicBezTo>
                    <a:pt x="959" y="1984"/>
                    <a:pt x="2116" y="1732"/>
                    <a:pt x="2116" y="1732"/>
                  </a:cubicBezTo>
                  <a:lnTo>
                    <a:pt x="2116" y="1731"/>
                  </a:lnTo>
                  <a:cubicBezTo>
                    <a:pt x="2182" y="1729"/>
                    <a:pt x="2246" y="1707"/>
                    <a:pt x="2302" y="1671"/>
                  </a:cubicBezTo>
                  <a:lnTo>
                    <a:pt x="2302" y="1671"/>
                  </a:lnTo>
                  <a:cubicBezTo>
                    <a:pt x="2294" y="1677"/>
                    <a:pt x="2286" y="1681"/>
                    <a:pt x="2279" y="1686"/>
                  </a:cubicBezTo>
                  <a:cubicBezTo>
                    <a:pt x="2400" y="1617"/>
                    <a:pt x="2474" y="1466"/>
                    <a:pt x="2475" y="1254"/>
                  </a:cubicBezTo>
                  <a:cubicBezTo>
                    <a:pt x="2477" y="827"/>
                    <a:pt x="2176" y="308"/>
                    <a:pt x="1804" y="93"/>
                  </a:cubicBezTo>
                  <a:cubicBezTo>
                    <a:pt x="1696" y="31"/>
                    <a:pt x="1594" y="1"/>
                    <a:pt x="1503" y="1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4"/>
            <p:cNvSpPr/>
            <p:nvPr/>
          </p:nvSpPr>
          <p:spPr>
            <a:xfrm>
              <a:off x="2700775" y="2381375"/>
              <a:ext cx="24450" cy="22700"/>
            </a:xfrm>
            <a:custGeom>
              <a:avLst/>
              <a:gdLst/>
              <a:ahLst/>
              <a:cxnLst/>
              <a:rect l="l" t="t" r="r" b="b"/>
              <a:pathLst>
                <a:path w="978" h="908" extrusionOk="0">
                  <a:moveTo>
                    <a:pt x="450" y="0"/>
                  </a:moveTo>
                  <a:cubicBezTo>
                    <a:pt x="203" y="367"/>
                    <a:pt x="0" y="730"/>
                    <a:pt x="65" y="845"/>
                  </a:cubicBezTo>
                  <a:cubicBezTo>
                    <a:pt x="89" y="890"/>
                    <a:pt x="190" y="908"/>
                    <a:pt x="334" y="908"/>
                  </a:cubicBezTo>
                  <a:cubicBezTo>
                    <a:pt x="505" y="908"/>
                    <a:pt x="738" y="882"/>
                    <a:pt x="977" y="848"/>
                  </a:cubicBezTo>
                  <a:cubicBezTo>
                    <a:pt x="924" y="525"/>
                    <a:pt x="713" y="180"/>
                    <a:pt x="450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5" name="Google Shape;2275;p54"/>
          <p:cNvGrpSpPr/>
          <p:nvPr/>
        </p:nvGrpSpPr>
        <p:grpSpPr>
          <a:xfrm>
            <a:off x="2241950" y="2191250"/>
            <a:ext cx="367225" cy="212825"/>
            <a:chOff x="1479300" y="2191250"/>
            <a:chExt cx="367225" cy="212825"/>
          </a:xfrm>
        </p:grpSpPr>
        <p:sp>
          <p:nvSpPr>
            <p:cNvPr id="2276" name="Google Shape;2276;p54"/>
            <p:cNvSpPr/>
            <p:nvPr/>
          </p:nvSpPr>
          <p:spPr>
            <a:xfrm>
              <a:off x="1479300" y="2191250"/>
              <a:ext cx="367225" cy="212825"/>
            </a:xfrm>
            <a:custGeom>
              <a:avLst/>
              <a:gdLst/>
              <a:ahLst/>
              <a:cxnLst/>
              <a:rect l="l" t="t" r="r" b="b"/>
              <a:pathLst>
                <a:path w="14689" h="8513" extrusionOk="0">
                  <a:moveTo>
                    <a:pt x="8402" y="1"/>
                  </a:moveTo>
                  <a:lnTo>
                    <a:pt x="0" y="4883"/>
                  </a:lnTo>
                  <a:lnTo>
                    <a:pt x="6287" y="8513"/>
                  </a:lnTo>
                  <a:lnTo>
                    <a:pt x="14688" y="3629"/>
                  </a:lnTo>
                  <a:lnTo>
                    <a:pt x="8402" y="1"/>
                  </a:ln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4"/>
            <p:cNvSpPr/>
            <p:nvPr/>
          </p:nvSpPr>
          <p:spPr>
            <a:xfrm>
              <a:off x="1673525" y="2204225"/>
              <a:ext cx="16325" cy="9100"/>
            </a:xfrm>
            <a:custGeom>
              <a:avLst/>
              <a:gdLst/>
              <a:ahLst/>
              <a:cxnLst/>
              <a:rect l="l" t="t" r="r" b="b"/>
              <a:pathLst>
                <a:path w="653" h="364" extrusionOk="0">
                  <a:moveTo>
                    <a:pt x="340" y="1"/>
                  </a:moveTo>
                  <a:lnTo>
                    <a:pt x="0" y="198"/>
                  </a:lnTo>
                  <a:lnTo>
                    <a:pt x="28" y="182"/>
                  </a:lnTo>
                  <a:lnTo>
                    <a:pt x="54" y="198"/>
                  </a:lnTo>
                  <a:lnTo>
                    <a:pt x="340" y="32"/>
                  </a:lnTo>
                  <a:lnTo>
                    <a:pt x="627" y="197"/>
                  </a:lnTo>
                  <a:lnTo>
                    <a:pt x="627" y="197"/>
                  </a:lnTo>
                  <a:lnTo>
                    <a:pt x="653" y="182"/>
                  </a:lnTo>
                  <a:lnTo>
                    <a:pt x="340" y="1"/>
                  </a:lnTo>
                  <a:close/>
                  <a:moveTo>
                    <a:pt x="627" y="197"/>
                  </a:moveTo>
                  <a:lnTo>
                    <a:pt x="341" y="363"/>
                  </a:lnTo>
                  <a:lnTo>
                    <a:pt x="627" y="198"/>
                  </a:lnTo>
                  <a:lnTo>
                    <a:pt x="627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4"/>
            <p:cNvSpPr/>
            <p:nvPr/>
          </p:nvSpPr>
          <p:spPr>
            <a:xfrm>
              <a:off x="1682050" y="220877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1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4"/>
            <p:cNvSpPr/>
            <p:nvPr/>
          </p:nvSpPr>
          <p:spPr>
            <a:xfrm>
              <a:off x="1689925" y="22133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4"/>
            <p:cNvSpPr/>
            <p:nvPr/>
          </p:nvSpPr>
          <p:spPr>
            <a:xfrm>
              <a:off x="1697750" y="2217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7" y="182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5" y="365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4"/>
            <p:cNvSpPr/>
            <p:nvPr/>
          </p:nvSpPr>
          <p:spPr>
            <a:xfrm>
              <a:off x="1705625" y="2222350"/>
              <a:ext cx="15700" cy="9150"/>
            </a:xfrm>
            <a:custGeom>
              <a:avLst/>
              <a:gdLst/>
              <a:ahLst/>
              <a:cxnLst/>
              <a:rect l="l" t="t" r="r" b="b"/>
              <a:pathLst>
                <a:path w="628" h="366" extrusionOk="0">
                  <a:moveTo>
                    <a:pt x="312" y="1"/>
                  </a:moveTo>
                  <a:lnTo>
                    <a:pt x="0" y="184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12" y="1"/>
                  </a:lnTo>
                  <a:close/>
                  <a:moveTo>
                    <a:pt x="599" y="199"/>
                  </a:moveTo>
                  <a:lnTo>
                    <a:pt x="314" y="365"/>
                  </a:lnTo>
                  <a:lnTo>
                    <a:pt x="600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4"/>
            <p:cNvSpPr/>
            <p:nvPr/>
          </p:nvSpPr>
          <p:spPr>
            <a:xfrm>
              <a:off x="1713450" y="22269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3"/>
                  </a:lnTo>
                  <a:lnTo>
                    <a:pt x="28" y="198"/>
                  </a:lnTo>
                  <a:lnTo>
                    <a:pt x="314" y="33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8" y="183"/>
                  </a:lnTo>
                  <a:lnTo>
                    <a:pt x="314" y="0"/>
                  </a:lnTo>
                  <a:close/>
                  <a:moveTo>
                    <a:pt x="601" y="198"/>
                  </a:moveTo>
                  <a:lnTo>
                    <a:pt x="316" y="364"/>
                  </a:lnTo>
                  <a:lnTo>
                    <a:pt x="601" y="198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4"/>
            <p:cNvSpPr/>
            <p:nvPr/>
          </p:nvSpPr>
          <p:spPr>
            <a:xfrm>
              <a:off x="1721325" y="223147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8" y="18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4"/>
            <p:cNvSpPr/>
            <p:nvPr/>
          </p:nvSpPr>
          <p:spPr>
            <a:xfrm>
              <a:off x="1729200" y="2236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4"/>
            <p:cNvSpPr/>
            <p:nvPr/>
          </p:nvSpPr>
          <p:spPr>
            <a:xfrm>
              <a:off x="1737050" y="224052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3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13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4"/>
            <p:cNvSpPr/>
            <p:nvPr/>
          </p:nvSpPr>
          <p:spPr>
            <a:xfrm>
              <a:off x="1744900" y="22450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9" y="198"/>
                  </a:lnTo>
                  <a:lnTo>
                    <a:pt x="313" y="32"/>
                  </a:lnTo>
                  <a:lnTo>
                    <a:pt x="600" y="198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4"/>
            <p:cNvSpPr/>
            <p:nvPr/>
          </p:nvSpPr>
          <p:spPr>
            <a:xfrm>
              <a:off x="1752750" y="22496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4"/>
            <p:cNvSpPr/>
            <p:nvPr/>
          </p:nvSpPr>
          <p:spPr>
            <a:xfrm>
              <a:off x="1760625" y="22541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5" y="365"/>
                  </a:lnTo>
                  <a:lnTo>
                    <a:pt x="599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4"/>
            <p:cNvSpPr/>
            <p:nvPr/>
          </p:nvSpPr>
          <p:spPr>
            <a:xfrm>
              <a:off x="1768500" y="22586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1"/>
                  </a:moveTo>
                  <a:lnTo>
                    <a:pt x="0" y="184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12" y="1"/>
                  </a:lnTo>
                  <a:close/>
                  <a:moveTo>
                    <a:pt x="599" y="199"/>
                  </a:moveTo>
                  <a:lnTo>
                    <a:pt x="314" y="365"/>
                  </a:lnTo>
                  <a:lnTo>
                    <a:pt x="599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4"/>
            <p:cNvSpPr/>
            <p:nvPr/>
          </p:nvSpPr>
          <p:spPr>
            <a:xfrm>
              <a:off x="1776325" y="22632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3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7" y="183"/>
                  </a:lnTo>
                  <a:lnTo>
                    <a:pt x="314" y="0"/>
                  </a:lnTo>
                  <a:close/>
                  <a:moveTo>
                    <a:pt x="601" y="198"/>
                  </a:moveTo>
                  <a:lnTo>
                    <a:pt x="316" y="364"/>
                  </a:lnTo>
                  <a:lnTo>
                    <a:pt x="316" y="364"/>
                  </a:lnTo>
                  <a:lnTo>
                    <a:pt x="601" y="198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4"/>
            <p:cNvSpPr/>
            <p:nvPr/>
          </p:nvSpPr>
          <p:spPr>
            <a:xfrm>
              <a:off x="1784200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2" y="32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4"/>
            <p:cNvSpPr/>
            <p:nvPr/>
          </p:nvSpPr>
          <p:spPr>
            <a:xfrm>
              <a:off x="1792025" y="22723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1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4"/>
            <p:cNvSpPr/>
            <p:nvPr/>
          </p:nvSpPr>
          <p:spPr>
            <a:xfrm>
              <a:off x="1799900" y="22768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8" y="18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4"/>
            <p:cNvSpPr/>
            <p:nvPr/>
          </p:nvSpPr>
          <p:spPr>
            <a:xfrm>
              <a:off x="1807775" y="2281350"/>
              <a:ext cx="16350" cy="9525"/>
            </a:xfrm>
            <a:custGeom>
              <a:avLst/>
              <a:gdLst/>
              <a:ahLst/>
              <a:cxnLst/>
              <a:rect l="l" t="t" r="r" b="b"/>
              <a:pathLst>
                <a:path w="654" h="381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42" y="380"/>
                  </a:lnTo>
                  <a:lnTo>
                    <a:pt x="654" y="197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4"/>
            <p:cNvSpPr/>
            <p:nvPr/>
          </p:nvSpPr>
          <p:spPr>
            <a:xfrm>
              <a:off x="1665675" y="2208775"/>
              <a:ext cx="16400" cy="9075"/>
            </a:xfrm>
            <a:custGeom>
              <a:avLst/>
              <a:gdLst/>
              <a:ahLst/>
              <a:cxnLst/>
              <a:rect l="l" t="t" r="r" b="b"/>
              <a:pathLst>
                <a:path w="656" h="363" extrusionOk="0">
                  <a:moveTo>
                    <a:pt x="342" y="0"/>
                  </a:moveTo>
                  <a:lnTo>
                    <a:pt x="314" y="16"/>
                  </a:lnTo>
                  <a:lnTo>
                    <a:pt x="1" y="197"/>
                  </a:lnTo>
                  <a:lnTo>
                    <a:pt x="28" y="181"/>
                  </a:lnTo>
                  <a:lnTo>
                    <a:pt x="56" y="197"/>
                  </a:lnTo>
                  <a:lnTo>
                    <a:pt x="342" y="32"/>
                  </a:lnTo>
                  <a:lnTo>
                    <a:pt x="627" y="197"/>
                  </a:lnTo>
                  <a:lnTo>
                    <a:pt x="343" y="363"/>
                  </a:lnTo>
                  <a:lnTo>
                    <a:pt x="655" y="181"/>
                  </a:lnTo>
                  <a:lnTo>
                    <a:pt x="368" y="1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4"/>
            <p:cNvSpPr/>
            <p:nvPr/>
          </p:nvSpPr>
          <p:spPr>
            <a:xfrm>
              <a:off x="1674250" y="22133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599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4"/>
            <p:cNvSpPr/>
            <p:nvPr/>
          </p:nvSpPr>
          <p:spPr>
            <a:xfrm>
              <a:off x="1682075" y="2217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6" y="365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4"/>
            <p:cNvSpPr/>
            <p:nvPr/>
          </p:nvSpPr>
          <p:spPr>
            <a:xfrm>
              <a:off x="1689950" y="2222350"/>
              <a:ext cx="15700" cy="9150"/>
            </a:xfrm>
            <a:custGeom>
              <a:avLst/>
              <a:gdLst/>
              <a:ahLst/>
              <a:cxnLst/>
              <a:rect l="l" t="t" r="r" b="b"/>
              <a:pathLst>
                <a:path w="628" h="366" extrusionOk="0">
                  <a:moveTo>
                    <a:pt x="312" y="1"/>
                  </a:moveTo>
                  <a:lnTo>
                    <a:pt x="1" y="184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600" y="199"/>
                  </a:lnTo>
                  <a:lnTo>
                    <a:pt x="316" y="365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4"/>
            <p:cNvSpPr/>
            <p:nvPr/>
          </p:nvSpPr>
          <p:spPr>
            <a:xfrm>
              <a:off x="1697825" y="2226925"/>
              <a:ext cx="15650" cy="9100"/>
            </a:xfrm>
            <a:custGeom>
              <a:avLst/>
              <a:gdLst/>
              <a:ahLst/>
              <a:cxnLst/>
              <a:rect l="l" t="t" r="r" b="b"/>
              <a:pathLst>
                <a:path w="626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2" y="32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26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600" y="197"/>
                  </a:moveTo>
                  <a:lnTo>
                    <a:pt x="314" y="363"/>
                  </a:lnTo>
                  <a:lnTo>
                    <a:pt x="600" y="197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4"/>
            <p:cNvSpPr/>
            <p:nvPr/>
          </p:nvSpPr>
          <p:spPr>
            <a:xfrm>
              <a:off x="1705650" y="223147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4"/>
            <p:cNvSpPr/>
            <p:nvPr/>
          </p:nvSpPr>
          <p:spPr>
            <a:xfrm>
              <a:off x="1713525" y="2236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4"/>
            <p:cNvSpPr/>
            <p:nvPr/>
          </p:nvSpPr>
          <p:spPr>
            <a:xfrm>
              <a:off x="1721375" y="22405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4"/>
            <p:cNvSpPr/>
            <p:nvPr/>
          </p:nvSpPr>
          <p:spPr>
            <a:xfrm>
              <a:off x="1729250" y="22450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2" y="33"/>
                  </a:lnTo>
                  <a:lnTo>
                    <a:pt x="599" y="198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4"/>
            <p:cNvSpPr/>
            <p:nvPr/>
          </p:nvSpPr>
          <p:spPr>
            <a:xfrm>
              <a:off x="1737125" y="2249600"/>
              <a:ext cx="15650" cy="9075"/>
            </a:xfrm>
            <a:custGeom>
              <a:avLst/>
              <a:gdLst/>
              <a:ahLst/>
              <a:cxnLst/>
              <a:rect l="l" t="t" r="r" b="b"/>
              <a:pathLst>
                <a:path w="626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8"/>
                  </a:lnTo>
                  <a:lnTo>
                    <a:pt x="312" y="32"/>
                  </a:lnTo>
                  <a:lnTo>
                    <a:pt x="598" y="198"/>
                  </a:lnTo>
                  <a:lnTo>
                    <a:pt x="598" y="198"/>
                  </a:lnTo>
                  <a:lnTo>
                    <a:pt x="625" y="181"/>
                  </a:lnTo>
                  <a:lnTo>
                    <a:pt x="340" y="16"/>
                  </a:lnTo>
                  <a:lnTo>
                    <a:pt x="312" y="0"/>
                  </a:lnTo>
                  <a:close/>
                  <a:moveTo>
                    <a:pt x="598" y="198"/>
                  </a:moveTo>
                  <a:lnTo>
                    <a:pt x="314" y="363"/>
                  </a:lnTo>
                  <a:lnTo>
                    <a:pt x="599" y="198"/>
                  </a:lnTo>
                  <a:lnTo>
                    <a:pt x="598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4"/>
            <p:cNvSpPr/>
            <p:nvPr/>
          </p:nvSpPr>
          <p:spPr>
            <a:xfrm>
              <a:off x="1744950" y="22541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7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5" y="365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4"/>
            <p:cNvSpPr/>
            <p:nvPr/>
          </p:nvSpPr>
          <p:spPr>
            <a:xfrm>
              <a:off x="1752825" y="22586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1"/>
                  </a:moveTo>
                  <a:lnTo>
                    <a:pt x="0" y="184"/>
                  </a:lnTo>
                  <a:lnTo>
                    <a:pt x="27" y="199"/>
                  </a:lnTo>
                  <a:lnTo>
                    <a:pt x="312" y="33"/>
                  </a:lnTo>
                  <a:lnTo>
                    <a:pt x="600" y="199"/>
                  </a:lnTo>
                  <a:lnTo>
                    <a:pt x="314" y="365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4"/>
            <p:cNvSpPr/>
            <p:nvPr/>
          </p:nvSpPr>
          <p:spPr>
            <a:xfrm>
              <a:off x="1760650" y="22632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4"/>
            <p:cNvSpPr/>
            <p:nvPr/>
          </p:nvSpPr>
          <p:spPr>
            <a:xfrm>
              <a:off x="1768525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2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4"/>
            <p:cNvSpPr/>
            <p:nvPr/>
          </p:nvSpPr>
          <p:spPr>
            <a:xfrm>
              <a:off x="1776375" y="22723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1" y="15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4"/>
            <p:cNvSpPr/>
            <p:nvPr/>
          </p:nvSpPr>
          <p:spPr>
            <a:xfrm>
              <a:off x="1784250" y="22768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4"/>
            <p:cNvSpPr/>
            <p:nvPr/>
          </p:nvSpPr>
          <p:spPr>
            <a:xfrm>
              <a:off x="1792125" y="22813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4"/>
            <p:cNvSpPr/>
            <p:nvPr/>
          </p:nvSpPr>
          <p:spPr>
            <a:xfrm>
              <a:off x="1799950" y="2285875"/>
              <a:ext cx="16375" cy="9525"/>
            </a:xfrm>
            <a:custGeom>
              <a:avLst/>
              <a:gdLst/>
              <a:ahLst/>
              <a:cxnLst/>
              <a:rect l="l" t="t" r="r" b="b"/>
              <a:pathLst>
                <a:path w="655" h="381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1" y="199"/>
                  </a:lnTo>
                  <a:lnTo>
                    <a:pt x="315" y="364"/>
                  </a:lnTo>
                  <a:lnTo>
                    <a:pt x="343" y="380"/>
                  </a:lnTo>
                  <a:lnTo>
                    <a:pt x="655" y="199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4"/>
            <p:cNvSpPr/>
            <p:nvPr/>
          </p:nvSpPr>
          <p:spPr>
            <a:xfrm>
              <a:off x="1657875" y="2213300"/>
              <a:ext cx="16400" cy="9125"/>
            </a:xfrm>
            <a:custGeom>
              <a:avLst/>
              <a:gdLst/>
              <a:ahLst/>
              <a:cxnLst/>
              <a:rect l="l" t="t" r="r" b="b"/>
              <a:pathLst>
                <a:path w="656" h="365" extrusionOk="0">
                  <a:moveTo>
                    <a:pt x="28" y="182"/>
                  </a:moveTo>
                  <a:lnTo>
                    <a:pt x="1" y="199"/>
                  </a:lnTo>
                  <a:lnTo>
                    <a:pt x="1" y="199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8" y="182"/>
                  </a:lnTo>
                  <a:close/>
                  <a:moveTo>
                    <a:pt x="340" y="0"/>
                  </a:moveTo>
                  <a:lnTo>
                    <a:pt x="313" y="16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56" y="199"/>
                  </a:lnTo>
                  <a:lnTo>
                    <a:pt x="340" y="33"/>
                  </a:lnTo>
                  <a:lnTo>
                    <a:pt x="627" y="198"/>
                  </a:lnTo>
                  <a:lnTo>
                    <a:pt x="627" y="198"/>
                  </a:lnTo>
                  <a:lnTo>
                    <a:pt x="655" y="182"/>
                  </a:lnTo>
                  <a:lnTo>
                    <a:pt x="368" y="16"/>
                  </a:lnTo>
                  <a:lnTo>
                    <a:pt x="340" y="0"/>
                  </a:lnTo>
                  <a:close/>
                  <a:moveTo>
                    <a:pt x="627" y="198"/>
                  </a:moveTo>
                  <a:lnTo>
                    <a:pt x="342" y="365"/>
                  </a:lnTo>
                  <a:lnTo>
                    <a:pt x="342" y="365"/>
                  </a:lnTo>
                  <a:lnTo>
                    <a:pt x="628" y="199"/>
                  </a:lnTo>
                  <a:lnTo>
                    <a:pt x="627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4"/>
            <p:cNvSpPr/>
            <p:nvPr/>
          </p:nvSpPr>
          <p:spPr>
            <a:xfrm>
              <a:off x="1666400" y="2217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1"/>
                  </a:moveTo>
                  <a:lnTo>
                    <a:pt x="1" y="184"/>
                  </a:lnTo>
                  <a:lnTo>
                    <a:pt x="29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8" y="182"/>
                  </a:lnTo>
                  <a:lnTo>
                    <a:pt x="342" y="18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6" y="365"/>
                  </a:lnTo>
                  <a:lnTo>
                    <a:pt x="602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4"/>
            <p:cNvSpPr/>
            <p:nvPr/>
          </p:nvSpPr>
          <p:spPr>
            <a:xfrm>
              <a:off x="1674275" y="2222350"/>
              <a:ext cx="15700" cy="9150"/>
            </a:xfrm>
            <a:custGeom>
              <a:avLst/>
              <a:gdLst/>
              <a:ahLst/>
              <a:cxnLst/>
              <a:rect l="l" t="t" r="r" b="b"/>
              <a:pathLst>
                <a:path w="628" h="366" extrusionOk="0">
                  <a:moveTo>
                    <a:pt x="313" y="1"/>
                  </a:moveTo>
                  <a:lnTo>
                    <a:pt x="1" y="184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6" y="365"/>
                  </a:lnTo>
                  <a:lnTo>
                    <a:pt x="628" y="184"/>
                  </a:lnTo>
                  <a:lnTo>
                    <a:pt x="340" y="18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4"/>
            <p:cNvSpPr/>
            <p:nvPr/>
          </p:nvSpPr>
          <p:spPr>
            <a:xfrm>
              <a:off x="1682150" y="2226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2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4"/>
            <p:cNvSpPr/>
            <p:nvPr/>
          </p:nvSpPr>
          <p:spPr>
            <a:xfrm>
              <a:off x="1690000" y="223147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4"/>
            <p:cNvSpPr/>
            <p:nvPr/>
          </p:nvSpPr>
          <p:spPr>
            <a:xfrm>
              <a:off x="1697875" y="22360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4"/>
            <p:cNvSpPr/>
            <p:nvPr/>
          </p:nvSpPr>
          <p:spPr>
            <a:xfrm>
              <a:off x="1705700" y="22405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4"/>
            <p:cNvSpPr/>
            <p:nvPr/>
          </p:nvSpPr>
          <p:spPr>
            <a:xfrm>
              <a:off x="1713575" y="22450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600" y="198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4"/>
            <p:cNvSpPr/>
            <p:nvPr/>
          </p:nvSpPr>
          <p:spPr>
            <a:xfrm>
              <a:off x="1721450" y="22496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599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4"/>
            <p:cNvSpPr/>
            <p:nvPr/>
          </p:nvSpPr>
          <p:spPr>
            <a:xfrm>
              <a:off x="1729275" y="22541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2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599" y="198"/>
                  </a:moveTo>
                  <a:lnTo>
                    <a:pt x="316" y="365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4"/>
            <p:cNvSpPr/>
            <p:nvPr/>
          </p:nvSpPr>
          <p:spPr>
            <a:xfrm>
              <a:off x="1737150" y="22586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4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4" y="365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4"/>
            <p:cNvSpPr/>
            <p:nvPr/>
          </p:nvSpPr>
          <p:spPr>
            <a:xfrm>
              <a:off x="1745000" y="226322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3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4"/>
            <p:cNvSpPr/>
            <p:nvPr/>
          </p:nvSpPr>
          <p:spPr>
            <a:xfrm>
              <a:off x="1752850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3" y="32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8" y="182"/>
                  </a:lnTo>
                  <a:lnTo>
                    <a:pt x="341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4"/>
            <p:cNvSpPr/>
            <p:nvPr/>
          </p:nvSpPr>
          <p:spPr>
            <a:xfrm>
              <a:off x="1760725" y="22723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26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  <a:moveTo>
                    <a:pt x="600" y="197"/>
                  </a:moveTo>
                  <a:lnTo>
                    <a:pt x="314" y="363"/>
                  </a:lnTo>
                  <a:lnTo>
                    <a:pt x="600" y="197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4"/>
            <p:cNvSpPr/>
            <p:nvPr/>
          </p:nvSpPr>
          <p:spPr>
            <a:xfrm>
              <a:off x="1768575" y="22768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4"/>
            <p:cNvSpPr/>
            <p:nvPr/>
          </p:nvSpPr>
          <p:spPr>
            <a:xfrm>
              <a:off x="1776450" y="22813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4"/>
            <p:cNvSpPr/>
            <p:nvPr/>
          </p:nvSpPr>
          <p:spPr>
            <a:xfrm>
              <a:off x="1784275" y="22858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6" y="364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4"/>
            <p:cNvSpPr/>
            <p:nvPr/>
          </p:nvSpPr>
          <p:spPr>
            <a:xfrm>
              <a:off x="1792150" y="2290425"/>
              <a:ext cx="16400" cy="9500"/>
            </a:xfrm>
            <a:custGeom>
              <a:avLst/>
              <a:gdLst/>
              <a:ahLst/>
              <a:cxnLst/>
              <a:rect l="l" t="t" r="r" b="b"/>
              <a:pathLst>
                <a:path w="656" h="380" extrusionOk="0">
                  <a:moveTo>
                    <a:pt x="312" y="0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600" y="198"/>
                  </a:lnTo>
                  <a:lnTo>
                    <a:pt x="314" y="364"/>
                  </a:lnTo>
                  <a:lnTo>
                    <a:pt x="342" y="380"/>
                  </a:lnTo>
                  <a:lnTo>
                    <a:pt x="655" y="198"/>
                  </a:lnTo>
                  <a:lnTo>
                    <a:pt x="627" y="182"/>
                  </a:lnTo>
                  <a:lnTo>
                    <a:pt x="340" y="17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4"/>
            <p:cNvSpPr/>
            <p:nvPr/>
          </p:nvSpPr>
          <p:spPr>
            <a:xfrm>
              <a:off x="1650075" y="2217825"/>
              <a:ext cx="16350" cy="9125"/>
            </a:xfrm>
            <a:custGeom>
              <a:avLst/>
              <a:gdLst/>
              <a:ahLst/>
              <a:cxnLst/>
              <a:rect l="l" t="t" r="r" b="b"/>
              <a:pathLst>
                <a:path w="654" h="365" extrusionOk="0">
                  <a:moveTo>
                    <a:pt x="27" y="184"/>
                  </a:moveTo>
                  <a:lnTo>
                    <a:pt x="1" y="199"/>
                  </a:lnTo>
                  <a:lnTo>
                    <a:pt x="1" y="199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4"/>
                  </a:lnTo>
                  <a:close/>
                  <a:moveTo>
                    <a:pt x="340" y="1"/>
                  </a:moveTo>
                  <a:lnTo>
                    <a:pt x="313" y="18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55" y="199"/>
                  </a:lnTo>
                  <a:lnTo>
                    <a:pt x="340" y="33"/>
                  </a:lnTo>
                  <a:lnTo>
                    <a:pt x="628" y="199"/>
                  </a:lnTo>
                  <a:lnTo>
                    <a:pt x="628" y="199"/>
                  </a:lnTo>
                  <a:lnTo>
                    <a:pt x="654" y="184"/>
                  </a:lnTo>
                  <a:lnTo>
                    <a:pt x="368" y="18"/>
                  </a:lnTo>
                  <a:lnTo>
                    <a:pt x="340" y="1"/>
                  </a:lnTo>
                  <a:close/>
                  <a:moveTo>
                    <a:pt x="628" y="199"/>
                  </a:moveTo>
                  <a:lnTo>
                    <a:pt x="342" y="365"/>
                  </a:lnTo>
                  <a:lnTo>
                    <a:pt x="628" y="199"/>
                  </a:lnTo>
                  <a:lnTo>
                    <a:pt x="628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4"/>
            <p:cNvSpPr/>
            <p:nvPr/>
          </p:nvSpPr>
          <p:spPr>
            <a:xfrm>
              <a:off x="1658625" y="222240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4"/>
            <p:cNvSpPr/>
            <p:nvPr/>
          </p:nvSpPr>
          <p:spPr>
            <a:xfrm>
              <a:off x="1666475" y="2226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2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4"/>
            <p:cNvSpPr/>
            <p:nvPr/>
          </p:nvSpPr>
          <p:spPr>
            <a:xfrm>
              <a:off x="1674325" y="223147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4"/>
            <p:cNvSpPr/>
            <p:nvPr/>
          </p:nvSpPr>
          <p:spPr>
            <a:xfrm>
              <a:off x="1682200" y="2236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4"/>
            <p:cNvSpPr/>
            <p:nvPr/>
          </p:nvSpPr>
          <p:spPr>
            <a:xfrm>
              <a:off x="1690025" y="22405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4"/>
            <p:cNvSpPr/>
            <p:nvPr/>
          </p:nvSpPr>
          <p:spPr>
            <a:xfrm>
              <a:off x="1697900" y="22450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600" y="198"/>
                  </a:lnTo>
                  <a:lnTo>
                    <a:pt x="316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4"/>
            <p:cNvSpPr/>
            <p:nvPr/>
          </p:nvSpPr>
          <p:spPr>
            <a:xfrm>
              <a:off x="1705775" y="22496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1" y="181"/>
                  </a:lnTo>
                  <a:lnTo>
                    <a:pt x="27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7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4"/>
            <p:cNvSpPr/>
            <p:nvPr/>
          </p:nvSpPr>
          <p:spPr>
            <a:xfrm>
              <a:off x="1713600" y="22541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3"/>
                  </a:lnTo>
                  <a:lnTo>
                    <a:pt x="29" y="199"/>
                  </a:lnTo>
                  <a:lnTo>
                    <a:pt x="314" y="33"/>
                  </a:lnTo>
                  <a:lnTo>
                    <a:pt x="601" y="199"/>
                  </a:lnTo>
                  <a:lnTo>
                    <a:pt x="601" y="199"/>
                  </a:lnTo>
                  <a:lnTo>
                    <a:pt x="628" y="183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601" y="199"/>
                  </a:moveTo>
                  <a:lnTo>
                    <a:pt x="316" y="365"/>
                  </a:lnTo>
                  <a:lnTo>
                    <a:pt x="316" y="365"/>
                  </a:lnTo>
                  <a:lnTo>
                    <a:pt x="602" y="199"/>
                  </a:lnTo>
                  <a:lnTo>
                    <a:pt x="601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4"/>
            <p:cNvSpPr/>
            <p:nvPr/>
          </p:nvSpPr>
          <p:spPr>
            <a:xfrm>
              <a:off x="1721475" y="22587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4"/>
            <p:cNvSpPr/>
            <p:nvPr/>
          </p:nvSpPr>
          <p:spPr>
            <a:xfrm>
              <a:off x="1729325" y="22632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4"/>
            <p:cNvSpPr/>
            <p:nvPr/>
          </p:nvSpPr>
          <p:spPr>
            <a:xfrm>
              <a:off x="1737200" y="22677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2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4"/>
            <p:cNvSpPr/>
            <p:nvPr/>
          </p:nvSpPr>
          <p:spPr>
            <a:xfrm>
              <a:off x="1745075" y="22723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4"/>
            <p:cNvSpPr/>
            <p:nvPr/>
          </p:nvSpPr>
          <p:spPr>
            <a:xfrm>
              <a:off x="1752900" y="22768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4"/>
            <p:cNvSpPr/>
            <p:nvPr/>
          </p:nvSpPr>
          <p:spPr>
            <a:xfrm>
              <a:off x="1760775" y="22813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4"/>
            <p:cNvSpPr/>
            <p:nvPr/>
          </p:nvSpPr>
          <p:spPr>
            <a:xfrm>
              <a:off x="1768600" y="2285875"/>
              <a:ext cx="15700" cy="9150"/>
            </a:xfrm>
            <a:custGeom>
              <a:avLst/>
              <a:gdLst/>
              <a:ahLst/>
              <a:cxnLst/>
              <a:rect l="l" t="t" r="r" b="b"/>
              <a:pathLst>
                <a:path w="628" h="366" extrusionOk="0">
                  <a:moveTo>
                    <a:pt x="314" y="1"/>
                  </a:moveTo>
                  <a:lnTo>
                    <a:pt x="1" y="182"/>
                  </a:lnTo>
                  <a:lnTo>
                    <a:pt x="29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28" y="182"/>
                  </a:lnTo>
                  <a:lnTo>
                    <a:pt x="342" y="18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6" y="365"/>
                  </a:lnTo>
                  <a:lnTo>
                    <a:pt x="316" y="365"/>
                  </a:lnTo>
                  <a:lnTo>
                    <a:pt x="602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4"/>
            <p:cNvSpPr/>
            <p:nvPr/>
          </p:nvSpPr>
          <p:spPr>
            <a:xfrm>
              <a:off x="1776475" y="22904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8" y="198"/>
                  </a:lnTo>
                  <a:lnTo>
                    <a:pt x="313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2"/>
                  </a:lnTo>
                  <a:lnTo>
                    <a:pt x="340" y="17"/>
                  </a:lnTo>
                  <a:lnTo>
                    <a:pt x="313" y="0"/>
                  </a:lnTo>
                  <a:close/>
                  <a:moveTo>
                    <a:pt x="599" y="198"/>
                  </a:moveTo>
                  <a:lnTo>
                    <a:pt x="316" y="364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4"/>
            <p:cNvSpPr/>
            <p:nvPr/>
          </p:nvSpPr>
          <p:spPr>
            <a:xfrm>
              <a:off x="1784350" y="2294950"/>
              <a:ext cx="16350" cy="9500"/>
            </a:xfrm>
            <a:custGeom>
              <a:avLst/>
              <a:gdLst/>
              <a:ahLst/>
              <a:cxnLst/>
              <a:rect l="l" t="t" r="r" b="b"/>
              <a:pathLst>
                <a:path w="654" h="380" extrusionOk="0">
                  <a:moveTo>
                    <a:pt x="313" y="1"/>
                  </a:moveTo>
                  <a:lnTo>
                    <a:pt x="1" y="183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4" y="365"/>
                  </a:lnTo>
                  <a:lnTo>
                    <a:pt x="342" y="380"/>
                  </a:lnTo>
                  <a:lnTo>
                    <a:pt x="654" y="199"/>
                  </a:lnTo>
                  <a:lnTo>
                    <a:pt x="626" y="183"/>
                  </a:lnTo>
                  <a:lnTo>
                    <a:pt x="340" y="17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4"/>
            <p:cNvSpPr/>
            <p:nvPr/>
          </p:nvSpPr>
          <p:spPr>
            <a:xfrm>
              <a:off x="1642250" y="2222400"/>
              <a:ext cx="16400" cy="9100"/>
            </a:xfrm>
            <a:custGeom>
              <a:avLst/>
              <a:gdLst/>
              <a:ahLst/>
              <a:cxnLst/>
              <a:rect l="l" t="t" r="r" b="b"/>
              <a:pathLst>
                <a:path w="656" h="364" extrusionOk="0">
                  <a:moveTo>
                    <a:pt x="340" y="1"/>
                  </a:moveTo>
                  <a:lnTo>
                    <a:pt x="314" y="16"/>
                  </a:lnTo>
                  <a:lnTo>
                    <a:pt x="1" y="197"/>
                  </a:lnTo>
                  <a:lnTo>
                    <a:pt x="28" y="182"/>
                  </a:lnTo>
                  <a:lnTo>
                    <a:pt x="56" y="197"/>
                  </a:lnTo>
                  <a:lnTo>
                    <a:pt x="342" y="31"/>
                  </a:lnTo>
                  <a:lnTo>
                    <a:pt x="627" y="197"/>
                  </a:lnTo>
                  <a:lnTo>
                    <a:pt x="343" y="363"/>
                  </a:lnTo>
                  <a:lnTo>
                    <a:pt x="655" y="182"/>
                  </a:lnTo>
                  <a:lnTo>
                    <a:pt x="368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4"/>
            <p:cNvSpPr/>
            <p:nvPr/>
          </p:nvSpPr>
          <p:spPr>
            <a:xfrm>
              <a:off x="1650825" y="222692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2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4"/>
            <p:cNvSpPr/>
            <p:nvPr/>
          </p:nvSpPr>
          <p:spPr>
            <a:xfrm>
              <a:off x="1658650" y="223147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4"/>
            <p:cNvSpPr/>
            <p:nvPr/>
          </p:nvSpPr>
          <p:spPr>
            <a:xfrm>
              <a:off x="1666525" y="2236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4"/>
            <p:cNvSpPr/>
            <p:nvPr/>
          </p:nvSpPr>
          <p:spPr>
            <a:xfrm>
              <a:off x="1674350" y="22405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9" y="199"/>
                  </a:lnTo>
                  <a:lnTo>
                    <a:pt x="314" y="33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4"/>
            <p:cNvSpPr/>
            <p:nvPr/>
          </p:nvSpPr>
          <p:spPr>
            <a:xfrm>
              <a:off x="1682225" y="22450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  <a:moveTo>
                    <a:pt x="599" y="199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0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4"/>
            <p:cNvSpPr/>
            <p:nvPr/>
          </p:nvSpPr>
          <p:spPr>
            <a:xfrm>
              <a:off x="1690100" y="22496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8"/>
                  </a:lnTo>
                  <a:lnTo>
                    <a:pt x="313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1"/>
                  </a:lnTo>
                  <a:lnTo>
                    <a:pt x="340" y="17"/>
                  </a:lnTo>
                  <a:lnTo>
                    <a:pt x="313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4"/>
            <p:cNvSpPr/>
            <p:nvPr/>
          </p:nvSpPr>
          <p:spPr>
            <a:xfrm>
              <a:off x="1697950" y="225412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4" y="0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1" y="199"/>
                  </a:lnTo>
                  <a:lnTo>
                    <a:pt x="601" y="199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601" y="199"/>
                  </a:moveTo>
                  <a:lnTo>
                    <a:pt x="315" y="365"/>
                  </a:lnTo>
                  <a:lnTo>
                    <a:pt x="315" y="365"/>
                  </a:lnTo>
                  <a:lnTo>
                    <a:pt x="601" y="199"/>
                  </a:lnTo>
                  <a:lnTo>
                    <a:pt x="601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4"/>
            <p:cNvSpPr/>
            <p:nvPr/>
          </p:nvSpPr>
          <p:spPr>
            <a:xfrm>
              <a:off x="1705825" y="22587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4"/>
            <p:cNvSpPr/>
            <p:nvPr/>
          </p:nvSpPr>
          <p:spPr>
            <a:xfrm>
              <a:off x="1713650" y="22632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4"/>
            <p:cNvSpPr/>
            <p:nvPr/>
          </p:nvSpPr>
          <p:spPr>
            <a:xfrm>
              <a:off x="1721525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2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4"/>
            <p:cNvSpPr/>
            <p:nvPr/>
          </p:nvSpPr>
          <p:spPr>
            <a:xfrm>
              <a:off x="1729400" y="22723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4"/>
            <p:cNvSpPr/>
            <p:nvPr/>
          </p:nvSpPr>
          <p:spPr>
            <a:xfrm>
              <a:off x="1737225" y="22768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3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4"/>
            <p:cNvSpPr/>
            <p:nvPr/>
          </p:nvSpPr>
          <p:spPr>
            <a:xfrm>
              <a:off x="1745100" y="22813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4"/>
            <p:cNvSpPr/>
            <p:nvPr/>
          </p:nvSpPr>
          <p:spPr>
            <a:xfrm>
              <a:off x="1752950" y="2285875"/>
              <a:ext cx="15675" cy="9150"/>
            </a:xfrm>
            <a:custGeom>
              <a:avLst/>
              <a:gdLst/>
              <a:ahLst/>
              <a:cxnLst/>
              <a:rect l="l" t="t" r="r" b="b"/>
              <a:pathLst>
                <a:path w="627" h="366" extrusionOk="0">
                  <a:moveTo>
                    <a:pt x="313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1" y="18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5" y="365"/>
                  </a:lnTo>
                  <a:lnTo>
                    <a:pt x="315" y="365"/>
                  </a:lnTo>
                  <a:lnTo>
                    <a:pt x="601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4"/>
            <p:cNvSpPr/>
            <p:nvPr/>
          </p:nvSpPr>
          <p:spPr>
            <a:xfrm>
              <a:off x="1760800" y="22904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9" y="198"/>
                  </a:lnTo>
                  <a:lnTo>
                    <a:pt x="313" y="32"/>
                  </a:lnTo>
                  <a:lnTo>
                    <a:pt x="600" y="198"/>
                  </a:lnTo>
                  <a:lnTo>
                    <a:pt x="316" y="364"/>
                  </a:lnTo>
                  <a:lnTo>
                    <a:pt x="628" y="183"/>
                  </a:lnTo>
                  <a:lnTo>
                    <a:pt x="341" y="17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4"/>
            <p:cNvSpPr/>
            <p:nvPr/>
          </p:nvSpPr>
          <p:spPr>
            <a:xfrm>
              <a:off x="1768675" y="2295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4"/>
            <p:cNvSpPr/>
            <p:nvPr/>
          </p:nvSpPr>
          <p:spPr>
            <a:xfrm>
              <a:off x="1776525" y="2299525"/>
              <a:ext cx="16375" cy="9475"/>
            </a:xfrm>
            <a:custGeom>
              <a:avLst/>
              <a:gdLst/>
              <a:ahLst/>
              <a:cxnLst/>
              <a:rect l="l" t="t" r="r" b="b"/>
              <a:pathLst>
                <a:path w="655" h="379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343" y="378"/>
                  </a:lnTo>
                  <a:lnTo>
                    <a:pt x="655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4"/>
            <p:cNvSpPr/>
            <p:nvPr/>
          </p:nvSpPr>
          <p:spPr>
            <a:xfrm>
              <a:off x="1634450" y="2226925"/>
              <a:ext cx="16400" cy="9100"/>
            </a:xfrm>
            <a:custGeom>
              <a:avLst/>
              <a:gdLst/>
              <a:ahLst/>
              <a:cxnLst/>
              <a:rect l="l" t="t" r="r" b="b"/>
              <a:pathLst>
                <a:path w="656" h="364" extrusionOk="0">
                  <a:moveTo>
                    <a:pt x="340" y="1"/>
                  </a:moveTo>
                  <a:lnTo>
                    <a:pt x="313" y="16"/>
                  </a:lnTo>
                  <a:lnTo>
                    <a:pt x="1" y="197"/>
                  </a:lnTo>
                  <a:lnTo>
                    <a:pt x="28" y="182"/>
                  </a:lnTo>
                  <a:lnTo>
                    <a:pt x="56" y="197"/>
                  </a:lnTo>
                  <a:lnTo>
                    <a:pt x="340" y="32"/>
                  </a:lnTo>
                  <a:lnTo>
                    <a:pt x="628" y="197"/>
                  </a:lnTo>
                  <a:lnTo>
                    <a:pt x="342" y="363"/>
                  </a:lnTo>
                  <a:lnTo>
                    <a:pt x="655" y="182"/>
                  </a:lnTo>
                  <a:lnTo>
                    <a:pt x="368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4"/>
            <p:cNvSpPr/>
            <p:nvPr/>
          </p:nvSpPr>
          <p:spPr>
            <a:xfrm>
              <a:off x="1642975" y="223147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4"/>
            <p:cNvSpPr/>
            <p:nvPr/>
          </p:nvSpPr>
          <p:spPr>
            <a:xfrm>
              <a:off x="1650850" y="2236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4"/>
            <p:cNvSpPr/>
            <p:nvPr/>
          </p:nvSpPr>
          <p:spPr>
            <a:xfrm>
              <a:off x="1658725" y="2240525"/>
              <a:ext cx="15650" cy="9100"/>
            </a:xfrm>
            <a:custGeom>
              <a:avLst/>
              <a:gdLst/>
              <a:ahLst/>
              <a:cxnLst/>
              <a:rect l="l" t="t" r="r" b="b"/>
              <a:pathLst>
                <a:path w="626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7" y="199"/>
                  </a:lnTo>
                  <a:lnTo>
                    <a:pt x="312" y="33"/>
                  </a:lnTo>
                  <a:lnTo>
                    <a:pt x="598" y="198"/>
                  </a:lnTo>
                  <a:lnTo>
                    <a:pt x="598" y="198"/>
                  </a:lnTo>
                  <a:lnTo>
                    <a:pt x="626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8" y="198"/>
                  </a:moveTo>
                  <a:lnTo>
                    <a:pt x="314" y="363"/>
                  </a:lnTo>
                  <a:lnTo>
                    <a:pt x="600" y="199"/>
                  </a:lnTo>
                  <a:lnTo>
                    <a:pt x="598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4"/>
            <p:cNvSpPr/>
            <p:nvPr/>
          </p:nvSpPr>
          <p:spPr>
            <a:xfrm>
              <a:off x="1666575" y="2245050"/>
              <a:ext cx="15675" cy="9150"/>
            </a:xfrm>
            <a:custGeom>
              <a:avLst/>
              <a:gdLst/>
              <a:ahLst/>
              <a:cxnLst/>
              <a:rect l="l" t="t" r="r" b="b"/>
              <a:pathLst>
                <a:path w="627" h="366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2" y="1"/>
                  </a:lnTo>
                  <a:close/>
                  <a:moveTo>
                    <a:pt x="599" y="199"/>
                  </a:moveTo>
                  <a:lnTo>
                    <a:pt x="315" y="365"/>
                  </a:lnTo>
                  <a:lnTo>
                    <a:pt x="315" y="365"/>
                  </a:lnTo>
                  <a:lnTo>
                    <a:pt x="599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4"/>
            <p:cNvSpPr/>
            <p:nvPr/>
          </p:nvSpPr>
          <p:spPr>
            <a:xfrm>
              <a:off x="1674425" y="22496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7" y="198"/>
                  </a:lnTo>
                  <a:lnTo>
                    <a:pt x="313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1"/>
                  </a:lnTo>
                  <a:lnTo>
                    <a:pt x="340" y="17"/>
                  </a:lnTo>
                  <a:lnTo>
                    <a:pt x="313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4"/>
            <p:cNvSpPr/>
            <p:nvPr/>
          </p:nvSpPr>
          <p:spPr>
            <a:xfrm>
              <a:off x="1682275" y="22541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1" y="199"/>
                  </a:lnTo>
                  <a:lnTo>
                    <a:pt x="601" y="199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601" y="199"/>
                  </a:moveTo>
                  <a:lnTo>
                    <a:pt x="315" y="365"/>
                  </a:lnTo>
                  <a:lnTo>
                    <a:pt x="315" y="365"/>
                  </a:lnTo>
                  <a:lnTo>
                    <a:pt x="601" y="199"/>
                  </a:lnTo>
                  <a:lnTo>
                    <a:pt x="601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4"/>
            <p:cNvSpPr/>
            <p:nvPr/>
          </p:nvSpPr>
          <p:spPr>
            <a:xfrm>
              <a:off x="1690150" y="22587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4"/>
            <p:cNvSpPr/>
            <p:nvPr/>
          </p:nvSpPr>
          <p:spPr>
            <a:xfrm>
              <a:off x="1697975" y="22632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4"/>
            <p:cNvSpPr/>
            <p:nvPr/>
          </p:nvSpPr>
          <p:spPr>
            <a:xfrm>
              <a:off x="1705850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2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4"/>
            <p:cNvSpPr/>
            <p:nvPr/>
          </p:nvSpPr>
          <p:spPr>
            <a:xfrm>
              <a:off x="1713725" y="22723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1" y="181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4"/>
            <p:cNvSpPr/>
            <p:nvPr/>
          </p:nvSpPr>
          <p:spPr>
            <a:xfrm>
              <a:off x="1721550" y="22768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9" y="199"/>
                  </a:lnTo>
                  <a:lnTo>
                    <a:pt x="314" y="33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4"/>
            <p:cNvSpPr/>
            <p:nvPr/>
          </p:nvSpPr>
          <p:spPr>
            <a:xfrm>
              <a:off x="1729425" y="22813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2"/>
                  </a:lnTo>
                  <a:lnTo>
                    <a:pt x="29" y="199"/>
                  </a:lnTo>
                  <a:lnTo>
                    <a:pt x="313" y="33"/>
                  </a:lnTo>
                  <a:lnTo>
                    <a:pt x="599" y="199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  <a:moveTo>
                    <a:pt x="599" y="199"/>
                  </a:moveTo>
                  <a:lnTo>
                    <a:pt x="316" y="365"/>
                  </a:lnTo>
                  <a:lnTo>
                    <a:pt x="600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4"/>
            <p:cNvSpPr/>
            <p:nvPr/>
          </p:nvSpPr>
          <p:spPr>
            <a:xfrm>
              <a:off x="1737300" y="2285875"/>
              <a:ext cx="15675" cy="9150"/>
            </a:xfrm>
            <a:custGeom>
              <a:avLst/>
              <a:gdLst/>
              <a:ahLst/>
              <a:cxnLst/>
              <a:rect l="l" t="t" r="r" b="b"/>
              <a:pathLst>
                <a:path w="627" h="366" extrusionOk="0">
                  <a:moveTo>
                    <a:pt x="313" y="1"/>
                  </a:moveTo>
                  <a:lnTo>
                    <a:pt x="1" y="184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626" y="182"/>
                  </a:lnTo>
                  <a:lnTo>
                    <a:pt x="340" y="18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4" y="365"/>
                  </a:lnTo>
                  <a:lnTo>
                    <a:pt x="314" y="365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4"/>
            <p:cNvSpPr/>
            <p:nvPr/>
          </p:nvSpPr>
          <p:spPr>
            <a:xfrm>
              <a:off x="1745150" y="229042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0"/>
                  </a:moveTo>
                  <a:lnTo>
                    <a:pt x="0" y="183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599" y="198"/>
                  </a:lnTo>
                  <a:lnTo>
                    <a:pt x="315" y="364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4"/>
            <p:cNvSpPr/>
            <p:nvPr/>
          </p:nvSpPr>
          <p:spPr>
            <a:xfrm>
              <a:off x="1753025" y="22950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4"/>
            <p:cNvSpPr/>
            <p:nvPr/>
          </p:nvSpPr>
          <p:spPr>
            <a:xfrm>
              <a:off x="1760850" y="2299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4"/>
            <p:cNvSpPr/>
            <p:nvPr/>
          </p:nvSpPr>
          <p:spPr>
            <a:xfrm>
              <a:off x="1768725" y="2304050"/>
              <a:ext cx="16375" cy="9475"/>
            </a:xfrm>
            <a:custGeom>
              <a:avLst/>
              <a:gdLst/>
              <a:ahLst/>
              <a:cxnLst/>
              <a:rect l="l" t="t" r="r" b="b"/>
              <a:pathLst>
                <a:path w="655" h="379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42" y="379"/>
                  </a:lnTo>
                  <a:lnTo>
                    <a:pt x="655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4"/>
            <p:cNvSpPr/>
            <p:nvPr/>
          </p:nvSpPr>
          <p:spPr>
            <a:xfrm>
              <a:off x="1626650" y="2231475"/>
              <a:ext cx="16350" cy="9075"/>
            </a:xfrm>
            <a:custGeom>
              <a:avLst/>
              <a:gdLst/>
              <a:ahLst/>
              <a:cxnLst/>
              <a:rect l="l" t="t" r="r" b="b"/>
              <a:pathLst>
                <a:path w="654" h="363" extrusionOk="0">
                  <a:moveTo>
                    <a:pt x="27" y="181"/>
                  </a:moveTo>
                  <a:lnTo>
                    <a:pt x="1" y="197"/>
                  </a:lnTo>
                  <a:lnTo>
                    <a:pt x="1" y="197"/>
                  </a:lnTo>
                  <a:lnTo>
                    <a:pt x="27" y="181"/>
                  </a:lnTo>
                  <a:lnTo>
                    <a:pt x="27" y="181"/>
                  </a:lnTo>
                  <a:lnTo>
                    <a:pt x="27" y="181"/>
                  </a:lnTo>
                  <a:close/>
                  <a:moveTo>
                    <a:pt x="340" y="0"/>
                  </a:moveTo>
                  <a:lnTo>
                    <a:pt x="313" y="15"/>
                  </a:lnTo>
                  <a:lnTo>
                    <a:pt x="27" y="181"/>
                  </a:lnTo>
                  <a:lnTo>
                    <a:pt x="27" y="181"/>
                  </a:lnTo>
                  <a:lnTo>
                    <a:pt x="55" y="197"/>
                  </a:lnTo>
                  <a:lnTo>
                    <a:pt x="340" y="31"/>
                  </a:lnTo>
                  <a:lnTo>
                    <a:pt x="627" y="197"/>
                  </a:lnTo>
                  <a:lnTo>
                    <a:pt x="627" y="197"/>
                  </a:lnTo>
                  <a:lnTo>
                    <a:pt x="654" y="181"/>
                  </a:lnTo>
                  <a:lnTo>
                    <a:pt x="368" y="15"/>
                  </a:lnTo>
                  <a:lnTo>
                    <a:pt x="340" y="0"/>
                  </a:lnTo>
                  <a:close/>
                  <a:moveTo>
                    <a:pt x="627" y="197"/>
                  </a:moveTo>
                  <a:lnTo>
                    <a:pt x="342" y="363"/>
                  </a:lnTo>
                  <a:lnTo>
                    <a:pt x="628" y="197"/>
                  </a:lnTo>
                  <a:lnTo>
                    <a:pt x="627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4"/>
            <p:cNvSpPr/>
            <p:nvPr/>
          </p:nvSpPr>
          <p:spPr>
            <a:xfrm>
              <a:off x="1635175" y="2236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3" y="33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4"/>
            <p:cNvSpPr/>
            <p:nvPr/>
          </p:nvSpPr>
          <p:spPr>
            <a:xfrm>
              <a:off x="1643050" y="22405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4"/>
            <p:cNvSpPr/>
            <p:nvPr/>
          </p:nvSpPr>
          <p:spPr>
            <a:xfrm>
              <a:off x="1650900" y="2245050"/>
              <a:ext cx="15700" cy="9150"/>
            </a:xfrm>
            <a:custGeom>
              <a:avLst/>
              <a:gdLst/>
              <a:ahLst/>
              <a:cxnLst/>
              <a:rect l="l" t="t" r="r" b="b"/>
              <a:pathLst>
                <a:path w="628" h="366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4" y="1"/>
                  </a:lnTo>
                  <a:close/>
                  <a:moveTo>
                    <a:pt x="599" y="199"/>
                  </a:moveTo>
                  <a:lnTo>
                    <a:pt x="315" y="365"/>
                  </a:lnTo>
                  <a:lnTo>
                    <a:pt x="315" y="365"/>
                  </a:lnTo>
                  <a:lnTo>
                    <a:pt x="599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4"/>
            <p:cNvSpPr/>
            <p:nvPr/>
          </p:nvSpPr>
          <p:spPr>
            <a:xfrm>
              <a:off x="1658775" y="224960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0"/>
                  </a:moveTo>
                  <a:lnTo>
                    <a:pt x="0" y="183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314" y="364"/>
                  </a:lnTo>
                  <a:lnTo>
                    <a:pt x="314" y="364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4"/>
            <p:cNvSpPr/>
            <p:nvPr/>
          </p:nvSpPr>
          <p:spPr>
            <a:xfrm>
              <a:off x="1666600" y="225417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4"/>
            <p:cNvSpPr/>
            <p:nvPr/>
          </p:nvSpPr>
          <p:spPr>
            <a:xfrm>
              <a:off x="1674475" y="22587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4"/>
            <p:cNvSpPr/>
            <p:nvPr/>
          </p:nvSpPr>
          <p:spPr>
            <a:xfrm>
              <a:off x="1682350" y="2263225"/>
              <a:ext cx="15650" cy="9100"/>
            </a:xfrm>
            <a:custGeom>
              <a:avLst/>
              <a:gdLst/>
              <a:ahLst/>
              <a:cxnLst/>
              <a:rect l="l" t="t" r="r" b="b"/>
              <a:pathLst>
                <a:path w="626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599" y="197"/>
                  </a:lnTo>
                  <a:lnTo>
                    <a:pt x="626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9" y="197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600" y="197"/>
                  </a:lnTo>
                  <a:lnTo>
                    <a:pt x="599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4"/>
            <p:cNvSpPr/>
            <p:nvPr/>
          </p:nvSpPr>
          <p:spPr>
            <a:xfrm>
              <a:off x="1690175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2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4"/>
            <p:cNvSpPr/>
            <p:nvPr/>
          </p:nvSpPr>
          <p:spPr>
            <a:xfrm>
              <a:off x="1698050" y="22723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7"/>
                  </a:lnTo>
                  <a:lnTo>
                    <a:pt x="313" y="32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4"/>
            <p:cNvSpPr/>
            <p:nvPr/>
          </p:nvSpPr>
          <p:spPr>
            <a:xfrm>
              <a:off x="1705900" y="22768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599" y="198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4"/>
            <p:cNvSpPr/>
            <p:nvPr/>
          </p:nvSpPr>
          <p:spPr>
            <a:xfrm>
              <a:off x="1713775" y="228135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2" y="1"/>
                  </a:lnTo>
                  <a:close/>
                  <a:moveTo>
                    <a:pt x="599" y="199"/>
                  </a:moveTo>
                  <a:lnTo>
                    <a:pt x="315" y="365"/>
                  </a:lnTo>
                  <a:lnTo>
                    <a:pt x="599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4"/>
            <p:cNvSpPr/>
            <p:nvPr/>
          </p:nvSpPr>
          <p:spPr>
            <a:xfrm>
              <a:off x="1721650" y="2285875"/>
              <a:ext cx="15675" cy="9150"/>
            </a:xfrm>
            <a:custGeom>
              <a:avLst/>
              <a:gdLst/>
              <a:ahLst/>
              <a:cxnLst/>
              <a:rect l="l" t="t" r="r" b="b"/>
              <a:pathLst>
                <a:path w="627" h="366" extrusionOk="0">
                  <a:moveTo>
                    <a:pt x="312" y="1"/>
                  </a:moveTo>
                  <a:lnTo>
                    <a:pt x="0" y="184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313" y="365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4"/>
            <p:cNvSpPr/>
            <p:nvPr/>
          </p:nvSpPr>
          <p:spPr>
            <a:xfrm>
              <a:off x="1729475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4"/>
            <p:cNvSpPr/>
            <p:nvPr/>
          </p:nvSpPr>
          <p:spPr>
            <a:xfrm>
              <a:off x="1737350" y="2295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4"/>
            <p:cNvSpPr/>
            <p:nvPr/>
          </p:nvSpPr>
          <p:spPr>
            <a:xfrm>
              <a:off x="1745175" y="2299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4"/>
            <p:cNvSpPr/>
            <p:nvPr/>
          </p:nvSpPr>
          <p:spPr>
            <a:xfrm>
              <a:off x="1753050" y="23040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4"/>
            <p:cNvSpPr/>
            <p:nvPr/>
          </p:nvSpPr>
          <p:spPr>
            <a:xfrm>
              <a:off x="1760900" y="2308575"/>
              <a:ext cx="16375" cy="9525"/>
            </a:xfrm>
            <a:custGeom>
              <a:avLst/>
              <a:gdLst/>
              <a:ahLst/>
              <a:cxnLst/>
              <a:rect l="l" t="t" r="r" b="b"/>
              <a:pathLst>
                <a:path w="655" h="381" extrusionOk="0">
                  <a:moveTo>
                    <a:pt x="313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3" y="33"/>
                  </a:lnTo>
                  <a:lnTo>
                    <a:pt x="601" y="198"/>
                  </a:lnTo>
                  <a:lnTo>
                    <a:pt x="315" y="363"/>
                  </a:lnTo>
                  <a:lnTo>
                    <a:pt x="343" y="380"/>
                  </a:lnTo>
                  <a:lnTo>
                    <a:pt x="655" y="198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4"/>
            <p:cNvSpPr/>
            <p:nvPr/>
          </p:nvSpPr>
          <p:spPr>
            <a:xfrm>
              <a:off x="1618825" y="2236000"/>
              <a:ext cx="16375" cy="9075"/>
            </a:xfrm>
            <a:custGeom>
              <a:avLst/>
              <a:gdLst/>
              <a:ahLst/>
              <a:cxnLst/>
              <a:rect l="l" t="t" r="r" b="b"/>
              <a:pathLst>
                <a:path w="655" h="363" extrusionOk="0">
                  <a:moveTo>
                    <a:pt x="28" y="182"/>
                  </a:moveTo>
                  <a:lnTo>
                    <a:pt x="0" y="199"/>
                  </a:lnTo>
                  <a:lnTo>
                    <a:pt x="0" y="199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8" y="182"/>
                  </a:lnTo>
                  <a:close/>
                  <a:moveTo>
                    <a:pt x="340" y="0"/>
                  </a:moveTo>
                  <a:lnTo>
                    <a:pt x="314" y="16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56" y="199"/>
                  </a:lnTo>
                  <a:lnTo>
                    <a:pt x="342" y="33"/>
                  </a:lnTo>
                  <a:lnTo>
                    <a:pt x="627" y="197"/>
                  </a:lnTo>
                  <a:lnTo>
                    <a:pt x="343" y="363"/>
                  </a:lnTo>
                  <a:lnTo>
                    <a:pt x="343" y="363"/>
                  </a:lnTo>
                  <a:lnTo>
                    <a:pt x="655" y="182"/>
                  </a:lnTo>
                  <a:lnTo>
                    <a:pt x="368" y="1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4"/>
            <p:cNvSpPr/>
            <p:nvPr/>
          </p:nvSpPr>
          <p:spPr>
            <a:xfrm>
              <a:off x="1627400" y="224052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9" y="198"/>
                  </a:moveTo>
                  <a:lnTo>
                    <a:pt x="313" y="365"/>
                  </a:lnTo>
                  <a:lnTo>
                    <a:pt x="599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4"/>
            <p:cNvSpPr/>
            <p:nvPr/>
          </p:nvSpPr>
          <p:spPr>
            <a:xfrm>
              <a:off x="1635225" y="2245050"/>
              <a:ext cx="15700" cy="9150"/>
            </a:xfrm>
            <a:custGeom>
              <a:avLst/>
              <a:gdLst/>
              <a:ahLst/>
              <a:cxnLst/>
              <a:rect l="l" t="t" r="r" b="b"/>
              <a:pathLst>
                <a:path w="628" h="366" extrusionOk="0">
                  <a:moveTo>
                    <a:pt x="314" y="1"/>
                  </a:moveTo>
                  <a:lnTo>
                    <a:pt x="0" y="184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5" y="365"/>
                  </a:lnTo>
                  <a:lnTo>
                    <a:pt x="315" y="365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4"/>
            <p:cNvSpPr/>
            <p:nvPr/>
          </p:nvSpPr>
          <p:spPr>
            <a:xfrm>
              <a:off x="1643100" y="22496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0" y="183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600" y="198"/>
                  </a:lnTo>
                  <a:lnTo>
                    <a:pt x="314" y="364"/>
                  </a:lnTo>
                  <a:lnTo>
                    <a:pt x="314" y="364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4"/>
            <p:cNvSpPr/>
            <p:nvPr/>
          </p:nvSpPr>
          <p:spPr>
            <a:xfrm>
              <a:off x="1650925" y="225417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1"/>
                  </a:lnTo>
                  <a:lnTo>
                    <a:pt x="342" y="15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4"/>
            <p:cNvSpPr/>
            <p:nvPr/>
          </p:nvSpPr>
          <p:spPr>
            <a:xfrm>
              <a:off x="1658800" y="22587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4"/>
            <p:cNvSpPr/>
            <p:nvPr/>
          </p:nvSpPr>
          <p:spPr>
            <a:xfrm>
              <a:off x="1666675" y="22632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4"/>
            <p:cNvSpPr/>
            <p:nvPr/>
          </p:nvSpPr>
          <p:spPr>
            <a:xfrm>
              <a:off x="1674525" y="22677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3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3" y="32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4"/>
            <p:cNvSpPr/>
            <p:nvPr/>
          </p:nvSpPr>
          <p:spPr>
            <a:xfrm>
              <a:off x="1682375" y="22723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9" y="197"/>
                  </a:lnTo>
                  <a:lnTo>
                    <a:pt x="313" y="32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4"/>
            <p:cNvSpPr/>
            <p:nvPr/>
          </p:nvSpPr>
          <p:spPr>
            <a:xfrm>
              <a:off x="1690225" y="2276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0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4"/>
            <p:cNvSpPr/>
            <p:nvPr/>
          </p:nvSpPr>
          <p:spPr>
            <a:xfrm>
              <a:off x="1698100" y="22813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1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2" y="1"/>
                  </a:lnTo>
                  <a:close/>
                  <a:moveTo>
                    <a:pt x="599" y="199"/>
                  </a:moveTo>
                  <a:lnTo>
                    <a:pt x="315" y="365"/>
                  </a:lnTo>
                  <a:lnTo>
                    <a:pt x="599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4"/>
            <p:cNvSpPr/>
            <p:nvPr/>
          </p:nvSpPr>
          <p:spPr>
            <a:xfrm>
              <a:off x="1705975" y="2285875"/>
              <a:ext cx="15700" cy="9150"/>
            </a:xfrm>
            <a:custGeom>
              <a:avLst/>
              <a:gdLst/>
              <a:ahLst/>
              <a:cxnLst/>
              <a:rect l="l" t="t" r="r" b="b"/>
              <a:pathLst>
                <a:path w="628" h="366" extrusionOk="0">
                  <a:moveTo>
                    <a:pt x="312" y="1"/>
                  </a:moveTo>
                  <a:lnTo>
                    <a:pt x="0" y="184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314" y="365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4"/>
            <p:cNvSpPr/>
            <p:nvPr/>
          </p:nvSpPr>
          <p:spPr>
            <a:xfrm>
              <a:off x="1713800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4"/>
            <p:cNvSpPr/>
            <p:nvPr/>
          </p:nvSpPr>
          <p:spPr>
            <a:xfrm>
              <a:off x="1721675" y="2295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4"/>
            <p:cNvSpPr/>
            <p:nvPr/>
          </p:nvSpPr>
          <p:spPr>
            <a:xfrm>
              <a:off x="1729500" y="2299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4"/>
            <p:cNvSpPr/>
            <p:nvPr/>
          </p:nvSpPr>
          <p:spPr>
            <a:xfrm>
              <a:off x="1737375" y="23040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4"/>
            <p:cNvSpPr/>
            <p:nvPr/>
          </p:nvSpPr>
          <p:spPr>
            <a:xfrm>
              <a:off x="1745250" y="230857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8"/>
                  </a:lnTo>
                  <a:lnTo>
                    <a:pt x="313" y="33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26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  <a:moveTo>
                    <a:pt x="600" y="197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600" y="198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4"/>
            <p:cNvSpPr/>
            <p:nvPr/>
          </p:nvSpPr>
          <p:spPr>
            <a:xfrm>
              <a:off x="1753100" y="2313125"/>
              <a:ext cx="16375" cy="9500"/>
            </a:xfrm>
            <a:custGeom>
              <a:avLst/>
              <a:gdLst/>
              <a:ahLst/>
              <a:cxnLst/>
              <a:rect l="l" t="t" r="r" b="b"/>
              <a:pathLst>
                <a:path w="655" h="380" extrusionOk="0">
                  <a:moveTo>
                    <a:pt x="312" y="0"/>
                  </a:moveTo>
                  <a:lnTo>
                    <a:pt x="0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599" y="198"/>
                  </a:lnTo>
                  <a:lnTo>
                    <a:pt x="315" y="363"/>
                  </a:lnTo>
                  <a:lnTo>
                    <a:pt x="343" y="380"/>
                  </a:lnTo>
                  <a:lnTo>
                    <a:pt x="655" y="198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4"/>
            <p:cNvSpPr/>
            <p:nvPr/>
          </p:nvSpPr>
          <p:spPr>
            <a:xfrm>
              <a:off x="1611025" y="2240525"/>
              <a:ext cx="16400" cy="9125"/>
            </a:xfrm>
            <a:custGeom>
              <a:avLst/>
              <a:gdLst/>
              <a:ahLst/>
              <a:cxnLst/>
              <a:rect l="l" t="t" r="r" b="b"/>
              <a:pathLst>
                <a:path w="656" h="365" extrusionOk="0">
                  <a:moveTo>
                    <a:pt x="28" y="182"/>
                  </a:moveTo>
                  <a:lnTo>
                    <a:pt x="1" y="199"/>
                  </a:lnTo>
                  <a:lnTo>
                    <a:pt x="1" y="199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8" y="182"/>
                  </a:lnTo>
                  <a:close/>
                  <a:moveTo>
                    <a:pt x="340" y="1"/>
                  </a:moveTo>
                  <a:lnTo>
                    <a:pt x="312" y="18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54" y="199"/>
                  </a:lnTo>
                  <a:lnTo>
                    <a:pt x="340" y="33"/>
                  </a:lnTo>
                  <a:lnTo>
                    <a:pt x="627" y="198"/>
                  </a:lnTo>
                  <a:lnTo>
                    <a:pt x="627" y="198"/>
                  </a:lnTo>
                  <a:lnTo>
                    <a:pt x="655" y="182"/>
                  </a:lnTo>
                  <a:lnTo>
                    <a:pt x="368" y="18"/>
                  </a:lnTo>
                  <a:lnTo>
                    <a:pt x="340" y="1"/>
                  </a:lnTo>
                  <a:close/>
                  <a:moveTo>
                    <a:pt x="627" y="198"/>
                  </a:moveTo>
                  <a:lnTo>
                    <a:pt x="342" y="365"/>
                  </a:lnTo>
                  <a:lnTo>
                    <a:pt x="342" y="365"/>
                  </a:lnTo>
                  <a:lnTo>
                    <a:pt x="627" y="199"/>
                  </a:lnTo>
                  <a:lnTo>
                    <a:pt x="627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4"/>
            <p:cNvSpPr/>
            <p:nvPr/>
          </p:nvSpPr>
          <p:spPr>
            <a:xfrm>
              <a:off x="1619550" y="2245050"/>
              <a:ext cx="15700" cy="9150"/>
            </a:xfrm>
            <a:custGeom>
              <a:avLst/>
              <a:gdLst/>
              <a:ahLst/>
              <a:cxnLst/>
              <a:rect l="l" t="t" r="r" b="b"/>
              <a:pathLst>
                <a:path w="628" h="366" extrusionOk="0">
                  <a:moveTo>
                    <a:pt x="314" y="1"/>
                  </a:moveTo>
                  <a:lnTo>
                    <a:pt x="1" y="184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1" y="199"/>
                  </a:lnTo>
                  <a:lnTo>
                    <a:pt x="601" y="199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4" y="1"/>
                  </a:lnTo>
                  <a:close/>
                  <a:moveTo>
                    <a:pt x="601" y="199"/>
                  </a:moveTo>
                  <a:lnTo>
                    <a:pt x="316" y="365"/>
                  </a:lnTo>
                  <a:lnTo>
                    <a:pt x="316" y="365"/>
                  </a:lnTo>
                  <a:lnTo>
                    <a:pt x="601" y="199"/>
                  </a:lnTo>
                  <a:lnTo>
                    <a:pt x="601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4"/>
            <p:cNvSpPr/>
            <p:nvPr/>
          </p:nvSpPr>
          <p:spPr>
            <a:xfrm>
              <a:off x="1627425" y="22496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4"/>
            <p:cNvSpPr/>
            <p:nvPr/>
          </p:nvSpPr>
          <p:spPr>
            <a:xfrm>
              <a:off x="1635250" y="225417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1"/>
                  </a:lnTo>
                  <a:lnTo>
                    <a:pt x="342" y="15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4"/>
            <p:cNvSpPr/>
            <p:nvPr/>
          </p:nvSpPr>
          <p:spPr>
            <a:xfrm>
              <a:off x="1643125" y="22587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4"/>
            <p:cNvSpPr/>
            <p:nvPr/>
          </p:nvSpPr>
          <p:spPr>
            <a:xfrm>
              <a:off x="1651000" y="22632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4"/>
            <p:cNvSpPr/>
            <p:nvPr/>
          </p:nvSpPr>
          <p:spPr>
            <a:xfrm>
              <a:off x="1658850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3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4"/>
            <p:cNvSpPr/>
            <p:nvPr/>
          </p:nvSpPr>
          <p:spPr>
            <a:xfrm>
              <a:off x="1666725" y="22723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599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4"/>
            <p:cNvSpPr/>
            <p:nvPr/>
          </p:nvSpPr>
          <p:spPr>
            <a:xfrm>
              <a:off x="1674550" y="2276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27" y="182"/>
                  </a:lnTo>
                  <a:lnTo>
                    <a:pt x="342" y="16"/>
                  </a:lnTo>
                  <a:lnTo>
                    <a:pt x="314" y="0"/>
                  </a:lnTo>
                  <a:close/>
                  <a:moveTo>
                    <a:pt x="600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4"/>
            <p:cNvSpPr/>
            <p:nvPr/>
          </p:nvSpPr>
          <p:spPr>
            <a:xfrm>
              <a:off x="1682425" y="22813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1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600" y="199"/>
                  </a:lnTo>
                  <a:lnTo>
                    <a:pt x="315" y="365"/>
                  </a:lnTo>
                  <a:lnTo>
                    <a:pt x="627" y="183"/>
                  </a:lnTo>
                  <a:lnTo>
                    <a:pt x="340" y="18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4"/>
            <p:cNvSpPr/>
            <p:nvPr/>
          </p:nvSpPr>
          <p:spPr>
            <a:xfrm>
              <a:off x="1690300" y="2285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0"/>
                  </a:moveTo>
                  <a:lnTo>
                    <a:pt x="0" y="182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4"/>
            <p:cNvSpPr/>
            <p:nvPr/>
          </p:nvSpPr>
          <p:spPr>
            <a:xfrm>
              <a:off x="1698125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4"/>
            <p:cNvSpPr/>
            <p:nvPr/>
          </p:nvSpPr>
          <p:spPr>
            <a:xfrm>
              <a:off x="1706000" y="2295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4"/>
            <p:cNvSpPr/>
            <p:nvPr/>
          </p:nvSpPr>
          <p:spPr>
            <a:xfrm>
              <a:off x="1713850" y="22995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4"/>
            <p:cNvSpPr/>
            <p:nvPr/>
          </p:nvSpPr>
          <p:spPr>
            <a:xfrm>
              <a:off x="1721725" y="23040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4"/>
            <p:cNvSpPr/>
            <p:nvPr/>
          </p:nvSpPr>
          <p:spPr>
            <a:xfrm>
              <a:off x="1729600" y="230857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8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4"/>
            <p:cNvSpPr/>
            <p:nvPr/>
          </p:nvSpPr>
          <p:spPr>
            <a:xfrm>
              <a:off x="1737425" y="23131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599" y="198"/>
                  </a:moveTo>
                  <a:lnTo>
                    <a:pt x="315" y="364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4"/>
            <p:cNvSpPr/>
            <p:nvPr/>
          </p:nvSpPr>
          <p:spPr>
            <a:xfrm>
              <a:off x="1745300" y="2317650"/>
              <a:ext cx="16375" cy="9500"/>
            </a:xfrm>
            <a:custGeom>
              <a:avLst/>
              <a:gdLst/>
              <a:ahLst/>
              <a:cxnLst/>
              <a:rect l="l" t="t" r="r" b="b"/>
              <a:pathLst>
                <a:path w="655" h="380" extrusionOk="0">
                  <a:moveTo>
                    <a:pt x="312" y="0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314" y="365"/>
                  </a:lnTo>
                  <a:lnTo>
                    <a:pt x="341" y="380"/>
                  </a:lnTo>
                  <a:lnTo>
                    <a:pt x="655" y="199"/>
                  </a:lnTo>
                  <a:lnTo>
                    <a:pt x="627" y="182"/>
                  </a:lnTo>
                  <a:lnTo>
                    <a:pt x="340" y="17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4"/>
            <p:cNvSpPr/>
            <p:nvPr/>
          </p:nvSpPr>
          <p:spPr>
            <a:xfrm>
              <a:off x="1603225" y="2245050"/>
              <a:ext cx="16350" cy="9150"/>
            </a:xfrm>
            <a:custGeom>
              <a:avLst/>
              <a:gdLst/>
              <a:ahLst/>
              <a:cxnLst/>
              <a:rect l="l" t="t" r="r" b="b"/>
              <a:pathLst>
                <a:path w="654" h="366" extrusionOk="0">
                  <a:moveTo>
                    <a:pt x="27" y="184"/>
                  </a:moveTo>
                  <a:lnTo>
                    <a:pt x="1" y="199"/>
                  </a:lnTo>
                  <a:lnTo>
                    <a:pt x="1" y="199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4"/>
                  </a:lnTo>
                  <a:close/>
                  <a:moveTo>
                    <a:pt x="340" y="1"/>
                  </a:moveTo>
                  <a:lnTo>
                    <a:pt x="313" y="18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54" y="199"/>
                  </a:lnTo>
                  <a:lnTo>
                    <a:pt x="340" y="33"/>
                  </a:lnTo>
                  <a:lnTo>
                    <a:pt x="627" y="199"/>
                  </a:lnTo>
                  <a:lnTo>
                    <a:pt x="627" y="199"/>
                  </a:lnTo>
                  <a:lnTo>
                    <a:pt x="654" y="184"/>
                  </a:lnTo>
                  <a:lnTo>
                    <a:pt x="366" y="18"/>
                  </a:lnTo>
                  <a:lnTo>
                    <a:pt x="340" y="1"/>
                  </a:lnTo>
                  <a:close/>
                  <a:moveTo>
                    <a:pt x="627" y="199"/>
                  </a:moveTo>
                  <a:lnTo>
                    <a:pt x="342" y="365"/>
                  </a:lnTo>
                  <a:lnTo>
                    <a:pt x="342" y="365"/>
                  </a:lnTo>
                  <a:lnTo>
                    <a:pt x="628" y="199"/>
                  </a:lnTo>
                  <a:lnTo>
                    <a:pt x="627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4"/>
            <p:cNvSpPr/>
            <p:nvPr/>
          </p:nvSpPr>
          <p:spPr>
            <a:xfrm>
              <a:off x="1611750" y="22496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4"/>
            <p:cNvSpPr/>
            <p:nvPr/>
          </p:nvSpPr>
          <p:spPr>
            <a:xfrm>
              <a:off x="1619625" y="2254175"/>
              <a:ext cx="15650" cy="9075"/>
            </a:xfrm>
            <a:custGeom>
              <a:avLst/>
              <a:gdLst/>
              <a:ahLst/>
              <a:cxnLst/>
              <a:rect l="l" t="t" r="r" b="b"/>
              <a:pathLst>
                <a:path w="626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26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  <a:moveTo>
                    <a:pt x="600" y="197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600" y="197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4"/>
            <p:cNvSpPr/>
            <p:nvPr/>
          </p:nvSpPr>
          <p:spPr>
            <a:xfrm>
              <a:off x="1627475" y="22587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4"/>
            <p:cNvSpPr/>
            <p:nvPr/>
          </p:nvSpPr>
          <p:spPr>
            <a:xfrm>
              <a:off x="1635350" y="226322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4"/>
            <p:cNvSpPr/>
            <p:nvPr/>
          </p:nvSpPr>
          <p:spPr>
            <a:xfrm>
              <a:off x="1643175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3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4"/>
            <p:cNvSpPr/>
            <p:nvPr/>
          </p:nvSpPr>
          <p:spPr>
            <a:xfrm>
              <a:off x="1651050" y="22723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4"/>
            <p:cNvSpPr/>
            <p:nvPr/>
          </p:nvSpPr>
          <p:spPr>
            <a:xfrm>
              <a:off x="1658875" y="2276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28" y="182"/>
                  </a:lnTo>
                  <a:lnTo>
                    <a:pt x="342" y="17"/>
                  </a:lnTo>
                  <a:lnTo>
                    <a:pt x="314" y="0"/>
                  </a:lnTo>
                  <a:close/>
                  <a:moveTo>
                    <a:pt x="600" y="198"/>
                  </a:moveTo>
                  <a:lnTo>
                    <a:pt x="316" y="364"/>
                  </a:lnTo>
                  <a:lnTo>
                    <a:pt x="316" y="364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4"/>
            <p:cNvSpPr/>
            <p:nvPr/>
          </p:nvSpPr>
          <p:spPr>
            <a:xfrm>
              <a:off x="1666750" y="22813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9"/>
                  </a:lnTo>
                  <a:lnTo>
                    <a:pt x="316" y="365"/>
                  </a:lnTo>
                  <a:lnTo>
                    <a:pt x="627" y="183"/>
                  </a:lnTo>
                  <a:lnTo>
                    <a:pt x="340" y="18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4"/>
            <p:cNvSpPr/>
            <p:nvPr/>
          </p:nvSpPr>
          <p:spPr>
            <a:xfrm>
              <a:off x="1674625" y="2285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0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4"/>
            <p:cNvSpPr/>
            <p:nvPr/>
          </p:nvSpPr>
          <p:spPr>
            <a:xfrm>
              <a:off x="1682475" y="22904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3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4"/>
            <p:cNvSpPr/>
            <p:nvPr/>
          </p:nvSpPr>
          <p:spPr>
            <a:xfrm>
              <a:off x="1690325" y="2295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9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4"/>
            <p:cNvSpPr/>
            <p:nvPr/>
          </p:nvSpPr>
          <p:spPr>
            <a:xfrm>
              <a:off x="1698175" y="2299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4"/>
            <p:cNvSpPr/>
            <p:nvPr/>
          </p:nvSpPr>
          <p:spPr>
            <a:xfrm>
              <a:off x="1706050" y="23040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3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4"/>
            <p:cNvSpPr/>
            <p:nvPr/>
          </p:nvSpPr>
          <p:spPr>
            <a:xfrm>
              <a:off x="1713925" y="23085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9" y="199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599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4"/>
            <p:cNvSpPr/>
            <p:nvPr/>
          </p:nvSpPr>
          <p:spPr>
            <a:xfrm>
              <a:off x="1721750" y="23131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7" y="181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600" y="198"/>
                  </a:moveTo>
                  <a:lnTo>
                    <a:pt x="316" y="364"/>
                  </a:lnTo>
                  <a:lnTo>
                    <a:pt x="601" y="198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4"/>
            <p:cNvSpPr/>
            <p:nvPr/>
          </p:nvSpPr>
          <p:spPr>
            <a:xfrm>
              <a:off x="1729625" y="23176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600" y="199"/>
                  </a:lnTo>
                  <a:lnTo>
                    <a:pt x="314" y="365"/>
                  </a:lnTo>
                  <a:lnTo>
                    <a:pt x="314" y="365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4"/>
            <p:cNvSpPr/>
            <p:nvPr/>
          </p:nvSpPr>
          <p:spPr>
            <a:xfrm>
              <a:off x="1737450" y="2322225"/>
              <a:ext cx="16400" cy="9475"/>
            </a:xfrm>
            <a:custGeom>
              <a:avLst/>
              <a:gdLst/>
              <a:ahLst/>
              <a:cxnLst/>
              <a:rect l="l" t="t" r="r" b="b"/>
              <a:pathLst>
                <a:path w="656" h="379" extrusionOk="0">
                  <a:moveTo>
                    <a:pt x="314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2" y="197"/>
                  </a:lnTo>
                  <a:lnTo>
                    <a:pt x="316" y="363"/>
                  </a:lnTo>
                  <a:lnTo>
                    <a:pt x="344" y="378"/>
                  </a:lnTo>
                  <a:lnTo>
                    <a:pt x="655" y="197"/>
                  </a:lnTo>
                  <a:lnTo>
                    <a:pt x="628" y="182"/>
                  </a:lnTo>
                  <a:lnTo>
                    <a:pt x="342" y="16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4"/>
            <p:cNvSpPr/>
            <p:nvPr/>
          </p:nvSpPr>
          <p:spPr>
            <a:xfrm>
              <a:off x="1595400" y="2249625"/>
              <a:ext cx="16375" cy="9100"/>
            </a:xfrm>
            <a:custGeom>
              <a:avLst/>
              <a:gdLst/>
              <a:ahLst/>
              <a:cxnLst/>
              <a:rect l="l" t="t" r="r" b="b"/>
              <a:pathLst>
                <a:path w="655" h="364" extrusionOk="0">
                  <a:moveTo>
                    <a:pt x="340" y="1"/>
                  </a:moveTo>
                  <a:lnTo>
                    <a:pt x="314" y="16"/>
                  </a:lnTo>
                  <a:lnTo>
                    <a:pt x="0" y="197"/>
                  </a:lnTo>
                  <a:lnTo>
                    <a:pt x="28" y="182"/>
                  </a:lnTo>
                  <a:lnTo>
                    <a:pt x="56" y="197"/>
                  </a:lnTo>
                  <a:lnTo>
                    <a:pt x="340" y="31"/>
                  </a:lnTo>
                  <a:lnTo>
                    <a:pt x="627" y="197"/>
                  </a:lnTo>
                  <a:lnTo>
                    <a:pt x="343" y="363"/>
                  </a:lnTo>
                  <a:lnTo>
                    <a:pt x="343" y="363"/>
                  </a:lnTo>
                  <a:lnTo>
                    <a:pt x="655" y="182"/>
                  </a:lnTo>
                  <a:lnTo>
                    <a:pt x="367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4"/>
            <p:cNvSpPr/>
            <p:nvPr/>
          </p:nvSpPr>
          <p:spPr>
            <a:xfrm>
              <a:off x="1603950" y="225417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4"/>
            <p:cNvSpPr/>
            <p:nvPr/>
          </p:nvSpPr>
          <p:spPr>
            <a:xfrm>
              <a:off x="1611800" y="22587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4"/>
            <p:cNvSpPr/>
            <p:nvPr/>
          </p:nvSpPr>
          <p:spPr>
            <a:xfrm>
              <a:off x="1619675" y="22632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4"/>
            <p:cNvSpPr/>
            <p:nvPr/>
          </p:nvSpPr>
          <p:spPr>
            <a:xfrm>
              <a:off x="1627500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6" y="363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4"/>
            <p:cNvSpPr/>
            <p:nvPr/>
          </p:nvSpPr>
          <p:spPr>
            <a:xfrm>
              <a:off x="1635375" y="22723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1" y="181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6" y="364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4"/>
            <p:cNvSpPr/>
            <p:nvPr/>
          </p:nvSpPr>
          <p:spPr>
            <a:xfrm>
              <a:off x="1643250" y="2276825"/>
              <a:ext cx="15650" cy="9125"/>
            </a:xfrm>
            <a:custGeom>
              <a:avLst/>
              <a:gdLst/>
              <a:ahLst/>
              <a:cxnLst/>
              <a:rect l="l" t="t" r="r" b="b"/>
              <a:pathLst>
                <a:path w="626" h="365" extrusionOk="0">
                  <a:moveTo>
                    <a:pt x="312" y="0"/>
                  </a:moveTo>
                  <a:lnTo>
                    <a:pt x="1" y="183"/>
                  </a:lnTo>
                  <a:lnTo>
                    <a:pt x="27" y="199"/>
                  </a:lnTo>
                  <a:lnTo>
                    <a:pt x="312" y="33"/>
                  </a:lnTo>
                  <a:lnTo>
                    <a:pt x="598" y="198"/>
                  </a:lnTo>
                  <a:lnTo>
                    <a:pt x="626" y="182"/>
                  </a:lnTo>
                  <a:lnTo>
                    <a:pt x="340" y="17"/>
                  </a:lnTo>
                  <a:lnTo>
                    <a:pt x="312" y="0"/>
                  </a:lnTo>
                  <a:close/>
                  <a:moveTo>
                    <a:pt x="598" y="198"/>
                  </a:moveTo>
                  <a:lnTo>
                    <a:pt x="314" y="364"/>
                  </a:lnTo>
                  <a:lnTo>
                    <a:pt x="314" y="364"/>
                  </a:lnTo>
                  <a:lnTo>
                    <a:pt x="600" y="199"/>
                  </a:lnTo>
                  <a:lnTo>
                    <a:pt x="598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4"/>
            <p:cNvSpPr/>
            <p:nvPr/>
          </p:nvSpPr>
          <p:spPr>
            <a:xfrm>
              <a:off x="1651075" y="22813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3"/>
                  </a:lnTo>
                  <a:lnTo>
                    <a:pt x="29" y="199"/>
                  </a:lnTo>
                  <a:lnTo>
                    <a:pt x="314" y="33"/>
                  </a:lnTo>
                  <a:lnTo>
                    <a:pt x="600" y="199"/>
                  </a:lnTo>
                  <a:lnTo>
                    <a:pt x="316" y="365"/>
                  </a:lnTo>
                  <a:lnTo>
                    <a:pt x="628" y="183"/>
                  </a:lnTo>
                  <a:lnTo>
                    <a:pt x="340" y="18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4"/>
            <p:cNvSpPr/>
            <p:nvPr/>
          </p:nvSpPr>
          <p:spPr>
            <a:xfrm>
              <a:off x="1658950" y="2285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0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4"/>
            <p:cNvSpPr/>
            <p:nvPr/>
          </p:nvSpPr>
          <p:spPr>
            <a:xfrm>
              <a:off x="1666800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4"/>
            <p:cNvSpPr/>
            <p:nvPr/>
          </p:nvSpPr>
          <p:spPr>
            <a:xfrm>
              <a:off x="1674675" y="22950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4"/>
            <p:cNvSpPr/>
            <p:nvPr/>
          </p:nvSpPr>
          <p:spPr>
            <a:xfrm>
              <a:off x="1682550" y="2299525"/>
              <a:ext cx="15650" cy="9075"/>
            </a:xfrm>
            <a:custGeom>
              <a:avLst/>
              <a:gdLst/>
              <a:ahLst/>
              <a:cxnLst/>
              <a:rect l="l" t="t" r="r" b="b"/>
              <a:pathLst>
                <a:path w="626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599" y="197"/>
                  </a:lnTo>
                  <a:lnTo>
                    <a:pt x="625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  <a:moveTo>
                    <a:pt x="599" y="197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599" y="197"/>
                  </a:lnTo>
                  <a:lnTo>
                    <a:pt x="599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4"/>
            <p:cNvSpPr/>
            <p:nvPr/>
          </p:nvSpPr>
          <p:spPr>
            <a:xfrm>
              <a:off x="1690375" y="23040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4"/>
            <p:cNvSpPr/>
            <p:nvPr/>
          </p:nvSpPr>
          <p:spPr>
            <a:xfrm>
              <a:off x="1698250" y="230857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1"/>
                  </a:moveTo>
                  <a:lnTo>
                    <a:pt x="0" y="182"/>
                  </a:lnTo>
                  <a:lnTo>
                    <a:pt x="27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9" y="199"/>
                  </a:moveTo>
                  <a:lnTo>
                    <a:pt x="314" y="365"/>
                  </a:lnTo>
                  <a:lnTo>
                    <a:pt x="600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4"/>
            <p:cNvSpPr/>
            <p:nvPr/>
          </p:nvSpPr>
          <p:spPr>
            <a:xfrm>
              <a:off x="1706075" y="23131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3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8" y="181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600" y="198"/>
                  </a:moveTo>
                  <a:lnTo>
                    <a:pt x="316" y="364"/>
                  </a:lnTo>
                  <a:lnTo>
                    <a:pt x="602" y="198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4"/>
            <p:cNvSpPr/>
            <p:nvPr/>
          </p:nvSpPr>
          <p:spPr>
            <a:xfrm>
              <a:off x="1713950" y="23176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4" y="365"/>
                  </a:lnTo>
                  <a:lnTo>
                    <a:pt x="628" y="183"/>
                  </a:lnTo>
                  <a:lnTo>
                    <a:pt x="340" y="17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4"/>
            <p:cNvSpPr/>
            <p:nvPr/>
          </p:nvSpPr>
          <p:spPr>
            <a:xfrm>
              <a:off x="1721800" y="23222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4"/>
            <p:cNvSpPr/>
            <p:nvPr/>
          </p:nvSpPr>
          <p:spPr>
            <a:xfrm>
              <a:off x="1729675" y="2326750"/>
              <a:ext cx="16375" cy="9475"/>
            </a:xfrm>
            <a:custGeom>
              <a:avLst/>
              <a:gdLst/>
              <a:ahLst/>
              <a:cxnLst/>
              <a:rect l="l" t="t" r="r" b="b"/>
              <a:pathLst>
                <a:path w="655" h="379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341" y="378"/>
                  </a:lnTo>
                  <a:lnTo>
                    <a:pt x="655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4"/>
            <p:cNvSpPr/>
            <p:nvPr/>
          </p:nvSpPr>
          <p:spPr>
            <a:xfrm>
              <a:off x="1587600" y="2254175"/>
              <a:ext cx="16375" cy="9075"/>
            </a:xfrm>
            <a:custGeom>
              <a:avLst/>
              <a:gdLst/>
              <a:ahLst/>
              <a:cxnLst/>
              <a:rect l="l" t="t" r="r" b="b"/>
              <a:pathLst>
                <a:path w="655" h="363" extrusionOk="0">
                  <a:moveTo>
                    <a:pt x="340" y="0"/>
                  </a:moveTo>
                  <a:lnTo>
                    <a:pt x="312" y="15"/>
                  </a:lnTo>
                  <a:lnTo>
                    <a:pt x="0" y="197"/>
                  </a:lnTo>
                  <a:lnTo>
                    <a:pt x="28" y="181"/>
                  </a:lnTo>
                  <a:lnTo>
                    <a:pt x="54" y="197"/>
                  </a:lnTo>
                  <a:lnTo>
                    <a:pt x="340" y="31"/>
                  </a:lnTo>
                  <a:lnTo>
                    <a:pt x="627" y="197"/>
                  </a:lnTo>
                  <a:lnTo>
                    <a:pt x="342" y="363"/>
                  </a:lnTo>
                  <a:lnTo>
                    <a:pt x="342" y="363"/>
                  </a:lnTo>
                  <a:lnTo>
                    <a:pt x="655" y="181"/>
                  </a:lnTo>
                  <a:lnTo>
                    <a:pt x="368" y="1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4"/>
            <p:cNvSpPr/>
            <p:nvPr/>
          </p:nvSpPr>
          <p:spPr>
            <a:xfrm>
              <a:off x="1596125" y="22587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4"/>
            <p:cNvSpPr/>
            <p:nvPr/>
          </p:nvSpPr>
          <p:spPr>
            <a:xfrm>
              <a:off x="1604000" y="22632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3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4"/>
            <p:cNvSpPr/>
            <p:nvPr/>
          </p:nvSpPr>
          <p:spPr>
            <a:xfrm>
              <a:off x="1611825" y="2267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9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8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6" y="363"/>
                  </a:lnTo>
                  <a:lnTo>
                    <a:pt x="602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4"/>
            <p:cNvSpPr/>
            <p:nvPr/>
          </p:nvSpPr>
          <p:spPr>
            <a:xfrm>
              <a:off x="1619700" y="22723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1"/>
                  </a:lnTo>
                  <a:lnTo>
                    <a:pt x="28" y="198"/>
                  </a:lnTo>
                  <a:lnTo>
                    <a:pt x="313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1"/>
                  </a:lnTo>
                  <a:lnTo>
                    <a:pt x="340" y="17"/>
                  </a:lnTo>
                  <a:lnTo>
                    <a:pt x="313" y="0"/>
                  </a:lnTo>
                  <a:close/>
                  <a:moveTo>
                    <a:pt x="599" y="198"/>
                  </a:moveTo>
                  <a:lnTo>
                    <a:pt x="316" y="364"/>
                  </a:lnTo>
                  <a:lnTo>
                    <a:pt x="316" y="364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4"/>
            <p:cNvSpPr/>
            <p:nvPr/>
          </p:nvSpPr>
          <p:spPr>
            <a:xfrm>
              <a:off x="1627575" y="2276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4" y="364"/>
                  </a:lnTo>
                  <a:lnTo>
                    <a:pt x="628" y="183"/>
                  </a:lnTo>
                  <a:lnTo>
                    <a:pt x="340" y="17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4"/>
            <p:cNvSpPr/>
            <p:nvPr/>
          </p:nvSpPr>
          <p:spPr>
            <a:xfrm>
              <a:off x="1635425" y="22814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4"/>
            <p:cNvSpPr/>
            <p:nvPr/>
          </p:nvSpPr>
          <p:spPr>
            <a:xfrm>
              <a:off x="1643300" y="228592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4"/>
            <p:cNvSpPr/>
            <p:nvPr/>
          </p:nvSpPr>
          <p:spPr>
            <a:xfrm>
              <a:off x="1651125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4"/>
            <p:cNvSpPr/>
            <p:nvPr/>
          </p:nvSpPr>
          <p:spPr>
            <a:xfrm>
              <a:off x="1659000" y="2295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4"/>
            <p:cNvSpPr/>
            <p:nvPr/>
          </p:nvSpPr>
          <p:spPr>
            <a:xfrm>
              <a:off x="1666875" y="2299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4"/>
            <p:cNvSpPr/>
            <p:nvPr/>
          </p:nvSpPr>
          <p:spPr>
            <a:xfrm>
              <a:off x="1674700" y="23040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599" y="198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4"/>
            <p:cNvSpPr/>
            <p:nvPr/>
          </p:nvSpPr>
          <p:spPr>
            <a:xfrm>
              <a:off x="1682575" y="230857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3" y="1"/>
                  </a:lnTo>
                  <a:close/>
                  <a:moveTo>
                    <a:pt x="599" y="199"/>
                  </a:moveTo>
                  <a:lnTo>
                    <a:pt x="314" y="365"/>
                  </a:lnTo>
                  <a:lnTo>
                    <a:pt x="600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4"/>
            <p:cNvSpPr/>
            <p:nvPr/>
          </p:nvSpPr>
          <p:spPr>
            <a:xfrm>
              <a:off x="1690425" y="231312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3" y="0"/>
                  </a:moveTo>
                  <a:lnTo>
                    <a:pt x="0" y="183"/>
                  </a:lnTo>
                  <a:lnTo>
                    <a:pt x="28" y="198"/>
                  </a:lnTo>
                  <a:lnTo>
                    <a:pt x="313" y="32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3" y="0"/>
                  </a:lnTo>
                  <a:close/>
                  <a:moveTo>
                    <a:pt x="601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8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4"/>
            <p:cNvSpPr/>
            <p:nvPr/>
          </p:nvSpPr>
          <p:spPr>
            <a:xfrm>
              <a:off x="1698275" y="23176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9" y="198"/>
                  </a:lnTo>
                  <a:lnTo>
                    <a:pt x="313" y="32"/>
                  </a:lnTo>
                  <a:lnTo>
                    <a:pt x="600" y="198"/>
                  </a:lnTo>
                  <a:lnTo>
                    <a:pt x="316" y="364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4"/>
            <p:cNvSpPr/>
            <p:nvPr/>
          </p:nvSpPr>
          <p:spPr>
            <a:xfrm>
              <a:off x="1706150" y="23222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26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  <a:moveTo>
                    <a:pt x="600" y="197"/>
                  </a:moveTo>
                  <a:lnTo>
                    <a:pt x="314" y="363"/>
                  </a:lnTo>
                  <a:lnTo>
                    <a:pt x="600" y="197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4"/>
            <p:cNvSpPr/>
            <p:nvPr/>
          </p:nvSpPr>
          <p:spPr>
            <a:xfrm>
              <a:off x="1714000" y="2326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4"/>
            <p:cNvSpPr/>
            <p:nvPr/>
          </p:nvSpPr>
          <p:spPr>
            <a:xfrm>
              <a:off x="1721875" y="2331275"/>
              <a:ext cx="16350" cy="9475"/>
            </a:xfrm>
            <a:custGeom>
              <a:avLst/>
              <a:gdLst/>
              <a:ahLst/>
              <a:cxnLst/>
              <a:rect l="l" t="t" r="r" b="b"/>
              <a:pathLst>
                <a:path w="654" h="379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2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41" y="379"/>
                  </a:lnTo>
                  <a:lnTo>
                    <a:pt x="653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4"/>
            <p:cNvSpPr/>
            <p:nvPr/>
          </p:nvSpPr>
          <p:spPr>
            <a:xfrm>
              <a:off x="1579800" y="2258700"/>
              <a:ext cx="16350" cy="9075"/>
            </a:xfrm>
            <a:custGeom>
              <a:avLst/>
              <a:gdLst/>
              <a:ahLst/>
              <a:cxnLst/>
              <a:rect l="l" t="t" r="r" b="b"/>
              <a:pathLst>
                <a:path w="654" h="363" extrusionOk="0">
                  <a:moveTo>
                    <a:pt x="27" y="182"/>
                  </a:moveTo>
                  <a:lnTo>
                    <a:pt x="1" y="197"/>
                  </a:lnTo>
                  <a:lnTo>
                    <a:pt x="1" y="197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27" y="182"/>
                  </a:lnTo>
                  <a:close/>
                  <a:moveTo>
                    <a:pt x="340" y="0"/>
                  </a:moveTo>
                  <a:lnTo>
                    <a:pt x="312" y="16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54" y="197"/>
                  </a:lnTo>
                  <a:lnTo>
                    <a:pt x="340" y="31"/>
                  </a:lnTo>
                  <a:lnTo>
                    <a:pt x="627" y="197"/>
                  </a:lnTo>
                  <a:lnTo>
                    <a:pt x="627" y="197"/>
                  </a:lnTo>
                  <a:lnTo>
                    <a:pt x="654" y="182"/>
                  </a:lnTo>
                  <a:lnTo>
                    <a:pt x="366" y="16"/>
                  </a:lnTo>
                  <a:lnTo>
                    <a:pt x="340" y="0"/>
                  </a:lnTo>
                  <a:close/>
                  <a:moveTo>
                    <a:pt x="627" y="197"/>
                  </a:moveTo>
                  <a:lnTo>
                    <a:pt x="342" y="363"/>
                  </a:lnTo>
                  <a:lnTo>
                    <a:pt x="342" y="363"/>
                  </a:lnTo>
                  <a:lnTo>
                    <a:pt x="627" y="197"/>
                  </a:lnTo>
                  <a:lnTo>
                    <a:pt x="627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4"/>
            <p:cNvSpPr/>
            <p:nvPr/>
          </p:nvSpPr>
          <p:spPr>
            <a:xfrm>
              <a:off x="1588325" y="22632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4"/>
            <p:cNvSpPr/>
            <p:nvPr/>
          </p:nvSpPr>
          <p:spPr>
            <a:xfrm>
              <a:off x="1596175" y="226775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3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5" y="365"/>
                  </a:lnTo>
                  <a:lnTo>
                    <a:pt x="601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4"/>
            <p:cNvSpPr/>
            <p:nvPr/>
          </p:nvSpPr>
          <p:spPr>
            <a:xfrm>
              <a:off x="1604025" y="22723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9" y="198"/>
                  </a:lnTo>
                  <a:lnTo>
                    <a:pt x="314" y="32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8" y="181"/>
                  </a:lnTo>
                  <a:lnTo>
                    <a:pt x="341" y="17"/>
                  </a:lnTo>
                  <a:lnTo>
                    <a:pt x="313" y="0"/>
                  </a:lnTo>
                  <a:close/>
                  <a:moveTo>
                    <a:pt x="600" y="198"/>
                  </a:moveTo>
                  <a:lnTo>
                    <a:pt x="316" y="364"/>
                  </a:lnTo>
                  <a:lnTo>
                    <a:pt x="316" y="364"/>
                  </a:lnTo>
                  <a:lnTo>
                    <a:pt x="600" y="198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4"/>
            <p:cNvSpPr/>
            <p:nvPr/>
          </p:nvSpPr>
          <p:spPr>
            <a:xfrm>
              <a:off x="1611900" y="2276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4" y="364"/>
                  </a:lnTo>
                  <a:lnTo>
                    <a:pt x="628" y="183"/>
                  </a:lnTo>
                  <a:lnTo>
                    <a:pt x="340" y="17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4"/>
            <p:cNvSpPr/>
            <p:nvPr/>
          </p:nvSpPr>
          <p:spPr>
            <a:xfrm>
              <a:off x="1619750" y="22814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4"/>
            <p:cNvSpPr/>
            <p:nvPr/>
          </p:nvSpPr>
          <p:spPr>
            <a:xfrm>
              <a:off x="1627625" y="2285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4"/>
            <p:cNvSpPr/>
            <p:nvPr/>
          </p:nvSpPr>
          <p:spPr>
            <a:xfrm>
              <a:off x="1635450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4"/>
            <p:cNvSpPr/>
            <p:nvPr/>
          </p:nvSpPr>
          <p:spPr>
            <a:xfrm>
              <a:off x="1643325" y="2295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4"/>
            <p:cNvSpPr/>
            <p:nvPr/>
          </p:nvSpPr>
          <p:spPr>
            <a:xfrm>
              <a:off x="1651200" y="2299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1" y="182"/>
                  </a:lnTo>
                  <a:lnTo>
                    <a:pt x="27" y="199"/>
                  </a:lnTo>
                  <a:lnTo>
                    <a:pt x="312" y="33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4"/>
            <p:cNvSpPr/>
            <p:nvPr/>
          </p:nvSpPr>
          <p:spPr>
            <a:xfrm>
              <a:off x="1659025" y="23040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1"/>
                  </a:moveTo>
                  <a:lnTo>
                    <a:pt x="1" y="182"/>
                  </a:lnTo>
                  <a:lnTo>
                    <a:pt x="29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6" y="365"/>
                  </a:lnTo>
                  <a:lnTo>
                    <a:pt x="602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4"/>
            <p:cNvSpPr/>
            <p:nvPr/>
          </p:nvSpPr>
          <p:spPr>
            <a:xfrm>
              <a:off x="1666900" y="230857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4"/>
                  </a:lnTo>
                  <a:lnTo>
                    <a:pt x="29" y="199"/>
                  </a:lnTo>
                  <a:lnTo>
                    <a:pt x="313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8" y="182"/>
                  </a:lnTo>
                  <a:lnTo>
                    <a:pt x="340" y="18"/>
                  </a:lnTo>
                  <a:lnTo>
                    <a:pt x="313" y="1"/>
                  </a:lnTo>
                  <a:close/>
                  <a:moveTo>
                    <a:pt x="599" y="199"/>
                  </a:moveTo>
                  <a:lnTo>
                    <a:pt x="314" y="365"/>
                  </a:lnTo>
                  <a:lnTo>
                    <a:pt x="600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4"/>
            <p:cNvSpPr/>
            <p:nvPr/>
          </p:nvSpPr>
          <p:spPr>
            <a:xfrm>
              <a:off x="1674750" y="23131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0" y="183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601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8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4"/>
            <p:cNvSpPr/>
            <p:nvPr/>
          </p:nvSpPr>
          <p:spPr>
            <a:xfrm>
              <a:off x="1682625" y="231767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315" y="364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4"/>
            <p:cNvSpPr/>
            <p:nvPr/>
          </p:nvSpPr>
          <p:spPr>
            <a:xfrm>
              <a:off x="1690500" y="23222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4"/>
            <p:cNvSpPr/>
            <p:nvPr/>
          </p:nvSpPr>
          <p:spPr>
            <a:xfrm>
              <a:off x="1698325" y="2326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4"/>
            <p:cNvSpPr/>
            <p:nvPr/>
          </p:nvSpPr>
          <p:spPr>
            <a:xfrm>
              <a:off x="1706200" y="23312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2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4"/>
            <p:cNvSpPr/>
            <p:nvPr/>
          </p:nvSpPr>
          <p:spPr>
            <a:xfrm>
              <a:off x="1714025" y="2335825"/>
              <a:ext cx="16400" cy="9500"/>
            </a:xfrm>
            <a:custGeom>
              <a:avLst/>
              <a:gdLst/>
              <a:ahLst/>
              <a:cxnLst/>
              <a:rect l="l" t="t" r="r" b="b"/>
              <a:pathLst>
                <a:path w="656" h="380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2" y="197"/>
                  </a:lnTo>
                  <a:lnTo>
                    <a:pt x="316" y="363"/>
                  </a:lnTo>
                  <a:lnTo>
                    <a:pt x="343" y="380"/>
                  </a:lnTo>
                  <a:lnTo>
                    <a:pt x="655" y="197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4"/>
            <p:cNvSpPr/>
            <p:nvPr/>
          </p:nvSpPr>
          <p:spPr>
            <a:xfrm>
              <a:off x="1571975" y="2263225"/>
              <a:ext cx="16375" cy="9100"/>
            </a:xfrm>
            <a:custGeom>
              <a:avLst/>
              <a:gdLst/>
              <a:ahLst/>
              <a:cxnLst/>
              <a:rect l="l" t="t" r="r" b="b"/>
              <a:pathLst>
                <a:path w="655" h="364" extrusionOk="0">
                  <a:moveTo>
                    <a:pt x="28" y="182"/>
                  </a:moveTo>
                  <a:lnTo>
                    <a:pt x="0" y="199"/>
                  </a:lnTo>
                  <a:lnTo>
                    <a:pt x="0" y="199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8" y="182"/>
                  </a:lnTo>
                  <a:close/>
                  <a:moveTo>
                    <a:pt x="340" y="1"/>
                  </a:moveTo>
                  <a:lnTo>
                    <a:pt x="314" y="16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56" y="199"/>
                  </a:lnTo>
                  <a:lnTo>
                    <a:pt x="340" y="33"/>
                  </a:lnTo>
                  <a:lnTo>
                    <a:pt x="626" y="198"/>
                  </a:lnTo>
                  <a:lnTo>
                    <a:pt x="626" y="198"/>
                  </a:lnTo>
                  <a:lnTo>
                    <a:pt x="655" y="182"/>
                  </a:lnTo>
                  <a:lnTo>
                    <a:pt x="367" y="16"/>
                  </a:lnTo>
                  <a:lnTo>
                    <a:pt x="340" y="1"/>
                  </a:lnTo>
                  <a:close/>
                  <a:moveTo>
                    <a:pt x="626" y="198"/>
                  </a:moveTo>
                  <a:lnTo>
                    <a:pt x="343" y="363"/>
                  </a:lnTo>
                  <a:lnTo>
                    <a:pt x="627" y="199"/>
                  </a:lnTo>
                  <a:lnTo>
                    <a:pt x="626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4"/>
            <p:cNvSpPr/>
            <p:nvPr/>
          </p:nvSpPr>
          <p:spPr>
            <a:xfrm>
              <a:off x="1580525" y="226775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6" y="182"/>
                  </a:lnTo>
                  <a:lnTo>
                    <a:pt x="340" y="18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4" y="365"/>
                  </a:lnTo>
                  <a:lnTo>
                    <a:pt x="314" y="365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4"/>
            <p:cNvSpPr/>
            <p:nvPr/>
          </p:nvSpPr>
          <p:spPr>
            <a:xfrm>
              <a:off x="1588375" y="227230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0"/>
                  </a:moveTo>
                  <a:lnTo>
                    <a:pt x="0" y="183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599" y="198"/>
                  </a:lnTo>
                  <a:lnTo>
                    <a:pt x="315" y="364"/>
                  </a:lnTo>
                  <a:lnTo>
                    <a:pt x="315" y="364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4"/>
            <p:cNvSpPr/>
            <p:nvPr/>
          </p:nvSpPr>
          <p:spPr>
            <a:xfrm>
              <a:off x="1596250" y="22768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4"/>
            <p:cNvSpPr/>
            <p:nvPr/>
          </p:nvSpPr>
          <p:spPr>
            <a:xfrm>
              <a:off x="1604075" y="22814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4"/>
            <p:cNvSpPr/>
            <p:nvPr/>
          </p:nvSpPr>
          <p:spPr>
            <a:xfrm>
              <a:off x="1611950" y="2285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4"/>
            <p:cNvSpPr/>
            <p:nvPr/>
          </p:nvSpPr>
          <p:spPr>
            <a:xfrm>
              <a:off x="1619775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4"/>
            <p:cNvSpPr/>
            <p:nvPr/>
          </p:nvSpPr>
          <p:spPr>
            <a:xfrm>
              <a:off x="1627650" y="2295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4" y="32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4"/>
            <p:cNvSpPr/>
            <p:nvPr/>
          </p:nvSpPr>
          <p:spPr>
            <a:xfrm>
              <a:off x="1635525" y="2299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4"/>
            <p:cNvSpPr/>
            <p:nvPr/>
          </p:nvSpPr>
          <p:spPr>
            <a:xfrm>
              <a:off x="1643375" y="230405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4" y="1"/>
                  </a:lnTo>
                  <a:close/>
                  <a:moveTo>
                    <a:pt x="599" y="198"/>
                  </a:moveTo>
                  <a:lnTo>
                    <a:pt x="315" y="365"/>
                  </a:lnTo>
                  <a:lnTo>
                    <a:pt x="601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4"/>
            <p:cNvSpPr/>
            <p:nvPr/>
          </p:nvSpPr>
          <p:spPr>
            <a:xfrm>
              <a:off x="1651250" y="230857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1"/>
                  </a:moveTo>
                  <a:lnTo>
                    <a:pt x="0" y="184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313" y="365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4"/>
            <p:cNvSpPr/>
            <p:nvPr/>
          </p:nvSpPr>
          <p:spPr>
            <a:xfrm>
              <a:off x="1659075" y="23131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4"/>
            <p:cNvSpPr/>
            <p:nvPr/>
          </p:nvSpPr>
          <p:spPr>
            <a:xfrm>
              <a:off x="1666950" y="23176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0" y="198"/>
                  </a:lnTo>
                  <a:lnTo>
                    <a:pt x="315" y="364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4"/>
            <p:cNvSpPr/>
            <p:nvPr/>
          </p:nvSpPr>
          <p:spPr>
            <a:xfrm>
              <a:off x="1674825" y="23222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4"/>
            <p:cNvSpPr/>
            <p:nvPr/>
          </p:nvSpPr>
          <p:spPr>
            <a:xfrm>
              <a:off x="1682650" y="2326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4"/>
            <p:cNvSpPr/>
            <p:nvPr/>
          </p:nvSpPr>
          <p:spPr>
            <a:xfrm>
              <a:off x="1690525" y="23312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2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4"/>
            <p:cNvSpPr/>
            <p:nvPr/>
          </p:nvSpPr>
          <p:spPr>
            <a:xfrm>
              <a:off x="1698375" y="23358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3" y="0"/>
                  </a:moveTo>
                  <a:lnTo>
                    <a:pt x="0" y="181"/>
                  </a:lnTo>
                  <a:lnTo>
                    <a:pt x="28" y="198"/>
                  </a:lnTo>
                  <a:lnTo>
                    <a:pt x="313" y="32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1" y="15"/>
                  </a:lnTo>
                  <a:lnTo>
                    <a:pt x="313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4"/>
            <p:cNvSpPr/>
            <p:nvPr/>
          </p:nvSpPr>
          <p:spPr>
            <a:xfrm>
              <a:off x="1706225" y="2340350"/>
              <a:ext cx="16400" cy="9500"/>
            </a:xfrm>
            <a:custGeom>
              <a:avLst/>
              <a:gdLst/>
              <a:ahLst/>
              <a:cxnLst/>
              <a:rect l="l" t="t" r="r" b="b"/>
              <a:pathLst>
                <a:path w="656" h="380" extrusionOk="0">
                  <a:moveTo>
                    <a:pt x="313" y="0"/>
                  </a:moveTo>
                  <a:lnTo>
                    <a:pt x="1" y="182"/>
                  </a:lnTo>
                  <a:lnTo>
                    <a:pt x="29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6" y="364"/>
                  </a:lnTo>
                  <a:lnTo>
                    <a:pt x="342" y="380"/>
                  </a:lnTo>
                  <a:lnTo>
                    <a:pt x="655" y="199"/>
                  </a:lnTo>
                  <a:lnTo>
                    <a:pt x="628" y="182"/>
                  </a:lnTo>
                  <a:lnTo>
                    <a:pt x="340" y="17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4"/>
            <p:cNvSpPr/>
            <p:nvPr/>
          </p:nvSpPr>
          <p:spPr>
            <a:xfrm>
              <a:off x="1564175" y="2267750"/>
              <a:ext cx="16375" cy="9125"/>
            </a:xfrm>
            <a:custGeom>
              <a:avLst/>
              <a:gdLst/>
              <a:ahLst/>
              <a:cxnLst/>
              <a:rect l="l" t="t" r="r" b="b"/>
              <a:pathLst>
                <a:path w="655" h="365" extrusionOk="0">
                  <a:moveTo>
                    <a:pt x="340" y="1"/>
                  </a:moveTo>
                  <a:lnTo>
                    <a:pt x="312" y="18"/>
                  </a:lnTo>
                  <a:lnTo>
                    <a:pt x="0" y="199"/>
                  </a:lnTo>
                  <a:lnTo>
                    <a:pt x="28" y="184"/>
                  </a:lnTo>
                  <a:lnTo>
                    <a:pt x="54" y="199"/>
                  </a:lnTo>
                  <a:lnTo>
                    <a:pt x="340" y="33"/>
                  </a:lnTo>
                  <a:lnTo>
                    <a:pt x="626" y="199"/>
                  </a:lnTo>
                  <a:lnTo>
                    <a:pt x="626" y="199"/>
                  </a:lnTo>
                  <a:lnTo>
                    <a:pt x="655" y="182"/>
                  </a:lnTo>
                  <a:lnTo>
                    <a:pt x="368" y="18"/>
                  </a:lnTo>
                  <a:lnTo>
                    <a:pt x="340" y="1"/>
                  </a:lnTo>
                  <a:close/>
                  <a:moveTo>
                    <a:pt x="626" y="199"/>
                  </a:moveTo>
                  <a:lnTo>
                    <a:pt x="341" y="365"/>
                  </a:lnTo>
                  <a:lnTo>
                    <a:pt x="341" y="365"/>
                  </a:lnTo>
                  <a:lnTo>
                    <a:pt x="627" y="199"/>
                  </a:lnTo>
                  <a:lnTo>
                    <a:pt x="626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4"/>
            <p:cNvSpPr/>
            <p:nvPr/>
          </p:nvSpPr>
          <p:spPr>
            <a:xfrm>
              <a:off x="1572700" y="22723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0" y="183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0" y="198"/>
                  </a:lnTo>
                  <a:lnTo>
                    <a:pt x="315" y="364"/>
                  </a:lnTo>
                  <a:lnTo>
                    <a:pt x="315" y="364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4"/>
            <p:cNvSpPr/>
            <p:nvPr/>
          </p:nvSpPr>
          <p:spPr>
            <a:xfrm>
              <a:off x="1580575" y="22768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4"/>
            <p:cNvSpPr/>
            <p:nvPr/>
          </p:nvSpPr>
          <p:spPr>
            <a:xfrm>
              <a:off x="1588400" y="22814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1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4"/>
            <p:cNvSpPr/>
            <p:nvPr/>
          </p:nvSpPr>
          <p:spPr>
            <a:xfrm>
              <a:off x="1596275" y="2285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4"/>
            <p:cNvSpPr/>
            <p:nvPr/>
          </p:nvSpPr>
          <p:spPr>
            <a:xfrm>
              <a:off x="1604150" y="2290450"/>
              <a:ext cx="15650" cy="9100"/>
            </a:xfrm>
            <a:custGeom>
              <a:avLst/>
              <a:gdLst/>
              <a:ahLst/>
              <a:cxnLst/>
              <a:rect l="l" t="t" r="r" b="b"/>
              <a:pathLst>
                <a:path w="626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26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600" y="197"/>
                  </a:moveTo>
                  <a:lnTo>
                    <a:pt x="314" y="363"/>
                  </a:lnTo>
                  <a:lnTo>
                    <a:pt x="600" y="197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4"/>
            <p:cNvSpPr/>
            <p:nvPr/>
          </p:nvSpPr>
          <p:spPr>
            <a:xfrm>
              <a:off x="1611975" y="22950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9" y="197"/>
                  </a:lnTo>
                  <a:lnTo>
                    <a:pt x="314" y="32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8" y="181"/>
                  </a:lnTo>
                  <a:lnTo>
                    <a:pt x="341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4"/>
            <p:cNvSpPr/>
            <p:nvPr/>
          </p:nvSpPr>
          <p:spPr>
            <a:xfrm>
              <a:off x="1619850" y="22995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2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4"/>
            <p:cNvSpPr/>
            <p:nvPr/>
          </p:nvSpPr>
          <p:spPr>
            <a:xfrm>
              <a:off x="1627700" y="23040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1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5" y="365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4"/>
            <p:cNvSpPr/>
            <p:nvPr/>
          </p:nvSpPr>
          <p:spPr>
            <a:xfrm>
              <a:off x="1635575" y="230857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1"/>
                  </a:moveTo>
                  <a:lnTo>
                    <a:pt x="0" y="184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314" y="365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4"/>
            <p:cNvSpPr/>
            <p:nvPr/>
          </p:nvSpPr>
          <p:spPr>
            <a:xfrm>
              <a:off x="1643400" y="23131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4"/>
            <p:cNvSpPr/>
            <p:nvPr/>
          </p:nvSpPr>
          <p:spPr>
            <a:xfrm>
              <a:off x="1651275" y="23176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0" y="198"/>
                  </a:lnTo>
                  <a:lnTo>
                    <a:pt x="316" y="364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4"/>
            <p:cNvSpPr/>
            <p:nvPr/>
          </p:nvSpPr>
          <p:spPr>
            <a:xfrm>
              <a:off x="1659150" y="23222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4"/>
            <p:cNvSpPr/>
            <p:nvPr/>
          </p:nvSpPr>
          <p:spPr>
            <a:xfrm>
              <a:off x="1666975" y="2326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4"/>
            <p:cNvSpPr/>
            <p:nvPr/>
          </p:nvSpPr>
          <p:spPr>
            <a:xfrm>
              <a:off x="1674850" y="23312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9" y="199"/>
                  </a:lnTo>
                  <a:lnTo>
                    <a:pt x="313" y="33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4"/>
            <p:cNvSpPr/>
            <p:nvPr/>
          </p:nvSpPr>
          <p:spPr>
            <a:xfrm>
              <a:off x="1682700" y="23358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599" y="197"/>
                  </a:lnTo>
                  <a:lnTo>
                    <a:pt x="599" y="197"/>
                  </a:lnTo>
                  <a:lnTo>
                    <a:pt x="627" y="181"/>
                  </a:lnTo>
                  <a:lnTo>
                    <a:pt x="341" y="15"/>
                  </a:lnTo>
                  <a:lnTo>
                    <a:pt x="314" y="0"/>
                  </a:lnTo>
                  <a:close/>
                  <a:moveTo>
                    <a:pt x="599" y="197"/>
                  </a:moveTo>
                  <a:lnTo>
                    <a:pt x="315" y="363"/>
                  </a:lnTo>
                  <a:lnTo>
                    <a:pt x="601" y="198"/>
                  </a:lnTo>
                  <a:lnTo>
                    <a:pt x="599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4"/>
            <p:cNvSpPr/>
            <p:nvPr/>
          </p:nvSpPr>
          <p:spPr>
            <a:xfrm>
              <a:off x="1690575" y="234035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7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599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4"/>
            <p:cNvSpPr/>
            <p:nvPr/>
          </p:nvSpPr>
          <p:spPr>
            <a:xfrm>
              <a:off x="1698450" y="2344875"/>
              <a:ext cx="16350" cy="9525"/>
            </a:xfrm>
            <a:custGeom>
              <a:avLst/>
              <a:gdLst/>
              <a:ahLst/>
              <a:cxnLst/>
              <a:rect l="l" t="t" r="r" b="b"/>
              <a:pathLst>
                <a:path w="654" h="381" extrusionOk="0">
                  <a:moveTo>
                    <a:pt x="312" y="1"/>
                  </a:moveTo>
                  <a:lnTo>
                    <a:pt x="0" y="183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314" y="365"/>
                  </a:lnTo>
                  <a:lnTo>
                    <a:pt x="341" y="380"/>
                  </a:lnTo>
                  <a:lnTo>
                    <a:pt x="653" y="199"/>
                  </a:lnTo>
                  <a:lnTo>
                    <a:pt x="627" y="183"/>
                  </a:lnTo>
                  <a:lnTo>
                    <a:pt x="340" y="18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4"/>
            <p:cNvSpPr/>
            <p:nvPr/>
          </p:nvSpPr>
          <p:spPr>
            <a:xfrm>
              <a:off x="1556375" y="2272325"/>
              <a:ext cx="16350" cy="9100"/>
            </a:xfrm>
            <a:custGeom>
              <a:avLst/>
              <a:gdLst/>
              <a:ahLst/>
              <a:cxnLst/>
              <a:rect l="l" t="t" r="r" b="b"/>
              <a:pathLst>
                <a:path w="654" h="364" extrusionOk="0">
                  <a:moveTo>
                    <a:pt x="27" y="182"/>
                  </a:moveTo>
                  <a:lnTo>
                    <a:pt x="0" y="197"/>
                  </a:lnTo>
                  <a:lnTo>
                    <a:pt x="0" y="197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27" y="182"/>
                  </a:lnTo>
                  <a:close/>
                  <a:moveTo>
                    <a:pt x="340" y="1"/>
                  </a:moveTo>
                  <a:lnTo>
                    <a:pt x="312" y="16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54" y="197"/>
                  </a:lnTo>
                  <a:lnTo>
                    <a:pt x="340" y="31"/>
                  </a:lnTo>
                  <a:lnTo>
                    <a:pt x="627" y="197"/>
                  </a:lnTo>
                  <a:lnTo>
                    <a:pt x="627" y="197"/>
                  </a:lnTo>
                  <a:lnTo>
                    <a:pt x="653" y="182"/>
                  </a:lnTo>
                  <a:lnTo>
                    <a:pt x="366" y="16"/>
                  </a:lnTo>
                  <a:lnTo>
                    <a:pt x="340" y="1"/>
                  </a:lnTo>
                  <a:close/>
                  <a:moveTo>
                    <a:pt x="627" y="197"/>
                  </a:moveTo>
                  <a:lnTo>
                    <a:pt x="342" y="363"/>
                  </a:lnTo>
                  <a:lnTo>
                    <a:pt x="627" y="197"/>
                  </a:lnTo>
                  <a:lnTo>
                    <a:pt x="627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4"/>
            <p:cNvSpPr/>
            <p:nvPr/>
          </p:nvSpPr>
          <p:spPr>
            <a:xfrm>
              <a:off x="1564900" y="22768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600" y="198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4"/>
            <p:cNvSpPr/>
            <p:nvPr/>
          </p:nvSpPr>
          <p:spPr>
            <a:xfrm>
              <a:off x="1572725" y="22814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1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4"/>
            <p:cNvSpPr/>
            <p:nvPr/>
          </p:nvSpPr>
          <p:spPr>
            <a:xfrm>
              <a:off x="1580600" y="2285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4"/>
            <p:cNvSpPr/>
            <p:nvPr/>
          </p:nvSpPr>
          <p:spPr>
            <a:xfrm>
              <a:off x="1588475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4"/>
            <p:cNvSpPr/>
            <p:nvPr/>
          </p:nvSpPr>
          <p:spPr>
            <a:xfrm>
              <a:off x="1596325" y="22950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4"/>
            <p:cNvSpPr/>
            <p:nvPr/>
          </p:nvSpPr>
          <p:spPr>
            <a:xfrm>
              <a:off x="1604200" y="229952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599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4"/>
            <p:cNvSpPr/>
            <p:nvPr/>
          </p:nvSpPr>
          <p:spPr>
            <a:xfrm>
              <a:off x="1612025" y="23040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1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1" y="199"/>
                  </a:lnTo>
                  <a:lnTo>
                    <a:pt x="601" y="199"/>
                  </a:lnTo>
                  <a:lnTo>
                    <a:pt x="627" y="183"/>
                  </a:lnTo>
                  <a:lnTo>
                    <a:pt x="340" y="18"/>
                  </a:lnTo>
                  <a:lnTo>
                    <a:pt x="314" y="1"/>
                  </a:lnTo>
                  <a:close/>
                  <a:moveTo>
                    <a:pt x="601" y="199"/>
                  </a:moveTo>
                  <a:lnTo>
                    <a:pt x="315" y="365"/>
                  </a:lnTo>
                  <a:lnTo>
                    <a:pt x="315" y="365"/>
                  </a:lnTo>
                  <a:lnTo>
                    <a:pt x="601" y="199"/>
                  </a:lnTo>
                  <a:lnTo>
                    <a:pt x="601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4"/>
            <p:cNvSpPr/>
            <p:nvPr/>
          </p:nvSpPr>
          <p:spPr>
            <a:xfrm>
              <a:off x="1619900" y="23086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4"/>
            <p:cNvSpPr/>
            <p:nvPr/>
          </p:nvSpPr>
          <p:spPr>
            <a:xfrm>
              <a:off x="1627775" y="2313150"/>
              <a:ext cx="15650" cy="9100"/>
            </a:xfrm>
            <a:custGeom>
              <a:avLst/>
              <a:gdLst/>
              <a:ahLst/>
              <a:cxnLst/>
              <a:rect l="l" t="t" r="r" b="b"/>
              <a:pathLst>
                <a:path w="626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599" y="197"/>
                  </a:lnTo>
                  <a:lnTo>
                    <a:pt x="626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9" y="197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600" y="197"/>
                  </a:lnTo>
                  <a:lnTo>
                    <a:pt x="599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4"/>
            <p:cNvSpPr/>
            <p:nvPr/>
          </p:nvSpPr>
          <p:spPr>
            <a:xfrm>
              <a:off x="1635600" y="23176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0" y="198"/>
                  </a:lnTo>
                  <a:lnTo>
                    <a:pt x="316" y="364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4"/>
            <p:cNvSpPr/>
            <p:nvPr/>
          </p:nvSpPr>
          <p:spPr>
            <a:xfrm>
              <a:off x="1643475" y="23222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4"/>
            <p:cNvSpPr/>
            <p:nvPr/>
          </p:nvSpPr>
          <p:spPr>
            <a:xfrm>
              <a:off x="1651325" y="23267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4"/>
            <p:cNvSpPr/>
            <p:nvPr/>
          </p:nvSpPr>
          <p:spPr>
            <a:xfrm>
              <a:off x="1659200" y="233127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4"/>
            <p:cNvSpPr/>
            <p:nvPr/>
          </p:nvSpPr>
          <p:spPr>
            <a:xfrm>
              <a:off x="1667050" y="233582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8"/>
                  </a:lnTo>
                  <a:lnTo>
                    <a:pt x="313" y="32"/>
                  </a:lnTo>
                  <a:lnTo>
                    <a:pt x="599" y="197"/>
                  </a:lnTo>
                  <a:lnTo>
                    <a:pt x="599" y="197"/>
                  </a:lnTo>
                  <a:lnTo>
                    <a:pt x="626" y="181"/>
                  </a:lnTo>
                  <a:lnTo>
                    <a:pt x="341" y="17"/>
                  </a:lnTo>
                  <a:lnTo>
                    <a:pt x="313" y="0"/>
                  </a:lnTo>
                  <a:close/>
                  <a:moveTo>
                    <a:pt x="599" y="197"/>
                  </a:moveTo>
                  <a:lnTo>
                    <a:pt x="314" y="364"/>
                  </a:lnTo>
                  <a:lnTo>
                    <a:pt x="600" y="198"/>
                  </a:lnTo>
                  <a:lnTo>
                    <a:pt x="599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4"/>
            <p:cNvSpPr/>
            <p:nvPr/>
          </p:nvSpPr>
          <p:spPr>
            <a:xfrm>
              <a:off x="1674900" y="23403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7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5" y="364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4"/>
            <p:cNvSpPr/>
            <p:nvPr/>
          </p:nvSpPr>
          <p:spPr>
            <a:xfrm>
              <a:off x="1682775" y="234487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1"/>
                  </a:moveTo>
                  <a:lnTo>
                    <a:pt x="0" y="183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314" y="365"/>
                  </a:lnTo>
                  <a:lnTo>
                    <a:pt x="627" y="183"/>
                  </a:lnTo>
                  <a:lnTo>
                    <a:pt x="340" y="18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4"/>
            <p:cNvSpPr/>
            <p:nvPr/>
          </p:nvSpPr>
          <p:spPr>
            <a:xfrm>
              <a:off x="1690600" y="2349450"/>
              <a:ext cx="16400" cy="9475"/>
            </a:xfrm>
            <a:custGeom>
              <a:avLst/>
              <a:gdLst/>
              <a:ahLst/>
              <a:cxnLst/>
              <a:rect l="l" t="t" r="r" b="b"/>
              <a:pathLst>
                <a:path w="656" h="379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316" y="363"/>
                  </a:lnTo>
                  <a:lnTo>
                    <a:pt x="343" y="378"/>
                  </a:lnTo>
                  <a:lnTo>
                    <a:pt x="655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4"/>
            <p:cNvSpPr/>
            <p:nvPr/>
          </p:nvSpPr>
          <p:spPr>
            <a:xfrm>
              <a:off x="1548550" y="2276850"/>
              <a:ext cx="16375" cy="9100"/>
            </a:xfrm>
            <a:custGeom>
              <a:avLst/>
              <a:gdLst/>
              <a:ahLst/>
              <a:cxnLst/>
              <a:rect l="l" t="t" r="r" b="b"/>
              <a:pathLst>
                <a:path w="655" h="364" extrusionOk="0">
                  <a:moveTo>
                    <a:pt x="340" y="1"/>
                  </a:moveTo>
                  <a:lnTo>
                    <a:pt x="313" y="16"/>
                  </a:lnTo>
                  <a:lnTo>
                    <a:pt x="0" y="198"/>
                  </a:lnTo>
                  <a:lnTo>
                    <a:pt x="28" y="182"/>
                  </a:lnTo>
                  <a:lnTo>
                    <a:pt x="55" y="198"/>
                  </a:lnTo>
                  <a:lnTo>
                    <a:pt x="340" y="32"/>
                  </a:lnTo>
                  <a:lnTo>
                    <a:pt x="627" y="198"/>
                  </a:lnTo>
                  <a:lnTo>
                    <a:pt x="341" y="363"/>
                  </a:lnTo>
                  <a:lnTo>
                    <a:pt x="341" y="363"/>
                  </a:lnTo>
                  <a:lnTo>
                    <a:pt x="655" y="182"/>
                  </a:lnTo>
                  <a:lnTo>
                    <a:pt x="367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4"/>
            <p:cNvSpPr/>
            <p:nvPr/>
          </p:nvSpPr>
          <p:spPr>
            <a:xfrm>
              <a:off x="1557075" y="22814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1"/>
                  </a:lnTo>
                  <a:lnTo>
                    <a:pt x="341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4"/>
            <p:cNvSpPr/>
            <p:nvPr/>
          </p:nvSpPr>
          <p:spPr>
            <a:xfrm>
              <a:off x="1564950" y="228592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4"/>
            <p:cNvSpPr/>
            <p:nvPr/>
          </p:nvSpPr>
          <p:spPr>
            <a:xfrm>
              <a:off x="1572825" y="22904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4"/>
            <p:cNvSpPr/>
            <p:nvPr/>
          </p:nvSpPr>
          <p:spPr>
            <a:xfrm>
              <a:off x="1580650" y="22950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0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4" y="0"/>
                  </a:lnTo>
                  <a:close/>
                  <a:moveTo>
                    <a:pt x="600" y="197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8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4"/>
            <p:cNvSpPr/>
            <p:nvPr/>
          </p:nvSpPr>
          <p:spPr>
            <a:xfrm>
              <a:off x="1588525" y="22995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7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599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4"/>
            <p:cNvSpPr/>
            <p:nvPr/>
          </p:nvSpPr>
          <p:spPr>
            <a:xfrm>
              <a:off x="1596350" y="23040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1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1" y="199"/>
                  </a:lnTo>
                  <a:lnTo>
                    <a:pt x="601" y="199"/>
                  </a:lnTo>
                  <a:lnTo>
                    <a:pt x="628" y="183"/>
                  </a:lnTo>
                  <a:lnTo>
                    <a:pt x="342" y="18"/>
                  </a:lnTo>
                  <a:lnTo>
                    <a:pt x="314" y="1"/>
                  </a:lnTo>
                  <a:close/>
                  <a:moveTo>
                    <a:pt x="601" y="199"/>
                  </a:moveTo>
                  <a:lnTo>
                    <a:pt x="316" y="365"/>
                  </a:lnTo>
                  <a:lnTo>
                    <a:pt x="601" y="199"/>
                  </a:lnTo>
                  <a:lnTo>
                    <a:pt x="601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4"/>
            <p:cNvSpPr/>
            <p:nvPr/>
          </p:nvSpPr>
          <p:spPr>
            <a:xfrm>
              <a:off x="1604225" y="23086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4"/>
            <p:cNvSpPr/>
            <p:nvPr/>
          </p:nvSpPr>
          <p:spPr>
            <a:xfrm>
              <a:off x="1612100" y="23131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4"/>
            <p:cNvSpPr/>
            <p:nvPr/>
          </p:nvSpPr>
          <p:spPr>
            <a:xfrm>
              <a:off x="1619950" y="231767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3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3" y="32"/>
                  </a:lnTo>
                  <a:lnTo>
                    <a:pt x="599" y="198"/>
                  </a:lnTo>
                  <a:lnTo>
                    <a:pt x="315" y="364"/>
                  </a:lnTo>
                  <a:lnTo>
                    <a:pt x="315" y="364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4"/>
            <p:cNvSpPr/>
            <p:nvPr/>
          </p:nvSpPr>
          <p:spPr>
            <a:xfrm>
              <a:off x="1627800" y="23222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4"/>
            <p:cNvSpPr/>
            <p:nvPr/>
          </p:nvSpPr>
          <p:spPr>
            <a:xfrm>
              <a:off x="1635650" y="2326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3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4"/>
            <p:cNvSpPr/>
            <p:nvPr/>
          </p:nvSpPr>
          <p:spPr>
            <a:xfrm>
              <a:off x="1643525" y="23312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9" y="199"/>
                  </a:moveTo>
                  <a:lnTo>
                    <a:pt x="315" y="363"/>
                  </a:lnTo>
                  <a:lnTo>
                    <a:pt x="599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4"/>
            <p:cNvSpPr/>
            <p:nvPr/>
          </p:nvSpPr>
          <p:spPr>
            <a:xfrm>
              <a:off x="1651400" y="233582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7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599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4"/>
            <p:cNvSpPr/>
            <p:nvPr/>
          </p:nvSpPr>
          <p:spPr>
            <a:xfrm>
              <a:off x="1659225" y="23403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9"/>
                  </a:lnTo>
                  <a:lnTo>
                    <a:pt x="316" y="364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4"/>
            <p:cNvSpPr/>
            <p:nvPr/>
          </p:nvSpPr>
          <p:spPr>
            <a:xfrm>
              <a:off x="1667100" y="23449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4"/>
            <p:cNvSpPr/>
            <p:nvPr/>
          </p:nvSpPr>
          <p:spPr>
            <a:xfrm>
              <a:off x="1674925" y="2349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4"/>
            <p:cNvSpPr/>
            <p:nvPr/>
          </p:nvSpPr>
          <p:spPr>
            <a:xfrm>
              <a:off x="1682800" y="2353975"/>
              <a:ext cx="16400" cy="9475"/>
            </a:xfrm>
            <a:custGeom>
              <a:avLst/>
              <a:gdLst/>
              <a:ahLst/>
              <a:cxnLst/>
              <a:rect l="l" t="t" r="r" b="b"/>
              <a:pathLst>
                <a:path w="656" h="379" extrusionOk="0">
                  <a:moveTo>
                    <a:pt x="313" y="1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42" y="379"/>
                  </a:lnTo>
                  <a:lnTo>
                    <a:pt x="655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4"/>
            <p:cNvSpPr/>
            <p:nvPr/>
          </p:nvSpPr>
          <p:spPr>
            <a:xfrm>
              <a:off x="1540750" y="2281400"/>
              <a:ext cx="16350" cy="9075"/>
            </a:xfrm>
            <a:custGeom>
              <a:avLst/>
              <a:gdLst/>
              <a:ahLst/>
              <a:cxnLst/>
              <a:rect l="l" t="t" r="r" b="b"/>
              <a:pathLst>
                <a:path w="654" h="363" extrusionOk="0">
                  <a:moveTo>
                    <a:pt x="26" y="181"/>
                  </a:moveTo>
                  <a:lnTo>
                    <a:pt x="0" y="197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26" y="181"/>
                  </a:lnTo>
                  <a:close/>
                  <a:moveTo>
                    <a:pt x="340" y="0"/>
                  </a:moveTo>
                  <a:lnTo>
                    <a:pt x="312" y="16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54" y="197"/>
                  </a:lnTo>
                  <a:lnTo>
                    <a:pt x="340" y="31"/>
                  </a:lnTo>
                  <a:lnTo>
                    <a:pt x="627" y="197"/>
                  </a:lnTo>
                  <a:lnTo>
                    <a:pt x="627" y="197"/>
                  </a:lnTo>
                  <a:lnTo>
                    <a:pt x="653" y="181"/>
                  </a:lnTo>
                  <a:lnTo>
                    <a:pt x="367" y="16"/>
                  </a:lnTo>
                  <a:lnTo>
                    <a:pt x="340" y="0"/>
                  </a:lnTo>
                  <a:close/>
                  <a:moveTo>
                    <a:pt x="627" y="197"/>
                  </a:moveTo>
                  <a:lnTo>
                    <a:pt x="341" y="363"/>
                  </a:lnTo>
                  <a:lnTo>
                    <a:pt x="627" y="197"/>
                  </a:lnTo>
                  <a:lnTo>
                    <a:pt x="627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4"/>
            <p:cNvSpPr/>
            <p:nvPr/>
          </p:nvSpPr>
          <p:spPr>
            <a:xfrm>
              <a:off x="1549275" y="228592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4"/>
            <p:cNvSpPr/>
            <p:nvPr/>
          </p:nvSpPr>
          <p:spPr>
            <a:xfrm>
              <a:off x="1557150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9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4"/>
            <p:cNvSpPr/>
            <p:nvPr/>
          </p:nvSpPr>
          <p:spPr>
            <a:xfrm>
              <a:off x="1564975" y="22950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0" y="197"/>
                  </a:lnTo>
                  <a:lnTo>
                    <a:pt x="627" y="181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600" y="197"/>
                  </a:moveTo>
                  <a:lnTo>
                    <a:pt x="316" y="364"/>
                  </a:lnTo>
                  <a:lnTo>
                    <a:pt x="601" y="198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4"/>
            <p:cNvSpPr/>
            <p:nvPr/>
          </p:nvSpPr>
          <p:spPr>
            <a:xfrm>
              <a:off x="1572850" y="22995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2" y="33"/>
                  </a:lnTo>
                  <a:lnTo>
                    <a:pt x="600" y="199"/>
                  </a:lnTo>
                  <a:lnTo>
                    <a:pt x="314" y="364"/>
                  </a:lnTo>
                  <a:lnTo>
                    <a:pt x="314" y="364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4"/>
            <p:cNvSpPr/>
            <p:nvPr/>
          </p:nvSpPr>
          <p:spPr>
            <a:xfrm>
              <a:off x="1580675" y="23041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1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1"/>
                  </a:lnTo>
                  <a:lnTo>
                    <a:pt x="342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4"/>
            <p:cNvSpPr/>
            <p:nvPr/>
          </p:nvSpPr>
          <p:spPr>
            <a:xfrm>
              <a:off x="1588550" y="23086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4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4"/>
            <p:cNvSpPr/>
            <p:nvPr/>
          </p:nvSpPr>
          <p:spPr>
            <a:xfrm>
              <a:off x="1596425" y="23131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4"/>
            <p:cNvSpPr/>
            <p:nvPr/>
          </p:nvSpPr>
          <p:spPr>
            <a:xfrm>
              <a:off x="1604275" y="231767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8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4"/>
            <p:cNvSpPr/>
            <p:nvPr/>
          </p:nvSpPr>
          <p:spPr>
            <a:xfrm>
              <a:off x="1612150" y="23222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4"/>
            <p:cNvSpPr/>
            <p:nvPr/>
          </p:nvSpPr>
          <p:spPr>
            <a:xfrm>
              <a:off x="1619975" y="2326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4"/>
            <p:cNvSpPr/>
            <p:nvPr/>
          </p:nvSpPr>
          <p:spPr>
            <a:xfrm>
              <a:off x="1627850" y="23312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9" y="199"/>
                  </a:moveTo>
                  <a:lnTo>
                    <a:pt x="315" y="363"/>
                  </a:lnTo>
                  <a:lnTo>
                    <a:pt x="600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4"/>
            <p:cNvSpPr/>
            <p:nvPr/>
          </p:nvSpPr>
          <p:spPr>
            <a:xfrm>
              <a:off x="1635725" y="2335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0" y="181"/>
                  </a:lnTo>
                  <a:lnTo>
                    <a:pt x="27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7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4"/>
            <p:cNvSpPr/>
            <p:nvPr/>
          </p:nvSpPr>
          <p:spPr>
            <a:xfrm>
              <a:off x="1643550" y="23403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8" y="183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601" y="198"/>
                  </a:moveTo>
                  <a:lnTo>
                    <a:pt x="316" y="364"/>
                  </a:lnTo>
                  <a:lnTo>
                    <a:pt x="316" y="364"/>
                  </a:lnTo>
                  <a:lnTo>
                    <a:pt x="601" y="199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4"/>
            <p:cNvSpPr/>
            <p:nvPr/>
          </p:nvSpPr>
          <p:spPr>
            <a:xfrm>
              <a:off x="1651425" y="23449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1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4"/>
            <p:cNvSpPr/>
            <p:nvPr/>
          </p:nvSpPr>
          <p:spPr>
            <a:xfrm>
              <a:off x="1659275" y="23494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4"/>
            <p:cNvSpPr/>
            <p:nvPr/>
          </p:nvSpPr>
          <p:spPr>
            <a:xfrm>
              <a:off x="1667150" y="235397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4"/>
            <p:cNvSpPr/>
            <p:nvPr/>
          </p:nvSpPr>
          <p:spPr>
            <a:xfrm>
              <a:off x="1675000" y="2358525"/>
              <a:ext cx="16350" cy="9450"/>
            </a:xfrm>
            <a:custGeom>
              <a:avLst/>
              <a:gdLst/>
              <a:ahLst/>
              <a:cxnLst/>
              <a:rect l="l" t="t" r="r" b="b"/>
              <a:pathLst>
                <a:path w="654" h="378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42" y="378"/>
                  </a:lnTo>
                  <a:lnTo>
                    <a:pt x="654" y="197"/>
                  </a:lnTo>
                  <a:lnTo>
                    <a:pt x="628" y="181"/>
                  </a:lnTo>
                  <a:lnTo>
                    <a:pt x="341" y="1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4"/>
            <p:cNvSpPr/>
            <p:nvPr/>
          </p:nvSpPr>
          <p:spPr>
            <a:xfrm>
              <a:off x="1532950" y="2285925"/>
              <a:ext cx="16350" cy="9100"/>
            </a:xfrm>
            <a:custGeom>
              <a:avLst/>
              <a:gdLst/>
              <a:ahLst/>
              <a:cxnLst/>
              <a:rect l="l" t="t" r="r" b="b"/>
              <a:pathLst>
                <a:path w="654" h="364" extrusionOk="0">
                  <a:moveTo>
                    <a:pt x="26" y="182"/>
                  </a:moveTo>
                  <a:lnTo>
                    <a:pt x="0" y="197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26" y="182"/>
                  </a:lnTo>
                  <a:close/>
                  <a:moveTo>
                    <a:pt x="338" y="0"/>
                  </a:moveTo>
                  <a:lnTo>
                    <a:pt x="312" y="16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54" y="197"/>
                  </a:lnTo>
                  <a:lnTo>
                    <a:pt x="340" y="33"/>
                  </a:lnTo>
                  <a:lnTo>
                    <a:pt x="626" y="197"/>
                  </a:lnTo>
                  <a:lnTo>
                    <a:pt x="341" y="363"/>
                  </a:lnTo>
                  <a:lnTo>
                    <a:pt x="653" y="182"/>
                  </a:lnTo>
                  <a:lnTo>
                    <a:pt x="366" y="1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4"/>
            <p:cNvSpPr/>
            <p:nvPr/>
          </p:nvSpPr>
          <p:spPr>
            <a:xfrm>
              <a:off x="1541475" y="2290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7" y="199"/>
                  </a:lnTo>
                  <a:lnTo>
                    <a:pt x="312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314" y="363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4"/>
            <p:cNvSpPr/>
            <p:nvPr/>
          </p:nvSpPr>
          <p:spPr>
            <a:xfrm>
              <a:off x="1549300" y="229500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1" y="181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0" y="197"/>
                  </a:lnTo>
                  <a:lnTo>
                    <a:pt x="628" y="181"/>
                  </a:lnTo>
                  <a:lnTo>
                    <a:pt x="340" y="17"/>
                  </a:lnTo>
                  <a:lnTo>
                    <a:pt x="314" y="0"/>
                  </a:lnTo>
                  <a:close/>
                  <a:moveTo>
                    <a:pt x="600" y="197"/>
                  </a:moveTo>
                  <a:lnTo>
                    <a:pt x="316" y="364"/>
                  </a:lnTo>
                  <a:lnTo>
                    <a:pt x="602" y="198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4"/>
            <p:cNvSpPr/>
            <p:nvPr/>
          </p:nvSpPr>
          <p:spPr>
            <a:xfrm>
              <a:off x="1557175" y="22995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6" y="364"/>
                  </a:lnTo>
                  <a:lnTo>
                    <a:pt x="316" y="364"/>
                  </a:lnTo>
                  <a:lnTo>
                    <a:pt x="628" y="183"/>
                  </a:lnTo>
                  <a:lnTo>
                    <a:pt x="340" y="17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4"/>
            <p:cNvSpPr/>
            <p:nvPr/>
          </p:nvSpPr>
          <p:spPr>
            <a:xfrm>
              <a:off x="1565050" y="2304100"/>
              <a:ext cx="15650" cy="9075"/>
            </a:xfrm>
            <a:custGeom>
              <a:avLst/>
              <a:gdLst/>
              <a:ahLst/>
              <a:cxnLst/>
              <a:rect l="l" t="t" r="r" b="b"/>
              <a:pathLst>
                <a:path w="626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26" y="181"/>
                  </a:lnTo>
                  <a:lnTo>
                    <a:pt x="340" y="16"/>
                  </a:lnTo>
                  <a:lnTo>
                    <a:pt x="313" y="0"/>
                  </a:lnTo>
                  <a:close/>
                  <a:moveTo>
                    <a:pt x="600" y="197"/>
                  </a:moveTo>
                  <a:lnTo>
                    <a:pt x="314" y="363"/>
                  </a:lnTo>
                  <a:lnTo>
                    <a:pt x="600" y="197"/>
                  </a:lnTo>
                  <a:lnTo>
                    <a:pt x="600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4"/>
            <p:cNvSpPr/>
            <p:nvPr/>
          </p:nvSpPr>
          <p:spPr>
            <a:xfrm>
              <a:off x="1572900" y="23086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4"/>
            <p:cNvSpPr/>
            <p:nvPr/>
          </p:nvSpPr>
          <p:spPr>
            <a:xfrm>
              <a:off x="1580775" y="23131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4"/>
            <p:cNvSpPr/>
            <p:nvPr/>
          </p:nvSpPr>
          <p:spPr>
            <a:xfrm>
              <a:off x="1588600" y="23176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8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4"/>
            <p:cNvSpPr/>
            <p:nvPr/>
          </p:nvSpPr>
          <p:spPr>
            <a:xfrm>
              <a:off x="1596475" y="23222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3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4"/>
            <p:cNvSpPr/>
            <p:nvPr/>
          </p:nvSpPr>
          <p:spPr>
            <a:xfrm>
              <a:off x="1604300" y="23267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8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0" y="198"/>
                  </a:moveTo>
                  <a:lnTo>
                    <a:pt x="316" y="363"/>
                  </a:lnTo>
                  <a:lnTo>
                    <a:pt x="601" y="199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4"/>
            <p:cNvSpPr/>
            <p:nvPr/>
          </p:nvSpPr>
          <p:spPr>
            <a:xfrm>
              <a:off x="1612175" y="233127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7" y="182"/>
                  </a:lnTo>
                  <a:lnTo>
                    <a:pt x="340" y="18"/>
                  </a:lnTo>
                  <a:lnTo>
                    <a:pt x="313" y="1"/>
                  </a:lnTo>
                  <a:close/>
                  <a:moveTo>
                    <a:pt x="599" y="199"/>
                  </a:moveTo>
                  <a:lnTo>
                    <a:pt x="316" y="365"/>
                  </a:lnTo>
                  <a:lnTo>
                    <a:pt x="316" y="365"/>
                  </a:lnTo>
                  <a:lnTo>
                    <a:pt x="600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4"/>
            <p:cNvSpPr/>
            <p:nvPr/>
          </p:nvSpPr>
          <p:spPr>
            <a:xfrm>
              <a:off x="1620050" y="2335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2" y="0"/>
                  </a:moveTo>
                  <a:lnTo>
                    <a:pt x="1" y="183"/>
                  </a:lnTo>
                  <a:lnTo>
                    <a:pt x="27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7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4"/>
                  </a:lnTo>
                  <a:lnTo>
                    <a:pt x="314" y="364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4"/>
            <p:cNvSpPr/>
            <p:nvPr/>
          </p:nvSpPr>
          <p:spPr>
            <a:xfrm>
              <a:off x="1627900" y="234035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3" y="0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3" y="0"/>
                  </a:lnTo>
                  <a:close/>
                  <a:moveTo>
                    <a:pt x="601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9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4"/>
            <p:cNvSpPr/>
            <p:nvPr/>
          </p:nvSpPr>
          <p:spPr>
            <a:xfrm>
              <a:off x="1635750" y="23449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9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8" y="181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4"/>
            <p:cNvSpPr/>
            <p:nvPr/>
          </p:nvSpPr>
          <p:spPr>
            <a:xfrm>
              <a:off x="1643600" y="2349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4"/>
            <p:cNvSpPr/>
            <p:nvPr/>
          </p:nvSpPr>
          <p:spPr>
            <a:xfrm>
              <a:off x="1651475" y="23539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4"/>
            <p:cNvSpPr/>
            <p:nvPr/>
          </p:nvSpPr>
          <p:spPr>
            <a:xfrm>
              <a:off x="1659350" y="23585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4"/>
            <p:cNvSpPr/>
            <p:nvPr/>
          </p:nvSpPr>
          <p:spPr>
            <a:xfrm>
              <a:off x="1667175" y="2363050"/>
              <a:ext cx="16400" cy="9500"/>
            </a:xfrm>
            <a:custGeom>
              <a:avLst/>
              <a:gdLst/>
              <a:ahLst/>
              <a:cxnLst/>
              <a:rect l="l" t="t" r="r" b="b"/>
              <a:pathLst>
                <a:path w="656" h="380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4" y="33"/>
                  </a:lnTo>
                  <a:lnTo>
                    <a:pt x="601" y="197"/>
                  </a:lnTo>
                  <a:lnTo>
                    <a:pt x="316" y="363"/>
                  </a:lnTo>
                  <a:lnTo>
                    <a:pt x="343" y="380"/>
                  </a:lnTo>
                  <a:lnTo>
                    <a:pt x="655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4"/>
            <p:cNvSpPr/>
            <p:nvPr/>
          </p:nvSpPr>
          <p:spPr>
            <a:xfrm>
              <a:off x="1525100" y="2290450"/>
              <a:ext cx="16400" cy="9125"/>
            </a:xfrm>
            <a:custGeom>
              <a:avLst/>
              <a:gdLst/>
              <a:ahLst/>
              <a:cxnLst/>
              <a:rect l="l" t="t" r="r" b="b"/>
              <a:pathLst>
                <a:path w="656" h="365" extrusionOk="0">
                  <a:moveTo>
                    <a:pt x="29" y="182"/>
                  </a:moveTo>
                  <a:lnTo>
                    <a:pt x="1" y="199"/>
                  </a:lnTo>
                  <a:lnTo>
                    <a:pt x="1" y="199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9" y="182"/>
                  </a:lnTo>
                  <a:close/>
                  <a:moveTo>
                    <a:pt x="340" y="1"/>
                  </a:moveTo>
                  <a:lnTo>
                    <a:pt x="314" y="16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56" y="199"/>
                  </a:lnTo>
                  <a:lnTo>
                    <a:pt x="340" y="33"/>
                  </a:lnTo>
                  <a:lnTo>
                    <a:pt x="627" y="199"/>
                  </a:lnTo>
                  <a:lnTo>
                    <a:pt x="655" y="182"/>
                  </a:lnTo>
                  <a:lnTo>
                    <a:pt x="368" y="16"/>
                  </a:lnTo>
                  <a:lnTo>
                    <a:pt x="340" y="1"/>
                  </a:lnTo>
                  <a:close/>
                  <a:moveTo>
                    <a:pt x="627" y="199"/>
                  </a:moveTo>
                  <a:lnTo>
                    <a:pt x="342" y="365"/>
                  </a:lnTo>
                  <a:lnTo>
                    <a:pt x="342" y="365"/>
                  </a:lnTo>
                  <a:lnTo>
                    <a:pt x="628" y="199"/>
                  </a:lnTo>
                  <a:lnTo>
                    <a:pt x="627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4"/>
            <p:cNvSpPr/>
            <p:nvPr/>
          </p:nvSpPr>
          <p:spPr>
            <a:xfrm>
              <a:off x="1533650" y="229500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3" y="0"/>
                  </a:moveTo>
                  <a:lnTo>
                    <a:pt x="0" y="183"/>
                  </a:lnTo>
                  <a:lnTo>
                    <a:pt x="28" y="198"/>
                  </a:lnTo>
                  <a:lnTo>
                    <a:pt x="313" y="32"/>
                  </a:lnTo>
                  <a:lnTo>
                    <a:pt x="599" y="197"/>
                  </a:lnTo>
                  <a:lnTo>
                    <a:pt x="599" y="197"/>
                  </a:lnTo>
                  <a:lnTo>
                    <a:pt x="627" y="181"/>
                  </a:lnTo>
                  <a:lnTo>
                    <a:pt x="340" y="17"/>
                  </a:lnTo>
                  <a:lnTo>
                    <a:pt x="313" y="0"/>
                  </a:lnTo>
                  <a:close/>
                  <a:moveTo>
                    <a:pt x="599" y="197"/>
                  </a:moveTo>
                  <a:lnTo>
                    <a:pt x="315" y="364"/>
                  </a:lnTo>
                  <a:lnTo>
                    <a:pt x="601" y="198"/>
                  </a:lnTo>
                  <a:lnTo>
                    <a:pt x="599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4"/>
            <p:cNvSpPr/>
            <p:nvPr/>
          </p:nvSpPr>
          <p:spPr>
            <a:xfrm>
              <a:off x="1541500" y="22995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9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6" y="364"/>
                  </a:lnTo>
                  <a:lnTo>
                    <a:pt x="316" y="364"/>
                  </a:lnTo>
                  <a:lnTo>
                    <a:pt x="628" y="183"/>
                  </a:lnTo>
                  <a:lnTo>
                    <a:pt x="340" y="17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4"/>
            <p:cNvSpPr/>
            <p:nvPr/>
          </p:nvSpPr>
          <p:spPr>
            <a:xfrm>
              <a:off x="1549375" y="23041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7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8" y="181"/>
                  </a:lnTo>
                  <a:lnTo>
                    <a:pt x="340" y="16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4"/>
            <p:cNvSpPr/>
            <p:nvPr/>
          </p:nvSpPr>
          <p:spPr>
            <a:xfrm>
              <a:off x="1557225" y="23086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4"/>
            <p:cNvSpPr/>
            <p:nvPr/>
          </p:nvSpPr>
          <p:spPr>
            <a:xfrm>
              <a:off x="1565100" y="23131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4"/>
            <p:cNvSpPr/>
            <p:nvPr/>
          </p:nvSpPr>
          <p:spPr>
            <a:xfrm>
              <a:off x="1572925" y="23176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8"/>
                  </a:moveTo>
                  <a:lnTo>
                    <a:pt x="316" y="364"/>
                  </a:lnTo>
                  <a:lnTo>
                    <a:pt x="316" y="364"/>
                  </a:lnTo>
                  <a:lnTo>
                    <a:pt x="601" y="198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4"/>
            <p:cNvSpPr/>
            <p:nvPr/>
          </p:nvSpPr>
          <p:spPr>
            <a:xfrm>
              <a:off x="1580800" y="23222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2" y="33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4"/>
            <p:cNvSpPr/>
            <p:nvPr/>
          </p:nvSpPr>
          <p:spPr>
            <a:xfrm>
              <a:off x="1588675" y="2326750"/>
              <a:ext cx="15650" cy="9125"/>
            </a:xfrm>
            <a:custGeom>
              <a:avLst/>
              <a:gdLst/>
              <a:ahLst/>
              <a:cxnLst/>
              <a:rect l="l" t="t" r="r" b="b"/>
              <a:pathLst>
                <a:path w="626" h="365" extrusionOk="0">
                  <a:moveTo>
                    <a:pt x="312" y="1"/>
                  </a:moveTo>
                  <a:lnTo>
                    <a:pt x="0" y="182"/>
                  </a:lnTo>
                  <a:lnTo>
                    <a:pt x="27" y="199"/>
                  </a:lnTo>
                  <a:lnTo>
                    <a:pt x="312" y="33"/>
                  </a:lnTo>
                  <a:lnTo>
                    <a:pt x="598" y="198"/>
                  </a:lnTo>
                  <a:lnTo>
                    <a:pt x="598" y="198"/>
                  </a:lnTo>
                  <a:lnTo>
                    <a:pt x="626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  <a:moveTo>
                    <a:pt x="598" y="198"/>
                  </a:moveTo>
                  <a:lnTo>
                    <a:pt x="314" y="365"/>
                  </a:lnTo>
                  <a:lnTo>
                    <a:pt x="314" y="365"/>
                  </a:lnTo>
                  <a:lnTo>
                    <a:pt x="600" y="199"/>
                  </a:lnTo>
                  <a:lnTo>
                    <a:pt x="598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4"/>
            <p:cNvSpPr/>
            <p:nvPr/>
          </p:nvSpPr>
          <p:spPr>
            <a:xfrm>
              <a:off x="1596500" y="233127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4"/>
                  </a:lnTo>
                  <a:lnTo>
                    <a:pt x="29" y="199"/>
                  </a:lnTo>
                  <a:lnTo>
                    <a:pt x="314" y="33"/>
                  </a:lnTo>
                  <a:lnTo>
                    <a:pt x="599" y="199"/>
                  </a:lnTo>
                  <a:lnTo>
                    <a:pt x="599" y="199"/>
                  </a:lnTo>
                  <a:lnTo>
                    <a:pt x="628" y="182"/>
                  </a:lnTo>
                  <a:lnTo>
                    <a:pt x="340" y="18"/>
                  </a:lnTo>
                  <a:lnTo>
                    <a:pt x="313" y="1"/>
                  </a:lnTo>
                  <a:close/>
                  <a:moveTo>
                    <a:pt x="599" y="199"/>
                  </a:moveTo>
                  <a:lnTo>
                    <a:pt x="316" y="365"/>
                  </a:lnTo>
                  <a:lnTo>
                    <a:pt x="316" y="365"/>
                  </a:lnTo>
                  <a:lnTo>
                    <a:pt x="600" y="199"/>
                  </a:lnTo>
                  <a:lnTo>
                    <a:pt x="599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4"/>
            <p:cNvSpPr/>
            <p:nvPr/>
          </p:nvSpPr>
          <p:spPr>
            <a:xfrm>
              <a:off x="1604375" y="23358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3"/>
                  </a:lnTo>
                  <a:lnTo>
                    <a:pt x="28" y="198"/>
                  </a:lnTo>
                  <a:lnTo>
                    <a:pt x="313" y="32"/>
                  </a:lnTo>
                  <a:lnTo>
                    <a:pt x="600" y="198"/>
                  </a:lnTo>
                  <a:lnTo>
                    <a:pt x="314" y="364"/>
                  </a:lnTo>
                  <a:lnTo>
                    <a:pt x="314" y="364"/>
                  </a:lnTo>
                  <a:lnTo>
                    <a:pt x="628" y="183"/>
                  </a:lnTo>
                  <a:lnTo>
                    <a:pt x="340" y="17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4"/>
            <p:cNvSpPr/>
            <p:nvPr/>
          </p:nvSpPr>
          <p:spPr>
            <a:xfrm>
              <a:off x="1612225" y="23403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8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4"/>
            <p:cNvSpPr/>
            <p:nvPr/>
          </p:nvSpPr>
          <p:spPr>
            <a:xfrm>
              <a:off x="1620100" y="2344925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4"/>
            <p:cNvSpPr/>
            <p:nvPr/>
          </p:nvSpPr>
          <p:spPr>
            <a:xfrm>
              <a:off x="1627975" y="2349450"/>
              <a:ext cx="15650" cy="9100"/>
            </a:xfrm>
            <a:custGeom>
              <a:avLst/>
              <a:gdLst/>
              <a:ahLst/>
              <a:cxnLst/>
              <a:rect l="l" t="t" r="r" b="b"/>
              <a:pathLst>
                <a:path w="626" h="364" extrusionOk="0">
                  <a:moveTo>
                    <a:pt x="312" y="0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599" y="197"/>
                  </a:lnTo>
                  <a:lnTo>
                    <a:pt x="625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  <a:moveTo>
                    <a:pt x="599" y="197"/>
                  </a:moveTo>
                  <a:lnTo>
                    <a:pt x="313" y="363"/>
                  </a:lnTo>
                  <a:lnTo>
                    <a:pt x="313" y="363"/>
                  </a:lnTo>
                  <a:lnTo>
                    <a:pt x="599" y="197"/>
                  </a:lnTo>
                  <a:lnTo>
                    <a:pt x="599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4"/>
            <p:cNvSpPr/>
            <p:nvPr/>
          </p:nvSpPr>
          <p:spPr>
            <a:xfrm>
              <a:off x="1635800" y="23539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4"/>
            <p:cNvSpPr/>
            <p:nvPr/>
          </p:nvSpPr>
          <p:spPr>
            <a:xfrm>
              <a:off x="1643675" y="2358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7" y="198"/>
                  </a:lnTo>
                  <a:lnTo>
                    <a:pt x="312" y="32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4"/>
            <p:cNvSpPr/>
            <p:nvPr/>
          </p:nvSpPr>
          <p:spPr>
            <a:xfrm>
              <a:off x="1651500" y="236305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0" y="198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1" y="198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4"/>
            <p:cNvSpPr/>
            <p:nvPr/>
          </p:nvSpPr>
          <p:spPr>
            <a:xfrm>
              <a:off x="1659375" y="2367575"/>
              <a:ext cx="16400" cy="9525"/>
            </a:xfrm>
            <a:custGeom>
              <a:avLst/>
              <a:gdLst/>
              <a:ahLst/>
              <a:cxnLst/>
              <a:rect l="l" t="t" r="r" b="b"/>
              <a:pathLst>
                <a:path w="656" h="381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6" y="365"/>
                  </a:lnTo>
                  <a:lnTo>
                    <a:pt x="342" y="380"/>
                  </a:lnTo>
                  <a:lnTo>
                    <a:pt x="655" y="199"/>
                  </a:lnTo>
                  <a:lnTo>
                    <a:pt x="628" y="182"/>
                  </a:lnTo>
                  <a:lnTo>
                    <a:pt x="340" y="17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4"/>
            <p:cNvSpPr/>
            <p:nvPr/>
          </p:nvSpPr>
          <p:spPr>
            <a:xfrm>
              <a:off x="1517325" y="2295000"/>
              <a:ext cx="16350" cy="9125"/>
            </a:xfrm>
            <a:custGeom>
              <a:avLst/>
              <a:gdLst/>
              <a:ahLst/>
              <a:cxnLst/>
              <a:rect l="l" t="t" r="r" b="b"/>
              <a:pathLst>
                <a:path w="654" h="365" extrusionOk="0">
                  <a:moveTo>
                    <a:pt x="26" y="183"/>
                  </a:moveTo>
                  <a:lnTo>
                    <a:pt x="0" y="198"/>
                  </a:lnTo>
                  <a:lnTo>
                    <a:pt x="0" y="198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6" y="183"/>
                  </a:lnTo>
                  <a:close/>
                  <a:moveTo>
                    <a:pt x="340" y="0"/>
                  </a:moveTo>
                  <a:lnTo>
                    <a:pt x="312" y="17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54" y="198"/>
                  </a:lnTo>
                  <a:lnTo>
                    <a:pt x="340" y="32"/>
                  </a:lnTo>
                  <a:lnTo>
                    <a:pt x="627" y="198"/>
                  </a:lnTo>
                  <a:lnTo>
                    <a:pt x="627" y="198"/>
                  </a:lnTo>
                  <a:lnTo>
                    <a:pt x="653" y="183"/>
                  </a:lnTo>
                  <a:lnTo>
                    <a:pt x="367" y="17"/>
                  </a:lnTo>
                  <a:lnTo>
                    <a:pt x="340" y="0"/>
                  </a:lnTo>
                  <a:close/>
                  <a:moveTo>
                    <a:pt x="627" y="198"/>
                  </a:moveTo>
                  <a:lnTo>
                    <a:pt x="341" y="364"/>
                  </a:lnTo>
                  <a:lnTo>
                    <a:pt x="341" y="364"/>
                  </a:lnTo>
                  <a:lnTo>
                    <a:pt x="627" y="198"/>
                  </a:lnTo>
                  <a:lnTo>
                    <a:pt x="627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4"/>
            <p:cNvSpPr/>
            <p:nvPr/>
          </p:nvSpPr>
          <p:spPr>
            <a:xfrm>
              <a:off x="1525850" y="22995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4"/>
            <p:cNvSpPr/>
            <p:nvPr/>
          </p:nvSpPr>
          <p:spPr>
            <a:xfrm>
              <a:off x="1533725" y="230410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4"/>
            <p:cNvSpPr/>
            <p:nvPr/>
          </p:nvSpPr>
          <p:spPr>
            <a:xfrm>
              <a:off x="1541550" y="23086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4"/>
            <p:cNvSpPr/>
            <p:nvPr/>
          </p:nvSpPr>
          <p:spPr>
            <a:xfrm>
              <a:off x="1549425" y="23131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4"/>
            <p:cNvSpPr/>
            <p:nvPr/>
          </p:nvSpPr>
          <p:spPr>
            <a:xfrm>
              <a:off x="1557250" y="23176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4" y="33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8"/>
                  </a:moveTo>
                  <a:lnTo>
                    <a:pt x="316" y="364"/>
                  </a:lnTo>
                  <a:lnTo>
                    <a:pt x="316" y="364"/>
                  </a:lnTo>
                  <a:lnTo>
                    <a:pt x="602" y="198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4"/>
            <p:cNvSpPr/>
            <p:nvPr/>
          </p:nvSpPr>
          <p:spPr>
            <a:xfrm>
              <a:off x="1565125" y="23222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  <a:moveTo>
                    <a:pt x="599" y="198"/>
                  </a:moveTo>
                  <a:lnTo>
                    <a:pt x="316" y="363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4"/>
            <p:cNvSpPr/>
            <p:nvPr/>
          </p:nvSpPr>
          <p:spPr>
            <a:xfrm>
              <a:off x="1573000" y="23267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2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7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4" y="365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4"/>
            <p:cNvSpPr/>
            <p:nvPr/>
          </p:nvSpPr>
          <p:spPr>
            <a:xfrm>
              <a:off x="1580850" y="233127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3" y="1"/>
                  </a:moveTo>
                  <a:lnTo>
                    <a:pt x="0" y="184"/>
                  </a:lnTo>
                  <a:lnTo>
                    <a:pt x="28" y="199"/>
                  </a:lnTo>
                  <a:lnTo>
                    <a:pt x="313" y="33"/>
                  </a:lnTo>
                  <a:lnTo>
                    <a:pt x="601" y="199"/>
                  </a:lnTo>
                  <a:lnTo>
                    <a:pt x="601" y="199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3" y="1"/>
                  </a:lnTo>
                  <a:close/>
                  <a:moveTo>
                    <a:pt x="601" y="199"/>
                  </a:moveTo>
                  <a:lnTo>
                    <a:pt x="315" y="365"/>
                  </a:lnTo>
                  <a:lnTo>
                    <a:pt x="315" y="365"/>
                  </a:lnTo>
                  <a:lnTo>
                    <a:pt x="601" y="199"/>
                  </a:lnTo>
                  <a:lnTo>
                    <a:pt x="601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4"/>
            <p:cNvSpPr/>
            <p:nvPr/>
          </p:nvSpPr>
          <p:spPr>
            <a:xfrm>
              <a:off x="1588725" y="2335850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4"/>
            <p:cNvSpPr/>
            <p:nvPr/>
          </p:nvSpPr>
          <p:spPr>
            <a:xfrm>
              <a:off x="1596550" y="23403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5" y="363"/>
                  </a:lnTo>
                  <a:lnTo>
                    <a:pt x="315" y="363"/>
                  </a:lnTo>
                  <a:lnTo>
                    <a:pt x="601" y="198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4"/>
            <p:cNvSpPr/>
            <p:nvPr/>
          </p:nvSpPr>
          <p:spPr>
            <a:xfrm>
              <a:off x="1604425" y="23449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4"/>
            <p:cNvSpPr/>
            <p:nvPr/>
          </p:nvSpPr>
          <p:spPr>
            <a:xfrm>
              <a:off x="1612300" y="2349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0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4"/>
            <p:cNvSpPr/>
            <p:nvPr/>
          </p:nvSpPr>
          <p:spPr>
            <a:xfrm>
              <a:off x="1620125" y="23539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0" y="197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4"/>
            <p:cNvSpPr/>
            <p:nvPr/>
          </p:nvSpPr>
          <p:spPr>
            <a:xfrm>
              <a:off x="1628000" y="2358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1" y="181"/>
                  </a:lnTo>
                  <a:lnTo>
                    <a:pt x="28" y="198"/>
                  </a:lnTo>
                  <a:lnTo>
                    <a:pt x="312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1"/>
                  </a:lnTo>
                  <a:lnTo>
                    <a:pt x="340" y="15"/>
                  </a:lnTo>
                  <a:lnTo>
                    <a:pt x="312" y="0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4"/>
            <p:cNvSpPr/>
            <p:nvPr/>
          </p:nvSpPr>
          <p:spPr>
            <a:xfrm>
              <a:off x="1635850" y="2363050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3" y="0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7" y="182"/>
                  </a:lnTo>
                  <a:lnTo>
                    <a:pt x="340" y="17"/>
                  </a:lnTo>
                  <a:lnTo>
                    <a:pt x="313" y="0"/>
                  </a:lnTo>
                  <a:close/>
                  <a:moveTo>
                    <a:pt x="599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4"/>
            <p:cNvSpPr/>
            <p:nvPr/>
          </p:nvSpPr>
          <p:spPr>
            <a:xfrm>
              <a:off x="1643700" y="236757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3"/>
                  </a:lnTo>
                  <a:lnTo>
                    <a:pt x="29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2"/>
                  </a:lnTo>
                  <a:lnTo>
                    <a:pt x="340" y="17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6" y="365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4"/>
            <p:cNvSpPr/>
            <p:nvPr/>
          </p:nvSpPr>
          <p:spPr>
            <a:xfrm>
              <a:off x="1651575" y="2372100"/>
              <a:ext cx="16350" cy="9525"/>
            </a:xfrm>
            <a:custGeom>
              <a:avLst/>
              <a:gdLst/>
              <a:ahLst/>
              <a:cxnLst/>
              <a:rect l="l" t="t" r="r" b="b"/>
              <a:pathLst>
                <a:path w="654" h="381" extrusionOk="0">
                  <a:moveTo>
                    <a:pt x="313" y="1"/>
                  </a:moveTo>
                  <a:lnTo>
                    <a:pt x="1" y="184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600" y="199"/>
                  </a:lnTo>
                  <a:lnTo>
                    <a:pt x="314" y="365"/>
                  </a:lnTo>
                  <a:lnTo>
                    <a:pt x="342" y="380"/>
                  </a:lnTo>
                  <a:lnTo>
                    <a:pt x="654" y="199"/>
                  </a:lnTo>
                  <a:lnTo>
                    <a:pt x="628" y="184"/>
                  </a:lnTo>
                  <a:lnTo>
                    <a:pt x="340" y="18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4"/>
            <p:cNvSpPr/>
            <p:nvPr/>
          </p:nvSpPr>
          <p:spPr>
            <a:xfrm>
              <a:off x="1509475" y="2299550"/>
              <a:ext cx="16400" cy="9100"/>
            </a:xfrm>
            <a:custGeom>
              <a:avLst/>
              <a:gdLst/>
              <a:ahLst/>
              <a:cxnLst/>
              <a:rect l="l" t="t" r="r" b="b"/>
              <a:pathLst>
                <a:path w="656" h="364" extrusionOk="0">
                  <a:moveTo>
                    <a:pt x="340" y="1"/>
                  </a:moveTo>
                  <a:lnTo>
                    <a:pt x="314" y="16"/>
                  </a:lnTo>
                  <a:lnTo>
                    <a:pt x="1" y="198"/>
                  </a:lnTo>
                  <a:lnTo>
                    <a:pt x="28" y="182"/>
                  </a:lnTo>
                  <a:lnTo>
                    <a:pt x="56" y="198"/>
                  </a:lnTo>
                  <a:lnTo>
                    <a:pt x="342" y="32"/>
                  </a:lnTo>
                  <a:lnTo>
                    <a:pt x="628" y="198"/>
                  </a:lnTo>
                  <a:lnTo>
                    <a:pt x="343" y="363"/>
                  </a:lnTo>
                  <a:lnTo>
                    <a:pt x="343" y="363"/>
                  </a:lnTo>
                  <a:lnTo>
                    <a:pt x="655" y="182"/>
                  </a:lnTo>
                  <a:lnTo>
                    <a:pt x="368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4"/>
            <p:cNvSpPr/>
            <p:nvPr/>
          </p:nvSpPr>
          <p:spPr>
            <a:xfrm>
              <a:off x="1518050" y="2304100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0" y="181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4"/>
            <p:cNvSpPr/>
            <p:nvPr/>
          </p:nvSpPr>
          <p:spPr>
            <a:xfrm>
              <a:off x="1525875" y="23086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4" y="0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0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601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4"/>
            <p:cNvSpPr/>
            <p:nvPr/>
          </p:nvSpPr>
          <p:spPr>
            <a:xfrm>
              <a:off x="1533750" y="23131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3" y="1"/>
                  </a:moveTo>
                  <a:lnTo>
                    <a:pt x="1" y="182"/>
                  </a:lnTo>
                  <a:lnTo>
                    <a:pt x="28" y="197"/>
                  </a:lnTo>
                  <a:lnTo>
                    <a:pt x="313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4"/>
            <p:cNvSpPr/>
            <p:nvPr/>
          </p:nvSpPr>
          <p:spPr>
            <a:xfrm>
              <a:off x="1541600" y="2317675"/>
              <a:ext cx="15675" cy="9100"/>
            </a:xfrm>
            <a:custGeom>
              <a:avLst/>
              <a:gdLst/>
              <a:ahLst/>
              <a:cxnLst/>
              <a:rect l="l" t="t" r="r" b="b"/>
              <a:pathLst>
                <a:path w="627" h="364" extrusionOk="0">
                  <a:moveTo>
                    <a:pt x="313" y="1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3" y="33"/>
                  </a:lnTo>
                  <a:lnTo>
                    <a:pt x="601" y="198"/>
                  </a:lnTo>
                  <a:lnTo>
                    <a:pt x="601" y="198"/>
                  </a:lnTo>
                  <a:lnTo>
                    <a:pt x="627" y="182"/>
                  </a:lnTo>
                  <a:lnTo>
                    <a:pt x="341" y="16"/>
                  </a:lnTo>
                  <a:lnTo>
                    <a:pt x="313" y="1"/>
                  </a:lnTo>
                  <a:close/>
                  <a:moveTo>
                    <a:pt x="601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8"/>
                  </a:lnTo>
                  <a:lnTo>
                    <a:pt x="601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4"/>
            <p:cNvSpPr/>
            <p:nvPr/>
          </p:nvSpPr>
          <p:spPr>
            <a:xfrm>
              <a:off x="1549450" y="232222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0"/>
                  </a:moveTo>
                  <a:lnTo>
                    <a:pt x="1" y="182"/>
                  </a:lnTo>
                  <a:lnTo>
                    <a:pt x="29" y="198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3" y="0"/>
                  </a:lnTo>
                  <a:close/>
                  <a:moveTo>
                    <a:pt x="600" y="198"/>
                  </a:moveTo>
                  <a:lnTo>
                    <a:pt x="316" y="364"/>
                  </a:lnTo>
                  <a:lnTo>
                    <a:pt x="316" y="364"/>
                  </a:lnTo>
                  <a:lnTo>
                    <a:pt x="600" y="198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4"/>
            <p:cNvSpPr/>
            <p:nvPr/>
          </p:nvSpPr>
          <p:spPr>
            <a:xfrm>
              <a:off x="1557325" y="23267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3" y="1"/>
                  </a:moveTo>
                  <a:lnTo>
                    <a:pt x="1" y="183"/>
                  </a:lnTo>
                  <a:lnTo>
                    <a:pt x="27" y="199"/>
                  </a:lnTo>
                  <a:lnTo>
                    <a:pt x="313" y="33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2"/>
                  </a:lnTo>
                  <a:lnTo>
                    <a:pt x="340" y="17"/>
                  </a:lnTo>
                  <a:lnTo>
                    <a:pt x="313" y="1"/>
                  </a:lnTo>
                  <a:close/>
                  <a:moveTo>
                    <a:pt x="599" y="198"/>
                  </a:moveTo>
                  <a:lnTo>
                    <a:pt x="314" y="365"/>
                  </a:lnTo>
                  <a:lnTo>
                    <a:pt x="600" y="199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4"/>
            <p:cNvSpPr/>
            <p:nvPr/>
          </p:nvSpPr>
          <p:spPr>
            <a:xfrm>
              <a:off x="1565175" y="2331275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1"/>
                  </a:moveTo>
                  <a:lnTo>
                    <a:pt x="0" y="184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601" y="199"/>
                  </a:lnTo>
                  <a:lnTo>
                    <a:pt x="601" y="199"/>
                  </a:lnTo>
                  <a:lnTo>
                    <a:pt x="627" y="184"/>
                  </a:lnTo>
                  <a:lnTo>
                    <a:pt x="340" y="18"/>
                  </a:lnTo>
                  <a:lnTo>
                    <a:pt x="314" y="1"/>
                  </a:lnTo>
                  <a:close/>
                  <a:moveTo>
                    <a:pt x="601" y="199"/>
                  </a:moveTo>
                  <a:lnTo>
                    <a:pt x="315" y="365"/>
                  </a:lnTo>
                  <a:lnTo>
                    <a:pt x="601" y="199"/>
                  </a:lnTo>
                  <a:lnTo>
                    <a:pt x="601" y="19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4"/>
            <p:cNvSpPr/>
            <p:nvPr/>
          </p:nvSpPr>
          <p:spPr>
            <a:xfrm>
              <a:off x="1573050" y="23358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4" y="363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4"/>
            <p:cNvSpPr/>
            <p:nvPr/>
          </p:nvSpPr>
          <p:spPr>
            <a:xfrm>
              <a:off x="1580875" y="23403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8" y="198"/>
                  </a:lnTo>
                  <a:lnTo>
                    <a:pt x="314" y="32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7" y="182"/>
                  </a:lnTo>
                  <a:lnTo>
                    <a:pt x="342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1" y="198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4"/>
            <p:cNvSpPr/>
            <p:nvPr/>
          </p:nvSpPr>
          <p:spPr>
            <a:xfrm>
              <a:off x="1588750" y="23449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2" y="0"/>
                  </a:moveTo>
                  <a:lnTo>
                    <a:pt x="1" y="181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0" y="197"/>
                  </a:lnTo>
                  <a:lnTo>
                    <a:pt x="315" y="363"/>
                  </a:lnTo>
                  <a:lnTo>
                    <a:pt x="315" y="363"/>
                  </a:lnTo>
                  <a:lnTo>
                    <a:pt x="627" y="181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4"/>
            <p:cNvSpPr/>
            <p:nvPr/>
          </p:nvSpPr>
          <p:spPr>
            <a:xfrm>
              <a:off x="1596625" y="2349450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2" y="0"/>
                  </a:moveTo>
                  <a:lnTo>
                    <a:pt x="0" y="182"/>
                  </a:lnTo>
                  <a:lnTo>
                    <a:pt x="27" y="197"/>
                  </a:lnTo>
                  <a:lnTo>
                    <a:pt x="312" y="31"/>
                  </a:lnTo>
                  <a:lnTo>
                    <a:pt x="600" y="197"/>
                  </a:lnTo>
                  <a:lnTo>
                    <a:pt x="314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4"/>
            <p:cNvSpPr/>
            <p:nvPr/>
          </p:nvSpPr>
          <p:spPr>
            <a:xfrm>
              <a:off x="1604450" y="2353975"/>
              <a:ext cx="15700" cy="9100"/>
            </a:xfrm>
            <a:custGeom>
              <a:avLst/>
              <a:gdLst/>
              <a:ahLst/>
              <a:cxnLst/>
              <a:rect l="l" t="t" r="r" b="b"/>
              <a:pathLst>
                <a:path w="628" h="364" extrusionOk="0">
                  <a:moveTo>
                    <a:pt x="314" y="1"/>
                  </a:moveTo>
                  <a:lnTo>
                    <a:pt x="1" y="182"/>
                  </a:lnTo>
                  <a:lnTo>
                    <a:pt x="29" y="197"/>
                  </a:lnTo>
                  <a:lnTo>
                    <a:pt x="314" y="33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28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  <a:moveTo>
                    <a:pt x="601" y="197"/>
                  </a:moveTo>
                  <a:lnTo>
                    <a:pt x="316" y="363"/>
                  </a:lnTo>
                  <a:lnTo>
                    <a:pt x="316" y="363"/>
                  </a:lnTo>
                  <a:lnTo>
                    <a:pt x="602" y="197"/>
                  </a:lnTo>
                  <a:lnTo>
                    <a:pt x="601" y="197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4"/>
            <p:cNvSpPr/>
            <p:nvPr/>
          </p:nvSpPr>
          <p:spPr>
            <a:xfrm>
              <a:off x="1612325" y="2358525"/>
              <a:ext cx="15700" cy="9075"/>
            </a:xfrm>
            <a:custGeom>
              <a:avLst/>
              <a:gdLst/>
              <a:ahLst/>
              <a:cxnLst/>
              <a:rect l="l" t="t" r="r" b="b"/>
              <a:pathLst>
                <a:path w="628" h="363" extrusionOk="0">
                  <a:moveTo>
                    <a:pt x="313" y="0"/>
                  </a:moveTo>
                  <a:lnTo>
                    <a:pt x="1" y="181"/>
                  </a:lnTo>
                  <a:lnTo>
                    <a:pt x="28" y="198"/>
                  </a:lnTo>
                  <a:lnTo>
                    <a:pt x="313" y="32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28" y="181"/>
                  </a:lnTo>
                  <a:lnTo>
                    <a:pt x="340" y="15"/>
                  </a:lnTo>
                  <a:lnTo>
                    <a:pt x="313" y="0"/>
                  </a:lnTo>
                  <a:close/>
                  <a:moveTo>
                    <a:pt x="599" y="198"/>
                  </a:moveTo>
                  <a:lnTo>
                    <a:pt x="314" y="363"/>
                  </a:lnTo>
                  <a:lnTo>
                    <a:pt x="600" y="198"/>
                  </a:lnTo>
                  <a:lnTo>
                    <a:pt x="599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4"/>
            <p:cNvSpPr/>
            <p:nvPr/>
          </p:nvSpPr>
          <p:spPr>
            <a:xfrm>
              <a:off x="1620175" y="2363050"/>
              <a:ext cx="15700" cy="9125"/>
            </a:xfrm>
            <a:custGeom>
              <a:avLst/>
              <a:gdLst/>
              <a:ahLst/>
              <a:cxnLst/>
              <a:rect l="l" t="t" r="r" b="b"/>
              <a:pathLst>
                <a:path w="628" h="365" extrusionOk="0">
                  <a:moveTo>
                    <a:pt x="314" y="0"/>
                  </a:moveTo>
                  <a:lnTo>
                    <a:pt x="0" y="182"/>
                  </a:lnTo>
                  <a:lnTo>
                    <a:pt x="28" y="198"/>
                  </a:lnTo>
                  <a:lnTo>
                    <a:pt x="314" y="33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27" y="182"/>
                  </a:lnTo>
                  <a:lnTo>
                    <a:pt x="341" y="17"/>
                  </a:lnTo>
                  <a:lnTo>
                    <a:pt x="314" y="0"/>
                  </a:lnTo>
                  <a:close/>
                  <a:moveTo>
                    <a:pt x="600" y="198"/>
                  </a:moveTo>
                  <a:lnTo>
                    <a:pt x="315" y="364"/>
                  </a:lnTo>
                  <a:lnTo>
                    <a:pt x="315" y="364"/>
                  </a:lnTo>
                  <a:lnTo>
                    <a:pt x="601" y="198"/>
                  </a:lnTo>
                  <a:lnTo>
                    <a:pt x="600" y="19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4"/>
            <p:cNvSpPr/>
            <p:nvPr/>
          </p:nvSpPr>
          <p:spPr>
            <a:xfrm>
              <a:off x="1628050" y="2367575"/>
              <a:ext cx="15675" cy="9125"/>
            </a:xfrm>
            <a:custGeom>
              <a:avLst/>
              <a:gdLst/>
              <a:ahLst/>
              <a:cxnLst/>
              <a:rect l="l" t="t" r="r" b="b"/>
              <a:pathLst>
                <a:path w="627" h="365" extrusionOk="0">
                  <a:moveTo>
                    <a:pt x="312" y="1"/>
                  </a:moveTo>
                  <a:lnTo>
                    <a:pt x="0" y="183"/>
                  </a:lnTo>
                  <a:lnTo>
                    <a:pt x="28" y="199"/>
                  </a:lnTo>
                  <a:lnTo>
                    <a:pt x="314" y="33"/>
                  </a:lnTo>
                  <a:lnTo>
                    <a:pt x="599" y="199"/>
                  </a:lnTo>
                  <a:lnTo>
                    <a:pt x="315" y="365"/>
                  </a:lnTo>
                  <a:lnTo>
                    <a:pt x="315" y="365"/>
                  </a:lnTo>
                  <a:lnTo>
                    <a:pt x="627" y="183"/>
                  </a:lnTo>
                  <a:lnTo>
                    <a:pt x="340" y="17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4"/>
            <p:cNvSpPr/>
            <p:nvPr/>
          </p:nvSpPr>
          <p:spPr>
            <a:xfrm>
              <a:off x="1635925" y="2372150"/>
              <a:ext cx="15675" cy="9075"/>
            </a:xfrm>
            <a:custGeom>
              <a:avLst/>
              <a:gdLst/>
              <a:ahLst/>
              <a:cxnLst/>
              <a:rect l="l" t="t" r="r" b="b"/>
              <a:pathLst>
                <a:path w="627" h="363" extrusionOk="0">
                  <a:moveTo>
                    <a:pt x="312" y="0"/>
                  </a:moveTo>
                  <a:lnTo>
                    <a:pt x="0" y="182"/>
                  </a:lnTo>
                  <a:lnTo>
                    <a:pt x="26" y="197"/>
                  </a:lnTo>
                  <a:lnTo>
                    <a:pt x="312" y="31"/>
                  </a:lnTo>
                  <a:lnTo>
                    <a:pt x="599" y="197"/>
                  </a:lnTo>
                  <a:lnTo>
                    <a:pt x="313" y="363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4"/>
            <p:cNvSpPr/>
            <p:nvPr/>
          </p:nvSpPr>
          <p:spPr>
            <a:xfrm>
              <a:off x="1643750" y="2376675"/>
              <a:ext cx="16375" cy="9475"/>
            </a:xfrm>
            <a:custGeom>
              <a:avLst/>
              <a:gdLst/>
              <a:ahLst/>
              <a:cxnLst/>
              <a:rect l="l" t="t" r="r" b="b"/>
              <a:pathLst>
                <a:path w="655" h="379" extrusionOk="0">
                  <a:moveTo>
                    <a:pt x="314" y="1"/>
                  </a:moveTo>
                  <a:lnTo>
                    <a:pt x="0" y="182"/>
                  </a:lnTo>
                  <a:lnTo>
                    <a:pt x="28" y="197"/>
                  </a:lnTo>
                  <a:lnTo>
                    <a:pt x="314" y="31"/>
                  </a:lnTo>
                  <a:lnTo>
                    <a:pt x="601" y="197"/>
                  </a:lnTo>
                  <a:lnTo>
                    <a:pt x="315" y="363"/>
                  </a:lnTo>
                  <a:lnTo>
                    <a:pt x="343" y="379"/>
                  </a:lnTo>
                  <a:lnTo>
                    <a:pt x="655" y="197"/>
                  </a:lnTo>
                  <a:lnTo>
                    <a:pt x="627" y="182"/>
                  </a:lnTo>
                  <a:lnTo>
                    <a:pt x="340" y="16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4"/>
            <p:cNvSpPr/>
            <p:nvPr/>
          </p:nvSpPr>
          <p:spPr>
            <a:xfrm>
              <a:off x="1501650" y="230410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628" y="196"/>
                  </a:moveTo>
                  <a:lnTo>
                    <a:pt x="342" y="362"/>
                  </a:lnTo>
                  <a:lnTo>
                    <a:pt x="342" y="362"/>
                  </a:lnTo>
                  <a:lnTo>
                    <a:pt x="343" y="363"/>
                  </a:lnTo>
                  <a:lnTo>
                    <a:pt x="629" y="197"/>
                  </a:lnTo>
                  <a:lnTo>
                    <a:pt x="628" y="196"/>
                  </a:lnTo>
                  <a:close/>
                  <a:moveTo>
                    <a:pt x="340" y="0"/>
                  </a:moveTo>
                  <a:lnTo>
                    <a:pt x="312" y="16"/>
                  </a:lnTo>
                  <a:lnTo>
                    <a:pt x="0" y="197"/>
                  </a:lnTo>
                  <a:lnTo>
                    <a:pt x="314" y="378"/>
                  </a:lnTo>
                  <a:lnTo>
                    <a:pt x="314" y="378"/>
                  </a:lnTo>
                  <a:lnTo>
                    <a:pt x="342" y="362"/>
                  </a:lnTo>
                  <a:lnTo>
                    <a:pt x="342" y="362"/>
                  </a:lnTo>
                  <a:lnTo>
                    <a:pt x="56" y="197"/>
                  </a:lnTo>
                  <a:lnTo>
                    <a:pt x="341" y="31"/>
                  </a:lnTo>
                  <a:lnTo>
                    <a:pt x="628" y="196"/>
                  </a:lnTo>
                  <a:lnTo>
                    <a:pt x="628" y="196"/>
                  </a:lnTo>
                  <a:lnTo>
                    <a:pt x="653" y="181"/>
                  </a:lnTo>
                  <a:lnTo>
                    <a:pt x="655" y="181"/>
                  </a:lnTo>
                  <a:lnTo>
                    <a:pt x="367" y="16"/>
                  </a:lnTo>
                  <a:lnTo>
                    <a:pt x="340" y="0"/>
                  </a:lnTo>
                  <a:close/>
                  <a:moveTo>
                    <a:pt x="314" y="378"/>
                  </a:moveTo>
                  <a:lnTo>
                    <a:pt x="314" y="378"/>
                  </a:lnTo>
                  <a:lnTo>
                    <a:pt x="341" y="393"/>
                  </a:lnTo>
                  <a:lnTo>
                    <a:pt x="314" y="37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4"/>
            <p:cNvSpPr/>
            <p:nvPr/>
          </p:nvSpPr>
          <p:spPr>
            <a:xfrm>
              <a:off x="1509525" y="2308625"/>
              <a:ext cx="16375" cy="9900"/>
            </a:xfrm>
            <a:custGeom>
              <a:avLst/>
              <a:gdLst/>
              <a:ahLst/>
              <a:cxnLst/>
              <a:rect l="l" t="t" r="r" b="b"/>
              <a:pathLst>
                <a:path w="655" h="396" extrusionOk="0">
                  <a:moveTo>
                    <a:pt x="628" y="197"/>
                  </a:moveTo>
                  <a:lnTo>
                    <a:pt x="344" y="363"/>
                  </a:lnTo>
                  <a:lnTo>
                    <a:pt x="344" y="363"/>
                  </a:lnTo>
                  <a:lnTo>
                    <a:pt x="344" y="363"/>
                  </a:lnTo>
                  <a:lnTo>
                    <a:pt x="629" y="197"/>
                  </a:lnTo>
                  <a:lnTo>
                    <a:pt x="628" y="197"/>
                  </a:lnTo>
                  <a:close/>
                  <a:moveTo>
                    <a:pt x="340" y="0"/>
                  </a:moveTo>
                  <a:lnTo>
                    <a:pt x="0" y="199"/>
                  </a:lnTo>
                  <a:lnTo>
                    <a:pt x="28" y="214"/>
                  </a:lnTo>
                  <a:lnTo>
                    <a:pt x="341" y="395"/>
                  </a:lnTo>
                  <a:lnTo>
                    <a:pt x="341" y="395"/>
                  </a:lnTo>
                  <a:lnTo>
                    <a:pt x="315" y="380"/>
                  </a:lnTo>
                  <a:lnTo>
                    <a:pt x="344" y="363"/>
                  </a:lnTo>
                  <a:lnTo>
                    <a:pt x="344" y="363"/>
                  </a:lnTo>
                  <a:lnTo>
                    <a:pt x="56" y="199"/>
                  </a:lnTo>
                  <a:lnTo>
                    <a:pt x="341" y="33"/>
                  </a:lnTo>
                  <a:lnTo>
                    <a:pt x="628" y="197"/>
                  </a:lnTo>
                  <a:lnTo>
                    <a:pt x="628" y="197"/>
                  </a:lnTo>
                  <a:lnTo>
                    <a:pt x="655" y="182"/>
                  </a:lnTo>
                  <a:lnTo>
                    <a:pt x="367" y="1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4"/>
            <p:cNvSpPr/>
            <p:nvPr/>
          </p:nvSpPr>
          <p:spPr>
            <a:xfrm>
              <a:off x="1517400" y="2313150"/>
              <a:ext cx="16375" cy="9900"/>
            </a:xfrm>
            <a:custGeom>
              <a:avLst/>
              <a:gdLst/>
              <a:ahLst/>
              <a:cxnLst/>
              <a:rect l="l" t="t" r="r" b="b"/>
              <a:pathLst>
                <a:path w="655" h="396" extrusionOk="0">
                  <a:moveTo>
                    <a:pt x="340" y="31"/>
                  </a:moveTo>
                  <a:lnTo>
                    <a:pt x="627" y="197"/>
                  </a:lnTo>
                  <a:lnTo>
                    <a:pt x="343" y="363"/>
                  </a:lnTo>
                  <a:lnTo>
                    <a:pt x="56" y="197"/>
                  </a:lnTo>
                  <a:lnTo>
                    <a:pt x="340" y="31"/>
                  </a:lnTo>
                  <a:close/>
                  <a:moveTo>
                    <a:pt x="340" y="1"/>
                  </a:moveTo>
                  <a:lnTo>
                    <a:pt x="0" y="197"/>
                  </a:lnTo>
                  <a:lnTo>
                    <a:pt x="28" y="214"/>
                  </a:lnTo>
                  <a:lnTo>
                    <a:pt x="316" y="380"/>
                  </a:lnTo>
                  <a:lnTo>
                    <a:pt x="316" y="380"/>
                  </a:lnTo>
                  <a:lnTo>
                    <a:pt x="655" y="182"/>
                  </a:lnTo>
                  <a:lnTo>
                    <a:pt x="367" y="16"/>
                  </a:lnTo>
                  <a:lnTo>
                    <a:pt x="340" y="1"/>
                  </a:lnTo>
                  <a:close/>
                  <a:moveTo>
                    <a:pt x="316" y="380"/>
                  </a:moveTo>
                  <a:lnTo>
                    <a:pt x="315" y="380"/>
                  </a:lnTo>
                  <a:lnTo>
                    <a:pt x="343" y="396"/>
                  </a:lnTo>
                  <a:lnTo>
                    <a:pt x="316" y="38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4"/>
            <p:cNvSpPr/>
            <p:nvPr/>
          </p:nvSpPr>
          <p:spPr>
            <a:xfrm>
              <a:off x="1525225" y="2317675"/>
              <a:ext cx="16400" cy="9900"/>
            </a:xfrm>
            <a:custGeom>
              <a:avLst/>
              <a:gdLst/>
              <a:ahLst/>
              <a:cxnLst/>
              <a:rect l="l" t="t" r="r" b="b"/>
              <a:pathLst>
                <a:path w="656" h="396" extrusionOk="0">
                  <a:moveTo>
                    <a:pt x="628" y="197"/>
                  </a:moveTo>
                  <a:lnTo>
                    <a:pt x="343" y="363"/>
                  </a:lnTo>
                  <a:lnTo>
                    <a:pt x="343" y="363"/>
                  </a:lnTo>
                  <a:lnTo>
                    <a:pt x="343" y="364"/>
                  </a:lnTo>
                  <a:lnTo>
                    <a:pt x="629" y="198"/>
                  </a:lnTo>
                  <a:lnTo>
                    <a:pt x="628" y="197"/>
                  </a:lnTo>
                  <a:close/>
                  <a:moveTo>
                    <a:pt x="340" y="1"/>
                  </a:moveTo>
                  <a:lnTo>
                    <a:pt x="1" y="199"/>
                  </a:lnTo>
                  <a:lnTo>
                    <a:pt x="27" y="215"/>
                  </a:lnTo>
                  <a:lnTo>
                    <a:pt x="314" y="380"/>
                  </a:lnTo>
                  <a:lnTo>
                    <a:pt x="314" y="380"/>
                  </a:lnTo>
                  <a:lnTo>
                    <a:pt x="343" y="363"/>
                  </a:lnTo>
                  <a:lnTo>
                    <a:pt x="343" y="363"/>
                  </a:lnTo>
                  <a:lnTo>
                    <a:pt x="54" y="199"/>
                  </a:lnTo>
                  <a:lnTo>
                    <a:pt x="340" y="33"/>
                  </a:lnTo>
                  <a:lnTo>
                    <a:pt x="342" y="33"/>
                  </a:lnTo>
                  <a:lnTo>
                    <a:pt x="628" y="197"/>
                  </a:lnTo>
                  <a:lnTo>
                    <a:pt x="628" y="197"/>
                  </a:lnTo>
                  <a:lnTo>
                    <a:pt x="654" y="182"/>
                  </a:lnTo>
                  <a:lnTo>
                    <a:pt x="655" y="182"/>
                  </a:lnTo>
                  <a:lnTo>
                    <a:pt x="366" y="16"/>
                  </a:lnTo>
                  <a:lnTo>
                    <a:pt x="340" y="1"/>
                  </a:lnTo>
                  <a:close/>
                  <a:moveTo>
                    <a:pt x="314" y="380"/>
                  </a:moveTo>
                  <a:lnTo>
                    <a:pt x="314" y="380"/>
                  </a:lnTo>
                  <a:lnTo>
                    <a:pt x="342" y="396"/>
                  </a:lnTo>
                  <a:lnTo>
                    <a:pt x="342" y="396"/>
                  </a:lnTo>
                  <a:lnTo>
                    <a:pt x="314" y="38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4"/>
            <p:cNvSpPr/>
            <p:nvPr/>
          </p:nvSpPr>
          <p:spPr>
            <a:xfrm>
              <a:off x="1533100" y="2322225"/>
              <a:ext cx="16425" cy="9900"/>
            </a:xfrm>
            <a:custGeom>
              <a:avLst/>
              <a:gdLst/>
              <a:ahLst/>
              <a:cxnLst/>
              <a:rect l="l" t="t" r="r" b="b"/>
              <a:pathLst>
                <a:path w="657" h="396" extrusionOk="0">
                  <a:moveTo>
                    <a:pt x="629" y="198"/>
                  </a:moveTo>
                  <a:lnTo>
                    <a:pt x="343" y="364"/>
                  </a:lnTo>
                  <a:lnTo>
                    <a:pt x="343" y="364"/>
                  </a:lnTo>
                  <a:lnTo>
                    <a:pt x="629" y="198"/>
                  </a:lnTo>
                  <a:lnTo>
                    <a:pt x="629" y="198"/>
                  </a:lnTo>
                  <a:close/>
                  <a:moveTo>
                    <a:pt x="342" y="0"/>
                  </a:moveTo>
                  <a:lnTo>
                    <a:pt x="1" y="198"/>
                  </a:lnTo>
                  <a:lnTo>
                    <a:pt x="28" y="214"/>
                  </a:lnTo>
                  <a:lnTo>
                    <a:pt x="316" y="379"/>
                  </a:lnTo>
                  <a:lnTo>
                    <a:pt x="316" y="379"/>
                  </a:lnTo>
                  <a:lnTo>
                    <a:pt x="343" y="364"/>
                  </a:lnTo>
                  <a:lnTo>
                    <a:pt x="56" y="198"/>
                  </a:lnTo>
                  <a:lnTo>
                    <a:pt x="342" y="33"/>
                  </a:lnTo>
                  <a:lnTo>
                    <a:pt x="629" y="198"/>
                  </a:lnTo>
                  <a:lnTo>
                    <a:pt x="629" y="198"/>
                  </a:lnTo>
                  <a:lnTo>
                    <a:pt x="655" y="183"/>
                  </a:lnTo>
                  <a:lnTo>
                    <a:pt x="657" y="182"/>
                  </a:lnTo>
                  <a:lnTo>
                    <a:pt x="369" y="17"/>
                  </a:lnTo>
                  <a:lnTo>
                    <a:pt x="342" y="0"/>
                  </a:lnTo>
                  <a:close/>
                  <a:moveTo>
                    <a:pt x="316" y="379"/>
                  </a:moveTo>
                  <a:lnTo>
                    <a:pt x="315" y="380"/>
                  </a:lnTo>
                  <a:lnTo>
                    <a:pt x="343" y="395"/>
                  </a:lnTo>
                  <a:lnTo>
                    <a:pt x="316" y="37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4"/>
            <p:cNvSpPr/>
            <p:nvPr/>
          </p:nvSpPr>
          <p:spPr>
            <a:xfrm>
              <a:off x="1540975" y="2326750"/>
              <a:ext cx="16375" cy="9900"/>
            </a:xfrm>
            <a:custGeom>
              <a:avLst/>
              <a:gdLst/>
              <a:ahLst/>
              <a:cxnLst/>
              <a:rect l="l" t="t" r="r" b="b"/>
              <a:pathLst>
                <a:path w="655" h="396" extrusionOk="0">
                  <a:moveTo>
                    <a:pt x="340" y="33"/>
                  </a:moveTo>
                  <a:lnTo>
                    <a:pt x="627" y="199"/>
                  </a:lnTo>
                  <a:lnTo>
                    <a:pt x="342" y="365"/>
                  </a:lnTo>
                  <a:lnTo>
                    <a:pt x="54" y="199"/>
                  </a:lnTo>
                  <a:lnTo>
                    <a:pt x="340" y="33"/>
                  </a:lnTo>
                  <a:close/>
                  <a:moveTo>
                    <a:pt x="340" y="1"/>
                  </a:moveTo>
                  <a:lnTo>
                    <a:pt x="0" y="199"/>
                  </a:lnTo>
                  <a:lnTo>
                    <a:pt x="28" y="214"/>
                  </a:lnTo>
                  <a:lnTo>
                    <a:pt x="342" y="395"/>
                  </a:lnTo>
                  <a:lnTo>
                    <a:pt x="342" y="395"/>
                  </a:lnTo>
                  <a:lnTo>
                    <a:pt x="315" y="380"/>
                  </a:lnTo>
                  <a:lnTo>
                    <a:pt x="655" y="183"/>
                  </a:lnTo>
                  <a:lnTo>
                    <a:pt x="368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4"/>
            <p:cNvSpPr/>
            <p:nvPr/>
          </p:nvSpPr>
          <p:spPr>
            <a:xfrm>
              <a:off x="1548850" y="2331275"/>
              <a:ext cx="16350" cy="9900"/>
            </a:xfrm>
            <a:custGeom>
              <a:avLst/>
              <a:gdLst/>
              <a:ahLst/>
              <a:cxnLst/>
              <a:rect l="l" t="t" r="r" b="b"/>
              <a:pathLst>
                <a:path w="654" h="396" extrusionOk="0">
                  <a:moveTo>
                    <a:pt x="626" y="198"/>
                  </a:moveTo>
                  <a:lnTo>
                    <a:pt x="341" y="365"/>
                  </a:lnTo>
                  <a:lnTo>
                    <a:pt x="341" y="365"/>
                  </a:lnTo>
                  <a:lnTo>
                    <a:pt x="341" y="365"/>
                  </a:lnTo>
                  <a:lnTo>
                    <a:pt x="627" y="199"/>
                  </a:lnTo>
                  <a:lnTo>
                    <a:pt x="626" y="198"/>
                  </a:lnTo>
                  <a:close/>
                  <a:moveTo>
                    <a:pt x="340" y="1"/>
                  </a:moveTo>
                  <a:lnTo>
                    <a:pt x="0" y="199"/>
                  </a:lnTo>
                  <a:lnTo>
                    <a:pt x="28" y="214"/>
                  </a:lnTo>
                  <a:lnTo>
                    <a:pt x="314" y="380"/>
                  </a:lnTo>
                  <a:lnTo>
                    <a:pt x="314" y="380"/>
                  </a:lnTo>
                  <a:lnTo>
                    <a:pt x="341" y="365"/>
                  </a:lnTo>
                  <a:lnTo>
                    <a:pt x="341" y="365"/>
                  </a:lnTo>
                  <a:lnTo>
                    <a:pt x="54" y="199"/>
                  </a:lnTo>
                  <a:lnTo>
                    <a:pt x="340" y="33"/>
                  </a:lnTo>
                  <a:lnTo>
                    <a:pt x="626" y="198"/>
                  </a:lnTo>
                  <a:lnTo>
                    <a:pt x="626" y="198"/>
                  </a:lnTo>
                  <a:lnTo>
                    <a:pt x="653" y="182"/>
                  </a:lnTo>
                  <a:lnTo>
                    <a:pt x="368" y="18"/>
                  </a:lnTo>
                  <a:lnTo>
                    <a:pt x="340" y="1"/>
                  </a:lnTo>
                  <a:close/>
                  <a:moveTo>
                    <a:pt x="314" y="380"/>
                  </a:moveTo>
                  <a:lnTo>
                    <a:pt x="314" y="380"/>
                  </a:lnTo>
                  <a:lnTo>
                    <a:pt x="341" y="396"/>
                  </a:lnTo>
                  <a:lnTo>
                    <a:pt x="341" y="396"/>
                  </a:lnTo>
                  <a:lnTo>
                    <a:pt x="314" y="38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4"/>
            <p:cNvSpPr/>
            <p:nvPr/>
          </p:nvSpPr>
          <p:spPr>
            <a:xfrm>
              <a:off x="1556675" y="2335850"/>
              <a:ext cx="16400" cy="9850"/>
            </a:xfrm>
            <a:custGeom>
              <a:avLst/>
              <a:gdLst/>
              <a:ahLst/>
              <a:cxnLst/>
              <a:rect l="l" t="t" r="r" b="b"/>
              <a:pathLst>
                <a:path w="656" h="394" extrusionOk="0">
                  <a:moveTo>
                    <a:pt x="340" y="31"/>
                  </a:moveTo>
                  <a:lnTo>
                    <a:pt x="628" y="197"/>
                  </a:lnTo>
                  <a:lnTo>
                    <a:pt x="342" y="363"/>
                  </a:lnTo>
                  <a:lnTo>
                    <a:pt x="56" y="197"/>
                  </a:lnTo>
                  <a:lnTo>
                    <a:pt x="340" y="31"/>
                  </a:lnTo>
                  <a:close/>
                  <a:moveTo>
                    <a:pt x="340" y="1"/>
                  </a:moveTo>
                  <a:lnTo>
                    <a:pt x="1" y="197"/>
                  </a:lnTo>
                  <a:lnTo>
                    <a:pt x="28" y="213"/>
                  </a:lnTo>
                  <a:lnTo>
                    <a:pt x="316" y="378"/>
                  </a:lnTo>
                  <a:lnTo>
                    <a:pt x="316" y="378"/>
                  </a:lnTo>
                  <a:lnTo>
                    <a:pt x="655" y="182"/>
                  </a:lnTo>
                  <a:lnTo>
                    <a:pt x="368" y="16"/>
                  </a:lnTo>
                  <a:lnTo>
                    <a:pt x="340" y="1"/>
                  </a:lnTo>
                  <a:close/>
                  <a:moveTo>
                    <a:pt x="316" y="378"/>
                  </a:moveTo>
                  <a:lnTo>
                    <a:pt x="316" y="379"/>
                  </a:lnTo>
                  <a:lnTo>
                    <a:pt x="343" y="394"/>
                  </a:lnTo>
                  <a:lnTo>
                    <a:pt x="316" y="37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4"/>
            <p:cNvSpPr/>
            <p:nvPr/>
          </p:nvSpPr>
          <p:spPr>
            <a:xfrm>
              <a:off x="1564550" y="2340375"/>
              <a:ext cx="16350" cy="9900"/>
            </a:xfrm>
            <a:custGeom>
              <a:avLst/>
              <a:gdLst/>
              <a:ahLst/>
              <a:cxnLst/>
              <a:rect l="l" t="t" r="r" b="b"/>
              <a:pathLst>
                <a:path w="654" h="396" extrusionOk="0">
                  <a:moveTo>
                    <a:pt x="627" y="197"/>
                  </a:moveTo>
                  <a:lnTo>
                    <a:pt x="341" y="363"/>
                  </a:lnTo>
                  <a:lnTo>
                    <a:pt x="342" y="363"/>
                  </a:lnTo>
                  <a:lnTo>
                    <a:pt x="628" y="198"/>
                  </a:lnTo>
                  <a:lnTo>
                    <a:pt x="627" y="197"/>
                  </a:lnTo>
                  <a:close/>
                  <a:moveTo>
                    <a:pt x="340" y="1"/>
                  </a:moveTo>
                  <a:lnTo>
                    <a:pt x="1" y="198"/>
                  </a:lnTo>
                  <a:lnTo>
                    <a:pt x="28" y="213"/>
                  </a:lnTo>
                  <a:lnTo>
                    <a:pt x="342" y="396"/>
                  </a:lnTo>
                  <a:lnTo>
                    <a:pt x="314" y="379"/>
                  </a:lnTo>
                  <a:lnTo>
                    <a:pt x="341" y="363"/>
                  </a:lnTo>
                  <a:lnTo>
                    <a:pt x="54" y="198"/>
                  </a:lnTo>
                  <a:lnTo>
                    <a:pt x="340" y="32"/>
                  </a:lnTo>
                  <a:lnTo>
                    <a:pt x="627" y="197"/>
                  </a:lnTo>
                  <a:lnTo>
                    <a:pt x="627" y="197"/>
                  </a:lnTo>
                  <a:lnTo>
                    <a:pt x="654" y="182"/>
                  </a:lnTo>
                  <a:lnTo>
                    <a:pt x="368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4"/>
            <p:cNvSpPr/>
            <p:nvPr/>
          </p:nvSpPr>
          <p:spPr>
            <a:xfrm>
              <a:off x="1572350" y="2344925"/>
              <a:ext cx="16400" cy="9875"/>
            </a:xfrm>
            <a:custGeom>
              <a:avLst/>
              <a:gdLst/>
              <a:ahLst/>
              <a:cxnLst/>
              <a:rect l="l" t="t" r="r" b="b"/>
              <a:pathLst>
                <a:path w="656" h="395" extrusionOk="0">
                  <a:moveTo>
                    <a:pt x="629" y="197"/>
                  </a:moveTo>
                  <a:lnTo>
                    <a:pt x="343" y="362"/>
                  </a:lnTo>
                  <a:lnTo>
                    <a:pt x="343" y="362"/>
                  </a:lnTo>
                  <a:lnTo>
                    <a:pt x="345" y="363"/>
                  </a:lnTo>
                  <a:lnTo>
                    <a:pt x="629" y="197"/>
                  </a:lnTo>
                  <a:lnTo>
                    <a:pt x="629" y="197"/>
                  </a:lnTo>
                  <a:close/>
                  <a:moveTo>
                    <a:pt x="340" y="0"/>
                  </a:moveTo>
                  <a:lnTo>
                    <a:pt x="1" y="197"/>
                  </a:lnTo>
                  <a:lnTo>
                    <a:pt x="28" y="212"/>
                  </a:lnTo>
                  <a:lnTo>
                    <a:pt x="343" y="395"/>
                  </a:lnTo>
                  <a:lnTo>
                    <a:pt x="343" y="395"/>
                  </a:lnTo>
                  <a:lnTo>
                    <a:pt x="316" y="378"/>
                  </a:lnTo>
                  <a:lnTo>
                    <a:pt x="343" y="362"/>
                  </a:lnTo>
                  <a:lnTo>
                    <a:pt x="343" y="362"/>
                  </a:lnTo>
                  <a:lnTo>
                    <a:pt x="56" y="197"/>
                  </a:lnTo>
                  <a:lnTo>
                    <a:pt x="342" y="31"/>
                  </a:lnTo>
                  <a:lnTo>
                    <a:pt x="343" y="31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55" y="181"/>
                  </a:lnTo>
                  <a:lnTo>
                    <a:pt x="368" y="1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4"/>
            <p:cNvSpPr/>
            <p:nvPr/>
          </p:nvSpPr>
          <p:spPr>
            <a:xfrm>
              <a:off x="1580275" y="23494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340" y="31"/>
                  </a:moveTo>
                  <a:lnTo>
                    <a:pt x="627" y="197"/>
                  </a:lnTo>
                  <a:lnTo>
                    <a:pt x="341" y="363"/>
                  </a:lnTo>
                  <a:lnTo>
                    <a:pt x="54" y="197"/>
                  </a:lnTo>
                  <a:lnTo>
                    <a:pt x="340" y="31"/>
                  </a:lnTo>
                  <a:close/>
                  <a:moveTo>
                    <a:pt x="340" y="0"/>
                  </a:moveTo>
                  <a:lnTo>
                    <a:pt x="0" y="197"/>
                  </a:lnTo>
                  <a:lnTo>
                    <a:pt x="28" y="212"/>
                  </a:lnTo>
                  <a:lnTo>
                    <a:pt x="341" y="394"/>
                  </a:lnTo>
                  <a:lnTo>
                    <a:pt x="341" y="394"/>
                  </a:lnTo>
                  <a:lnTo>
                    <a:pt x="315" y="378"/>
                  </a:lnTo>
                  <a:lnTo>
                    <a:pt x="654" y="182"/>
                  </a:lnTo>
                  <a:lnTo>
                    <a:pt x="367" y="1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4"/>
            <p:cNvSpPr/>
            <p:nvPr/>
          </p:nvSpPr>
          <p:spPr>
            <a:xfrm>
              <a:off x="1588100" y="2353975"/>
              <a:ext cx="16375" cy="9900"/>
            </a:xfrm>
            <a:custGeom>
              <a:avLst/>
              <a:gdLst/>
              <a:ahLst/>
              <a:cxnLst/>
              <a:rect l="l" t="t" r="r" b="b"/>
              <a:pathLst>
                <a:path w="655" h="396" extrusionOk="0">
                  <a:moveTo>
                    <a:pt x="629" y="197"/>
                  </a:moveTo>
                  <a:lnTo>
                    <a:pt x="590" y="220"/>
                  </a:lnTo>
                  <a:lnTo>
                    <a:pt x="590" y="220"/>
                  </a:lnTo>
                  <a:lnTo>
                    <a:pt x="629" y="197"/>
                  </a:lnTo>
                  <a:lnTo>
                    <a:pt x="629" y="197"/>
                  </a:lnTo>
                  <a:close/>
                  <a:moveTo>
                    <a:pt x="340" y="1"/>
                  </a:moveTo>
                  <a:lnTo>
                    <a:pt x="0" y="199"/>
                  </a:lnTo>
                  <a:lnTo>
                    <a:pt x="28" y="214"/>
                  </a:lnTo>
                  <a:lnTo>
                    <a:pt x="341" y="396"/>
                  </a:lnTo>
                  <a:lnTo>
                    <a:pt x="315" y="380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343" y="363"/>
                  </a:lnTo>
                  <a:lnTo>
                    <a:pt x="56" y="199"/>
                  </a:lnTo>
                  <a:lnTo>
                    <a:pt x="341" y="33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55" y="182"/>
                  </a:lnTo>
                  <a:lnTo>
                    <a:pt x="368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4"/>
            <p:cNvSpPr/>
            <p:nvPr/>
          </p:nvSpPr>
          <p:spPr>
            <a:xfrm>
              <a:off x="1595975" y="2358525"/>
              <a:ext cx="16375" cy="9875"/>
            </a:xfrm>
            <a:custGeom>
              <a:avLst/>
              <a:gdLst/>
              <a:ahLst/>
              <a:cxnLst/>
              <a:rect l="l" t="t" r="r" b="b"/>
              <a:pathLst>
                <a:path w="655" h="395" extrusionOk="0">
                  <a:moveTo>
                    <a:pt x="627" y="197"/>
                  </a:moveTo>
                  <a:lnTo>
                    <a:pt x="342" y="364"/>
                  </a:lnTo>
                  <a:lnTo>
                    <a:pt x="342" y="364"/>
                  </a:lnTo>
                  <a:lnTo>
                    <a:pt x="343" y="364"/>
                  </a:lnTo>
                  <a:lnTo>
                    <a:pt x="629" y="198"/>
                  </a:lnTo>
                  <a:lnTo>
                    <a:pt x="627" y="197"/>
                  </a:lnTo>
                  <a:close/>
                  <a:moveTo>
                    <a:pt x="340" y="0"/>
                  </a:moveTo>
                  <a:lnTo>
                    <a:pt x="0" y="198"/>
                  </a:lnTo>
                  <a:lnTo>
                    <a:pt x="28" y="214"/>
                  </a:lnTo>
                  <a:lnTo>
                    <a:pt x="316" y="379"/>
                  </a:lnTo>
                  <a:lnTo>
                    <a:pt x="316" y="379"/>
                  </a:lnTo>
                  <a:lnTo>
                    <a:pt x="342" y="364"/>
                  </a:lnTo>
                  <a:lnTo>
                    <a:pt x="342" y="364"/>
                  </a:lnTo>
                  <a:lnTo>
                    <a:pt x="56" y="198"/>
                  </a:lnTo>
                  <a:lnTo>
                    <a:pt x="340" y="32"/>
                  </a:lnTo>
                  <a:lnTo>
                    <a:pt x="627" y="197"/>
                  </a:lnTo>
                  <a:lnTo>
                    <a:pt x="627" y="197"/>
                  </a:lnTo>
                  <a:lnTo>
                    <a:pt x="655" y="181"/>
                  </a:lnTo>
                  <a:lnTo>
                    <a:pt x="368" y="15"/>
                  </a:lnTo>
                  <a:lnTo>
                    <a:pt x="340" y="0"/>
                  </a:lnTo>
                  <a:close/>
                  <a:moveTo>
                    <a:pt x="316" y="379"/>
                  </a:moveTo>
                  <a:lnTo>
                    <a:pt x="315" y="379"/>
                  </a:lnTo>
                  <a:lnTo>
                    <a:pt x="343" y="395"/>
                  </a:lnTo>
                  <a:lnTo>
                    <a:pt x="343" y="395"/>
                  </a:lnTo>
                  <a:lnTo>
                    <a:pt x="316" y="37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4"/>
            <p:cNvSpPr/>
            <p:nvPr/>
          </p:nvSpPr>
          <p:spPr>
            <a:xfrm>
              <a:off x="1603850" y="2363050"/>
              <a:ext cx="16375" cy="9900"/>
            </a:xfrm>
            <a:custGeom>
              <a:avLst/>
              <a:gdLst/>
              <a:ahLst/>
              <a:cxnLst/>
              <a:rect l="l" t="t" r="r" b="b"/>
              <a:pathLst>
                <a:path w="655" h="396" extrusionOk="0">
                  <a:moveTo>
                    <a:pt x="626" y="198"/>
                  </a:moveTo>
                  <a:lnTo>
                    <a:pt x="341" y="364"/>
                  </a:lnTo>
                  <a:lnTo>
                    <a:pt x="341" y="364"/>
                  </a:lnTo>
                  <a:lnTo>
                    <a:pt x="343" y="364"/>
                  </a:lnTo>
                  <a:lnTo>
                    <a:pt x="627" y="198"/>
                  </a:lnTo>
                  <a:lnTo>
                    <a:pt x="626" y="198"/>
                  </a:lnTo>
                  <a:close/>
                  <a:moveTo>
                    <a:pt x="340" y="0"/>
                  </a:moveTo>
                  <a:lnTo>
                    <a:pt x="0" y="198"/>
                  </a:lnTo>
                  <a:lnTo>
                    <a:pt x="28" y="214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41" y="364"/>
                  </a:lnTo>
                  <a:lnTo>
                    <a:pt x="341" y="364"/>
                  </a:lnTo>
                  <a:lnTo>
                    <a:pt x="56" y="198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626" y="198"/>
                  </a:lnTo>
                  <a:lnTo>
                    <a:pt x="626" y="198"/>
                  </a:lnTo>
                  <a:lnTo>
                    <a:pt x="653" y="182"/>
                  </a:lnTo>
                  <a:lnTo>
                    <a:pt x="655" y="182"/>
                  </a:lnTo>
                  <a:lnTo>
                    <a:pt x="367" y="17"/>
                  </a:lnTo>
                  <a:lnTo>
                    <a:pt x="340" y="0"/>
                  </a:lnTo>
                  <a:close/>
                  <a:moveTo>
                    <a:pt x="314" y="379"/>
                  </a:moveTo>
                  <a:lnTo>
                    <a:pt x="314" y="380"/>
                  </a:lnTo>
                  <a:lnTo>
                    <a:pt x="341" y="395"/>
                  </a:lnTo>
                  <a:lnTo>
                    <a:pt x="314" y="379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4"/>
            <p:cNvSpPr/>
            <p:nvPr/>
          </p:nvSpPr>
          <p:spPr>
            <a:xfrm>
              <a:off x="1611675" y="2367575"/>
              <a:ext cx="16400" cy="9900"/>
            </a:xfrm>
            <a:custGeom>
              <a:avLst/>
              <a:gdLst/>
              <a:ahLst/>
              <a:cxnLst/>
              <a:rect l="l" t="t" r="r" b="b"/>
              <a:pathLst>
                <a:path w="656" h="396" extrusionOk="0">
                  <a:moveTo>
                    <a:pt x="485" y="282"/>
                  </a:moveTo>
                  <a:lnTo>
                    <a:pt x="343" y="364"/>
                  </a:lnTo>
                  <a:lnTo>
                    <a:pt x="343" y="364"/>
                  </a:lnTo>
                  <a:lnTo>
                    <a:pt x="343" y="365"/>
                  </a:lnTo>
                  <a:lnTo>
                    <a:pt x="485" y="282"/>
                  </a:lnTo>
                  <a:close/>
                  <a:moveTo>
                    <a:pt x="340" y="1"/>
                  </a:moveTo>
                  <a:lnTo>
                    <a:pt x="1" y="199"/>
                  </a:lnTo>
                  <a:lnTo>
                    <a:pt x="28" y="214"/>
                  </a:lnTo>
                  <a:lnTo>
                    <a:pt x="316" y="380"/>
                  </a:lnTo>
                  <a:lnTo>
                    <a:pt x="316" y="380"/>
                  </a:lnTo>
                  <a:lnTo>
                    <a:pt x="343" y="364"/>
                  </a:lnTo>
                  <a:lnTo>
                    <a:pt x="343" y="364"/>
                  </a:lnTo>
                  <a:lnTo>
                    <a:pt x="56" y="199"/>
                  </a:lnTo>
                  <a:lnTo>
                    <a:pt x="342" y="33"/>
                  </a:lnTo>
                  <a:lnTo>
                    <a:pt x="628" y="199"/>
                  </a:lnTo>
                  <a:lnTo>
                    <a:pt x="485" y="282"/>
                  </a:lnTo>
                  <a:lnTo>
                    <a:pt x="655" y="183"/>
                  </a:lnTo>
                  <a:lnTo>
                    <a:pt x="368" y="17"/>
                  </a:lnTo>
                  <a:lnTo>
                    <a:pt x="340" y="1"/>
                  </a:lnTo>
                  <a:close/>
                  <a:moveTo>
                    <a:pt x="316" y="380"/>
                  </a:moveTo>
                  <a:lnTo>
                    <a:pt x="316" y="380"/>
                  </a:lnTo>
                  <a:lnTo>
                    <a:pt x="343" y="395"/>
                  </a:lnTo>
                  <a:lnTo>
                    <a:pt x="316" y="380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4"/>
            <p:cNvSpPr/>
            <p:nvPr/>
          </p:nvSpPr>
          <p:spPr>
            <a:xfrm>
              <a:off x="1619525" y="23721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627" y="196"/>
                  </a:moveTo>
                  <a:lnTo>
                    <a:pt x="341" y="362"/>
                  </a:lnTo>
                  <a:lnTo>
                    <a:pt x="341" y="362"/>
                  </a:lnTo>
                  <a:lnTo>
                    <a:pt x="343" y="363"/>
                  </a:lnTo>
                  <a:lnTo>
                    <a:pt x="628" y="197"/>
                  </a:lnTo>
                  <a:lnTo>
                    <a:pt x="627" y="196"/>
                  </a:lnTo>
                  <a:close/>
                  <a:moveTo>
                    <a:pt x="340" y="0"/>
                  </a:moveTo>
                  <a:lnTo>
                    <a:pt x="0" y="197"/>
                  </a:lnTo>
                  <a:lnTo>
                    <a:pt x="28" y="212"/>
                  </a:lnTo>
                  <a:lnTo>
                    <a:pt x="314" y="378"/>
                  </a:lnTo>
                  <a:lnTo>
                    <a:pt x="314" y="378"/>
                  </a:lnTo>
                  <a:lnTo>
                    <a:pt x="341" y="362"/>
                  </a:lnTo>
                  <a:lnTo>
                    <a:pt x="341" y="362"/>
                  </a:lnTo>
                  <a:lnTo>
                    <a:pt x="55" y="197"/>
                  </a:lnTo>
                  <a:lnTo>
                    <a:pt x="341" y="31"/>
                  </a:lnTo>
                  <a:lnTo>
                    <a:pt x="627" y="196"/>
                  </a:lnTo>
                  <a:lnTo>
                    <a:pt x="627" y="196"/>
                  </a:lnTo>
                  <a:lnTo>
                    <a:pt x="653" y="182"/>
                  </a:lnTo>
                  <a:lnTo>
                    <a:pt x="655" y="182"/>
                  </a:lnTo>
                  <a:lnTo>
                    <a:pt x="367" y="16"/>
                  </a:lnTo>
                  <a:lnTo>
                    <a:pt x="340" y="0"/>
                  </a:lnTo>
                  <a:close/>
                  <a:moveTo>
                    <a:pt x="314" y="378"/>
                  </a:moveTo>
                  <a:lnTo>
                    <a:pt x="314" y="378"/>
                  </a:lnTo>
                  <a:lnTo>
                    <a:pt x="341" y="394"/>
                  </a:lnTo>
                  <a:lnTo>
                    <a:pt x="314" y="378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4"/>
            <p:cNvSpPr/>
            <p:nvPr/>
          </p:nvSpPr>
          <p:spPr>
            <a:xfrm>
              <a:off x="1627425" y="2376675"/>
              <a:ext cx="16350" cy="9900"/>
            </a:xfrm>
            <a:custGeom>
              <a:avLst/>
              <a:gdLst/>
              <a:ahLst/>
              <a:cxnLst/>
              <a:rect l="l" t="t" r="r" b="b"/>
              <a:pathLst>
                <a:path w="654" h="396" extrusionOk="0">
                  <a:moveTo>
                    <a:pt x="627" y="197"/>
                  </a:moveTo>
                  <a:lnTo>
                    <a:pt x="341" y="363"/>
                  </a:lnTo>
                  <a:lnTo>
                    <a:pt x="341" y="363"/>
                  </a:lnTo>
                  <a:lnTo>
                    <a:pt x="342" y="363"/>
                  </a:lnTo>
                  <a:lnTo>
                    <a:pt x="627" y="197"/>
                  </a:lnTo>
                  <a:lnTo>
                    <a:pt x="627" y="197"/>
                  </a:lnTo>
                  <a:close/>
                  <a:moveTo>
                    <a:pt x="340" y="1"/>
                  </a:moveTo>
                  <a:lnTo>
                    <a:pt x="1" y="197"/>
                  </a:lnTo>
                  <a:lnTo>
                    <a:pt x="27" y="213"/>
                  </a:lnTo>
                  <a:lnTo>
                    <a:pt x="342" y="395"/>
                  </a:lnTo>
                  <a:lnTo>
                    <a:pt x="342" y="395"/>
                  </a:lnTo>
                  <a:lnTo>
                    <a:pt x="314" y="379"/>
                  </a:lnTo>
                  <a:lnTo>
                    <a:pt x="341" y="363"/>
                  </a:lnTo>
                  <a:lnTo>
                    <a:pt x="341" y="363"/>
                  </a:lnTo>
                  <a:lnTo>
                    <a:pt x="54" y="197"/>
                  </a:lnTo>
                  <a:lnTo>
                    <a:pt x="340" y="31"/>
                  </a:lnTo>
                  <a:lnTo>
                    <a:pt x="627" y="197"/>
                  </a:lnTo>
                  <a:lnTo>
                    <a:pt x="627" y="197"/>
                  </a:lnTo>
                  <a:lnTo>
                    <a:pt x="653" y="182"/>
                  </a:lnTo>
                  <a:lnTo>
                    <a:pt x="366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4"/>
            <p:cNvSpPr/>
            <p:nvPr/>
          </p:nvSpPr>
          <p:spPr>
            <a:xfrm>
              <a:off x="1635225" y="2381200"/>
              <a:ext cx="17075" cy="9900"/>
            </a:xfrm>
            <a:custGeom>
              <a:avLst/>
              <a:gdLst/>
              <a:ahLst/>
              <a:cxnLst/>
              <a:rect l="l" t="t" r="r" b="b"/>
              <a:pathLst>
                <a:path w="683" h="396" extrusionOk="0">
                  <a:moveTo>
                    <a:pt x="341" y="32"/>
                  </a:moveTo>
                  <a:lnTo>
                    <a:pt x="629" y="198"/>
                  </a:lnTo>
                  <a:lnTo>
                    <a:pt x="343" y="363"/>
                  </a:lnTo>
                  <a:lnTo>
                    <a:pt x="56" y="198"/>
                  </a:lnTo>
                  <a:lnTo>
                    <a:pt x="341" y="32"/>
                  </a:lnTo>
                  <a:close/>
                  <a:moveTo>
                    <a:pt x="340" y="1"/>
                  </a:moveTo>
                  <a:lnTo>
                    <a:pt x="0" y="198"/>
                  </a:lnTo>
                  <a:lnTo>
                    <a:pt x="28" y="213"/>
                  </a:lnTo>
                  <a:lnTo>
                    <a:pt x="341" y="396"/>
                  </a:lnTo>
                  <a:lnTo>
                    <a:pt x="681" y="198"/>
                  </a:lnTo>
                  <a:lnTo>
                    <a:pt x="683" y="198"/>
                  </a:lnTo>
                  <a:lnTo>
                    <a:pt x="655" y="182"/>
                  </a:lnTo>
                  <a:lnTo>
                    <a:pt x="368" y="1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4"/>
            <p:cNvSpPr/>
            <p:nvPr/>
          </p:nvSpPr>
          <p:spPr>
            <a:xfrm>
              <a:off x="1601650" y="2383975"/>
              <a:ext cx="69650" cy="20100"/>
            </a:xfrm>
            <a:custGeom>
              <a:avLst/>
              <a:gdLst/>
              <a:ahLst/>
              <a:cxnLst/>
              <a:rect l="l" t="t" r="r" b="b"/>
              <a:pathLst>
                <a:path w="2786" h="804" extrusionOk="0">
                  <a:moveTo>
                    <a:pt x="1" y="1"/>
                  </a:moveTo>
                  <a:lnTo>
                    <a:pt x="1393" y="804"/>
                  </a:lnTo>
                  <a:lnTo>
                    <a:pt x="2786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4"/>
            <p:cNvSpPr/>
            <p:nvPr/>
          </p:nvSpPr>
          <p:spPr>
            <a:xfrm>
              <a:off x="1601650" y="2374575"/>
              <a:ext cx="69625" cy="9425"/>
            </a:xfrm>
            <a:custGeom>
              <a:avLst/>
              <a:gdLst/>
              <a:ahLst/>
              <a:cxnLst/>
              <a:rect l="l" t="t" r="r" b="b"/>
              <a:pathLst>
                <a:path w="2785" h="377" extrusionOk="0">
                  <a:moveTo>
                    <a:pt x="1131" y="0"/>
                  </a:moveTo>
                  <a:cubicBezTo>
                    <a:pt x="924" y="171"/>
                    <a:pt x="674" y="281"/>
                    <a:pt x="408" y="318"/>
                  </a:cubicBezTo>
                  <a:lnTo>
                    <a:pt x="1" y="377"/>
                  </a:lnTo>
                  <a:lnTo>
                    <a:pt x="2784" y="37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3" name="Google Shape;2693;p54"/>
          <p:cNvGrpSpPr/>
          <p:nvPr/>
        </p:nvGrpSpPr>
        <p:grpSpPr>
          <a:xfrm>
            <a:off x="4698775" y="3904225"/>
            <a:ext cx="372325" cy="232900"/>
            <a:chOff x="3936125" y="3904225"/>
            <a:chExt cx="372325" cy="232900"/>
          </a:xfrm>
        </p:grpSpPr>
        <p:sp>
          <p:nvSpPr>
            <p:cNvPr id="2694" name="Google Shape;2694;p54"/>
            <p:cNvSpPr/>
            <p:nvPr/>
          </p:nvSpPr>
          <p:spPr>
            <a:xfrm>
              <a:off x="4239975" y="3904225"/>
              <a:ext cx="47725" cy="22675"/>
            </a:xfrm>
            <a:custGeom>
              <a:avLst/>
              <a:gdLst/>
              <a:ahLst/>
              <a:cxnLst/>
              <a:rect l="l" t="t" r="r" b="b"/>
              <a:pathLst>
                <a:path w="1909" h="907" extrusionOk="0">
                  <a:moveTo>
                    <a:pt x="1538" y="0"/>
                  </a:moveTo>
                  <a:cubicBezTo>
                    <a:pt x="1456" y="0"/>
                    <a:pt x="1382" y="20"/>
                    <a:pt x="1318" y="57"/>
                  </a:cubicBezTo>
                  <a:lnTo>
                    <a:pt x="1" y="848"/>
                  </a:lnTo>
                  <a:cubicBezTo>
                    <a:pt x="64" y="811"/>
                    <a:pt x="138" y="792"/>
                    <a:pt x="219" y="792"/>
                  </a:cubicBezTo>
                  <a:cubicBezTo>
                    <a:pt x="331" y="792"/>
                    <a:pt x="458" y="829"/>
                    <a:pt x="592" y="906"/>
                  </a:cubicBezTo>
                  <a:lnTo>
                    <a:pt x="1909" y="114"/>
                  </a:lnTo>
                  <a:cubicBezTo>
                    <a:pt x="1776" y="37"/>
                    <a:pt x="1650" y="0"/>
                    <a:pt x="1538" y="0"/>
                  </a:cubicBez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4"/>
            <p:cNvSpPr/>
            <p:nvPr/>
          </p:nvSpPr>
          <p:spPr>
            <a:xfrm>
              <a:off x="4254775" y="3907050"/>
              <a:ext cx="53675" cy="69000"/>
            </a:xfrm>
            <a:custGeom>
              <a:avLst/>
              <a:gdLst/>
              <a:ahLst/>
              <a:cxnLst/>
              <a:rect l="l" t="t" r="r" b="b"/>
              <a:pathLst>
                <a:path w="2147" h="2760" extrusionOk="0">
                  <a:moveTo>
                    <a:pt x="1317" y="1"/>
                  </a:moveTo>
                  <a:lnTo>
                    <a:pt x="0" y="793"/>
                  </a:lnTo>
                  <a:cubicBezTo>
                    <a:pt x="458" y="1058"/>
                    <a:pt x="828" y="1700"/>
                    <a:pt x="827" y="2227"/>
                  </a:cubicBezTo>
                  <a:cubicBezTo>
                    <a:pt x="827" y="2482"/>
                    <a:pt x="740" y="2663"/>
                    <a:pt x="598" y="2752"/>
                  </a:cubicBezTo>
                  <a:lnTo>
                    <a:pt x="598" y="2752"/>
                  </a:lnTo>
                  <a:lnTo>
                    <a:pt x="1902" y="1967"/>
                  </a:lnTo>
                  <a:cubicBezTo>
                    <a:pt x="2051" y="1881"/>
                    <a:pt x="2143" y="1697"/>
                    <a:pt x="2145" y="1434"/>
                  </a:cubicBezTo>
                  <a:cubicBezTo>
                    <a:pt x="2147" y="907"/>
                    <a:pt x="1775" y="266"/>
                    <a:pt x="1317" y="1"/>
                  </a:cubicBezTo>
                  <a:close/>
                  <a:moveTo>
                    <a:pt x="598" y="2752"/>
                  </a:moveTo>
                  <a:lnTo>
                    <a:pt x="586" y="2760"/>
                  </a:lnTo>
                  <a:cubicBezTo>
                    <a:pt x="590" y="2757"/>
                    <a:pt x="594" y="2755"/>
                    <a:pt x="598" y="2752"/>
                  </a:cubicBez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4"/>
            <p:cNvSpPr/>
            <p:nvPr/>
          </p:nvSpPr>
          <p:spPr>
            <a:xfrm>
              <a:off x="4233875" y="3924025"/>
              <a:ext cx="41625" cy="53425"/>
            </a:xfrm>
            <a:custGeom>
              <a:avLst/>
              <a:gdLst/>
              <a:ahLst/>
              <a:cxnLst/>
              <a:rect l="l" t="t" r="r" b="b"/>
              <a:pathLst>
                <a:path w="1665" h="2137" extrusionOk="0">
                  <a:moveTo>
                    <a:pt x="463" y="1"/>
                  </a:moveTo>
                  <a:cubicBezTo>
                    <a:pt x="191" y="1"/>
                    <a:pt x="3" y="216"/>
                    <a:pt x="2" y="589"/>
                  </a:cubicBezTo>
                  <a:cubicBezTo>
                    <a:pt x="1" y="1116"/>
                    <a:pt x="372" y="1758"/>
                    <a:pt x="830" y="2022"/>
                  </a:cubicBezTo>
                  <a:cubicBezTo>
                    <a:pt x="964" y="2100"/>
                    <a:pt x="1091" y="2137"/>
                    <a:pt x="1203" y="2137"/>
                  </a:cubicBezTo>
                  <a:cubicBezTo>
                    <a:pt x="1475" y="2137"/>
                    <a:pt x="1662" y="1921"/>
                    <a:pt x="1663" y="1548"/>
                  </a:cubicBezTo>
                  <a:cubicBezTo>
                    <a:pt x="1664" y="1021"/>
                    <a:pt x="1294" y="379"/>
                    <a:pt x="836" y="114"/>
                  </a:cubicBezTo>
                  <a:cubicBezTo>
                    <a:pt x="702" y="37"/>
                    <a:pt x="576" y="1"/>
                    <a:pt x="463" y="1"/>
                  </a:cubicBez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4"/>
            <p:cNvSpPr/>
            <p:nvPr/>
          </p:nvSpPr>
          <p:spPr>
            <a:xfrm>
              <a:off x="3971800" y="3908075"/>
              <a:ext cx="324550" cy="224425"/>
            </a:xfrm>
            <a:custGeom>
              <a:avLst/>
              <a:gdLst/>
              <a:ahLst/>
              <a:cxnLst/>
              <a:rect l="l" t="t" r="r" b="b"/>
              <a:pathLst>
                <a:path w="12982" h="8977" extrusionOk="0">
                  <a:moveTo>
                    <a:pt x="1734" y="8905"/>
                  </a:moveTo>
                  <a:lnTo>
                    <a:pt x="1725" y="8910"/>
                  </a:lnTo>
                  <a:cubicBezTo>
                    <a:pt x="1729" y="8908"/>
                    <a:pt x="1731" y="8907"/>
                    <a:pt x="1734" y="8905"/>
                  </a:cubicBezTo>
                  <a:close/>
                  <a:moveTo>
                    <a:pt x="11523" y="1"/>
                  </a:moveTo>
                  <a:cubicBezTo>
                    <a:pt x="11424" y="1"/>
                    <a:pt x="11334" y="24"/>
                    <a:pt x="11256" y="69"/>
                  </a:cubicBezTo>
                  <a:lnTo>
                    <a:pt x="297" y="6450"/>
                  </a:lnTo>
                  <a:lnTo>
                    <a:pt x="298" y="6450"/>
                  </a:lnTo>
                  <a:cubicBezTo>
                    <a:pt x="117" y="6555"/>
                    <a:pt x="3" y="6779"/>
                    <a:pt x="3" y="7097"/>
                  </a:cubicBezTo>
                  <a:cubicBezTo>
                    <a:pt x="0" y="7738"/>
                    <a:pt x="452" y="8518"/>
                    <a:pt x="1008" y="8839"/>
                  </a:cubicBezTo>
                  <a:cubicBezTo>
                    <a:pt x="1171" y="8933"/>
                    <a:pt x="1324" y="8977"/>
                    <a:pt x="1460" y="8977"/>
                  </a:cubicBezTo>
                  <a:cubicBezTo>
                    <a:pt x="1565" y="8977"/>
                    <a:pt x="1660" y="8950"/>
                    <a:pt x="1741" y="8899"/>
                  </a:cubicBezTo>
                  <a:lnTo>
                    <a:pt x="1741" y="8899"/>
                  </a:lnTo>
                  <a:cubicBezTo>
                    <a:pt x="1739" y="8901"/>
                    <a:pt x="1736" y="8903"/>
                    <a:pt x="1734" y="8905"/>
                  </a:cubicBezTo>
                  <a:lnTo>
                    <a:pt x="1734" y="8905"/>
                  </a:lnTo>
                  <a:lnTo>
                    <a:pt x="12685" y="2528"/>
                  </a:lnTo>
                  <a:cubicBezTo>
                    <a:pt x="12866" y="2422"/>
                    <a:pt x="12979" y="2200"/>
                    <a:pt x="12980" y="1882"/>
                  </a:cubicBezTo>
                  <a:cubicBezTo>
                    <a:pt x="12982" y="1241"/>
                    <a:pt x="12532" y="462"/>
                    <a:pt x="11974" y="139"/>
                  </a:cubicBezTo>
                  <a:cubicBezTo>
                    <a:pt x="11812" y="45"/>
                    <a:pt x="11659" y="1"/>
                    <a:pt x="11523" y="1"/>
                  </a:cubicBez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4"/>
            <p:cNvSpPr/>
            <p:nvPr/>
          </p:nvSpPr>
          <p:spPr>
            <a:xfrm>
              <a:off x="3979200" y="3908075"/>
              <a:ext cx="291950" cy="163050"/>
            </a:xfrm>
            <a:custGeom>
              <a:avLst/>
              <a:gdLst/>
              <a:ahLst/>
              <a:cxnLst/>
              <a:rect l="l" t="t" r="r" b="b"/>
              <a:pathLst>
                <a:path w="11678" h="6522" extrusionOk="0">
                  <a:moveTo>
                    <a:pt x="1" y="6450"/>
                  </a:moveTo>
                  <a:cubicBezTo>
                    <a:pt x="1" y="6450"/>
                    <a:pt x="1" y="6450"/>
                    <a:pt x="1" y="6450"/>
                  </a:cubicBezTo>
                  <a:lnTo>
                    <a:pt x="1" y="6450"/>
                  </a:lnTo>
                  <a:close/>
                  <a:moveTo>
                    <a:pt x="11226" y="0"/>
                  </a:moveTo>
                  <a:cubicBezTo>
                    <a:pt x="11127" y="0"/>
                    <a:pt x="11038" y="24"/>
                    <a:pt x="10960" y="69"/>
                  </a:cubicBezTo>
                  <a:lnTo>
                    <a:pt x="1" y="6450"/>
                  </a:lnTo>
                  <a:lnTo>
                    <a:pt x="1" y="6450"/>
                  </a:lnTo>
                  <a:cubicBezTo>
                    <a:pt x="79" y="6405"/>
                    <a:pt x="168" y="6382"/>
                    <a:pt x="266" y="6382"/>
                  </a:cubicBezTo>
                  <a:cubicBezTo>
                    <a:pt x="403" y="6382"/>
                    <a:pt x="556" y="6427"/>
                    <a:pt x="718" y="6521"/>
                  </a:cubicBezTo>
                  <a:lnTo>
                    <a:pt x="11678" y="139"/>
                  </a:lnTo>
                  <a:cubicBezTo>
                    <a:pt x="11516" y="45"/>
                    <a:pt x="11362" y="0"/>
                    <a:pt x="11226" y="0"/>
                  </a:cubicBez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4"/>
            <p:cNvSpPr/>
            <p:nvPr/>
          </p:nvSpPr>
          <p:spPr>
            <a:xfrm>
              <a:off x="3997150" y="3911550"/>
              <a:ext cx="299200" cy="219250"/>
            </a:xfrm>
            <a:custGeom>
              <a:avLst/>
              <a:gdLst/>
              <a:ahLst/>
              <a:cxnLst/>
              <a:rect l="l" t="t" r="r" b="b"/>
              <a:pathLst>
                <a:path w="11968" h="8770" extrusionOk="0">
                  <a:moveTo>
                    <a:pt x="10960" y="0"/>
                  </a:moveTo>
                  <a:lnTo>
                    <a:pt x="0" y="6382"/>
                  </a:lnTo>
                  <a:cubicBezTo>
                    <a:pt x="558" y="6703"/>
                    <a:pt x="1008" y="7482"/>
                    <a:pt x="1006" y="8123"/>
                  </a:cubicBezTo>
                  <a:cubicBezTo>
                    <a:pt x="1005" y="8438"/>
                    <a:pt x="894" y="8662"/>
                    <a:pt x="715" y="8767"/>
                  </a:cubicBezTo>
                  <a:lnTo>
                    <a:pt x="715" y="8767"/>
                  </a:lnTo>
                  <a:lnTo>
                    <a:pt x="11671" y="2388"/>
                  </a:lnTo>
                  <a:cubicBezTo>
                    <a:pt x="11852" y="2283"/>
                    <a:pt x="11965" y="2059"/>
                    <a:pt x="11966" y="1741"/>
                  </a:cubicBezTo>
                  <a:cubicBezTo>
                    <a:pt x="11968" y="1102"/>
                    <a:pt x="11518" y="322"/>
                    <a:pt x="10960" y="0"/>
                  </a:cubicBezTo>
                  <a:close/>
                  <a:moveTo>
                    <a:pt x="715" y="8767"/>
                  </a:moveTo>
                  <a:lnTo>
                    <a:pt x="711" y="8769"/>
                  </a:lnTo>
                  <a:cubicBezTo>
                    <a:pt x="713" y="8769"/>
                    <a:pt x="714" y="8768"/>
                    <a:pt x="715" y="8767"/>
                  </a:cubicBez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4"/>
            <p:cNvSpPr/>
            <p:nvPr/>
          </p:nvSpPr>
          <p:spPr>
            <a:xfrm>
              <a:off x="4000750" y="3908075"/>
              <a:ext cx="295600" cy="210250"/>
            </a:xfrm>
            <a:custGeom>
              <a:avLst/>
              <a:gdLst/>
              <a:ahLst/>
              <a:cxnLst/>
              <a:rect l="l" t="t" r="r" b="b"/>
              <a:pathLst>
                <a:path w="11824" h="8410" extrusionOk="0">
                  <a:moveTo>
                    <a:pt x="10365" y="1"/>
                  </a:moveTo>
                  <a:cubicBezTo>
                    <a:pt x="10266" y="1"/>
                    <a:pt x="10176" y="24"/>
                    <a:pt x="10098" y="69"/>
                  </a:cubicBezTo>
                  <a:lnTo>
                    <a:pt x="1" y="5950"/>
                  </a:lnTo>
                  <a:cubicBezTo>
                    <a:pt x="77" y="5905"/>
                    <a:pt x="166" y="5882"/>
                    <a:pt x="265" y="5882"/>
                  </a:cubicBezTo>
                  <a:cubicBezTo>
                    <a:pt x="401" y="5882"/>
                    <a:pt x="556" y="5927"/>
                    <a:pt x="718" y="6020"/>
                  </a:cubicBezTo>
                  <a:cubicBezTo>
                    <a:pt x="1276" y="6341"/>
                    <a:pt x="1726" y="7122"/>
                    <a:pt x="1724" y="7761"/>
                  </a:cubicBezTo>
                  <a:cubicBezTo>
                    <a:pt x="1723" y="8079"/>
                    <a:pt x="1611" y="8303"/>
                    <a:pt x="1429" y="8409"/>
                  </a:cubicBezTo>
                  <a:lnTo>
                    <a:pt x="11527" y="2527"/>
                  </a:lnTo>
                  <a:cubicBezTo>
                    <a:pt x="11708" y="2422"/>
                    <a:pt x="11821" y="2198"/>
                    <a:pt x="11822" y="1880"/>
                  </a:cubicBezTo>
                  <a:cubicBezTo>
                    <a:pt x="11824" y="1241"/>
                    <a:pt x="11374" y="462"/>
                    <a:pt x="10816" y="139"/>
                  </a:cubicBezTo>
                  <a:cubicBezTo>
                    <a:pt x="10654" y="45"/>
                    <a:pt x="10501" y="1"/>
                    <a:pt x="10365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4"/>
            <p:cNvSpPr/>
            <p:nvPr/>
          </p:nvSpPr>
          <p:spPr>
            <a:xfrm>
              <a:off x="4000750" y="3908075"/>
              <a:ext cx="270400" cy="150525"/>
            </a:xfrm>
            <a:custGeom>
              <a:avLst/>
              <a:gdLst/>
              <a:ahLst/>
              <a:cxnLst/>
              <a:rect l="l" t="t" r="r" b="b"/>
              <a:pathLst>
                <a:path w="10816" h="6021" extrusionOk="0">
                  <a:moveTo>
                    <a:pt x="10365" y="1"/>
                  </a:moveTo>
                  <a:cubicBezTo>
                    <a:pt x="10266" y="1"/>
                    <a:pt x="10176" y="24"/>
                    <a:pt x="10098" y="69"/>
                  </a:cubicBezTo>
                  <a:lnTo>
                    <a:pt x="1" y="5950"/>
                  </a:lnTo>
                  <a:cubicBezTo>
                    <a:pt x="78" y="5905"/>
                    <a:pt x="167" y="5882"/>
                    <a:pt x="266" y="5882"/>
                  </a:cubicBezTo>
                  <a:cubicBezTo>
                    <a:pt x="402" y="5882"/>
                    <a:pt x="556" y="5926"/>
                    <a:pt x="718" y="6020"/>
                  </a:cubicBezTo>
                  <a:lnTo>
                    <a:pt x="10816" y="139"/>
                  </a:lnTo>
                  <a:cubicBezTo>
                    <a:pt x="10654" y="45"/>
                    <a:pt x="10501" y="1"/>
                    <a:pt x="10365" y="1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4"/>
            <p:cNvSpPr/>
            <p:nvPr/>
          </p:nvSpPr>
          <p:spPr>
            <a:xfrm>
              <a:off x="4018700" y="3911550"/>
              <a:ext cx="277650" cy="206775"/>
            </a:xfrm>
            <a:custGeom>
              <a:avLst/>
              <a:gdLst/>
              <a:ahLst/>
              <a:cxnLst/>
              <a:rect l="l" t="t" r="r" b="b"/>
              <a:pathLst>
                <a:path w="11106" h="8271" extrusionOk="0">
                  <a:moveTo>
                    <a:pt x="10098" y="0"/>
                  </a:moveTo>
                  <a:lnTo>
                    <a:pt x="0" y="5881"/>
                  </a:lnTo>
                  <a:cubicBezTo>
                    <a:pt x="558" y="6202"/>
                    <a:pt x="1008" y="6983"/>
                    <a:pt x="1006" y="7622"/>
                  </a:cubicBezTo>
                  <a:cubicBezTo>
                    <a:pt x="1005" y="7940"/>
                    <a:pt x="893" y="8164"/>
                    <a:pt x="711" y="8270"/>
                  </a:cubicBezTo>
                  <a:lnTo>
                    <a:pt x="10809" y="2388"/>
                  </a:lnTo>
                  <a:cubicBezTo>
                    <a:pt x="10990" y="2283"/>
                    <a:pt x="11103" y="2059"/>
                    <a:pt x="11104" y="1741"/>
                  </a:cubicBezTo>
                  <a:cubicBezTo>
                    <a:pt x="11106" y="1102"/>
                    <a:pt x="10656" y="322"/>
                    <a:pt x="10098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4"/>
            <p:cNvSpPr/>
            <p:nvPr/>
          </p:nvSpPr>
          <p:spPr>
            <a:xfrm>
              <a:off x="4225500" y="3916225"/>
              <a:ext cx="31800" cy="11475"/>
            </a:xfrm>
            <a:custGeom>
              <a:avLst/>
              <a:gdLst/>
              <a:ahLst/>
              <a:cxnLst/>
              <a:rect l="l" t="t" r="r" b="b"/>
              <a:pathLst>
                <a:path w="1272" h="459" extrusionOk="0">
                  <a:moveTo>
                    <a:pt x="820" y="0"/>
                  </a:moveTo>
                  <a:cubicBezTo>
                    <a:pt x="721" y="0"/>
                    <a:pt x="631" y="24"/>
                    <a:pt x="554" y="68"/>
                  </a:cubicBezTo>
                  <a:lnTo>
                    <a:pt x="1" y="388"/>
                  </a:lnTo>
                  <a:cubicBezTo>
                    <a:pt x="78" y="343"/>
                    <a:pt x="168" y="320"/>
                    <a:pt x="267" y="320"/>
                  </a:cubicBezTo>
                  <a:cubicBezTo>
                    <a:pt x="403" y="320"/>
                    <a:pt x="556" y="364"/>
                    <a:pt x="718" y="459"/>
                  </a:cubicBezTo>
                  <a:lnTo>
                    <a:pt x="1271" y="139"/>
                  </a:lnTo>
                  <a:cubicBezTo>
                    <a:pt x="1109" y="45"/>
                    <a:pt x="956" y="0"/>
                    <a:pt x="820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4"/>
            <p:cNvSpPr/>
            <p:nvPr/>
          </p:nvSpPr>
          <p:spPr>
            <a:xfrm>
              <a:off x="4243450" y="3919700"/>
              <a:ext cx="39050" cy="67700"/>
            </a:xfrm>
            <a:custGeom>
              <a:avLst/>
              <a:gdLst/>
              <a:ahLst/>
              <a:cxnLst/>
              <a:rect l="l" t="t" r="r" b="b"/>
              <a:pathLst>
                <a:path w="1562" h="2708" extrusionOk="0">
                  <a:moveTo>
                    <a:pt x="553" y="0"/>
                  </a:moveTo>
                  <a:lnTo>
                    <a:pt x="0" y="320"/>
                  </a:lnTo>
                  <a:cubicBezTo>
                    <a:pt x="558" y="641"/>
                    <a:pt x="1008" y="1421"/>
                    <a:pt x="1006" y="2060"/>
                  </a:cubicBezTo>
                  <a:cubicBezTo>
                    <a:pt x="1005" y="2378"/>
                    <a:pt x="893" y="2602"/>
                    <a:pt x="712" y="2706"/>
                  </a:cubicBezTo>
                  <a:lnTo>
                    <a:pt x="712" y="2706"/>
                  </a:lnTo>
                  <a:lnTo>
                    <a:pt x="1265" y="2387"/>
                  </a:lnTo>
                  <a:cubicBezTo>
                    <a:pt x="1446" y="2283"/>
                    <a:pt x="1558" y="2059"/>
                    <a:pt x="1560" y="1741"/>
                  </a:cubicBezTo>
                  <a:cubicBezTo>
                    <a:pt x="1561" y="1102"/>
                    <a:pt x="1111" y="321"/>
                    <a:pt x="553" y="0"/>
                  </a:cubicBezTo>
                  <a:close/>
                  <a:moveTo>
                    <a:pt x="712" y="2706"/>
                  </a:moveTo>
                  <a:lnTo>
                    <a:pt x="711" y="2707"/>
                  </a:lnTo>
                  <a:cubicBezTo>
                    <a:pt x="712" y="2707"/>
                    <a:pt x="712" y="2707"/>
                    <a:pt x="712" y="2706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4"/>
            <p:cNvSpPr/>
            <p:nvPr/>
          </p:nvSpPr>
          <p:spPr>
            <a:xfrm>
              <a:off x="4202850" y="3929375"/>
              <a:ext cx="31825" cy="11475"/>
            </a:xfrm>
            <a:custGeom>
              <a:avLst/>
              <a:gdLst/>
              <a:ahLst/>
              <a:cxnLst/>
              <a:rect l="l" t="t" r="r" b="b"/>
              <a:pathLst>
                <a:path w="1273" h="459" extrusionOk="0">
                  <a:moveTo>
                    <a:pt x="5" y="386"/>
                  </a:moveTo>
                  <a:lnTo>
                    <a:pt x="5" y="386"/>
                  </a:lnTo>
                  <a:cubicBezTo>
                    <a:pt x="3" y="387"/>
                    <a:pt x="2" y="388"/>
                    <a:pt x="0" y="389"/>
                  </a:cubicBezTo>
                  <a:lnTo>
                    <a:pt x="5" y="386"/>
                  </a:lnTo>
                  <a:close/>
                  <a:moveTo>
                    <a:pt x="820" y="1"/>
                  </a:moveTo>
                  <a:cubicBezTo>
                    <a:pt x="721" y="1"/>
                    <a:pt x="632" y="24"/>
                    <a:pt x="555" y="69"/>
                  </a:cubicBezTo>
                  <a:lnTo>
                    <a:pt x="5" y="386"/>
                  </a:lnTo>
                  <a:lnTo>
                    <a:pt x="5" y="386"/>
                  </a:lnTo>
                  <a:cubicBezTo>
                    <a:pt x="81" y="343"/>
                    <a:pt x="170" y="320"/>
                    <a:pt x="267" y="320"/>
                  </a:cubicBezTo>
                  <a:cubicBezTo>
                    <a:pt x="403" y="320"/>
                    <a:pt x="557" y="365"/>
                    <a:pt x="719" y="458"/>
                  </a:cubicBezTo>
                  <a:lnTo>
                    <a:pt x="1272" y="139"/>
                  </a:lnTo>
                  <a:cubicBezTo>
                    <a:pt x="1110" y="45"/>
                    <a:pt x="956" y="1"/>
                    <a:pt x="820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4"/>
            <p:cNvSpPr/>
            <p:nvPr/>
          </p:nvSpPr>
          <p:spPr>
            <a:xfrm>
              <a:off x="4220775" y="3932875"/>
              <a:ext cx="39050" cy="67675"/>
            </a:xfrm>
            <a:custGeom>
              <a:avLst/>
              <a:gdLst/>
              <a:ahLst/>
              <a:cxnLst/>
              <a:rect l="l" t="t" r="r" b="b"/>
              <a:pathLst>
                <a:path w="1562" h="2707" extrusionOk="0">
                  <a:moveTo>
                    <a:pt x="555" y="0"/>
                  </a:moveTo>
                  <a:lnTo>
                    <a:pt x="1" y="320"/>
                  </a:lnTo>
                  <a:cubicBezTo>
                    <a:pt x="558" y="641"/>
                    <a:pt x="1009" y="1421"/>
                    <a:pt x="1007" y="2060"/>
                  </a:cubicBezTo>
                  <a:cubicBezTo>
                    <a:pt x="1006" y="2378"/>
                    <a:pt x="893" y="2602"/>
                    <a:pt x="714" y="2707"/>
                  </a:cubicBezTo>
                  <a:lnTo>
                    <a:pt x="1265" y="2389"/>
                  </a:lnTo>
                  <a:cubicBezTo>
                    <a:pt x="1446" y="2281"/>
                    <a:pt x="1560" y="2059"/>
                    <a:pt x="1560" y="1741"/>
                  </a:cubicBezTo>
                  <a:cubicBezTo>
                    <a:pt x="1562" y="1102"/>
                    <a:pt x="1112" y="321"/>
                    <a:pt x="555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4"/>
            <p:cNvSpPr/>
            <p:nvPr/>
          </p:nvSpPr>
          <p:spPr>
            <a:xfrm>
              <a:off x="3971800" y="4067625"/>
              <a:ext cx="50550" cy="64875"/>
            </a:xfrm>
            <a:custGeom>
              <a:avLst/>
              <a:gdLst/>
              <a:ahLst/>
              <a:cxnLst/>
              <a:rect l="l" t="t" r="r" b="b"/>
              <a:pathLst>
                <a:path w="2022" h="2595" extrusionOk="0">
                  <a:moveTo>
                    <a:pt x="561" y="0"/>
                  </a:moveTo>
                  <a:cubicBezTo>
                    <a:pt x="232" y="0"/>
                    <a:pt x="4" y="262"/>
                    <a:pt x="2" y="715"/>
                  </a:cubicBezTo>
                  <a:cubicBezTo>
                    <a:pt x="0" y="1354"/>
                    <a:pt x="450" y="2133"/>
                    <a:pt x="1008" y="2456"/>
                  </a:cubicBezTo>
                  <a:cubicBezTo>
                    <a:pt x="1171" y="2550"/>
                    <a:pt x="1324" y="2595"/>
                    <a:pt x="1461" y="2595"/>
                  </a:cubicBezTo>
                  <a:cubicBezTo>
                    <a:pt x="1791" y="2595"/>
                    <a:pt x="2018" y="2333"/>
                    <a:pt x="2020" y="1880"/>
                  </a:cubicBezTo>
                  <a:cubicBezTo>
                    <a:pt x="2022" y="1239"/>
                    <a:pt x="1572" y="460"/>
                    <a:pt x="1014" y="139"/>
                  </a:cubicBezTo>
                  <a:cubicBezTo>
                    <a:pt x="852" y="45"/>
                    <a:pt x="698" y="0"/>
                    <a:pt x="561" y="0"/>
                  </a:cubicBez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4"/>
            <p:cNvSpPr/>
            <p:nvPr/>
          </p:nvSpPr>
          <p:spPr>
            <a:xfrm>
              <a:off x="3936125" y="4075325"/>
              <a:ext cx="78275" cy="61800"/>
            </a:xfrm>
            <a:custGeom>
              <a:avLst/>
              <a:gdLst/>
              <a:ahLst/>
              <a:cxnLst/>
              <a:rect l="l" t="t" r="r" b="b"/>
              <a:pathLst>
                <a:path w="3131" h="2472" extrusionOk="0">
                  <a:moveTo>
                    <a:pt x="2884" y="2101"/>
                  </a:moveTo>
                  <a:lnTo>
                    <a:pt x="2884" y="2101"/>
                  </a:lnTo>
                  <a:cubicBezTo>
                    <a:pt x="2884" y="2101"/>
                    <a:pt x="2884" y="2102"/>
                    <a:pt x="2884" y="2102"/>
                  </a:cubicBezTo>
                  <a:cubicBezTo>
                    <a:pt x="2884" y="2102"/>
                    <a:pt x="2884" y="2101"/>
                    <a:pt x="2884" y="2101"/>
                  </a:cubicBezTo>
                  <a:close/>
                  <a:moveTo>
                    <a:pt x="1916" y="0"/>
                  </a:moveTo>
                  <a:cubicBezTo>
                    <a:pt x="1835" y="0"/>
                    <a:pt x="1760" y="20"/>
                    <a:pt x="1696" y="57"/>
                  </a:cubicBezTo>
                  <a:lnTo>
                    <a:pt x="1698" y="57"/>
                  </a:lnTo>
                  <a:cubicBezTo>
                    <a:pt x="1655" y="83"/>
                    <a:pt x="1616" y="117"/>
                    <a:pt x="1585" y="157"/>
                  </a:cubicBezTo>
                  <a:lnTo>
                    <a:pt x="1584" y="154"/>
                  </a:lnTo>
                  <a:cubicBezTo>
                    <a:pt x="1584" y="154"/>
                    <a:pt x="0" y="1991"/>
                    <a:pt x="223" y="2394"/>
                  </a:cubicBezTo>
                  <a:cubicBezTo>
                    <a:pt x="254" y="2450"/>
                    <a:pt x="380" y="2472"/>
                    <a:pt x="560" y="2472"/>
                  </a:cubicBezTo>
                  <a:cubicBezTo>
                    <a:pt x="1238" y="2472"/>
                    <a:pt x="2682" y="2157"/>
                    <a:pt x="2682" y="2157"/>
                  </a:cubicBezTo>
                  <a:lnTo>
                    <a:pt x="2681" y="2155"/>
                  </a:lnTo>
                  <a:cubicBezTo>
                    <a:pt x="2763" y="2154"/>
                    <a:pt x="2843" y="2128"/>
                    <a:pt x="2910" y="2083"/>
                  </a:cubicBezTo>
                  <a:lnTo>
                    <a:pt x="2910" y="2083"/>
                  </a:lnTo>
                  <a:cubicBezTo>
                    <a:pt x="2902" y="2088"/>
                    <a:pt x="2894" y="2096"/>
                    <a:pt x="2884" y="2101"/>
                  </a:cubicBezTo>
                  <a:lnTo>
                    <a:pt x="2884" y="2101"/>
                  </a:lnTo>
                  <a:cubicBezTo>
                    <a:pt x="3036" y="2014"/>
                    <a:pt x="3129" y="1828"/>
                    <a:pt x="3129" y="1564"/>
                  </a:cubicBezTo>
                  <a:cubicBezTo>
                    <a:pt x="3131" y="1031"/>
                    <a:pt x="2756" y="383"/>
                    <a:pt x="2294" y="115"/>
                  </a:cubicBezTo>
                  <a:cubicBezTo>
                    <a:pt x="2158" y="38"/>
                    <a:pt x="2030" y="0"/>
                    <a:pt x="1916" y="0"/>
                  </a:cubicBez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9" name="Google Shape;2709;p54"/>
          <p:cNvGrpSpPr/>
          <p:nvPr/>
        </p:nvGrpSpPr>
        <p:grpSpPr>
          <a:xfrm>
            <a:off x="7774650" y="3336175"/>
            <a:ext cx="367400" cy="208400"/>
            <a:chOff x="7012000" y="3336175"/>
            <a:chExt cx="367400" cy="208400"/>
          </a:xfrm>
        </p:grpSpPr>
        <p:sp>
          <p:nvSpPr>
            <p:cNvPr id="2710" name="Google Shape;2710;p54"/>
            <p:cNvSpPr/>
            <p:nvPr/>
          </p:nvSpPr>
          <p:spPr>
            <a:xfrm>
              <a:off x="7084325" y="3336175"/>
              <a:ext cx="295075" cy="160600"/>
            </a:xfrm>
            <a:custGeom>
              <a:avLst/>
              <a:gdLst/>
              <a:ahLst/>
              <a:cxnLst/>
              <a:rect l="l" t="t" r="r" b="b"/>
              <a:pathLst>
                <a:path w="11803" h="6424" extrusionOk="0">
                  <a:moveTo>
                    <a:pt x="11802" y="1"/>
                  </a:moveTo>
                  <a:cubicBezTo>
                    <a:pt x="11802" y="1"/>
                    <a:pt x="7551" y="207"/>
                    <a:pt x="4589" y="1927"/>
                  </a:cubicBezTo>
                  <a:cubicBezTo>
                    <a:pt x="1629" y="3648"/>
                    <a:pt x="1" y="5608"/>
                    <a:pt x="1079" y="6232"/>
                  </a:cubicBezTo>
                  <a:cubicBezTo>
                    <a:pt x="1305" y="6362"/>
                    <a:pt x="1631" y="6423"/>
                    <a:pt x="2033" y="6423"/>
                  </a:cubicBezTo>
                  <a:cubicBezTo>
                    <a:pt x="3553" y="6423"/>
                    <a:pt x="6156" y="5545"/>
                    <a:pt x="8498" y="4184"/>
                  </a:cubicBezTo>
                  <a:cubicBezTo>
                    <a:pt x="9017" y="3886"/>
                    <a:pt x="9499" y="3531"/>
                    <a:pt x="9940" y="3126"/>
                  </a:cubicBezTo>
                  <a:lnTo>
                    <a:pt x="8750" y="2754"/>
                  </a:lnTo>
                  <a:lnTo>
                    <a:pt x="8750" y="2754"/>
                  </a:lnTo>
                  <a:lnTo>
                    <a:pt x="10060" y="3010"/>
                  </a:lnTo>
                  <a:cubicBezTo>
                    <a:pt x="10151" y="2923"/>
                    <a:pt x="10238" y="2834"/>
                    <a:pt x="10320" y="2746"/>
                  </a:cubicBezTo>
                  <a:lnTo>
                    <a:pt x="8691" y="2377"/>
                  </a:lnTo>
                  <a:lnTo>
                    <a:pt x="10459" y="2589"/>
                  </a:lnTo>
                  <a:cubicBezTo>
                    <a:pt x="11629" y="1248"/>
                    <a:pt x="11802" y="1"/>
                    <a:pt x="11802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4"/>
            <p:cNvSpPr/>
            <p:nvPr/>
          </p:nvSpPr>
          <p:spPr>
            <a:xfrm>
              <a:off x="7012000" y="3358875"/>
              <a:ext cx="321575" cy="185700"/>
            </a:xfrm>
            <a:custGeom>
              <a:avLst/>
              <a:gdLst/>
              <a:ahLst/>
              <a:cxnLst/>
              <a:rect l="l" t="t" r="r" b="b"/>
              <a:pathLst>
                <a:path w="12863" h="7428" extrusionOk="0">
                  <a:moveTo>
                    <a:pt x="12813" y="1"/>
                  </a:moveTo>
                  <a:cubicBezTo>
                    <a:pt x="12794" y="1"/>
                    <a:pt x="12709" y="38"/>
                    <a:pt x="12581" y="102"/>
                  </a:cubicBezTo>
                  <a:cubicBezTo>
                    <a:pt x="12008" y="368"/>
                    <a:pt x="10552" y="1095"/>
                    <a:pt x="10040" y="1419"/>
                  </a:cubicBezTo>
                  <a:lnTo>
                    <a:pt x="1251" y="6465"/>
                  </a:lnTo>
                  <a:cubicBezTo>
                    <a:pt x="1229" y="6455"/>
                    <a:pt x="1208" y="6450"/>
                    <a:pt x="1189" y="6450"/>
                  </a:cubicBezTo>
                  <a:cubicBezTo>
                    <a:pt x="1171" y="6450"/>
                    <a:pt x="1155" y="6454"/>
                    <a:pt x="1141" y="6462"/>
                  </a:cubicBezTo>
                  <a:lnTo>
                    <a:pt x="302" y="6939"/>
                  </a:lnTo>
                  <a:cubicBezTo>
                    <a:pt x="293" y="6945"/>
                    <a:pt x="285" y="6951"/>
                    <a:pt x="277" y="6960"/>
                  </a:cubicBezTo>
                  <a:cubicBezTo>
                    <a:pt x="277" y="6960"/>
                    <a:pt x="1" y="7401"/>
                    <a:pt x="7" y="7421"/>
                  </a:cubicBezTo>
                  <a:cubicBezTo>
                    <a:pt x="9" y="7426"/>
                    <a:pt x="27" y="7428"/>
                    <a:pt x="54" y="7428"/>
                  </a:cubicBezTo>
                  <a:cubicBezTo>
                    <a:pt x="179" y="7428"/>
                    <a:pt x="511" y="7386"/>
                    <a:pt x="511" y="7386"/>
                  </a:cubicBezTo>
                  <a:cubicBezTo>
                    <a:pt x="528" y="7386"/>
                    <a:pt x="545" y="7379"/>
                    <a:pt x="560" y="7370"/>
                  </a:cubicBezTo>
                  <a:lnTo>
                    <a:pt x="560" y="7370"/>
                  </a:lnTo>
                  <a:lnTo>
                    <a:pt x="554" y="7373"/>
                  </a:lnTo>
                  <a:lnTo>
                    <a:pt x="1393" y="6897"/>
                  </a:lnTo>
                  <a:cubicBezTo>
                    <a:pt x="1422" y="6880"/>
                    <a:pt x="1440" y="6846"/>
                    <a:pt x="1443" y="6797"/>
                  </a:cubicBezTo>
                  <a:lnTo>
                    <a:pt x="10188" y="1709"/>
                  </a:lnTo>
                  <a:cubicBezTo>
                    <a:pt x="10238" y="1681"/>
                    <a:pt x="12862" y="93"/>
                    <a:pt x="12816" y="2"/>
                  </a:cubicBezTo>
                  <a:cubicBezTo>
                    <a:pt x="12816" y="1"/>
                    <a:pt x="12815" y="1"/>
                    <a:pt x="12813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4"/>
            <p:cNvSpPr/>
            <p:nvPr/>
          </p:nvSpPr>
          <p:spPr>
            <a:xfrm>
              <a:off x="7024100" y="3358925"/>
              <a:ext cx="308325" cy="172850"/>
            </a:xfrm>
            <a:custGeom>
              <a:avLst/>
              <a:gdLst/>
              <a:ahLst/>
              <a:cxnLst/>
              <a:rect l="l" t="t" r="r" b="b"/>
              <a:pathLst>
                <a:path w="12333" h="6914" extrusionOk="0">
                  <a:moveTo>
                    <a:pt x="9" y="6899"/>
                  </a:moveTo>
                  <a:lnTo>
                    <a:pt x="9" y="6899"/>
                  </a:lnTo>
                  <a:cubicBezTo>
                    <a:pt x="9" y="6899"/>
                    <a:pt x="9" y="6900"/>
                    <a:pt x="8" y="6900"/>
                  </a:cubicBezTo>
                  <a:lnTo>
                    <a:pt x="1" y="6904"/>
                  </a:lnTo>
                  <a:lnTo>
                    <a:pt x="9" y="6899"/>
                  </a:lnTo>
                  <a:close/>
                  <a:moveTo>
                    <a:pt x="12331" y="0"/>
                  </a:moveTo>
                  <a:cubicBezTo>
                    <a:pt x="12267" y="0"/>
                    <a:pt x="10189" y="1018"/>
                    <a:pt x="9558" y="1417"/>
                  </a:cubicBezTo>
                  <a:lnTo>
                    <a:pt x="9" y="6899"/>
                  </a:lnTo>
                  <a:lnTo>
                    <a:pt x="9" y="6899"/>
                  </a:lnTo>
                  <a:cubicBezTo>
                    <a:pt x="19" y="6897"/>
                    <a:pt x="28" y="6895"/>
                    <a:pt x="38" y="6895"/>
                  </a:cubicBezTo>
                  <a:cubicBezTo>
                    <a:pt x="59" y="6895"/>
                    <a:pt x="80" y="6902"/>
                    <a:pt x="98" y="6913"/>
                  </a:cubicBezTo>
                  <a:lnTo>
                    <a:pt x="12332" y="0"/>
                  </a:lnTo>
                  <a:cubicBezTo>
                    <a:pt x="12332" y="0"/>
                    <a:pt x="12332" y="0"/>
                    <a:pt x="12331" y="0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4"/>
            <p:cNvSpPr/>
            <p:nvPr/>
          </p:nvSpPr>
          <p:spPr>
            <a:xfrm>
              <a:off x="7026525" y="3358875"/>
              <a:ext cx="307050" cy="181000"/>
            </a:xfrm>
            <a:custGeom>
              <a:avLst/>
              <a:gdLst/>
              <a:ahLst/>
              <a:cxnLst/>
              <a:rect l="l" t="t" r="r" b="b"/>
              <a:pathLst>
                <a:path w="12282" h="7240" extrusionOk="0">
                  <a:moveTo>
                    <a:pt x="12231" y="1"/>
                  </a:moveTo>
                  <a:cubicBezTo>
                    <a:pt x="12117" y="1"/>
                    <a:pt x="9866" y="1256"/>
                    <a:pt x="9558" y="1428"/>
                  </a:cubicBezTo>
                  <a:lnTo>
                    <a:pt x="1" y="6915"/>
                  </a:lnTo>
                  <a:cubicBezTo>
                    <a:pt x="45" y="6943"/>
                    <a:pt x="82" y="6983"/>
                    <a:pt x="105" y="7031"/>
                  </a:cubicBezTo>
                  <a:cubicBezTo>
                    <a:pt x="153" y="7120"/>
                    <a:pt x="148" y="7210"/>
                    <a:pt x="99" y="7240"/>
                  </a:cubicBezTo>
                  <a:lnTo>
                    <a:pt x="9607" y="1709"/>
                  </a:lnTo>
                  <a:cubicBezTo>
                    <a:pt x="9657" y="1681"/>
                    <a:pt x="12281" y="93"/>
                    <a:pt x="12235" y="2"/>
                  </a:cubicBezTo>
                  <a:cubicBezTo>
                    <a:pt x="12235" y="1"/>
                    <a:pt x="12233" y="1"/>
                    <a:pt x="12231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4"/>
            <p:cNvSpPr/>
            <p:nvPr/>
          </p:nvSpPr>
          <p:spPr>
            <a:xfrm>
              <a:off x="7022675" y="3531250"/>
              <a:ext cx="7725" cy="8850"/>
            </a:xfrm>
            <a:custGeom>
              <a:avLst/>
              <a:gdLst/>
              <a:ahLst/>
              <a:cxnLst/>
              <a:rect l="l" t="t" r="r" b="b"/>
              <a:pathLst>
                <a:path w="309" h="354" extrusionOk="0">
                  <a:moveTo>
                    <a:pt x="94" y="1"/>
                  </a:moveTo>
                  <a:cubicBezTo>
                    <a:pt x="85" y="1"/>
                    <a:pt x="75" y="2"/>
                    <a:pt x="65" y="5"/>
                  </a:cubicBezTo>
                  <a:cubicBezTo>
                    <a:pt x="9" y="30"/>
                    <a:pt x="1" y="125"/>
                    <a:pt x="50" y="219"/>
                  </a:cubicBezTo>
                  <a:cubicBezTo>
                    <a:pt x="73" y="266"/>
                    <a:pt x="108" y="308"/>
                    <a:pt x="155" y="335"/>
                  </a:cubicBezTo>
                  <a:cubicBezTo>
                    <a:pt x="172" y="348"/>
                    <a:pt x="192" y="354"/>
                    <a:pt x="213" y="354"/>
                  </a:cubicBezTo>
                  <a:cubicBezTo>
                    <a:pt x="223" y="354"/>
                    <a:pt x="233" y="352"/>
                    <a:pt x="244" y="349"/>
                  </a:cubicBezTo>
                  <a:cubicBezTo>
                    <a:pt x="302" y="326"/>
                    <a:pt x="308" y="231"/>
                    <a:pt x="259" y="136"/>
                  </a:cubicBezTo>
                  <a:cubicBezTo>
                    <a:pt x="236" y="88"/>
                    <a:pt x="199" y="48"/>
                    <a:pt x="155" y="20"/>
                  </a:cubicBezTo>
                  <a:cubicBezTo>
                    <a:pt x="137" y="8"/>
                    <a:pt x="116" y="1"/>
                    <a:pt x="94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4"/>
            <p:cNvSpPr/>
            <p:nvPr/>
          </p:nvSpPr>
          <p:spPr>
            <a:xfrm>
              <a:off x="7012000" y="3520125"/>
              <a:ext cx="36125" cy="24450"/>
            </a:xfrm>
            <a:custGeom>
              <a:avLst/>
              <a:gdLst/>
              <a:ahLst/>
              <a:cxnLst/>
              <a:rect l="l" t="t" r="r" b="b"/>
              <a:pathLst>
                <a:path w="1445" h="978" extrusionOk="0">
                  <a:moveTo>
                    <a:pt x="1188" y="0"/>
                  </a:moveTo>
                  <a:cubicBezTo>
                    <a:pt x="1170" y="0"/>
                    <a:pt x="1154" y="4"/>
                    <a:pt x="1139" y="12"/>
                  </a:cubicBezTo>
                  <a:lnTo>
                    <a:pt x="302" y="489"/>
                  </a:lnTo>
                  <a:cubicBezTo>
                    <a:pt x="293" y="495"/>
                    <a:pt x="284" y="501"/>
                    <a:pt x="277" y="510"/>
                  </a:cubicBezTo>
                  <a:cubicBezTo>
                    <a:pt x="277" y="510"/>
                    <a:pt x="1" y="951"/>
                    <a:pt x="7" y="971"/>
                  </a:cubicBezTo>
                  <a:cubicBezTo>
                    <a:pt x="9" y="976"/>
                    <a:pt x="27" y="978"/>
                    <a:pt x="54" y="978"/>
                  </a:cubicBezTo>
                  <a:cubicBezTo>
                    <a:pt x="179" y="978"/>
                    <a:pt x="511" y="936"/>
                    <a:pt x="511" y="936"/>
                  </a:cubicBezTo>
                  <a:cubicBezTo>
                    <a:pt x="528" y="936"/>
                    <a:pt x="545" y="929"/>
                    <a:pt x="560" y="920"/>
                  </a:cubicBezTo>
                  <a:lnTo>
                    <a:pt x="560" y="920"/>
                  </a:lnTo>
                  <a:lnTo>
                    <a:pt x="554" y="923"/>
                  </a:lnTo>
                  <a:lnTo>
                    <a:pt x="1393" y="447"/>
                  </a:lnTo>
                  <a:cubicBezTo>
                    <a:pt x="1425" y="429"/>
                    <a:pt x="1445" y="390"/>
                    <a:pt x="1445" y="333"/>
                  </a:cubicBezTo>
                  <a:cubicBezTo>
                    <a:pt x="1445" y="220"/>
                    <a:pt x="1367" y="81"/>
                    <a:pt x="1267" y="25"/>
                  </a:cubicBezTo>
                  <a:cubicBezTo>
                    <a:pt x="1239" y="8"/>
                    <a:pt x="1212" y="0"/>
                    <a:pt x="1188" y="0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4"/>
            <p:cNvSpPr/>
            <p:nvPr/>
          </p:nvSpPr>
          <p:spPr>
            <a:xfrm>
              <a:off x="7019525" y="3520125"/>
              <a:ext cx="28600" cy="23100"/>
            </a:xfrm>
            <a:custGeom>
              <a:avLst/>
              <a:gdLst/>
              <a:ahLst/>
              <a:cxnLst/>
              <a:rect l="l" t="t" r="r" b="b"/>
              <a:pathLst>
                <a:path w="1144" h="924" extrusionOk="0">
                  <a:moveTo>
                    <a:pt x="1" y="488"/>
                  </a:moveTo>
                  <a:cubicBezTo>
                    <a:pt x="1" y="488"/>
                    <a:pt x="1" y="488"/>
                    <a:pt x="1" y="489"/>
                  </a:cubicBezTo>
                  <a:lnTo>
                    <a:pt x="1" y="488"/>
                  </a:lnTo>
                  <a:close/>
                  <a:moveTo>
                    <a:pt x="887" y="0"/>
                  </a:moveTo>
                  <a:cubicBezTo>
                    <a:pt x="869" y="0"/>
                    <a:pt x="853" y="4"/>
                    <a:pt x="838" y="12"/>
                  </a:cubicBezTo>
                  <a:lnTo>
                    <a:pt x="1" y="488"/>
                  </a:lnTo>
                  <a:lnTo>
                    <a:pt x="1" y="488"/>
                  </a:lnTo>
                  <a:cubicBezTo>
                    <a:pt x="15" y="481"/>
                    <a:pt x="30" y="477"/>
                    <a:pt x="47" y="477"/>
                  </a:cubicBezTo>
                  <a:cubicBezTo>
                    <a:pt x="71" y="477"/>
                    <a:pt x="98" y="485"/>
                    <a:pt x="127" y="501"/>
                  </a:cubicBezTo>
                  <a:cubicBezTo>
                    <a:pt x="225" y="559"/>
                    <a:pt x="305" y="696"/>
                    <a:pt x="305" y="808"/>
                  </a:cubicBezTo>
                  <a:cubicBezTo>
                    <a:pt x="305" y="865"/>
                    <a:pt x="285" y="905"/>
                    <a:pt x="253" y="923"/>
                  </a:cubicBezTo>
                  <a:lnTo>
                    <a:pt x="1092" y="445"/>
                  </a:lnTo>
                  <a:cubicBezTo>
                    <a:pt x="1124" y="427"/>
                    <a:pt x="1142" y="389"/>
                    <a:pt x="1144" y="332"/>
                  </a:cubicBezTo>
                  <a:cubicBezTo>
                    <a:pt x="1144" y="220"/>
                    <a:pt x="1066" y="81"/>
                    <a:pt x="966" y="25"/>
                  </a:cubicBezTo>
                  <a:cubicBezTo>
                    <a:pt x="938" y="8"/>
                    <a:pt x="911" y="0"/>
                    <a:pt x="887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7" name="Google Shape;2717;p54"/>
          <p:cNvGrpSpPr/>
          <p:nvPr/>
        </p:nvGrpSpPr>
        <p:grpSpPr>
          <a:xfrm>
            <a:off x="5932525" y="3316950"/>
            <a:ext cx="386100" cy="215675"/>
            <a:chOff x="5169875" y="3316950"/>
            <a:chExt cx="386100" cy="215675"/>
          </a:xfrm>
        </p:grpSpPr>
        <p:sp>
          <p:nvSpPr>
            <p:cNvPr id="2718" name="Google Shape;2718;p54"/>
            <p:cNvSpPr/>
            <p:nvPr/>
          </p:nvSpPr>
          <p:spPr>
            <a:xfrm>
              <a:off x="5169875" y="3316950"/>
              <a:ext cx="367400" cy="215675"/>
            </a:xfrm>
            <a:custGeom>
              <a:avLst/>
              <a:gdLst/>
              <a:ahLst/>
              <a:cxnLst/>
              <a:rect l="l" t="t" r="r" b="b"/>
              <a:pathLst>
                <a:path w="14696" h="8627" extrusionOk="0">
                  <a:moveTo>
                    <a:pt x="7040" y="1470"/>
                  </a:moveTo>
                  <a:cubicBezTo>
                    <a:pt x="7078" y="1470"/>
                    <a:pt x="7118" y="1470"/>
                    <a:pt x="7158" y="1472"/>
                  </a:cubicBezTo>
                  <a:lnTo>
                    <a:pt x="7169" y="1472"/>
                  </a:lnTo>
                  <a:cubicBezTo>
                    <a:pt x="7210" y="1473"/>
                    <a:pt x="7252" y="1475"/>
                    <a:pt x="7295" y="1477"/>
                  </a:cubicBezTo>
                  <a:lnTo>
                    <a:pt x="7333" y="1478"/>
                  </a:lnTo>
                  <a:cubicBezTo>
                    <a:pt x="7363" y="1480"/>
                    <a:pt x="7390" y="1480"/>
                    <a:pt x="7419" y="1481"/>
                  </a:cubicBezTo>
                  <a:lnTo>
                    <a:pt x="7467" y="1484"/>
                  </a:lnTo>
                  <a:lnTo>
                    <a:pt x="7545" y="1489"/>
                  </a:lnTo>
                  <a:lnTo>
                    <a:pt x="7595" y="1492"/>
                  </a:lnTo>
                  <a:lnTo>
                    <a:pt x="7671" y="1498"/>
                  </a:lnTo>
                  <a:lnTo>
                    <a:pt x="7720" y="1503"/>
                  </a:lnTo>
                  <a:lnTo>
                    <a:pt x="7800" y="1509"/>
                  </a:lnTo>
                  <a:lnTo>
                    <a:pt x="7845" y="1513"/>
                  </a:lnTo>
                  <a:lnTo>
                    <a:pt x="7942" y="1524"/>
                  </a:lnTo>
                  <a:lnTo>
                    <a:pt x="7969" y="1527"/>
                  </a:lnTo>
                  <a:cubicBezTo>
                    <a:pt x="8011" y="1532"/>
                    <a:pt x="8052" y="1536"/>
                    <a:pt x="8092" y="1541"/>
                  </a:cubicBezTo>
                  <a:lnTo>
                    <a:pt x="8126" y="1546"/>
                  </a:lnTo>
                  <a:cubicBezTo>
                    <a:pt x="8155" y="1550"/>
                    <a:pt x="8186" y="1553"/>
                    <a:pt x="8217" y="1558"/>
                  </a:cubicBezTo>
                  <a:lnTo>
                    <a:pt x="8260" y="1564"/>
                  </a:lnTo>
                  <a:lnTo>
                    <a:pt x="8343" y="1576"/>
                  </a:lnTo>
                  <a:lnTo>
                    <a:pt x="8390" y="1584"/>
                  </a:lnTo>
                  <a:lnTo>
                    <a:pt x="8470" y="1598"/>
                  </a:lnTo>
                  <a:lnTo>
                    <a:pt x="8516" y="1606"/>
                  </a:lnTo>
                  <a:lnTo>
                    <a:pt x="8604" y="1621"/>
                  </a:lnTo>
                  <a:lnTo>
                    <a:pt x="8641" y="1629"/>
                  </a:lnTo>
                  <a:cubicBezTo>
                    <a:pt x="8681" y="1636"/>
                    <a:pt x="8722" y="1644"/>
                    <a:pt x="8764" y="1652"/>
                  </a:cubicBezTo>
                  <a:lnTo>
                    <a:pt x="8779" y="1656"/>
                  </a:lnTo>
                  <a:cubicBezTo>
                    <a:pt x="8817" y="1664"/>
                    <a:pt x="8856" y="1672"/>
                    <a:pt x="8894" y="1681"/>
                  </a:cubicBezTo>
                  <a:lnTo>
                    <a:pt x="8934" y="1690"/>
                  </a:lnTo>
                  <a:cubicBezTo>
                    <a:pt x="8965" y="1696"/>
                    <a:pt x="8997" y="1704"/>
                    <a:pt x="9028" y="1712"/>
                  </a:cubicBezTo>
                  <a:lnTo>
                    <a:pt x="9066" y="1721"/>
                  </a:lnTo>
                  <a:cubicBezTo>
                    <a:pt x="9109" y="1732"/>
                    <a:pt x="9152" y="1742"/>
                    <a:pt x="9195" y="1755"/>
                  </a:cubicBezTo>
                  <a:cubicBezTo>
                    <a:pt x="9238" y="1765"/>
                    <a:pt x="9280" y="1776"/>
                    <a:pt x="9321" y="1788"/>
                  </a:cubicBezTo>
                  <a:lnTo>
                    <a:pt x="9389" y="1808"/>
                  </a:lnTo>
                  <a:lnTo>
                    <a:pt x="9413" y="1815"/>
                  </a:lnTo>
                  <a:cubicBezTo>
                    <a:pt x="9444" y="1824"/>
                    <a:pt x="9476" y="1834"/>
                    <a:pt x="9509" y="1844"/>
                  </a:cubicBezTo>
                  <a:lnTo>
                    <a:pt x="9530" y="1850"/>
                  </a:lnTo>
                  <a:lnTo>
                    <a:pt x="9604" y="1874"/>
                  </a:lnTo>
                  <a:lnTo>
                    <a:pt x="9636" y="1885"/>
                  </a:lnTo>
                  <a:cubicBezTo>
                    <a:pt x="9658" y="1893"/>
                    <a:pt x="9679" y="1899"/>
                    <a:pt x="9701" y="1907"/>
                  </a:cubicBezTo>
                  <a:cubicBezTo>
                    <a:pt x="9711" y="1910"/>
                    <a:pt x="9722" y="1914"/>
                    <a:pt x="9733" y="1917"/>
                  </a:cubicBezTo>
                  <a:cubicBezTo>
                    <a:pt x="9756" y="1927"/>
                    <a:pt x="9781" y="1934"/>
                    <a:pt x="9805" y="1944"/>
                  </a:cubicBezTo>
                  <a:lnTo>
                    <a:pt x="9827" y="1951"/>
                  </a:lnTo>
                  <a:cubicBezTo>
                    <a:pt x="9857" y="1962"/>
                    <a:pt x="9888" y="1974"/>
                    <a:pt x="9919" y="1985"/>
                  </a:cubicBezTo>
                  <a:lnTo>
                    <a:pt x="9940" y="1994"/>
                  </a:lnTo>
                  <a:lnTo>
                    <a:pt x="10006" y="2020"/>
                  </a:lnTo>
                  <a:lnTo>
                    <a:pt x="10060" y="2042"/>
                  </a:lnTo>
                  <a:lnTo>
                    <a:pt x="10108" y="2060"/>
                  </a:lnTo>
                  <a:lnTo>
                    <a:pt x="10162" y="2083"/>
                  </a:lnTo>
                  <a:lnTo>
                    <a:pt x="10208" y="2103"/>
                  </a:lnTo>
                  <a:lnTo>
                    <a:pt x="10261" y="2126"/>
                  </a:lnTo>
                  <a:cubicBezTo>
                    <a:pt x="10275" y="2134"/>
                    <a:pt x="10291" y="2140"/>
                    <a:pt x="10306" y="2148"/>
                  </a:cubicBezTo>
                  <a:lnTo>
                    <a:pt x="10360" y="2172"/>
                  </a:lnTo>
                  <a:lnTo>
                    <a:pt x="10403" y="2192"/>
                  </a:lnTo>
                  <a:cubicBezTo>
                    <a:pt x="10421" y="2202"/>
                    <a:pt x="10438" y="2211"/>
                    <a:pt x="10457" y="2220"/>
                  </a:cubicBezTo>
                  <a:cubicBezTo>
                    <a:pt x="10470" y="2226"/>
                    <a:pt x="10484" y="2232"/>
                    <a:pt x="10498" y="2240"/>
                  </a:cubicBezTo>
                  <a:cubicBezTo>
                    <a:pt x="10516" y="2249"/>
                    <a:pt x="10536" y="2258"/>
                    <a:pt x="10555" y="2269"/>
                  </a:cubicBezTo>
                  <a:lnTo>
                    <a:pt x="10593" y="2288"/>
                  </a:lnTo>
                  <a:cubicBezTo>
                    <a:pt x="10615" y="2298"/>
                    <a:pt x="10635" y="2311"/>
                    <a:pt x="10656" y="2321"/>
                  </a:cubicBezTo>
                  <a:cubicBezTo>
                    <a:pt x="10666" y="2326"/>
                    <a:pt x="10676" y="2332"/>
                    <a:pt x="10685" y="2337"/>
                  </a:cubicBezTo>
                  <a:cubicBezTo>
                    <a:pt x="10716" y="2354"/>
                    <a:pt x="10747" y="2372"/>
                    <a:pt x="10778" y="2389"/>
                  </a:cubicBezTo>
                  <a:cubicBezTo>
                    <a:pt x="11819" y="2990"/>
                    <a:pt x="12352" y="3775"/>
                    <a:pt x="12378" y="4563"/>
                  </a:cubicBezTo>
                  <a:cubicBezTo>
                    <a:pt x="12355" y="5160"/>
                    <a:pt x="12042" y="5753"/>
                    <a:pt x="11435" y="6267"/>
                  </a:cubicBezTo>
                  <a:lnTo>
                    <a:pt x="3994" y="1970"/>
                  </a:lnTo>
                  <a:lnTo>
                    <a:pt x="3997" y="1967"/>
                  </a:lnTo>
                  <a:lnTo>
                    <a:pt x="4066" y="1940"/>
                  </a:lnTo>
                  <a:lnTo>
                    <a:pt x="4109" y="1927"/>
                  </a:lnTo>
                  <a:cubicBezTo>
                    <a:pt x="4130" y="1919"/>
                    <a:pt x="4150" y="1911"/>
                    <a:pt x="4172" y="1904"/>
                  </a:cubicBezTo>
                  <a:lnTo>
                    <a:pt x="4218" y="1888"/>
                  </a:lnTo>
                  <a:lnTo>
                    <a:pt x="4279" y="1868"/>
                  </a:lnTo>
                  <a:lnTo>
                    <a:pt x="4322" y="1854"/>
                  </a:lnTo>
                  <a:cubicBezTo>
                    <a:pt x="4347" y="1847"/>
                    <a:pt x="4371" y="1839"/>
                    <a:pt x="4396" y="1831"/>
                  </a:cubicBezTo>
                  <a:lnTo>
                    <a:pt x="4441" y="1818"/>
                  </a:lnTo>
                  <a:cubicBezTo>
                    <a:pt x="4465" y="1810"/>
                    <a:pt x="4490" y="1804"/>
                    <a:pt x="4514" y="1796"/>
                  </a:cubicBezTo>
                  <a:lnTo>
                    <a:pt x="4557" y="1784"/>
                  </a:lnTo>
                  <a:lnTo>
                    <a:pt x="4639" y="1761"/>
                  </a:lnTo>
                  <a:lnTo>
                    <a:pt x="4676" y="1752"/>
                  </a:lnTo>
                  <a:cubicBezTo>
                    <a:pt x="4714" y="1741"/>
                    <a:pt x="4754" y="1730"/>
                    <a:pt x="4792" y="1721"/>
                  </a:cubicBezTo>
                  <a:lnTo>
                    <a:pt x="4808" y="1718"/>
                  </a:lnTo>
                  <a:lnTo>
                    <a:pt x="4912" y="1692"/>
                  </a:lnTo>
                  <a:lnTo>
                    <a:pt x="4952" y="1682"/>
                  </a:lnTo>
                  <a:lnTo>
                    <a:pt x="5032" y="1665"/>
                  </a:lnTo>
                  <a:lnTo>
                    <a:pt x="5078" y="1656"/>
                  </a:lnTo>
                  <a:lnTo>
                    <a:pt x="5155" y="1639"/>
                  </a:lnTo>
                  <a:lnTo>
                    <a:pt x="5203" y="1630"/>
                  </a:lnTo>
                  <a:lnTo>
                    <a:pt x="5282" y="1615"/>
                  </a:lnTo>
                  <a:lnTo>
                    <a:pt x="5322" y="1609"/>
                  </a:lnTo>
                  <a:cubicBezTo>
                    <a:pt x="5373" y="1599"/>
                    <a:pt x="5422" y="1590"/>
                    <a:pt x="5473" y="1583"/>
                  </a:cubicBezTo>
                  <a:lnTo>
                    <a:pt x="5505" y="1578"/>
                  </a:lnTo>
                  <a:cubicBezTo>
                    <a:pt x="5550" y="1570"/>
                    <a:pt x="5596" y="1563"/>
                    <a:pt x="5640" y="1556"/>
                  </a:cubicBezTo>
                  <a:lnTo>
                    <a:pt x="5665" y="1553"/>
                  </a:lnTo>
                  <a:cubicBezTo>
                    <a:pt x="5716" y="1547"/>
                    <a:pt x="5766" y="1540"/>
                    <a:pt x="5819" y="1535"/>
                  </a:cubicBezTo>
                  <a:lnTo>
                    <a:pt x="5854" y="1530"/>
                  </a:lnTo>
                  <a:cubicBezTo>
                    <a:pt x="5903" y="1524"/>
                    <a:pt x="5951" y="1520"/>
                    <a:pt x="5998" y="1515"/>
                  </a:cubicBezTo>
                  <a:lnTo>
                    <a:pt x="6014" y="1513"/>
                  </a:lnTo>
                  <a:cubicBezTo>
                    <a:pt x="6058" y="1509"/>
                    <a:pt x="6103" y="1504"/>
                    <a:pt x="6147" y="1501"/>
                  </a:cubicBezTo>
                  <a:lnTo>
                    <a:pt x="6186" y="1498"/>
                  </a:lnTo>
                  <a:cubicBezTo>
                    <a:pt x="6220" y="1495"/>
                    <a:pt x="6253" y="1492"/>
                    <a:pt x="6287" y="1490"/>
                  </a:cubicBezTo>
                  <a:lnTo>
                    <a:pt x="6330" y="1487"/>
                  </a:lnTo>
                  <a:cubicBezTo>
                    <a:pt x="6366" y="1484"/>
                    <a:pt x="6401" y="1483"/>
                    <a:pt x="6438" y="1481"/>
                  </a:cubicBezTo>
                  <a:lnTo>
                    <a:pt x="6468" y="1480"/>
                  </a:lnTo>
                  <a:cubicBezTo>
                    <a:pt x="6513" y="1477"/>
                    <a:pt x="6559" y="1475"/>
                    <a:pt x="6604" y="1473"/>
                  </a:cubicBezTo>
                  <a:lnTo>
                    <a:pt x="6642" y="1472"/>
                  </a:lnTo>
                  <a:lnTo>
                    <a:pt x="6733" y="1470"/>
                  </a:lnTo>
                  <a:close/>
                  <a:moveTo>
                    <a:pt x="6582" y="1"/>
                  </a:moveTo>
                  <a:cubicBezTo>
                    <a:pt x="4980" y="1"/>
                    <a:pt x="3379" y="275"/>
                    <a:pt x="2009" y="824"/>
                  </a:cubicBezTo>
                  <a:lnTo>
                    <a:pt x="1605" y="592"/>
                  </a:lnTo>
                  <a:lnTo>
                    <a:pt x="1" y="1524"/>
                  </a:lnTo>
                  <a:lnTo>
                    <a:pt x="1" y="1652"/>
                  </a:lnTo>
                  <a:lnTo>
                    <a:pt x="12080" y="8626"/>
                  </a:lnTo>
                  <a:lnTo>
                    <a:pt x="13684" y="7694"/>
                  </a:lnTo>
                  <a:lnTo>
                    <a:pt x="13684" y="7565"/>
                  </a:lnTo>
                  <a:lnTo>
                    <a:pt x="13371" y="7383"/>
                  </a:lnTo>
                  <a:cubicBezTo>
                    <a:pt x="13380" y="7376"/>
                    <a:pt x="13389" y="7367"/>
                    <a:pt x="13399" y="7357"/>
                  </a:cubicBezTo>
                  <a:lnTo>
                    <a:pt x="13457" y="7307"/>
                  </a:lnTo>
                  <a:lnTo>
                    <a:pt x="13461" y="7302"/>
                  </a:lnTo>
                  <a:cubicBezTo>
                    <a:pt x="13486" y="7279"/>
                    <a:pt x="13509" y="7257"/>
                    <a:pt x="13532" y="7236"/>
                  </a:cubicBezTo>
                  <a:lnTo>
                    <a:pt x="13535" y="7231"/>
                  </a:lnTo>
                  <a:cubicBezTo>
                    <a:pt x="13560" y="7208"/>
                    <a:pt x="13583" y="7187"/>
                    <a:pt x="13606" y="7164"/>
                  </a:cubicBezTo>
                  <a:lnTo>
                    <a:pt x="13629" y="7139"/>
                  </a:lnTo>
                  <a:cubicBezTo>
                    <a:pt x="13644" y="7124"/>
                    <a:pt x="13661" y="7107"/>
                    <a:pt x="13677" y="7092"/>
                  </a:cubicBezTo>
                  <a:lnTo>
                    <a:pt x="13703" y="7062"/>
                  </a:lnTo>
                  <a:cubicBezTo>
                    <a:pt x="13717" y="7049"/>
                    <a:pt x="13732" y="7033"/>
                    <a:pt x="13746" y="7018"/>
                  </a:cubicBezTo>
                  <a:lnTo>
                    <a:pt x="13772" y="6989"/>
                  </a:lnTo>
                  <a:cubicBezTo>
                    <a:pt x="13786" y="6973"/>
                    <a:pt x="13799" y="6958"/>
                    <a:pt x="13813" y="6943"/>
                  </a:cubicBezTo>
                  <a:lnTo>
                    <a:pt x="13838" y="6913"/>
                  </a:lnTo>
                  <a:cubicBezTo>
                    <a:pt x="13852" y="6898"/>
                    <a:pt x="13866" y="6883"/>
                    <a:pt x="13879" y="6866"/>
                  </a:cubicBezTo>
                  <a:cubicBezTo>
                    <a:pt x="13885" y="6856"/>
                    <a:pt x="13893" y="6849"/>
                    <a:pt x="13901" y="6840"/>
                  </a:cubicBezTo>
                  <a:cubicBezTo>
                    <a:pt x="13916" y="6820"/>
                    <a:pt x="13932" y="6801"/>
                    <a:pt x="13947" y="6781"/>
                  </a:cubicBezTo>
                  <a:cubicBezTo>
                    <a:pt x="13952" y="6775"/>
                    <a:pt x="13958" y="6770"/>
                    <a:pt x="13962" y="6764"/>
                  </a:cubicBezTo>
                  <a:lnTo>
                    <a:pt x="13964" y="6761"/>
                  </a:lnTo>
                  <a:cubicBezTo>
                    <a:pt x="13982" y="6738"/>
                    <a:pt x="13999" y="6715"/>
                    <a:pt x="14016" y="6692"/>
                  </a:cubicBezTo>
                  <a:lnTo>
                    <a:pt x="14031" y="6674"/>
                  </a:lnTo>
                  <a:cubicBezTo>
                    <a:pt x="14045" y="6654"/>
                    <a:pt x="14058" y="6637"/>
                    <a:pt x="14071" y="6618"/>
                  </a:cubicBezTo>
                  <a:cubicBezTo>
                    <a:pt x="14076" y="6611"/>
                    <a:pt x="14082" y="6605"/>
                    <a:pt x="14087" y="6597"/>
                  </a:cubicBezTo>
                  <a:cubicBezTo>
                    <a:pt x="14102" y="6574"/>
                    <a:pt x="14119" y="6552"/>
                    <a:pt x="14134" y="6529"/>
                  </a:cubicBezTo>
                  <a:cubicBezTo>
                    <a:pt x="14134" y="6528"/>
                    <a:pt x="14136" y="6526"/>
                    <a:pt x="14137" y="6523"/>
                  </a:cubicBezTo>
                  <a:cubicBezTo>
                    <a:pt x="14154" y="6500"/>
                    <a:pt x="14170" y="6476"/>
                    <a:pt x="14185" y="6451"/>
                  </a:cubicBezTo>
                  <a:lnTo>
                    <a:pt x="14199" y="6429"/>
                  </a:lnTo>
                  <a:cubicBezTo>
                    <a:pt x="14210" y="6411"/>
                    <a:pt x="14222" y="6393"/>
                    <a:pt x="14233" y="6374"/>
                  </a:cubicBezTo>
                  <a:cubicBezTo>
                    <a:pt x="14237" y="6366"/>
                    <a:pt x="14242" y="6360"/>
                    <a:pt x="14247" y="6353"/>
                  </a:cubicBezTo>
                  <a:cubicBezTo>
                    <a:pt x="14260" y="6328"/>
                    <a:pt x="14274" y="6303"/>
                    <a:pt x="14288" y="6279"/>
                  </a:cubicBezTo>
                  <a:cubicBezTo>
                    <a:pt x="14288" y="6279"/>
                    <a:pt x="14288" y="6277"/>
                    <a:pt x="14290" y="6277"/>
                  </a:cubicBezTo>
                  <a:cubicBezTo>
                    <a:pt x="14303" y="6253"/>
                    <a:pt x="14316" y="6230"/>
                    <a:pt x="14328" y="6205"/>
                  </a:cubicBezTo>
                  <a:cubicBezTo>
                    <a:pt x="14331" y="6199"/>
                    <a:pt x="14336" y="6191"/>
                    <a:pt x="14339" y="6185"/>
                  </a:cubicBezTo>
                  <a:cubicBezTo>
                    <a:pt x="14351" y="6164"/>
                    <a:pt x="14362" y="6141"/>
                    <a:pt x="14372" y="6118"/>
                  </a:cubicBezTo>
                  <a:lnTo>
                    <a:pt x="14377" y="6111"/>
                  </a:lnTo>
                  <a:cubicBezTo>
                    <a:pt x="14389" y="6087"/>
                    <a:pt x="14400" y="6062"/>
                    <a:pt x="14412" y="6038"/>
                  </a:cubicBezTo>
                  <a:cubicBezTo>
                    <a:pt x="14414" y="6030"/>
                    <a:pt x="14417" y="6024"/>
                    <a:pt x="14420" y="6018"/>
                  </a:cubicBezTo>
                  <a:cubicBezTo>
                    <a:pt x="14431" y="5996"/>
                    <a:pt x="14440" y="5975"/>
                    <a:pt x="14449" y="5953"/>
                  </a:cubicBezTo>
                  <a:lnTo>
                    <a:pt x="14454" y="5942"/>
                  </a:lnTo>
                  <a:cubicBezTo>
                    <a:pt x="14465" y="5916"/>
                    <a:pt x="14474" y="5892"/>
                    <a:pt x="14485" y="5867"/>
                  </a:cubicBezTo>
                  <a:lnTo>
                    <a:pt x="14491" y="5849"/>
                  </a:lnTo>
                  <a:cubicBezTo>
                    <a:pt x="14495" y="5839"/>
                    <a:pt x="14498" y="5830"/>
                    <a:pt x="14502" y="5821"/>
                  </a:cubicBezTo>
                  <a:cubicBezTo>
                    <a:pt x="14506" y="5809"/>
                    <a:pt x="14511" y="5796"/>
                    <a:pt x="14515" y="5784"/>
                  </a:cubicBezTo>
                  <a:cubicBezTo>
                    <a:pt x="14517" y="5780"/>
                    <a:pt x="14518" y="5775"/>
                    <a:pt x="14520" y="5770"/>
                  </a:cubicBezTo>
                  <a:cubicBezTo>
                    <a:pt x="14529" y="5746"/>
                    <a:pt x="14537" y="5721"/>
                    <a:pt x="14546" y="5697"/>
                  </a:cubicBezTo>
                  <a:cubicBezTo>
                    <a:pt x="14548" y="5690"/>
                    <a:pt x="14549" y="5684"/>
                    <a:pt x="14551" y="5680"/>
                  </a:cubicBezTo>
                  <a:cubicBezTo>
                    <a:pt x="14558" y="5658"/>
                    <a:pt x="14565" y="5637"/>
                    <a:pt x="14571" y="5615"/>
                  </a:cubicBezTo>
                  <a:cubicBezTo>
                    <a:pt x="14572" y="5611"/>
                    <a:pt x="14574" y="5606"/>
                    <a:pt x="14575" y="5601"/>
                  </a:cubicBezTo>
                  <a:cubicBezTo>
                    <a:pt x="14581" y="5575"/>
                    <a:pt x="14589" y="5551"/>
                    <a:pt x="14595" y="5526"/>
                  </a:cubicBezTo>
                  <a:cubicBezTo>
                    <a:pt x="14597" y="5520"/>
                    <a:pt x="14598" y="5514"/>
                    <a:pt x="14600" y="5509"/>
                  </a:cubicBezTo>
                  <a:cubicBezTo>
                    <a:pt x="14604" y="5488"/>
                    <a:pt x="14611" y="5466"/>
                    <a:pt x="14615" y="5443"/>
                  </a:cubicBezTo>
                  <a:cubicBezTo>
                    <a:pt x="14617" y="5439"/>
                    <a:pt x="14617" y="5434"/>
                    <a:pt x="14618" y="5429"/>
                  </a:cubicBezTo>
                  <a:cubicBezTo>
                    <a:pt x="14623" y="5409"/>
                    <a:pt x="14628" y="5388"/>
                    <a:pt x="14632" y="5366"/>
                  </a:cubicBezTo>
                  <a:lnTo>
                    <a:pt x="14634" y="5354"/>
                  </a:lnTo>
                  <a:cubicBezTo>
                    <a:pt x="14635" y="5349"/>
                    <a:pt x="14637" y="5343"/>
                    <a:pt x="14638" y="5337"/>
                  </a:cubicBezTo>
                  <a:cubicBezTo>
                    <a:pt x="14641" y="5316"/>
                    <a:pt x="14646" y="5294"/>
                    <a:pt x="14649" y="5273"/>
                  </a:cubicBezTo>
                  <a:cubicBezTo>
                    <a:pt x="14651" y="5268"/>
                    <a:pt x="14651" y="5263"/>
                    <a:pt x="14652" y="5257"/>
                  </a:cubicBezTo>
                  <a:cubicBezTo>
                    <a:pt x="14655" y="5233"/>
                    <a:pt x="14660" y="5207"/>
                    <a:pt x="14663" y="5182"/>
                  </a:cubicBezTo>
                  <a:cubicBezTo>
                    <a:pt x="14663" y="5176"/>
                    <a:pt x="14664" y="5171"/>
                    <a:pt x="14664" y="5165"/>
                  </a:cubicBezTo>
                  <a:cubicBezTo>
                    <a:pt x="14667" y="5144"/>
                    <a:pt x="14669" y="5122"/>
                    <a:pt x="14672" y="5101"/>
                  </a:cubicBezTo>
                  <a:lnTo>
                    <a:pt x="14674" y="5085"/>
                  </a:lnTo>
                  <a:cubicBezTo>
                    <a:pt x="14677" y="5059"/>
                    <a:pt x="14678" y="5034"/>
                    <a:pt x="14680" y="5010"/>
                  </a:cubicBezTo>
                  <a:cubicBezTo>
                    <a:pt x="14680" y="5004"/>
                    <a:pt x="14680" y="4998"/>
                    <a:pt x="14681" y="4993"/>
                  </a:cubicBezTo>
                  <a:cubicBezTo>
                    <a:pt x="14683" y="4972"/>
                    <a:pt x="14683" y="4950"/>
                    <a:pt x="14684" y="4928"/>
                  </a:cubicBezTo>
                  <a:lnTo>
                    <a:pt x="14684" y="4912"/>
                  </a:lnTo>
                  <a:lnTo>
                    <a:pt x="14684" y="4902"/>
                  </a:lnTo>
                  <a:cubicBezTo>
                    <a:pt x="14684" y="4878"/>
                    <a:pt x="14684" y="4855"/>
                    <a:pt x="14686" y="4832"/>
                  </a:cubicBezTo>
                  <a:lnTo>
                    <a:pt x="14686" y="4703"/>
                  </a:lnTo>
                  <a:cubicBezTo>
                    <a:pt x="14689" y="4706"/>
                    <a:pt x="14689" y="4707"/>
                    <a:pt x="14689" y="4710"/>
                  </a:cubicBezTo>
                  <a:cubicBezTo>
                    <a:pt x="14695" y="3503"/>
                    <a:pt x="13899" y="2292"/>
                    <a:pt x="12305" y="1372"/>
                  </a:cubicBezTo>
                  <a:cubicBezTo>
                    <a:pt x="10721" y="458"/>
                    <a:pt x="8650" y="1"/>
                    <a:pt x="6582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4"/>
            <p:cNvSpPr/>
            <p:nvPr/>
          </p:nvSpPr>
          <p:spPr>
            <a:xfrm>
              <a:off x="5266325" y="3350400"/>
              <a:ext cx="213050" cy="82250"/>
            </a:xfrm>
            <a:custGeom>
              <a:avLst/>
              <a:gdLst/>
              <a:ahLst/>
              <a:cxnLst/>
              <a:rect l="l" t="t" r="r" b="b"/>
              <a:pathLst>
                <a:path w="8522" h="3290" extrusionOk="0">
                  <a:moveTo>
                    <a:pt x="3090" y="1"/>
                  </a:moveTo>
                  <a:cubicBezTo>
                    <a:pt x="2977" y="1"/>
                    <a:pt x="2865" y="3"/>
                    <a:pt x="2753" y="6"/>
                  </a:cubicBezTo>
                  <a:cubicBezTo>
                    <a:pt x="2552" y="13"/>
                    <a:pt x="2351" y="26"/>
                    <a:pt x="2151" y="46"/>
                  </a:cubicBezTo>
                  <a:cubicBezTo>
                    <a:pt x="1916" y="69"/>
                    <a:pt x="1684" y="102"/>
                    <a:pt x="1455" y="143"/>
                  </a:cubicBezTo>
                  <a:cubicBezTo>
                    <a:pt x="1110" y="205"/>
                    <a:pt x="770" y="289"/>
                    <a:pt x="437" y="397"/>
                  </a:cubicBezTo>
                  <a:cubicBezTo>
                    <a:pt x="288" y="444"/>
                    <a:pt x="143" y="498"/>
                    <a:pt x="0" y="553"/>
                  </a:cubicBezTo>
                  <a:lnTo>
                    <a:pt x="0" y="682"/>
                  </a:lnTo>
                  <a:cubicBezTo>
                    <a:pt x="143" y="626"/>
                    <a:pt x="288" y="573"/>
                    <a:pt x="437" y="524"/>
                  </a:cubicBezTo>
                  <a:cubicBezTo>
                    <a:pt x="770" y="418"/>
                    <a:pt x="1110" y="334"/>
                    <a:pt x="1455" y="272"/>
                  </a:cubicBezTo>
                  <a:cubicBezTo>
                    <a:pt x="1684" y="231"/>
                    <a:pt x="1916" y="198"/>
                    <a:pt x="2151" y="175"/>
                  </a:cubicBezTo>
                  <a:cubicBezTo>
                    <a:pt x="2351" y="155"/>
                    <a:pt x="2551" y="142"/>
                    <a:pt x="2753" y="135"/>
                  </a:cubicBezTo>
                  <a:cubicBezTo>
                    <a:pt x="2865" y="132"/>
                    <a:pt x="2977" y="130"/>
                    <a:pt x="3090" y="130"/>
                  </a:cubicBezTo>
                  <a:cubicBezTo>
                    <a:pt x="3163" y="130"/>
                    <a:pt x="3236" y="131"/>
                    <a:pt x="3309" y="132"/>
                  </a:cubicBezTo>
                  <a:cubicBezTo>
                    <a:pt x="3488" y="137"/>
                    <a:pt x="3666" y="146"/>
                    <a:pt x="3843" y="162"/>
                  </a:cubicBezTo>
                  <a:cubicBezTo>
                    <a:pt x="4021" y="177"/>
                    <a:pt x="4196" y="195"/>
                    <a:pt x="4371" y="220"/>
                  </a:cubicBezTo>
                  <a:cubicBezTo>
                    <a:pt x="4552" y="246"/>
                    <a:pt x="4730" y="277"/>
                    <a:pt x="4907" y="314"/>
                  </a:cubicBezTo>
                  <a:cubicBezTo>
                    <a:pt x="5101" y="354"/>
                    <a:pt x="5291" y="400"/>
                    <a:pt x="5477" y="453"/>
                  </a:cubicBezTo>
                  <a:cubicBezTo>
                    <a:pt x="5703" y="518"/>
                    <a:pt x="5923" y="592"/>
                    <a:pt x="6133" y="675"/>
                  </a:cubicBezTo>
                  <a:cubicBezTo>
                    <a:pt x="6403" y="781"/>
                    <a:pt x="6665" y="907"/>
                    <a:pt x="6917" y="1051"/>
                  </a:cubicBezTo>
                  <a:cubicBezTo>
                    <a:pt x="7981" y="1665"/>
                    <a:pt x="8516" y="2471"/>
                    <a:pt x="8519" y="3276"/>
                  </a:cubicBezTo>
                  <a:lnTo>
                    <a:pt x="8519" y="3276"/>
                  </a:lnTo>
                  <a:lnTo>
                    <a:pt x="8519" y="3162"/>
                  </a:lnTo>
                  <a:cubicBezTo>
                    <a:pt x="8522" y="2351"/>
                    <a:pt x="7987" y="1540"/>
                    <a:pt x="6917" y="922"/>
                  </a:cubicBezTo>
                  <a:cubicBezTo>
                    <a:pt x="6665" y="778"/>
                    <a:pt x="6403" y="652"/>
                    <a:pt x="6133" y="546"/>
                  </a:cubicBezTo>
                  <a:cubicBezTo>
                    <a:pt x="5923" y="463"/>
                    <a:pt x="5703" y="389"/>
                    <a:pt x="5477" y="324"/>
                  </a:cubicBezTo>
                  <a:cubicBezTo>
                    <a:pt x="5291" y="272"/>
                    <a:pt x="5101" y="225"/>
                    <a:pt x="4907" y="185"/>
                  </a:cubicBezTo>
                  <a:cubicBezTo>
                    <a:pt x="4730" y="148"/>
                    <a:pt x="4552" y="117"/>
                    <a:pt x="4371" y="91"/>
                  </a:cubicBezTo>
                  <a:cubicBezTo>
                    <a:pt x="4196" y="66"/>
                    <a:pt x="4021" y="46"/>
                    <a:pt x="3843" y="33"/>
                  </a:cubicBezTo>
                  <a:cubicBezTo>
                    <a:pt x="3666" y="17"/>
                    <a:pt x="3488" y="8"/>
                    <a:pt x="3309" y="3"/>
                  </a:cubicBezTo>
                  <a:cubicBezTo>
                    <a:pt x="3236" y="2"/>
                    <a:pt x="3163" y="1"/>
                    <a:pt x="3090" y="1"/>
                  </a:cubicBezTo>
                  <a:close/>
                  <a:moveTo>
                    <a:pt x="8519" y="3276"/>
                  </a:moveTo>
                  <a:lnTo>
                    <a:pt x="8519" y="3289"/>
                  </a:lnTo>
                  <a:cubicBezTo>
                    <a:pt x="8519" y="3285"/>
                    <a:pt x="8519" y="3280"/>
                    <a:pt x="8519" y="3276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4"/>
            <p:cNvSpPr/>
            <p:nvPr/>
          </p:nvSpPr>
          <p:spPr>
            <a:xfrm>
              <a:off x="5537050" y="3434550"/>
              <a:ext cx="50" cy="4975"/>
            </a:xfrm>
            <a:custGeom>
              <a:avLst/>
              <a:gdLst/>
              <a:ahLst/>
              <a:cxnLst/>
              <a:rect l="l" t="t" r="r" b="b"/>
              <a:pathLst>
                <a:path w="2" h="199" extrusionOk="0">
                  <a:moveTo>
                    <a:pt x="2" y="0"/>
                  </a:moveTo>
                  <a:cubicBezTo>
                    <a:pt x="2" y="23"/>
                    <a:pt x="2" y="46"/>
                    <a:pt x="0" y="71"/>
                  </a:cubicBezTo>
                  <a:lnTo>
                    <a:pt x="0" y="198"/>
                  </a:lnTo>
                  <a:cubicBezTo>
                    <a:pt x="2" y="175"/>
                    <a:pt x="2" y="151"/>
                    <a:pt x="2" y="128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4F64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4"/>
            <p:cNvSpPr/>
            <p:nvPr/>
          </p:nvSpPr>
          <p:spPr>
            <a:xfrm>
              <a:off x="5501900" y="3436300"/>
              <a:ext cx="35175" cy="67200"/>
            </a:xfrm>
            <a:custGeom>
              <a:avLst/>
              <a:gdLst/>
              <a:ahLst/>
              <a:cxnLst/>
              <a:rect l="l" t="t" r="r" b="b"/>
              <a:pathLst>
                <a:path w="1407" h="2688" extrusionOk="0">
                  <a:moveTo>
                    <a:pt x="1406" y="1"/>
                  </a:moveTo>
                  <a:cubicBezTo>
                    <a:pt x="1402" y="156"/>
                    <a:pt x="1385" y="311"/>
                    <a:pt x="1354" y="465"/>
                  </a:cubicBezTo>
                  <a:cubicBezTo>
                    <a:pt x="1322" y="620"/>
                    <a:pt x="1279" y="772"/>
                    <a:pt x="1224" y="920"/>
                  </a:cubicBezTo>
                  <a:cubicBezTo>
                    <a:pt x="1164" y="1078"/>
                    <a:pt x="1091" y="1230"/>
                    <a:pt x="1009" y="1377"/>
                  </a:cubicBezTo>
                  <a:cubicBezTo>
                    <a:pt x="913" y="1546"/>
                    <a:pt x="804" y="1708"/>
                    <a:pt x="684" y="1860"/>
                  </a:cubicBezTo>
                  <a:cubicBezTo>
                    <a:pt x="531" y="2053"/>
                    <a:pt x="363" y="2233"/>
                    <a:pt x="182" y="2400"/>
                  </a:cubicBezTo>
                  <a:cubicBezTo>
                    <a:pt x="124" y="2453"/>
                    <a:pt x="64" y="2506"/>
                    <a:pt x="1" y="2559"/>
                  </a:cubicBezTo>
                  <a:lnTo>
                    <a:pt x="1" y="2688"/>
                  </a:lnTo>
                  <a:cubicBezTo>
                    <a:pt x="64" y="2634"/>
                    <a:pt x="124" y="2582"/>
                    <a:pt x="182" y="2528"/>
                  </a:cubicBezTo>
                  <a:cubicBezTo>
                    <a:pt x="363" y="2362"/>
                    <a:pt x="531" y="2181"/>
                    <a:pt x="684" y="1989"/>
                  </a:cubicBezTo>
                  <a:cubicBezTo>
                    <a:pt x="804" y="1835"/>
                    <a:pt x="913" y="1674"/>
                    <a:pt x="1009" y="1505"/>
                  </a:cubicBezTo>
                  <a:cubicBezTo>
                    <a:pt x="1091" y="1359"/>
                    <a:pt x="1164" y="1205"/>
                    <a:pt x="1224" y="1047"/>
                  </a:cubicBezTo>
                  <a:cubicBezTo>
                    <a:pt x="1279" y="900"/>
                    <a:pt x="1322" y="747"/>
                    <a:pt x="1354" y="592"/>
                  </a:cubicBezTo>
                  <a:cubicBezTo>
                    <a:pt x="1385" y="440"/>
                    <a:pt x="1402" y="285"/>
                    <a:pt x="1406" y="128"/>
                  </a:cubicBezTo>
                  <a:lnTo>
                    <a:pt x="1406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4"/>
            <p:cNvSpPr/>
            <p:nvPr/>
          </p:nvSpPr>
          <p:spPr>
            <a:xfrm>
              <a:off x="5169875" y="3355050"/>
              <a:ext cx="302025" cy="177575"/>
            </a:xfrm>
            <a:custGeom>
              <a:avLst/>
              <a:gdLst/>
              <a:ahLst/>
              <a:cxnLst/>
              <a:rect l="l" t="t" r="r" b="b"/>
              <a:pathLst>
                <a:path w="12081" h="7103" extrusionOk="0">
                  <a:moveTo>
                    <a:pt x="1" y="0"/>
                  </a:moveTo>
                  <a:lnTo>
                    <a:pt x="1" y="128"/>
                  </a:lnTo>
                  <a:lnTo>
                    <a:pt x="12080" y="7102"/>
                  </a:lnTo>
                  <a:lnTo>
                    <a:pt x="12080" y="69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4"/>
            <p:cNvSpPr/>
            <p:nvPr/>
          </p:nvSpPr>
          <p:spPr>
            <a:xfrm>
              <a:off x="5471875" y="3506100"/>
              <a:ext cx="40150" cy="26525"/>
            </a:xfrm>
            <a:custGeom>
              <a:avLst/>
              <a:gdLst/>
              <a:ahLst/>
              <a:cxnLst/>
              <a:rect l="l" t="t" r="r" b="b"/>
              <a:pathLst>
                <a:path w="1606" h="1061" extrusionOk="0">
                  <a:moveTo>
                    <a:pt x="1606" y="0"/>
                  </a:moveTo>
                  <a:lnTo>
                    <a:pt x="0" y="933"/>
                  </a:lnTo>
                  <a:lnTo>
                    <a:pt x="0" y="1060"/>
                  </a:lnTo>
                  <a:lnTo>
                    <a:pt x="1604" y="128"/>
                  </a:lnTo>
                  <a:lnTo>
                    <a:pt x="1606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4"/>
            <p:cNvSpPr/>
            <p:nvPr/>
          </p:nvSpPr>
          <p:spPr>
            <a:xfrm>
              <a:off x="5169925" y="3316950"/>
              <a:ext cx="386050" cy="212475"/>
            </a:xfrm>
            <a:custGeom>
              <a:avLst/>
              <a:gdLst/>
              <a:ahLst/>
              <a:cxnLst/>
              <a:rect l="l" t="t" r="r" b="b"/>
              <a:pathLst>
                <a:path w="15442" h="8499" extrusionOk="0">
                  <a:moveTo>
                    <a:pt x="6930" y="1339"/>
                  </a:moveTo>
                  <a:cubicBezTo>
                    <a:pt x="8319" y="1339"/>
                    <a:pt x="9710" y="1646"/>
                    <a:pt x="10773" y="2260"/>
                  </a:cubicBezTo>
                  <a:cubicBezTo>
                    <a:pt x="12661" y="3349"/>
                    <a:pt x="12882" y="5041"/>
                    <a:pt x="11430" y="6265"/>
                  </a:cubicBezTo>
                  <a:lnTo>
                    <a:pt x="3856" y="1893"/>
                  </a:lnTo>
                  <a:cubicBezTo>
                    <a:pt x="4777" y="1524"/>
                    <a:pt x="5853" y="1339"/>
                    <a:pt x="6930" y="1339"/>
                  </a:cubicBezTo>
                  <a:close/>
                  <a:moveTo>
                    <a:pt x="6583" y="0"/>
                  </a:moveTo>
                  <a:cubicBezTo>
                    <a:pt x="4980" y="0"/>
                    <a:pt x="3379" y="275"/>
                    <a:pt x="2008" y="824"/>
                  </a:cubicBezTo>
                  <a:lnTo>
                    <a:pt x="1606" y="592"/>
                  </a:lnTo>
                  <a:lnTo>
                    <a:pt x="0" y="1524"/>
                  </a:lnTo>
                  <a:lnTo>
                    <a:pt x="12078" y="8499"/>
                  </a:lnTo>
                  <a:lnTo>
                    <a:pt x="13684" y="7566"/>
                  </a:lnTo>
                  <a:lnTo>
                    <a:pt x="13280" y="7333"/>
                  </a:lnTo>
                  <a:cubicBezTo>
                    <a:pt x="15441" y="5509"/>
                    <a:pt x="15114" y="2994"/>
                    <a:pt x="12304" y="1372"/>
                  </a:cubicBezTo>
                  <a:cubicBezTo>
                    <a:pt x="10721" y="457"/>
                    <a:pt x="8651" y="0"/>
                    <a:pt x="6583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4"/>
            <p:cNvSpPr/>
            <p:nvPr/>
          </p:nvSpPr>
          <p:spPr>
            <a:xfrm>
              <a:off x="5519650" y="3404575"/>
              <a:ext cx="12500" cy="5250"/>
            </a:xfrm>
            <a:custGeom>
              <a:avLst/>
              <a:gdLst/>
              <a:ahLst/>
              <a:cxnLst/>
              <a:rect l="l" t="t" r="r" b="b"/>
              <a:pathLst>
                <a:path w="500" h="210" extrusionOk="0">
                  <a:moveTo>
                    <a:pt x="434" y="1"/>
                  </a:moveTo>
                  <a:lnTo>
                    <a:pt x="1" y="62"/>
                  </a:lnTo>
                  <a:cubicBezTo>
                    <a:pt x="31" y="121"/>
                    <a:pt x="45" y="150"/>
                    <a:pt x="73" y="210"/>
                  </a:cubicBezTo>
                  <a:lnTo>
                    <a:pt x="500" y="158"/>
                  </a:lnTo>
                  <a:cubicBezTo>
                    <a:pt x="480" y="105"/>
                    <a:pt x="458" y="53"/>
                    <a:pt x="434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4"/>
            <p:cNvSpPr/>
            <p:nvPr/>
          </p:nvSpPr>
          <p:spPr>
            <a:xfrm>
              <a:off x="5488200" y="3366075"/>
              <a:ext cx="15150" cy="7700"/>
            </a:xfrm>
            <a:custGeom>
              <a:avLst/>
              <a:gdLst/>
              <a:ahLst/>
              <a:cxnLst/>
              <a:rect l="l" t="t" r="r" b="b"/>
              <a:pathLst>
                <a:path w="606" h="308" extrusionOk="0">
                  <a:moveTo>
                    <a:pt x="443" y="0"/>
                  </a:moveTo>
                  <a:lnTo>
                    <a:pt x="0" y="181"/>
                  </a:lnTo>
                  <a:cubicBezTo>
                    <a:pt x="63" y="231"/>
                    <a:pt x="96" y="257"/>
                    <a:pt x="155" y="307"/>
                  </a:cubicBezTo>
                  <a:lnTo>
                    <a:pt x="606" y="137"/>
                  </a:lnTo>
                  <a:cubicBezTo>
                    <a:pt x="553" y="91"/>
                    <a:pt x="500" y="45"/>
                    <a:pt x="443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4"/>
            <p:cNvSpPr/>
            <p:nvPr/>
          </p:nvSpPr>
          <p:spPr>
            <a:xfrm>
              <a:off x="5455600" y="3349700"/>
              <a:ext cx="24250" cy="14125"/>
            </a:xfrm>
            <a:custGeom>
              <a:avLst/>
              <a:gdLst/>
              <a:ahLst/>
              <a:cxnLst/>
              <a:rect l="l" t="t" r="r" b="b"/>
              <a:pathLst>
                <a:path w="970" h="565" extrusionOk="0">
                  <a:moveTo>
                    <a:pt x="767" y="1"/>
                  </a:moveTo>
                  <a:cubicBezTo>
                    <a:pt x="510" y="154"/>
                    <a:pt x="255" y="308"/>
                    <a:pt x="0" y="463"/>
                  </a:cubicBezTo>
                  <a:cubicBezTo>
                    <a:pt x="35" y="481"/>
                    <a:pt x="61" y="498"/>
                    <a:pt x="88" y="512"/>
                  </a:cubicBezTo>
                  <a:cubicBezTo>
                    <a:pt x="114" y="528"/>
                    <a:pt x="140" y="543"/>
                    <a:pt x="175" y="564"/>
                  </a:cubicBezTo>
                  <a:lnTo>
                    <a:pt x="969" y="119"/>
                  </a:lnTo>
                  <a:cubicBezTo>
                    <a:pt x="929" y="94"/>
                    <a:pt x="899" y="76"/>
                    <a:pt x="868" y="59"/>
                  </a:cubicBezTo>
                  <a:cubicBezTo>
                    <a:pt x="839" y="41"/>
                    <a:pt x="807" y="24"/>
                    <a:pt x="767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4"/>
            <p:cNvSpPr/>
            <p:nvPr/>
          </p:nvSpPr>
          <p:spPr>
            <a:xfrm>
              <a:off x="5305650" y="3317625"/>
              <a:ext cx="8250" cy="5800"/>
            </a:xfrm>
            <a:custGeom>
              <a:avLst/>
              <a:gdLst/>
              <a:ahLst/>
              <a:cxnLst/>
              <a:rect l="l" t="t" r="r" b="b"/>
              <a:pathLst>
                <a:path w="330" h="232" extrusionOk="0">
                  <a:moveTo>
                    <a:pt x="282" y="1"/>
                  </a:moveTo>
                  <a:cubicBezTo>
                    <a:pt x="188" y="7"/>
                    <a:pt x="94" y="13"/>
                    <a:pt x="0" y="22"/>
                  </a:cubicBezTo>
                  <a:cubicBezTo>
                    <a:pt x="20" y="91"/>
                    <a:pt x="40" y="162"/>
                    <a:pt x="60" y="231"/>
                  </a:cubicBezTo>
                  <a:cubicBezTo>
                    <a:pt x="168" y="222"/>
                    <a:pt x="222" y="219"/>
                    <a:pt x="329" y="213"/>
                  </a:cubicBezTo>
                  <a:cubicBezTo>
                    <a:pt x="314" y="142"/>
                    <a:pt x="297" y="72"/>
                    <a:pt x="282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4"/>
            <p:cNvSpPr/>
            <p:nvPr/>
          </p:nvSpPr>
          <p:spPr>
            <a:xfrm>
              <a:off x="5438275" y="3336175"/>
              <a:ext cx="13200" cy="8750"/>
            </a:xfrm>
            <a:custGeom>
              <a:avLst/>
              <a:gdLst/>
              <a:ahLst/>
              <a:cxnLst/>
              <a:rect l="l" t="t" r="r" b="b"/>
              <a:pathLst>
                <a:path w="528" h="350" extrusionOk="0">
                  <a:moveTo>
                    <a:pt x="291" y="1"/>
                  </a:moveTo>
                  <a:lnTo>
                    <a:pt x="0" y="259"/>
                  </a:lnTo>
                  <a:cubicBezTo>
                    <a:pt x="88" y="294"/>
                    <a:pt x="131" y="313"/>
                    <a:pt x="217" y="350"/>
                  </a:cubicBezTo>
                  <a:lnTo>
                    <a:pt x="527" y="95"/>
                  </a:lnTo>
                  <a:cubicBezTo>
                    <a:pt x="449" y="62"/>
                    <a:pt x="370" y="30"/>
                    <a:pt x="291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4"/>
            <p:cNvSpPr/>
            <p:nvPr/>
          </p:nvSpPr>
          <p:spPr>
            <a:xfrm>
              <a:off x="5506600" y="3384625"/>
              <a:ext cx="14350" cy="6475"/>
            </a:xfrm>
            <a:custGeom>
              <a:avLst/>
              <a:gdLst/>
              <a:ahLst/>
              <a:cxnLst/>
              <a:rect l="l" t="t" r="r" b="b"/>
              <a:pathLst>
                <a:path w="574" h="259" extrusionOk="0">
                  <a:moveTo>
                    <a:pt x="458" y="0"/>
                  </a:moveTo>
                  <a:lnTo>
                    <a:pt x="0" y="121"/>
                  </a:lnTo>
                  <a:cubicBezTo>
                    <a:pt x="49" y="175"/>
                    <a:pt x="72" y="203"/>
                    <a:pt x="118" y="258"/>
                  </a:cubicBezTo>
                  <a:lnTo>
                    <a:pt x="573" y="151"/>
                  </a:lnTo>
                  <a:cubicBezTo>
                    <a:pt x="536" y="100"/>
                    <a:pt x="498" y="49"/>
                    <a:pt x="458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4"/>
            <p:cNvSpPr/>
            <p:nvPr/>
          </p:nvSpPr>
          <p:spPr>
            <a:xfrm>
              <a:off x="5341675" y="3317050"/>
              <a:ext cx="7400" cy="14100"/>
            </a:xfrm>
            <a:custGeom>
              <a:avLst/>
              <a:gdLst/>
              <a:ahLst/>
              <a:cxnLst/>
              <a:rect l="l" t="t" r="r" b="b"/>
              <a:pathLst>
                <a:path w="296" h="564" extrusionOk="0">
                  <a:moveTo>
                    <a:pt x="17" y="1"/>
                  </a:moveTo>
                  <a:cubicBezTo>
                    <a:pt x="16" y="81"/>
                    <a:pt x="13" y="162"/>
                    <a:pt x="10" y="244"/>
                  </a:cubicBezTo>
                  <a:cubicBezTo>
                    <a:pt x="7" y="346"/>
                    <a:pt x="4" y="449"/>
                    <a:pt x="0" y="551"/>
                  </a:cubicBezTo>
                  <a:cubicBezTo>
                    <a:pt x="99" y="555"/>
                    <a:pt x="148" y="557"/>
                    <a:pt x="245" y="563"/>
                  </a:cubicBezTo>
                  <a:lnTo>
                    <a:pt x="295" y="8"/>
                  </a:lnTo>
                  <a:cubicBezTo>
                    <a:pt x="203" y="5"/>
                    <a:pt x="111" y="2"/>
                    <a:pt x="17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4"/>
            <p:cNvSpPr/>
            <p:nvPr/>
          </p:nvSpPr>
          <p:spPr>
            <a:xfrm>
              <a:off x="5231675" y="3330875"/>
              <a:ext cx="12850" cy="8225"/>
            </a:xfrm>
            <a:custGeom>
              <a:avLst/>
              <a:gdLst/>
              <a:ahLst/>
              <a:cxnLst/>
              <a:rect l="l" t="t" r="r" b="b"/>
              <a:pathLst>
                <a:path w="514" h="329" extrusionOk="0">
                  <a:moveTo>
                    <a:pt x="283" y="1"/>
                  </a:moveTo>
                  <a:cubicBezTo>
                    <a:pt x="188" y="30"/>
                    <a:pt x="94" y="61"/>
                    <a:pt x="1" y="93"/>
                  </a:cubicBezTo>
                  <a:lnTo>
                    <a:pt x="254" y="328"/>
                  </a:lnTo>
                  <a:cubicBezTo>
                    <a:pt x="357" y="290"/>
                    <a:pt x="409" y="270"/>
                    <a:pt x="514" y="233"/>
                  </a:cubicBezTo>
                  <a:lnTo>
                    <a:pt x="283" y="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4"/>
            <p:cNvSpPr/>
            <p:nvPr/>
          </p:nvSpPr>
          <p:spPr>
            <a:xfrm>
              <a:off x="5525750" y="3445725"/>
              <a:ext cx="10275" cy="4825"/>
            </a:xfrm>
            <a:custGeom>
              <a:avLst/>
              <a:gdLst/>
              <a:ahLst/>
              <a:cxnLst/>
              <a:rect l="l" t="t" r="r" b="b"/>
              <a:pathLst>
                <a:path w="411" h="193" extrusionOk="0">
                  <a:moveTo>
                    <a:pt x="35" y="0"/>
                  </a:moveTo>
                  <a:cubicBezTo>
                    <a:pt x="22" y="63"/>
                    <a:pt x="16" y="94"/>
                    <a:pt x="1" y="155"/>
                  </a:cubicBezTo>
                  <a:lnTo>
                    <a:pt x="377" y="192"/>
                  </a:lnTo>
                  <a:cubicBezTo>
                    <a:pt x="389" y="137"/>
                    <a:pt x="402" y="83"/>
                    <a:pt x="411" y="28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4"/>
            <p:cNvSpPr/>
            <p:nvPr/>
          </p:nvSpPr>
          <p:spPr>
            <a:xfrm>
              <a:off x="5516625" y="3466000"/>
              <a:ext cx="12075" cy="5925"/>
            </a:xfrm>
            <a:custGeom>
              <a:avLst/>
              <a:gdLst/>
              <a:ahLst/>
              <a:cxnLst/>
              <a:rect l="l" t="t" r="r" b="b"/>
              <a:pathLst>
                <a:path w="483" h="237" extrusionOk="0">
                  <a:moveTo>
                    <a:pt x="95" y="0"/>
                  </a:moveTo>
                  <a:cubicBezTo>
                    <a:pt x="60" y="62"/>
                    <a:pt x="40" y="93"/>
                    <a:pt x="0" y="154"/>
                  </a:cubicBezTo>
                  <a:lnTo>
                    <a:pt x="392" y="237"/>
                  </a:lnTo>
                  <a:cubicBezTo>
                    <a:pt x="424" y="183"/>
                    <a:pt x="453" y="128"/>
                    <a:pt x="483" y="73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4"/>
            <p:cNvSpPr/>
            <p:nvPr/>
          </p:nvSpPr>
          <p:spPr>
            <a:xfrm>
              <a:off x="5512325" y="3425275"/>
              <a:ext cx="24600" cy="4350"/>
            </a:xfrm>
            <a:custGeom>
              <a:avLst/>
              <a:gdLst/>
              <a:ahLst/>
              <a:cxnLst/>
              <a:rect l="l" t="t" r="r" b="b"/>
              <a:pathLst>
                <a:path w="984" h="174" extrusionOk="0">
                  <a:moveTo>
                    <a:pt x="966" y="1"/>
                  </a:moveTo>
                  <a:lnTo>
                    <a:pt x="0" y="33"/>
                  </a:lnTo>
                  <a:cubicBezTo>
                    <a:pt x="11" y="89"/>
                    <a:pt x="15" y="118"/>
                    <a:pt x="22" y="173"/>
                  </a:cubicBezTo>
                  <a:lnTo>
                    <a:pt x="983" y="162"/>
                  </a:lnTo>
                  <a:cubicBezTo>
                    <a:pt x="980" y="109"/>
                    <a:pt x="974" y="55"/>
                    <a:pt x="966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4"/>
            <p:cNvSpPr/>
            <p:nvPr/>
          </p:nvSpPr>
          <p:spPr>
            <a:xfrm>
              <a:off x="5498900" y="3485925"/>
              <a:ext cx="14475" cy="7600"/>
            </a:xfrm>
            <a:custGeom>
              <a:avLst/>
              <a:gdLst/>
              <a:ahLst/>
              <a:cxnLst/>
              <a:rect l="l" t="t" r="r" b="b"/>
              <a:pathLst>
                <a:path w="579" h="304" extrusionOk="0">
                  <a:moveTo>
                    <a:pt x="165" y="1"/>
                  </a:moveTo>
                  <a:cubicBezTo>
                    <a:pt x="102" y="62"/>
                    <a:pt x="69" y="91"/>
                    <a:pt x="1" y="151"/>
                  </a:cubicBezTo>
                  <a:lnTo>
                    <a:pt x="419" y="303"/>
                  </a:lnTo>
                  <a:cubicBezTo>
                    <a:pt x="474" y="248"/>
                    <a:pt x="528" y="193"/>
                    <a:pt x="579" y="137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4"/>
            <p:cNvSpPr/>
            <p:nvPr/>
          </p:nvSpPr>
          <p:spPr>
            <a:xfrm>
              <a:off x="5375925" y="33196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87" y="0"/>
                  </a:moveTo>
                  <a:cubicBezTo>
                    <a:pt x="58" y="82"/>
                    <a:pt x="28" y="163"/>
                    <a:pt x="1" y="243"/>
                  </a:cubicBezTo>
                  <a:cubicBezTo>
                    <a:pt x="104" y="258"/>
                    <a:pt x="154" y="268"/>
                    <a:pt x="254" y="284"/>
                  </a:cubicBezTo>
                  <a:lnTo>
                    <a:pt x="357" y="39"/>
                  </a:lnTo>
                  <a:cubicBezTo>
                    <a:pt x="268" y="25"/>
                    <a:pt x="177" y="13"/>
                    <a:pt x="87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4"/>
            <p:cNvSpPr/>
            <p:nvPr/>
          </p:nvSpPr>
          <p:spPr>
            <a:xfrm>
              <a:off x="5408275" y="3326075"/>
              <a:ext cx="11050" cy="8250"/>
            </a:xfrm>
            <a:custGeom>
              <a:avLst/>
              <a:gdLst/>
              <a:ahLst/>
              <a:cxnLst/>
              <a:rect l="l" t="t" r="r" b="b"/>
              <a:pathLst>
                <a:path w="442" h="330" extrusionOk="0">
                  <a:moveTo>
                    <a:pt x="183" y="1"/>
                  </a:moveTo>
                  <a:lnTo>
                    <a:pt x="0" y="262"/>
                  </a:lnTo>
                  <a:cubicBezTo>
                    <a:pt x="96" y="288"/>
                    <a:pt x="143" y="302"/>
                    <a:pt x="238" y="330"/>
                  </a:cubicBezTo>
                  <a:lnTo>
                    <a:pt x="441" y="67"/>
                  </a:lnTo>
                  <a:cubicBezTo>
                    <a:pt x="357" y="44"/>
                    <a:pt x="271" y="22"/>
                    <a:pt x="183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4"/>
            <p:cNvSpPr/>
            <p:nvPr/>
          </p:nvSpPr>
          <p:spPr>
            <a:xfrm>
              <a:off x="5268750" y="3321975"/>
              <a:ext cx="10200" cy="6825"/>
            </a:xfrm>
            <a:custGeom>
              <a:avLst/>
              <a:gdLst/>
              <a:ahLst/>
              <a:cxnLst/>
              <a:rect l="l" t="t" r="r" b="b"/>
              <a:pathLst>
                <a:path w="408" h="273" extrusionOk="0">
                  <a:moveTo>
                    <a:pt x="284" y="0"/>
                  </a:moveTo>
                  <a:cubicBezTo>
                    <a:pt x="189" y="17"/>
                    <a:pt x="94" y="34"/>
                    <a:pt x="0" y="53"/>
                  </a:cubicBezTo>
                  <a:lnTo>
                    <a:pt x="141" y="272"/>
                  </a:lnTo>
                  <a:cubicBezTo>
                    <a:pt x="247" y="248"/>
                    <a:pt x="301" y="237"/>
                    <a:pt x="407" y="217"/>
                  </a:cubicBezTo>
                  <a:cubicBezTo>
                    <a:pt x="366" y="145"/>
                    <a:pt x="324" y="73"/>
                    <a:pt x="284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0" name="Google Shape;2740;p54"/>
          <p:cNvGrpSpPr/>
          <p:nvPr/>
        </p:nvGrpSpPr>
        <p:grpSpPr>
          <a:xfrm>
            <a:off x="5414650" y="2579925"/>
            <a:ext cx="170750" cy="367250"/>
            <a:chOff x="4652000" y="2579925"/>
            <a:chExt cx="170750" cy="367250"/>
          </a:xfrm>
        </p:grpSpPr>
        <p:sp>
          <p:nvSpPr>
            <p:cNvPr id="2741" name="Google Shape;2741;p54"/>
            <p:cNvSpPr/>
            <p:nvPr/>
          </p:nvSpPr>
          <p:spPr>
            <a:xfrm>
              <a:off x="4659450" y="2635400"/>
              <a:ext cx="155850" cy="311775"/>
            </a:xfrm>
            <a:custGeom>
              <a:avLst/>
              <a:gdLst/>
              <a:ahLst/>
              <a:cxnLst/>
              <a:rect l="l" t="t" r="r" b="b"/>
              <a:pathLst>
                <a:path w="6234" h="12471" extrusionOk="0">
                  <a:moveTo>
                    <a:pt x="3107" y="0"/>
                  </a:moveTo>
                  <a:cubicBezTo>
                    <a:pt x="2312" y="0"/>
                    <a:pt x="1517" y="176"/>
                    <a:pt x="912" y="527"/>
                  </a:cubicBezTo>
                  <a:cubicBezTo>
                    <a:pt x="310" y="877"/>
                    <a:pt x="10" y="1336"/>
                    <a:pt x="10" y="1796"/>
                  </a:cubicBezTo>
                  <a:lnTo>
                    <a:pt x="10" y="1791"/>
                  </a:lnTo>
                  <a:lnTo>
                    <a:pt x="1" y="10661"/>
                  </a:lnTo>
                  <a:cubicBezTo>
                    <a:pt x="1" y="11124"/>
                    <a:pt x="307" y="11589"/>
                    <a:pt x="920" y="11943"/>
                  </a:cubicBezTo>
                  <a:cubicBezTo>
                    <a:pt x="1528" y="12294"/>
                    <a:pt x="2324" y="12470"/>
                    <a:pt x="3120" y="12470"/>
                  </a:cubicBezTo>
                  <a:cubicBezTo>
                    <a:pt x="3915" y="12470"/>
                    <a:pt x="4710" y="12294"/>
                    <a:pt x="5315" y="11943"/>
                  </a:cubicBezTo>
                  <a:cubicBezTo>
                    <a:pt x="5916" y="11594"/>
                    <a:pt x="6217" y="11136"/>
                    <a:pt x="6217" y="10678"/>
                  </a:cubicBezTo>
                  <a:lnTo>
                    <a:pt x="6224" y="1810"/>
                  </a:lnTo>
                  <a:lnTo>
                    <a:pt x="6224" y="1826"/>
                  </a:lnTo>
                  <a:cubicBezTo>
                    <a:pt x="6234" y="1356"/>
                    <a:pt x="5928" y="886"/>
                    <a:pt x="5307" y="527"/>
                  </a:cubicBezTo>
                  <a:cubicBezTo>
                    <a:pt x="4699" y="176"/>
                    <a:pt x="3903" y="0"/>
                    <a:pt x="3107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4"/>
            <p:cNvSpPr/>
            <p:nvPr/>
          </p:nvSpPr>
          <p:spPr>
            <a:xfrm>
              <a:off x="4659450" y="2680175"/>
              <a:ext cx="155625" cy="267000"/>
            </a:xfrm>
            <a:custGeom>
              <a:avLst/>
              <a:gdLst/>
              <a:ahLst/>
              <a:cxnLst/>
              <a:rect l="l" t="t" r="r" b="b"/>
              <a:pathLst>
                <a:path w="6225" h="10680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2"/>
                    <a:pt x="10" y="3"/>
                    <a:pt x="10" y="5"/>
                  </a:cubicBezTo>
                  <a:lnTo>
                    <a:pt x="10" y="5"/>
                  </a:lnTo>
                  <a:lnTo>
                    <a:pt x="10" y="0"/>
                  </a:lnTo>
                  <a:close/>
                  <a:moveTo>
                    <a:pt x="10" y="5"/>
                  </a:moveTo>
                  <a:lnTo>
                    <a:pt x="1" y="8870"/>
                  </a:lnTo>
                  <a:cubicBezTo>
                    <a:pt x="1" y="9334"/>
                    <a:pt x="307" y="9798"/>
                    <a:pt x="920" y="10152"/>
                  </a:cubicBezTo>
                  <a:cubicBezTo>
                    <a:pt x="1528" y="10503"/>
                    <a:pt x="2324" y="10679"/>
                    <a:pt x="3119" y="10679"/>
                  </a:cubicBezTo>
                  <a:cubicBezTo>
                    <a:pt x="3915" y="10679"/>
                    <a:pt x="4709" y="10503"/>
                    <a:pt x="5313" y="10152"/>
                  </a:cubicBezTo>
                  <a:cubicBezTo>
                    <a:pt x="5914" y="9803"/>
                    <a:pt x="6215" y="9345"/>
                    <a:pt x="6217" y="8887"/>
                  </a:cubicBezTo>
                  <a:lnTo>
                    <a:pt x="6224" y="19"/>
                  </a:lnTo>
                  <a:lnTo>
                    <a:pt x="6224" y="19"/>
                  </a:lnTo>
                  <a:cubicBezTo>
                    <a:pt x="6223" y="476"/>
                    <a:pt x="5923" y="933"/>
                    <a:pt x="5323" y="1283"/>
                  </a:cubicBezTo>
                  <a:cubicBezTo>
                    <a:pt x="4717" y="1634"/>
                    <a:pt x="3923" y="1809"/>
                    <a:pt x="3127" y="1809"/>
                  </a:cubicBezTo>
                  <a:cubicBezTo>
                    <a:pt x="2332" y="1809"/>
                    <a:pt x="1536" y="1634"/>
                    <a:pt x="927" y="1283"/>
                  </a:cubicBezTo>
                  <a:cubicBezTo>
                    <a:pt x="316" y="929"/>
                    <a:pt x="11" y="467"/>
                    <a:pt x="10" y="5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4"/>
            <p:cNvSpPr/>
            <p:nvPr/>
          </p:nvSpPr>
          <p:spPr>
            <a:xfrm>
              <a:off x="4659450" y="2716950"/>
              <a:ext cx="155625" cy="193450"/>
            </a:xfrm>
            <a:custGeom>
              <a:avLst/>
              <a:gdLst/>
              <a:ahLst/>
              <a:cxnLst/>
              <a:rect l="l" t="t" r="r" b="b"/>
              <a:pathLst>
                <a:path w="6225" h="7738" extrusionOk="0">
                  <a:moveTo>
                    <a:pt x="10" y="1"/>
                  </a:moveTo>
                  <a:cubicBezTo>
                    <a:pt x="10" y="2"/>
                    <a:pt x="10" y="3"/>
                    <a:pt x="10" y="4"/>
                  </a:cubicBezTo>
                  <a:lnTo>
                    <a:pt x="10" y="4"/>
                  </a:lnTo>
                  <a:lnTo>
                    <a:pt x="10" y="1"/>
                  </a:lnTo>
                  <a:close/>
                  <a:moveTo>
                    <a:pt x="10" y="4"/>
                  </a:moveTo>
                  <a:lnTo>
                    <a:pt x="1" y="5667"/>
                  </a:lnTo>
                  <a:cubicBezTo>
                    <a:pt x="1" y="6129"/>
                    <a:pt x="307" y="6856"/>
                    <a:pt x="920" y="7210"/>
                  </a:cubicBezTo>
                  <a:cubicBezTo>
                    <a:pt x="1528" y="7562"/>
                    <a:pt x="2324" y="7737"/>
                    <a:pt x="3119" y="7737"/>
                  </a:cubicBezTo>
                  <a:cubicBezTo>
                    <a:pt x="3915" y="7737"/>
                    <a:pt x="4709" y="7562"/>
                    <a:pt x="5313" y="7210"/>
                  </a:cubicBezTo>
                  <a:cubicBezTo>
                    <a:pt x="5914" y="6860"/>
                    <a:pt x="6215" y="6141"/>
                    <a:pt x="6217" y="5683"/>
                  </a:cubicBezTo>
                  <a:lnTo>
                    <a:pt x="6224" y="19"/>
                  </a:lnTo>
                  <a:lnTo>
                    <a:pt x="6224" y="19"/>
                  </a:lnTo>
                  <a:cubicBezTo>
                    <a:pt x="6223" y="476"/>
                    <a:pt x="5923" y="817"/>
                    <a:pt x="5323" y="1167"/>
                  </a:cubicBezTo>
                  <a:cubicBezTo>
                    <a:pt x="4717" y="1518"/>
                    <a:pt x="3923" y="1693"/>
                    <a:pt x="3127" y="1693"/>
                  </a:cubicBezTo>
                  <a:cubicBezTo>
                    <a:pt x="2332" y="1693"/>
                    <a:pt x="1536" y="1518"/>
                    <a:pt x="927" y="1167"/>
                  </a:cubicBezTo>
                  <a:cubicBezTo>
                    <a:pt x="316" y="813"/>
                    <a:pt x="10" y="467"/>
                    <a:pt x="10" y="4"/>
                  </a:cubicBezTo>
                  <a:close/>
                </a:path>
              </a:pathLst>
            </a:custGeom>
            <a:solidFill>
              <a:srgbClr val="3D3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4"/>
            <p:cNvSpPr/>
            <p:nvPr/>
          </p:nvSpPr>
          <p:spPr>
            <a:xfrm>
              <a:off x="4652000" y="2635400"/>
              <a:ext cx="170750" cy="90025"/>
            </a:xfrm>
            <a:custGeom>
              <a:avLst/>
              <a:gdLst/>
              <a:ahLst/>
              <a:cxnLst/>
              <a:rect l="l" t="t" r="r" b="b"/>
              <a:pathLst>
                <a:path w="6830" h="3601" extrusionOk="0">
                  <a:moveTo>
                    <a:pt x="3405" y="0"/>
                  </a:moveTo>
                  <a:cubicBezTo>
                    <a:pt x="2610" y="0"/>
                    <a:pt x="1815" y="176"/>
                    <a:pt x="1210" y="527"/>
                  </a:cubicBezTo>
                  <a:cubicBezTo>
                    <a:pt x="1" y="1230"/>
                    <a:pt x="7" y="2370"/>
                    <a:pt x="1225" y="3074"/>
                  </a:cubicBezTo>
                  <a:cubicBezTo>
                    <a:pt x="1834" y="3425"/>
                    <a:pt x="2630" y="3600"/>
                    <a:pt x="3425" y="3600"/>
                  </a:cubicBezTo>
                  <a:cubicBezTo>
                    <a:pt x="4221" y="3600"/>
                    <a:pt x="5015" y="3425"/>
                    <a:pt x="5621" y="3074"/>
                  </a:cubicBezTo>
                  <a:cubicBezTo>
                    <a:pt x="6830" y="2370"/>
                    <a:pt x="6823" y="1230"/>
                    <a:pt x="5605" y="527"/>
                  </a:cubicBezTo>
                  <a:cubicBezTo>
                    <a:pt x="4997" y="176"/>
                    <a:pt x="4201" y="0"/>
                    <a:pt x="3405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4"/>
            <p:cNvSpPr/>
            <p:nvPr/>
          </p:nvSpPr>
          <p:spPr>
            <a:xfrm>
              <a:off x="4673625" y="2615725"/>
              <a:ext cx="127275" cy="99300"/>
            </a:xfrm>
            <a:custGeom>
              <a:avLst/>
              <a:gdLst/>
              <a:ahLst/>
              <a:cxnLst/>
              <a:rect l="l" t="t" r="r" b="b"/>
              <a:pathLst>
                <a:path w="5091" h="3972" extrusionOk="0">
                  <a:moveTo>
                    <a:pt x="2549" y="1"/>
                  </a:moveTo>
                  <a:cubicBezTo>
                    <a:pt x="2080" y="1"/>
                    <a:pt x="1611" y="103"/>
                    <a:pt x="1251" y="308"/>
                  </a:cubicBezTo>
                  <a:cubicBezTo>
                    <a:pt x="1247" y="311"/>
                    <a:pt x="1241" y="312"/>
                    <a:pt x="1236" y="315"/>
                  </a:cubicBezTo>
                  <a:cubicBezTo>
                    <a:pt x="1187" y="344"/>
                    <a:pt x="1141" y="375"/>
                    <a:pt x="1095" y="407"/>
                  </a:cubicBezTo>
                  <a:cubicBezTo>
                    <a:pt x="416" y="877"/>
                    <a:pt x="9" y="1649"/>
                    <a:pt x="1" y="2474"/>
                  </a:cubicBezTo>
                  <a:lnTo>
                    <a:pt x="1" y="2511"/>
                  </a:lnTo>
                  <a:cubicBezTo>
                    <a:pt x="9" y="2884"/>
                    <a:pt x="259" y="3256"/>
                    <a:pt x="752" y="3540"/>
                  </a:cubicBezTo>
                  <a:cubicBezTo>
                    <a:pt x="1251" y="3828"/>
                    <a:pt x="1903" y="3972"/>
                    <a:pt x="2554" y="3972"/>
                  </a:cubicBezTo>
                  <a:cubicBezTo>
                    <a:pt x="3205" y="3972"/>
                    <a:pt x="3855" y="3828"/>
                    <a:pt x="4350" y="3540"/>
                  </a:cubicBezTo>
                  <a:cubicBezTo>
                    <a:pt x="4835" y="3259"/>
                    <a:pt x="5081" y="2892"/>
                    <a:pt x="5090" y="2523"/>
                  </a:cubicBezTo>
                  <a:lnTo>
                    <a:pt x="5090" y="2486"/>
                  </a:lnTo>
                  <a:cubicBezTo>
                    <a:pt x="5087" y="1704"/>
                    <a:pt x="4725" y="968"/>
                    <a:pt x="4109" y="490"/>
                  </a:cubicBezTo>
                  <a:cubicBezTo>
                    <a:pt x="4032" y="424"/>
                    <a:pt x="3951" y="366"/>
                    <a:pt x="3863" y="315"/>
                  </a:cubicBezTo>
                  <a:cubicBezTo>
                    <a:pt x="3821" y="291"/>
                    <a:pt x="3777" y="269"/>
                    <a:pt x="3732" y="248"/>
                  </a:cubicBezTo>
                  <a:cubicBezTo>
                    <a:pt x="3389" y="83"/>
                    <a:pt x="2969" y="1"/>
                    <a:pt x="2549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4"/>
            <p:cNvSpPr/>
            <p:nvPr/>
          </p:nvSpPr>
          <p:spPr>
            <a:xfrm>
              <a:off x="4673625" y="2625900"/>
              <a:ext cx="127275" cy="89175"/>
            </a:xfrm>
            <a:custGeom>
              <a:avLst/>
              <a:gdLst/>
              <a:ahLst/>
              <a:cxnLst/>
              <a:rect l="l" t="t" r="r" b="b"/>
              <a:pathLst>
                <a:path w="5091" h="3567" extrusionOk="0">
                  <a:moveTo>
                    <a:pt x="1095" y="0"/>
                  </a:moveTo>
                  <a:cubicBezTo>
                    <a:pt x="416" y="470"/>
                    <a:pt x="9" y="1242"/>
                    <a:pt x="1" y="2067"/>
                  </a:cubicBezTo>
                  <a:lnTo>
                    <a:pt x="1" y="2104"/>
                  </a:lnTo>
                  <a:cubicBezTo>
                    <a:pt x="9" y="2477"/>
                    <a:pt x="259" y="2849"/>
                    <a:pt x="752" y="3134"/>
                  </a:cubicBezTo>
                  <a:cubicBezTo>
                    <a:pt x="1251" y="3422"/>
                    <a:pt x="1902" y="3566"/>
                    <a:pt x="2553" y="3566"/>
                  </a:cubicBezTo>
                  <a:cubicBezTo>
                    <a:pt x="3204" y="3566"/>
                    <a:pt x="3855" y="3422"/>
                    <a:pt x="4350" y="3134"/>
                  </a:cubicBezTo>
                  <a:cubicBezTo>
                    <a:pt x="4835" y="2852"/>
                    <a:pt x="5081" y="2485"/>
                    <a:pt x="5090" y="2116"/>
                  </a:cubicBezTo>
                  <a:lnTo>
                    <a:pt x="5090" y="2079"/>
                  </a:lnTo>
                  <a:cubicBezTo>
                    <a:pt x="5087" y="1297"/>
                    <a:pt x="4725" y="561"/>
                    <a:pt x="4109" y="83"/>
                  </a:cubicBezTo>
                  <a:lnTo>
                    <a:pt x="4109" y="83"/>
                  </a:lnTo>
                  <a:cubicBezTo>
                    <a:pt x="4579" y="500"/>
                    <a:pt x="4502" y="1063"/>
                    <a:pt x="3872" y="1431"/>
                  </a:cubicBezTo>
                  <a:cubicBezTo>
                    <a:pt x="3510" y="1640"/>
                    <a:pt x="3035" y="1745"/>
                    <a:pt x="2560" y="1745"/>
                  </a:cubicBezTo>
                  <a:cubicBezTo>
                    <a:pt x="2084" y="1745"/>
                    <a:pt x="1609" y="1640"/>
                    <a:pt x="1245" y="1431"/>
                  </a:cubicBezTo>
                  <a:cubicBezTo>
                    <a:pt x="568" y="1039"/>
                    <a:pt x="517" y="423"/>
                    <a:pt x="1095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4"/>
            <p:cNvSpPr/>
            <p:nvPr/>
          </p:nvSpPr>
          <p:spPr>
            <a:xfrm>
              <a:off x="4701025" y="2623400"/>
              <a:ext cx="3900" cy="2525"/>
            </a:xfrm>
            <a:custGeom>
              <a:avLst/>
              <a:gdLst/>
              <a:ahLst/>
              <a:cxnLst/>
              <a:rect l="l" t="t" r="r" b="b"/>
              <a:pathLst>
                <a:path w="156" h="101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4" y="1"/>
                    <a:pt x="153" y="2"/>
                    <a:pt x="151" y="3"/>
                  </a:cubicBezTo>
                  <a:lnTo>
                    <a:pt x="151" y="3"/>
                  </a:lnTo>
                  <a:cubicBezTo>
                    <a:pt x="153" y="2"/>
                    <a:pt x="154" y="1"/>
                    <a:pt x="155" y="1"/>
                  </a:cubicBezTo>
                  <a:close/>
                  <a:moveTo>
                    <a:pt x="151" y="3"/>
                  </a:moveTo>
                  <a:lnTo>
                    <a:pt x="151" y="3"/>
                  </a:lnTo>
                  <a:cubicBezTo>
                    <a:pt x="148" y="5"/>
                    <a:pt x="145" y="6"/>
                    <a:pt x="142" y="8"/>
                  </a:cubicBezTo>
                  <a:cubicBezTo>
                    <a:pt x="92" y="37"/>
                    <a:pt x="45" y="68"/>
                    <a:pt x="0" y="100"/>
                  </a:cubicBezTo>
                  <a:cubicBezTo>
                    <a:pt x="50" y="66"/>
                    <a:pt x="100" y="33"/>
                    <a:pt x="151" y="3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4"/>
            <p:cNvSpPr/>
            <p:nvPr/>
          </p:nvSpPr>
          <p:spPr>
            <a:xfrm>
              <a:off x="4766925" y="2621900"/>
              <a:ext cx="9425" cy="6100"/>
            </a:xfrm>
            <a:custGeom>
              <a:avLst/>
              <a:gdLst/>
              <a:ahLst/>
              <a:cxnLst/>
              <a:rect l="l" t="t" r="r" b="b"/>
              <a:pathLst>
                <a:path w="377" h="244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70"/>
                    <a:pt x="258" y="151"/>
                    <a:pt x="377" y="243"/>
                  </a:cubicBezTo>
                  <a:cubicBezTo>
                    <a:pt x="302" y="177"/>
                    <a:pt x="219" y="119"/>
                    <a:pt x="133" y="68"/>
                  </a:cubicBezTo>
                  <a:cubicBezTo>
                    <a:pt x="89" y="44"/>
                    <a:pt x="46" y="22"/>
                    <a:pt x="0" y="1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4"/>
            <p:cNvSpPr/>
            <p:nvPr/>
          </p:nvSpPr>
          <p:spPr>
            <a:xfrm>
              <a:off x="4686575" y="2615725"/>
              <a:ext cx="101575" cy="53825"/>
            </a:xfrm>
            <a:custGeom>
              <a:avLst/>
              <a:gdLst/>
              <a:ahLst/>
              <a:cxnLst/>
              <a:rect l="l" t="t" r="r" b="b"/>
              <a:pathLst>
                <a:path w="4063" h="2153" extrusionOk="0">
                  <a:moveTo>
                    <a:pt x="2032" y="1"/>
                  </a:moveTo>
                  <a:cubicBezTo>
                    <a:pt x="1562" y="1"/>
                    <a:pt x="1093" y="103"/>
                    <a:pt x="733" y="308"/>
                  </a:cubicBezTo>
                  <a:cubicBezTo>
                    <a:pt x="681" y="338"/>
                    <a:pt x="629" y="372"/>
                    <a:pt x="578" y="407"/>
                  </a:cubicBezTo>
                  <a:cubicBezTo>
                    <a:pt x="1" y="830"/>
                    <a:pt x="51" y="1446"/>
                    <a:pt x="727" y="1838"/>
                  </a:cubicBezTo>
                  <a:cubicBezTo>
                    <a:pt x="1091" y="2047"/>
                    <a:pt x="1567" y="2152"/>
                    <a:pt x="2042" y="2152"/>
                  </a:cubicBezTo>
                  <a:cubicBezTo>
                    <a:pt x="2518" y="2152"/>
                    <a:pt x="2992" y="2047"/>
                    <a:pt x="3354" y="1838"/>
                  </a:cubicBezTo>
                  <a:cubicBezTo>
                    <a:pt x="3984" y="1472"/>
                    <a:pt x="4062" y="907"/>
                    <a:pt x="3591" y="490"/>
                  </a:cubicBezTo>
                  <a:cubicBezTo>
                    <a:pt x="3472" y="398"/>
                    <a:pt x="3347" y="317"/>
                    <a:pt x="3214" y="248"/>
                  </a:cubicBezTo>
                  <a:cubicBezTo>
                    <a:pt x="2872" y="83"/>
                    <a:pt x="2452" y="1"/>
                    <a:pt x="2032" y="1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4"/>
            <p:cNvSpPr/>
            <p:nvPr/>
          </p:nvSpPr>
          <p:spPr>
            <a:xfrm>
              <a:off x="4691500" y="2618325"/>
              <a:ext cx="91725" cy="48625"/>
            </a:xfrm>
            <a:custGeom>
              <a:avLst/>
              <a:gdLst/>
              <a:ahLst/>
              <a:cxnLst/>
              <a:rect l="l" t="t" r="r" b="b"/>
              <a:pathLst>
                <a:path w="3669" h="1945" extrusionOk="0">
                  <a:moveTo>
                    <a:pt x="1832" y="1"/>
                  </a:moveTo>
                  <a:cubicBezTo>
                    <a:pt x="1409" y="1"/>
                    <a:pt x="987" y="93"/>
                    <a:pt x="662" y="277"/>
                  </a:cubicBezTo>
                  <a:cubicBezTo>
                    <a:pt x="615" y="306"/>
                    <a:pt x="567" y="336"/>
                    <a:pt x="523" y="368"/>
                  </a:cubicBezTo>
                  <a:cubicBezTo>
                    <a:pt x="0" y="750"/>
                    <a:pt x="46" y="1307"/>
                    <a:pt x="658" y="1660"/>
                  </a:cubicBezTo>
                  <a:cubicBezTo>
                    <a:pt x="986" y="1850"/>
                    <a:pt x="1415" y="1945"/>
                    <a:pt x="1845" y="1945"/>
                  </a:cubicBezTo>
                  <a:cubicBezTo>
                    <a:pt x="2274" y="1945"/>
                    <a:pt x="2703" y="1850"/>
                    <a:pt x="3030" y="1660"/>
                  </a:cubicBezTo>
                  <a:cubicBezTo>
                    <a:pt x="3598" y="1330"/>
                    <a:pt x="3669" y="820"/>
                    <a:pt x="3243" y="443"/>
                  </a:cubicBezTo>
                  <a:cubicBezTo>
                    <a:pt x="3137" y="360"/>
                    <a:pt x="3024" y="287"/>
                    <a:pt x="2904" y="224"/>
                  </a:cubicBezTo>
                  <a:cubicBezTo>
                    <a:pt x="2593" y="75"/>
                    <a:pt x="2212" y="1"/>
                    <a:pt x="1832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4"/>
            <p:cNvSpPr/>
            <p:nvPr/>
          </p:nvSpPr>
          <p:spPr>
            <a:xfrm>
              <a:off x="4710225" y="2579925"/>
              <a:ext cx="54175" cy="72350"/>
            </a:xfrm>
            <a:custGeom>
              <a:avLst/>
              <a:gdLst/>
              <a:ahLst/>
              <a:cxnLst/>
              <a:rect l="l" t="t" r="r" b="b"/>
              <a:pathLst>
                <a:path w="2167" h="2894" extrusionOk="0">
                  <a:moveTo>
                    <a:pt x="1081" y="0"/>
                  </a:moveTo>
                  <a:cubicBezTo>
                    <a:pt x="804" y="0"/>
                    <a:pt x="528" y="61"/>
                    <a:pt x="317" y="183"/>
                  </a:cubicBezTo>
                  <a:cubicBezTo>
                    <a:pt x="108" y="306"/>
                    <a:pt x="4" y="464"/>
                    <a:pt x="4" y="626"/>
                  </a:cubicBezTo>
                  <a:lnTo>
                    <a:pt x="4" y="624"/>
                  </a:lnTo>
                  <a:lnTo>
                    <a:pt x="1" y="2265"/>
                  </a:lnTo>
                  <a:cubicBezTo>
                    <a:pt x="1" y="2426"/>
                    <a:pt x="107" y="2588"/>
                    <a:pt x="320" y="2710"/>
                  </a:cubicBezTo>
                  <a:cubicBezTo>
                    <a:pt x="532" y="2833"/>
                    <a:pt x="808" y="2894"/>
                    <a:pt x="1085" y="2894"/>
                  </a:cubicBezTo>
                  <a:cubicBezTo>
                    <a:pt x="1361" y="2894"/>
                    <a:pt x="1637" y="2833"/>
                    <a:pt x="1847" y="2710"/>
                  </a:cubicBezTo>
                  <a:cubicBezTo>
                    <a:pt x="2056" y="2589"/>
                    <a:pt x="2161" y="2429"/>
                    <a:pt x="2161" y="2271"/>
                  </a:cubicBezTo>
                  <a:lnTo>
                    <a:pt x="2164" y="630"/>
                  </a:lnTo>
                  <a:cubicBezTo>
                    <a:pt x="2164" y="632"/>
                    <a:pt x="2164" y="633"/>
                    <a:pt x="2164" y="635"/>
                  </a:cubicBezTo>
                  <a:cubicBezTo>
                    <a:pt x="2167" y="472"/>
                    <a:pt x="2061" y="309"/>
                    <a:pt x="1846" y="183"/>
                  </a:cubicBezTo>
                  <a:cubicBezTo>
                    <a:pt x="1635" y="61"/>
                    <a:pt x="1358" y="0"/>
                    <a:pt x="1081" y="0"/>
                  </a:cubicBezTo>
                  <a:close/>
                </a:path>
              </a:pathLst>
            </a:custGeom>
            <a:solidFill>
              <a:srgbClr val="3D3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4"/>
            <p:cNvSpPr/>
            <p:nvPr/>
          </p:nvSpPr>
          <p:spPr>
            <a:xfrm>
              <a:off x="4707625" y="2579925"/>
              <a:ext cx="59350" cy="31300"/>
            </a:xfrm>
            <a:custGeom>
              <a:avLst/>
              <a:gdLst/>
              <a:ahLst/>
              <a:cxnLst/>
              <a:rect l="l" t="t" r="r" b="b"/>
              <a:pathLst>
                <a:path w="2374" h="1252" extrusionOk="0">
                  <a:moveTo>
                    <a:pt x="1184" y="0"/>
                  </a:moveTo>
                  <a:cubicBezTo>
                    <a:pt x="907" y="0"/>
                    <a:pt x="631" y="61"/>
                    <a:pt x="421" y="183"/>
                  </a:cubicBezTo>
                  <a:cubicBezTo>
                    <a:pt x="0" y="428"/>
                    <a:pt x="3" y="824"/>
                    <a:pt x="426" y="1068"/>
                  </a:cubicBezTo>
                  <a:cubicBezTo>
                    <a:pt x="638" y="1190"/>
                    <a:pt x="915" y="1251"/>
                    <a:pt x="1191" y="1251"/>
                  </a:cubicBezTo>
                  <a:cubicBezTo>
                    <a:pt x="1468" y="1251"/>
                    <a:pt x="1743" y="1190"/>
                    <a:pt x="1953" y="1068"/>
                  </a:cubicBezTo>
                  <a:cubicBezTo>
                    <a:pt x="2374" y="824"/>
                    <a:pt x="2371" y="428"/>
                    <a:pt x="1948" y="183"/>
                  </a:cubicBezTo>
                  <a:cubicBezTo>
                    <a:pt x="1737" y="61"/>
                    <a:pt x="1460" y="0"/>
                    <a:pt x="1184" y="0"/>
                  </a:cubicBezTo>
                  <a:close/>
                </a:path>
              </a:pathLst>
            </a:custGeom>
            <a:solidFill>
              <a:srgbClr val="525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4"/>
            <p:cNvSpPr/>
            <p:nvPr/>
          </p:nvSpPr>
          <p:spPr>
            <a:xfrm>
              <a:off x="4710225" y="2595475"/>
              <a:ext cx="54100" cy="56775"/>
            </a:xfrm>
            <a:custGeom>
              <a:avLst/>
              <a:gdLst/>
              <a:ahLst/>
              <a:cxnLst/>
              <a:rect l="l" t="t" r="r" b="b"/>
              <a:pathLst>
                <a:path w="2164" h="2271" extrusionOk="0">
                  <a:moveTo>
                    <a:pt x="2164" y="7"/>
                  </a:moveTo>
                  <a:lnTo>
                    <a:pt x="2164" y="8"/>
                  </a:lnTo>
                  <a:lnTo>
                    <a:pt x="2164" y="8"/>
                  </a:lnTo>
                  <a:cubicBezTo>
                    <a:pt x="2164" y="8"/>
                    <a:pt x="2164" y="7"/>
                    <a:pt x="2164" y="7"/>
                  </a:cubicBezTo>
                  <a:close/>
                  <a:moveTo>
                    <a:pt x="4" y="1"/>
                  </a:moveTo>
                  <a:lnTo>
                    <a:pt x="1" y="1643"/>
                  </a:lnTo>
                  <a:cubicBezTo>
                    <a:pt x="1" y="1803"/>
                    <a:pt x="107" y="1964"/>
                    <a:pt x="319" y="2088"/>
                  </a:cubicBezTo>
                  <a:cubicBezTo>
                    <a:pt x="531" y="2210"/>
                    <a:pt x="808" y="2271"/>
                    <a:pt x="1084" y="2271"/>
                  </a:cubicBezTo>
                  <a:cubicBezTo>
                    <a:pt x="1361" y="2271"/>
                    <a:pt x="1637" y="2210"/>
                    <a:pt x="1847" y="2088"/>
                  </a:cubicBezTo>
                  <a:cubicBezTo>
                    <a:pt x="2056" y="1966"/>
                    <a:pt x="2161" y="1807"/>
                    <a:pt x="2161" y="1648"/>
                  </a:cubicBezTo>
                  <a:lnTo>
                    <a:pt x="2164" y="8"/>
                  </a:lnTo>
                  <a:lnTo>
                    <a:pt x="2164" y="8"/>
                  </a:lnTo>
                  <a:cubicBezTo>
                    <a:pt x="2163" y="168"/>
                    <a:pt x="2057" y="325"/>
                    <a:pt x="1851" y="446"/>
                  </a:cubicBezTo>
                  <a:cubicBezTo>
                    <a:pt x="1640" y="568"/>
                    <a:pt x="1364" y="629"/>
                    <a:pt x="1087" y="629"/>
                  </a:cubicBezTo>
                  <a:cubicBezTo>
                    <a:pt x="810" y="629"/>
                    <a:pt x="533" y="568"/>
                    <a:pt x="322" y="446"/>
                  </a:cubicBezTo>
                  <a:cubicBezTo>
                    <a:pt x="110" y="323"/>
                    <a:pt x="4" y="162"/>
                    <a:pt x="4" y="1"/>
                  </a:cubicBezTo>
                  <a:close/>
                </a:path>
              </a:pathLst>
            </a:custGeom>
            <a:solidFill>
              <a:srgbClr val="3D3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4"/>
            <p:cNvSpPr/>
            <p:nvPr/>
          </p:nvSpPr>
          <p:spPr>
            <a:xfrm>
              <a:off x="4714800" y="2612750"/>
              <a:ext cx="16625" cy="21300"/>
            </a:xfrm>
            <a:custGeom>
              <a:avLst/>
              <a:gdLst/>
              <a:ahLst/>
              <a:cxnLst/>
              <a:rect l="l" t="t" r="r" b="b"/>
              <a:pathLst>
                <a:path w="665" h="852" extrusionOk="0">
                  <a:moveTo>
                    <a:pt x="186" y="1"/>
                  </a:moveTo>
                  <a:cubicBezTo>
                    <a:pt x="77" y="1"/>
                    <a:pt x="2" y="87"/>
                    <a:pt x="2" y="236"/>
                  </a:cubicBezTo>
                  <a:cubicBezTo>
                    <a:pt x="1" y="445"/>
                    <a:pt x="148" y="702"/>
                    <a:pt x="331" y="806"/>
                  </a:cubicBezTo>
                  <a:cubicBezTo>
                    <a:pt x="385" y="837"/>
                    <a:pt x="435" y="852"/>
                    <a:pt x="480" y="852"/>
                  </a:cubicBezTo>
                  <a:cubicBezTo>
                    <a:pt x="588" y="852"/>
                    <a:pt x="663" y="766"/>
                    <a:pt x="663" y="617"/>
                  </a:cubicBezTo>
                  <a:cubicBezTo>
                    <a:pt x="664" y="408"/>
                    <a:pt x="515" y="152"/>
                    <a:pt x="334" y="46"/>
                  </a:cubicBezTo>
                  <a:cubicBezTo>
                    <a:pt x="281" y="15"/>
                    <a:pt x="231" y="1"/>
                    <a:pt x="186" y="1"/>
                  </a:cubicBezTo>
                  <a:close/>
                </a:path>
              </a:pathLst>
            </a:custGeom>
            <a:solidFill>
              <a:srgbClr val="353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4"/>
            <p:cNvSpPr/>
            <p:nvPr/>
          </p:nvSpPr>
          <p:spPr>
            <a:xfrm>
              <a:off x="4721000" y="2620700"/>
              <a:ext cx="4250" cy="5450"/>
            </a:xfrm>
            <a:custGeom>
              <a:avLst/>
              <a:gdLst/>
              <a:ahLst/>
              <a:cxnLst/>
              <a:rect l="l" t="t" r="r" b="b"/>
              <a:pathLst>
                <a:path w="170" h="218" extrusionOk="0">
                  <a:moveTo>
                    <a:pt x="47" y="0"/>
                  </a:moveTo>
                  <a:cubicBezTo>
                    <a:pt x="19" y="0"/>
                    <a:pt x="0" y="21"/>
                    <a:pt x="0" y="59"/>
                  </a:cubicBezTo>
                  <a:cubicBezTo>
                    <a:pt x="3" y="119"/>
                    <a:pt x="34" y="173"/>
                    <a:pt x="85" y="205"/>
                  </a:cubicBezTo>
                  <a:cubicBezTo>
                    <a:pt x="98" y="214"/>
                    <a:pt x="111" y="217"/>
                    <a:pt x="123" y="217"/>
                  </a:cubicBezTo>
                  <a:cubicBezTo>
                    <a:pt x="150" y="217"/>
                    <a:pt x="169" y="196"/>
                    <a:pt x="169" y="158"/>
                  </a:cubicBezTo>
                  <a:cubicBezTo>
                    <a:pt x="166" y="98"/>
                    <a:pt x="134" y="44"/>
                    <a:pt x="85" y="12"/>
                  </a:cubicBezTo>
                  <a:cubicBezTo>
                    <a:pt x="71" y="4"/>
                    <a:pt x="58" y="0"/>
                    <a:pt x="47" y="0"/>
                  </a:cubicBezTo>
                  <a:close/>
                </a:path>
              </a:pathLst>
            </a:custGeom>
            <a:solidFill>
              <a:srgbClr val="2B2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6" name="Google Shape;2756;p54"/>
          <p:cNvGrpSpPr/>
          <p:nvPr/>
        </p:nvGrpSpPr>
        <p:grpSpPr>
          <a:xfrm>
            <a:off x="4704325" y="3318125"/>
            <a:ext cx="367225" cy="221675"/>
            <a:chOff x="3941675" y="3318125"/>
            <a:chExt cx="367225" cy="221675"/>
          </a:xfrm>
        </p:grpSpPr>
        <p:sp>
          <p:nvSpPr>
            <p:cNvPr id="2757" name="Google Shape;2757;p54"/>
            <p:cNvSpPr/>
            <p:nvPr/>
          </p:nvSpPr>
          <p:spPr>
            <a:xfrm>
              <a:off x="4042850" y="3318125"/>
              <a:ext cx="266050" cy="161875"/>
            </a:xfrm>
            <a:custGeom>
              <a:avLst/>
              <a:gdLst/>
              <a:ahLst/>
              <a:cxnLst/>
              <a:rect l="l" t="t" r="r" b="b"/>
              <a:pathLst>
                <a:path w="10642" h="6475" extrusionOk="0">
                  <a:moveTo>
                    <a:pt x="10331" y="0"/>
                  </a:moveTo>
                  <a:cubicBezTo>
                    <a:pt x="10310" y="0"/>
                    <a:pt x="10291" y="5"/>
                    <a:pt x="10275" y="15"/>
                  </a:cubicBezTo>
                  <a:lnTo>
                    <a:pt x="0" y="5951"/>
                  </a:lnTo>
                  <a:lnTo>
                    <a:pt x="305" y="6475"/>
                  </a:lnTo>
                  <a:lnTo>
                    <a:pt x="10579" y="540"/>
                  </a:lnTo>
                  <a:cubicBezTo>
                    <a:pt x="10617" y="517"/>
                    <a:pt x="10642" y="469"/>
                    <a:pt x="10642" y="402"/>
                  </a:cubicBezTo>
                  <a:cubicBezTo>
                    <a:pt x="10642" y="265"/>
                    <a:pt x="10547" y="99"/>
                    <a:pt x="10428" y="30"/>
                  </a:cubicBezTo>
                  <a:cubicBezTo>
                    <a:pt x="10393" y="10"/>
                    <a:pt x="10360" y="0"/>
                    <a:pt x="10331" y="0"/>
                  </a:cubicBezTo>
                  <a:close/>
                </a:path>
              </a:pathLst>
            </a:custGeom>
            <a:solidFill>
              <a:srgbClr val="9F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4"/>
            <p:cNvSpPr/>
            <p:nvPr/>
          </p:nvSpPr>
          <p:spPr>
            <a:xfrm>
              <a:off x="4042850" y="3318150"/>
              <a:ext cx="260725" cy="149150"/>
            </a:xfrm>
            <a:custGeom>
              <a:avLst/>
              <a:gdLst/>
              <a:ahLst/>
              <a:cxnLst/>
              <a:rect l="l" t="t" r="r" b="b"/>
              <a:pathLst>
                <a:path w="10429" h="5966" extrusionOk="0">
                  <a:moveTo>
                    <a:pt x="10331" y="0"/>
                  </a:moveTo>
                  <a:cubicBezTo>
                    <a:pt x="10310" y="0"/>
                    <a:pt x="10291" y="5"/>
                    <a:pt x="10275" y="14"/>
                  </a:cubicBezTo>
                  <a:lnTo>
                    <a:pt x="0" y="5950"/>
                  </a:lnTo>
                  <a:cubicBezTo>
                    <a:pt x="17" y="5940"/>
                    <a:pt x="36" y="5935"/>
                    <a:pt x="56" y="5935"/>
                  </a:cubicBezTo>
                  <a:cubicBezTo>
                    <a:pt x="86" y="5935"/>
                    <a:pt x="119" y="5945"/>
                    <a:pt x="154" y="5965"/>
                  </a:cubicBezTo>
                  <a:lnTo>
                    <a:pt x="10428" y="29"/>
                  </a:lnTo>
                  <a:cubicBezTo>
                    <a:pt x="10393" y="9"/>
                    <a:pt x="10360" y="0"/>
                    <a:pt x="10331" y="0"/>
                  </a:cubicBezTo>
                  <a:close/>
                </a:path>
              </a:pathLst>
            </a:custGeom>
            <a:solidFill>
              <a:srgbClr val="C39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4"/>
            <p:cNvSpPr/>
            <p:nvPr/>
          </p:nvSpPr>
          <p:spPr>
            <a:xfrm>
              <a:off x="4046675" y="3318875"/>
              <a:ext cx="262225" cy="161125"/>
            </a:xfrm>
            <a:custGeom>
              <a:avLst/>
              <a:gdLst/>
              <a:ahLst/>
              <a:cxnLst/>
              <a:rect l="l" t="t" r="r" b="b"/>
              <a:pathLst>
                <a:path w="10489" h="6445" extrusionOk="0">
                  <a:moveTo>
                    <a:pt x="10275" y="0"/>
                  </a:moveTo>
                  <a:lnTo>
                    <a:pt x="1" y="5936"/>
                  </a:lnTo>
                  <a:cubicBezTo>
                    <a:pt x="119" y="6005"/>
                    <a:pt x="216" y="6171"/>
                    <a:pt x="216" y="6306"/>
                  </a:cubicBezTo>
                  <a:cubicBezTo>
                    <a:pt x="216" y="6374"/>
                    <a:pt x="192" y="6421"/>
                    <a:pt x="155" y="6443"/>
                  </a:cubicBezTo>
                  <a:lnTo>
                    <a:pt x="155" y="6443"/>
                  </a:lnTo>
                  <a:lnTo>
                    <a:pt x="10426" y="510"/>
                  </a:lnTo>
                  <a:cubicBezTo>
                    <a:pt x="10466" y="487"/>
                    <a:pt x="10489" y="439"/>
                    <a:pt x="10489" y="372"/>
                  </a:cubicBezTo>
                  <a:cubicBezTo>
                    <a:pt x="10489" y="235"/>
                    <a:pt x="10394" y="69"/>
                    <a:pt x="10275" y="0"/>
                  </a:cubicBezTo>
                  <a:close/>
                  <a:moveTo>
                    <a:pt x="155" y="6443"/>
                  </a:moveTo>
                  <a:lnTo>
                    <a:pt x="153" y="6445"/>
                  </a:lnTo>
                  <a:cubicBezTo>
                    <a:pt x="154" y="6444"/>
                    <a:pt x="155" y="6444"/>
                    <a:pt x="155" y="6443"/>
                  </a:cubicBezTo>
                  <a:close/>
                </a:path>
              </a:pathLst>
            </a:custGeom>
            <a:solidFill>
              <a:srgbClr val="9F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4"/>
            <p:cNvSpPr/>
            <p:nvPr/>
          </p:nvSpPr>
          <p:spPr>
            <a:xfrm>
              <a:off x="4041300" y="3466550"/>
              <a:ext cx="10800" cy="13850"/>
            </a:xfrm>
            <a:custGeom>
              <a:avLst/>
              <a:gdLst/>
              <a:ahLst/>
              <a:cxnLst/>
              <a:rect l="l" t="t" r="r" b="b"/>
              <a:pathLst>
                <a:path w="432" h="554" extrusionOk="0">
                  <a:moveTo>
                    <a:pt x="120" y="0"/>
                  </a:moveTo>
                  <a:cubicBezTo>
                    <a:pt x="50" y="0"/>
                    <a:pt x="1" y="56"/>
                    <a:pt x="1" y="152"/>
                  </a:cubicBezTo>
                  <a:cubicBezTo>
                    <a:pt x="1" y="289"/>
                    <a:pt x="96" y="455"/>
                    <a:pt x="214" y="524"/>
                  </a:cubicBezTo>
                  <a:cubicBezTo>
                    <a:pt x="249" y="544"/>
                    <a:pt x="282" y="554"/>
                    <a:pt x="312" y="554"/>
                  </a:cubicBezTo>
                  <a:cubicBezTo>
                    <a:pt x="382" y="554"/>
                    <a:pt x="430" y="498"/>
                    <a:pt x="431" y="401"/>
                  </a:cubicBezTo>
                  <a:cubicBezTo>
                    <a:pt x="431" y="264"/>
                    <a:pt x="336" y="98"/>
                    <a:pt x="216" y="29"/>
                  </a:cubicBezTo>
                  <a:cubicBezTo>
                    <a:pt x="182" y="10"/>
                    <a:pt x="149" y="0"/>
                    <a:pt x="120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4"/>
            <p:cNvSpPr/>
            <p:nvPr/>
          </p:nvSpPr>
          <p:spPr>
            <a:xfrm>
              <a:off x="3941675" y="3422875"/>
              <a:ext cx="186425" cy="116925"/>
            </a:xfrm>
            <a:custGeom>
              <a:avLst/>
              <a:gdLst/>
              <a:ahLst/>
              <a:cxnLst/>
              <a:rect l="l" t="t" r="r" b="b"/>
              <a:pathLst>
                <a:path w="7457" h="4677" extrusionOk="0">
                  <a:moveTo>
                    <a:pt x="4149" y="0"/>
                  </a:moveTo>
                  <a:lnTo>
                    <a:pt x="2849" y="1489"/>
                  </a:lnTo>
                  <a:lnTo>
                    <a:pt x="2" y="1228"/>
                  </a:lnTo>
                  <a:lnTo>
                    <a:pt x="1" y="1587"/>
                  </a:lnTo>
                  <a:lnTo>
                    <a:pt x="1837" y="2647"/>
                  </a:lnTo>
                  <a:lnTo>
                    <a:pt x="746" y="3895"/>
                  </a:lnTo>
                  <a:lnTo>
                    <a:pt x="746" y="4254"/>
                  </a:lnTo>
                  <a:lnTo>
                    <a:pt x="3308" y="3497"/>
                  </a:lnTo>
                  <a:lnTo>
                    <a:pt x="5353" y="4677"/>
                  </a:lnTo>
                  <a:lnTo>
                    <a:pt x="5353" y="4317"/>
                  </a:lnTo>
                  <a:lnTo>
                    <a:pt x="4986" y="3000"/>
                  </a:lnTo>
                  <a:lnTo>
                    <a:pt x="7456" y="2269"/>
                  </a:lnTo>
                  <a:lnTo>
                    <a:pt x="7456" y="1910"/>
                  </a:lnTo>
                  <a:lnTo>
                    <a:pt x="4610" y="1650"/>
                  </a:lnTo>
                  <a:lnTo>
                    <a:pt x="4149" y="0"/>
                  </a:lnTo>
                  <a:close/>
                </a:path>
              </a:pathLst>
            </a:custGeom>
            <a:solidFill>
              <a:srgbClr val="FAC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4"/>
            <p:cNvSpPr/>
            <p:nvPr/>
          </p:nvSpPr>
          <p:spPr>
            <a:xfrm>
              <a:off x="3941675" y="3453550"/>
              <a:ext cx="51150" cy="38500"/>
            </a:xfrm>
            <a:custGeom>
              <a:avLst/>
              <a:gdLst/>
              <a:ahLst/>
              <a:cxnLst/>
              <a:rect l="l" t="t" r="r" b="b"/>
              <a:pathLst>
                <a:path w="2046" h="1540" extrusionOk="0">
                  <a:moveTo>
                    <a:pt x="2" y="1"/>
                  </a:moveTo>
                  <a:lnTo>
                    <a:pt x="1" y="360"/>
                  </a:lnTo>
                  <a:lnTo>
                    <a:pt x="2046" y="1540"/>
                  </a:lnTo>
                  <a:lnTo>
                    <a:pt x="2046" y="118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4"/>
            <p:cNvSpPr/>
            <p:nvPr/>
          </p:nvSpPr>
          <p:spPr>
            <a:xfrm>
              <a:off x="4063975" y="3470600"/>
              <a:ext cx="64125" cy="28000"/>
            </a:xfrm>
            <a:custGeom>
              <a:avLst/>
              <a:gdLst/>
              <a:ahLst/>
              <a:cxnLst/>
              <a:rect l="l" t="t" r="r" b="b"/>
              <a:pathLst>
                <a:path w="2565" h="1120" extrusionOk="0">
                  <a:moveTo>
                    <a:pt x="2564" y="1"/>
                  </a:moveTo>
                  <a:lnTo>
                    <a:pt x="2" y="760"/>
                  </a:lnTo>
                  <a:lnTo>
                    <a:pt x="0" y="1119"/>
                  </a:lnTo>
                  <a:lnTo>
                    <a:pt x="2564" y="360"/>
                  </a:lnTo>
                  <a:lnTo>
                    <a:pt x="2564" y="1"/>
                  </a:ln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4"/>
            <p:cNvSpPr/>
            <p:nvPr/>
          </p:nvSpPr>
          <p:spPr>
            <a:xfrm>
              <a:off x="3960300" y="3501300"/>
              <a:ext cx="64125" cy="27950"/>
            </a:xfrm>
            <a:custGeom>
              <a:avLst/>
              <a:gdLst/>
              <a:ahLst/>
              <a:cxnLst/>
              <a:rect l="l" t="t" r="r" b="b"/>
              <a:pathLst>
                <a:path w="2565" h="1118" extrusionOk="0">
                  <a:moveTo>
                    <a:pt x="2565" y="0"/>
                  </a:moveTo>
                  <a:lnTo>
                    <a:pt x="1" y="758"/>
                  </a:lnTo>
                  <a:lnTo>
                    <a:pt x="1" y="1117"/>
                  </a:lnTo>
                  <a:lnTo>
                    <a:pt x="2563" y="360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4"/>
            <p:cNvSpPr/>
            <p:nvPr/>
          </p:nvSpPr>
          <p:spPr>
            <a:xfrm>
              <a:off x="4024375" y="3501300"/>
              <a:ext cx="51150" cy="38500"/>
            </a:xfrm>
            <a:custGeom>
              <a:avLst/>
              <a:gdLst/>
              <a:ahLst/>
              <a:cxnLst/>
              <a:rect l="l" t="t" r="r" b="b"/>
              <a:pathLst>
                <a:path w="2046" h="1540" extrusionOk="0">
                  <a:moveTo>
                    <a:pt x="2" y="0"/>
                  </a:moveTo>
                  <a:lnTo>
                    <a:pt x="0" y="360"/>
                  </a:lnTo>
                  <a:lnTo>
                    <a:pt x="2045" y="1540"/>
                  </a:lnTo>
                  <a:lnTo>
                    <a:pt x="2045" y="11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4"/>
            <p:cNvSpPr/>
            <p:nvPr/>
          </p:nvSpPr>
          <p:spPr>
            <a:xfrm>
              <a:off x="3941725" y="3422875"/>
              <a:ext cx="186375" cy="107950"/>
            </a:xfrm>
            <a:custGeom>
              <a:avLst/>
              <a:gdLst/>
              <a:ahLst/>
              <a:cxnLst/>
              <a:rect l="l" t="t" r="r" b="b"/>
              <a:pathLst>
                <a:path w="7455" h="4318" extrusionOk="0">
                  <a:moveTo>
                    <a:pt x="4147" y="0"/>
                  </a:moveTo>
                  <a:lnTo>
                    <a:pt x="2847" y="1489"/>
                  </a:lnTo>
                  <a:lnTo>
                    <a:pt x="0" y="1228"/>
                  </a:lnTo>
                  <a:lnTo>
                    <a:pt x="2044" y="2407"/>
                  </a:lnTo>
                  <a:lnTo>
                    <a:pt x="744" y="3895"/>
                  </a:lnTo>
                  <a:lnTo>
                    <a:pt x="3308" y="3137"/>
                  </a:lnTo>
                  <a:lnTo>
                    <a:pt x="5351" y="4317"/>
                  </a:lnTo>
                  <a:lnTo>
                    <a:pt x="5351" y="4317"/>
                  </a:lnTo>
                  <a:lnTo>
                    <a:pt x="4892" y="2669"/>
                  </a:lnTo>
                  <a:lnTo>
                    <a:pt x="7454" y="1910"/>
                  </a:lnTo>
                  <a:lnTo>
                    <a:pt x="4608" y="1650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rgbClr val="FAC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7" name="Google Shape;2767;p54"/>
          <p:cNvGrpSpPr/>
          <p:nvPr/>
        </p:nvGrpSpPr>
        <p:grpSpPr>
          <a:xfrm>
            <a:off x="4090250" y="3297325"/>
            <a:ext cx="367225" cy="252050"/>
            <a:chOff x="3327600" y="3297325"/>
            <a:chExt cx="367225" cy="252050"/>
          </a:xfrm>
        </p:grpSpPr>
        <p:sp>
          <p:nvSpPr>
            <p:cNvPr id="2768" name="Google Shape;2768;p54"/>
            <p:cNvSpPr/>
            <p:nvPr/>
          </p:nvSpPr>
          <p:spPr>
            <a:xfrm>
              <a:off x="3327600" y="3297325"/>
              <a:ext cx="367225" cy="252050"/>
            </a:xfrm>
            <a:custGeom>
              <a:avLst/>
              <a:gdLst/>
              <a:ahLst/>
              <a:cxnLst/>
              <a:rect l="l" t="t" r="r" b="b"/>
              <a:pathLst>
                <a:path w="14689" h="10082" extrusionOk="0">
                  <a:moveTo>
                    <a:pt x="14689" y="0"/>
                  </a:moveTo>
                  <a:lnTo>
                    <a:pt x="2" y="2745"/>
                  </a:lnTo>
                  <a:lnTo>
                    <a:pt x="1" y="4309"/>
                  </a:lnTo>
                  <a:lnTo>
                    <a:pt x="6897" y="6091"/>
                  </a:lnTo>
                  <a:lnTo>
                    <a:pt x="9996" y="10081"/>
                  </a:lnTo>
                  <a:lnTo>
                    <a:pt x="14686" y="1566"/>
                  </a:lnTo>
                  <a:lnTo>
                    <a:pt x="14689" y="0"/>
                  </a:ln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4"/>
            <p:cNvSpPr/>
            <p:nvPr/>
          </p:nvSpPr>
          <p:spPr>
            <a:xfrm>
              <a:off x="3327600" y="3365950"/>
              <a:ext cx="172475" cy="83675"/>
            </a:xfrm>
            <a:custGeom>
              <a:avLst/>
              <a:gdLst/>
              <a:ahLst/>
              <a:cxnLst/>
              <a:rect l="l" t="t" r="r" b="b"/>
              <a:pathLst>
                <a:path w="6899" h="3347" extrusionOk="0">
                  <a:moveTo>
                    <a:pt x="2" y="0"/>
                  </a:moveTo>
                  <a:lnTo>
                    <a:pt x="1" y="1564"/>
                  </a:lnTo>
                  <a:lnTo>
                    <a:pt x="6897" y="3346"/>
                  </a:lnTo>
                  <a:lnTo>
                    <a:pt x="6898" y="178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4"/>
            <p:cNvSpPr/>
            <p:nvPr/>
          </p:nvSpPr>
          <p:spPr>
            <a:xfrm>
              <a:off x="3500000" y="3410500"/>
              <a:ext cx="77575" cy="138875"/>
            </a:xfrm>
            <a:custGeom>
              <a:avLst/>
              <a:gdLst/>
              <a:ahLst/>
              <a:cxnLst/>
              <a:rect l="l" t="t" r="r" b="b"/>
              <a:pathLst>
                <a:path w="3103" h="5555" extrusionOk="0">
                  <a:moveTo>
                    <a:pt x="2" y="1"/>
                  </a:moveTo>
                  <a:lnTo>
                    <a:pt x="1" y="1564"/>
                  </a:lnTo>
                  <a:lnTo>
                    <a:pt x="3100" y="5554"/>
                  </a:lnTo>
                  <a:lnTo>
                    <a:pt x="3103" y="3989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4"/>
            <p:cNvSpPr/>
            <p:nvPr/>
          </p:nvSpPr>
          <p:spPr>
            <a:xfrm>
              <a:off x="3577475" y="3297325"/>
              <a:ext cx="117350" cy="252050"/>
            </a:xfrm>
            <a:custGeom>
              <a:avLst/>
              <a:gdLst/>
              <a:ahLst/>
              <a:cxnLst/>
              <a:rect l="l" t="t" r="r" b="b"/>
              <a:pathLst>
                <a:path w="4694" h="10082" extrusionOk="0">
                  <a:moveTo>
                    <a:pt x="4694" y="0"/>
                  </a:moveTo>
                  <a:lnTo>
                    <a:pt x="4" y="8516"/>
                  </a:lnTo>
                  <a:lnTo>
                    <a:pt x="1" y="10081"/>
                  </a:lnTo>
                  <a:lnTo>
                    <a:pt x="4691" y="1566"/>
                  </a:lnTo>
                  <a:lnTo>
                    <a:pt x="4694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4"/>
            <p:cNvSpPr/>
            <p:nvPr/>
          </p:nvSpPr>
          <p:spPr>
            <a:xfrm>
              <a:off x="3327650" y="3297325"/>
              <a:ext cx="367175" cy="212900"/>
            </a:xfrm>
            <a:custGeom>
              <a:avLst/>
              <a:gdLst/>
              <a:ahLst/>
              <a:cxnLst/>
              <a:rect l="l" t="t" r="r" b="b"/>
              <a:pathLst>
                <a:path w="14687" h="8516" extrusionOk="0">
                  <a:moveTo>
                    <a:pt x="14687" y="0"/>
                  </a:moveTo>
                  <a:lnTo>
                    <a:pt x="0" y="2745"/>
                  </a:lnTo>
                  <a:lnTo>
                    <a:pt x="6896" y="4528"/>
                  </a:lnTo>
                  <a:lnTo>
                    <a:pt x="9997" y="8516"/>
                  </a:lnTo>
                  <a:lnTo>
                    <a:pt x="14687" y="0"/>
                  </a:ln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3" name="Google Shape;2773;p54"/>
          <p:cNvGrpSpPr/>
          <p:nvPr/>
        </p:nvGrpSpPr>
        <p:grpSpPr>
          <a:xfrm>
            <a:off x="2862050" y="3318525"/>
            <a:ext cx="367225" cy="223650"/>
            <a:chOff x="2099400" y="3318525"/>
            <a:chExt cx="367225" cy="223650"/>
          </a:xfrm>
        </p:grpSpPr>
        <p:sp>
          <p:nvSpPr>
            <p:cNvPr id="2774" name="Google Shape;2774;p54"/>
            <p:cNvSpPr/>
            <p:nvPr/>
          </p:nvSpPr>
          <p:spPr>
            <a:xfrm>
              <a:off x="2099400" y="3318525"/>
              <a:ext cx="367225" cy="223650"/>
            </a:xfrm>
            <a:custGeom>
              <a:avLst/>
              <a:gdLst/>
              <a:ahLst/>
              <a:cxnLst/>
              <a:rect l="l" t="t" r="r" b="b"/>
              <a:pathLst>
                <a:path w="14689" h="8946" extrusionOk="0">
                  <a:moveTo>
                    <a:pt x="8353" y="0"/>
                  </a:moveTo>
                  <a:lnTo>
                    <a:pt x="1" y="4853"/>
                  </a:lnTo>
                  <a:lnTo>
                    <a:pt x="1" y="4959"/>
                  </a:lnTo>
                  <a:lnTo>
                    <a:pt x="1" y="5182"/>
                  </a:lnTo>
                  <a:lnTo>
                    <a:pt x="1" y="5288"/>
                  </a:lnTo>
                  <a:lnTo>
                    <a:pt x="6338" y="8946"/>
                  </a:lnTo>
                  <a:lnTo>
                    <a:pt x="14689" y="4091"/>
                  </a:lnTo>
                  <a:lnTo>
                    <a:pt x="14689" y="3987"/>
                  </a:lnTo>
                  <a:lnTo>
                    <a:pt x="14564" y="3915"/>
                  </a:lnTo>
                  <a:lnTo>
                    <a:pt x="14564" y="3835"/>
                  </a:lnTo>
                  <a:lnTo>
                    <a:pt x="14689" y="3762"/>
                  </a:lnTo>
                  <a:lnTo>
                    <a:pt x="14689" y="3658"/>
                  </a:lnTo>
                  <a:lnTo>
                    <a:pt x="8353" y="0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4"/>
            <p:cNvSpPr/>
            <p:nvPr/>
          </p:nvSpPr>
          <p:spPr>
            <a:xfrm>
              <a:off x="2257800" y="3418175"/>
              <a:ext cx="208825" cy="124000"/>
            </a:xfrm>
            <a:custGeom>
              <a:avLst/>
              <a:gdLst/>
              <a:ahLst/>
              <a:cxnLst/>
              <a:rect l="l" t="t" r="r" b="b"/>
              <a:pathLst>
                <a:path w="8353" h="4960" extrusionOk="0">
                  <a:moveTo>
                    <a:pt x="8353" y="1"/>
                  </a:moveTo>
                  <a:lnTo>
                    <a:pt x="0" y="4855"/>
                  </a:lnTo>
                  <a:lnTo>
                    <a:pt x="0" y="4960"/>
                  </a:lnTo>
                  <a:lnTo>
                    <a:pt x="8353" y="105"/>
                  </a:lnTo>
                  <a:lnTo>
                    <a:pt x="8353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4"/>
            <p:cNvSpPr/>
            <p:nvPr/>
          </p:nvSpPr>
          <p:spPr>
            <a:xfrm>
              <a:off x="2099400" y="3448100"/>
              <a:ext cx="158425" cy="94075"/>
            </a:xfrm>
            <a:custGeom>
              <a:avLst/>
              <a:gdLst/>
              <a:ahLst/>
              <a:cxnLst/>
              <a:rect l="l" t="t" r="r" b="b"/>
              <a:pathLst>
                <a:path w="6337" h="3763" extrusionOk="0">
                  <a:moveTo>
                    <a:pt x="1" y="0"/>
                  </a:moveTo>
                  <a:lnTo>
                    <a:pt x="1" y="105"/>
                  </a:lnTo>
                  <a:lnTo>
                    <a:pt x="6336" y="3763"/>
                  </a:lnTo>
                  <a:lnTo>
                    <a:pt x="6336" y="36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4"/>
            <p:cNvSpPr/>
            <p:nvPr/>
          </p:nvSpPr>
          <p:spPr>
            <a:xfrm>
              <a:off x="2099400" y="3326725"/>
              <a:ext cx="367225" cy="212850"/>
            </a:xfrm>
            <a:custGeom>
              <a:avLst/>
              <a:gdLst/>
              <a:ahLst/>
              <a:cxnLst/>
              <a:rect l="l" t="t" r="r" b="b"/>
              <a:pathLst>
                <a:path w="14689" h="8514" extrusionOk="0">
                  <a:moveTo>
                    <a:pt x="8353" y="1"/>
                  </a:moveTo>
                  <a:lnTo>
                    <a:pt x="1" y="4855"/>
                  </a:lnTo>
                  <a:lnTo>
                    <a:pt x="6336" y="8513"/>
                  </a:lnTo>
                  <a:lnTo>
                    <a:pt x="14689" y="3659"/>
                  </a:lnTo>
                  <a:lnTo>
                    <a:pt x="8353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4"/>
            <p:cNvSpPr/>
            <p:nvPr/>
          </p:nvSpPr>
          <p:spPr>
            <a:xfrm>
              <a:off x="2099400" y="3318525"/>
              <a:ext cx="367225" cy="215450"/>
            </a:xfrm>
            <a:custGeom>
              <a:avLst/>
              <a:gdLst/>
              <a:ahLst/>
              <a:cxnLst/>
              <a:rect l="l" t="t" r="r" b="b"/>
              <a:pathLst>
                <a:path w="14689" h="8618" extrusionOk="0">
                  <a:moveTo>
                    <a:pt x="8353" y="0"/>
                  </a:moveTo>
                  <a:lnTo>
                    <a:pt x="1" y="4853"/>
                  </a:lnTo>
                  <a:lnTo>
                    <a:pt x="1" y="4959"/>
                  </a:lnTo>
                  <a:lnTo>
                    <a:pt x="6336" y="8617"/>
                  </a:lnTo>
                  <a:lnTo>
                    <a:pt x="14689" y="3762"/>
                  </a:lnTo>
                  <a:lnTo>
                    <a:pt x="14689" y="3658"/>
                  </a:lnTo>
                  <a:lnTo>
                    <a:pt x="8353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4"/>
            <p:cNvSpPr/>
            <p:nvPr/>
          </p:nvSpPr>
          <p:spPr>
            <a:xfrm>
              <a:off x="2099400" y="3318525"/>
              <a:ext cx="367225" cy="212800"/>
            </a:xfrm>
            <a:custGeom>
              <a:avLst/>
              <a:gdLst/>
              <a:ahLst/>
              <a:cxnLst/>
              <a:rect l="l" t="t" r="r" b="b"/>
              <a:pathLst>
                <a:path w="14689" h="8512" extrusionOk="0">
                  <a:moveTo>
                    <a:pt x="8353" y="0"/>
                  </a:moveTo>
                  <a:lnTo>
                    <a:pt x="1" y="4853"/>
                  </a:lnTo>
                  <a:lnTo>
                    <a:pt x="6336" y="8511"/>
                  </a:lnTo>
                  <a:lnTo>
                    <a:pt x="14689" y="3658"/>
                  </a:lnTo>
                  <a:lnTo>
                    <a:pt x="8353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4"/>
            <p:cNvSpPr/>
            <p:nvPr/>
          </p:nvSpPr>
          <p:spPr>
            <a:xfrm>
              <a:off x="2102475" y="3412725"/>
              <a:ext cx="361075" cy="125450"/>
            </a:xfrm>
            <a:custGeom>
              <a:avLst/>
              <a:gdLst/>
              <a:ahLst/>
              <a:cxnLst/>
              <a:rect l="l" t="t" r="r" b="b"/>
              <a:pathLst>
                <a:path w="14443" h="5018" extrusionOk="0">
                  <a:moveTo>
                    <a:pt x="14443" y="1"/>
                  </a:moveTo>
                  <a:lnTo>
                    <a:pt x="6230" y="4774"/>
                  </a:lnTo>
                  <a:lnTo>
                    <a:pt x="1" y="1177"/>
                  </a:lnTo>
                  <a:lnTo>
                    <a:pt x="1" y="1422"/>
                  </a:lnTo>
                  <a:lnTo>
                    <a:pt x="6230" y="5018"/>
                  </a:lnTo>
                  <a:lnTo>
                    <a:pt x="14441" y="246"/>
                  </a:lnTo>
                  <a:lnTo>
                    <a:pt x="14443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4"/>
            <p:cNvSpPr/>
            <p:nvPr/>
          </p:nvSpPr>
          <p:spPr>
            <a:xfrm>
              <a:off x="2258225" y="3412725"/>
              <a:ext cx="205325" cy="125450"/>
            </a:xfrm>
            <a:custGeom>
              <a:avLst/>
              <a:gdLst/>
              <a:ahLst/>
              <a:cxnLst/>
              <a:rect l="l" t="t" r="r" b="b"/>
              <a:pathLst>
                <a:path w="8213" h="5018" extrusionOk="0">
                  <a:moveTo>
                    <a:pt x="8213" y="1"/>
                  </a:moveTo>
                  <a:lnTo>
                    <a:pt x="0" y="4774"/>
                  </a:lnTo>
                  <a:lnTo>
                    <a:pt x="0" y="5018"/>
                  </a:lnTo>
                  <a:lnTo>
                    <a:pt x="8211" y="246"/>
                  </a:lnTo>
                  <a:lnTo>
                    <a:pt x="8213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4"/>
            <p:cNvSpPr/>
            <p:nvPr/>
          </p:nvSpPr>
          <p:spPr>
            <a:xfrm>
              <a:off x="2102475" y="3442150"/>
              <a:ext cx="155775" cy="96025"/>
            </a:xfrm>
            <a:custGeom>
              <a:avLst/>
              <a:gdLst/>
              <a:ahLst/>
              <a:cxnLst/>
              <a:rect l="l" t="t" r="r" b="b"/>
              <a:pathLst>
                <a:path w="6231" h="3841" extrusionOk="0">
                  <a:moveTo>
                    <a:pt x="1" y="0"/>
                  </a:moveTo>
                  <a:lnTo>
                    <a:pt x="1" y="245"/>
                  </a:lnTo>
                  <a:lnTo>
                    <a:pt x="6230" y="3841"/>
                  </a:lnTo>
                  <a:lnTo>
                    <a:pt x="6230" y="35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4"/>
            <p:cNvSpPr/>
            <p:nvPr/>
          </p:nvSpPr>
          <p:spPr>
            <a:xfrm>
              <a:off x="2257800" y="3409975"/>
              <a:ext cx="208825" cy="124000"/>
            </a:xfrm>
            <a:custGeom>
              <a:avLst/>
              <a:gdLst/>
              <a:ahLst/>
              <a:cxnLst/>
              <a:rect l="l" t="t" r="r" b="b"/>
              <a:pathLst>
                <a:path w="8353" h="4960" extrusionOk="0">
                  <a:moveTo>
                    <a:pt x="8353" y="0"/>
                  </a:moveTo>
                  <a:lnTo>
                    <a:pt x="0" y="4853"/>
                  </a:lnTo>
                  <a:lnTo>
                    <a:pt x="0" y="4959"/>
                  </a:lnTo>
                  <a:lnTo>
                    <a:pt x="8353" y="104"/>
                  </a:lnTo>
                  <a:lnTo>
                    <a:pt x="8353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4"/>
            <p:cNvSpPr/>
            <p:nvPr/>
          </p:nvSpPr>
          <p:spPr>
            <a:xfrm>
              <a:off x="2099400" y="3439850"/>
              <a:ext cx="158425" cy="94125"/>
            </a:xfrm>
            <a:custGeom>
              <a:avLst/>
              <a:gdLst/>
              <a:ahLst/>
              <a:cxnLst/>
              <a:rect l="l" t="t" r="r" b="b"/>
              <a:pathLst>
                <a:path w="6337" h="3765" extrusionOk="0">
                  <a:moveTo>
                    <a:pt x="1" y="0"/>
                  </a:moveTo>
                  <a:lnTo>
                    <a:pt x="1" y="106"/>
                  </a:lnTo>
                  <a:lnTo>
                    <a:pt x="6336" y="3764"/>
                  </a:lnTo>
                  <a:lnTo>
                    <a:pt x="6336" y="36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4"/>
            <p:cNvSpPr/>
            <p:nvPr/>
          </p:nvSpPr>
          <p:spPr>
            <a:xfrm>
              <a:off x="2099400" y="3442150"/>
              <a:ext cx="2475" cy="7850"/>
            </a:xfrm>
            <a:custGeom>
              <a:avLst/>
              <a:gdLst/>
              <a:ahLst/>
              <a:cxnLst/>
              <a:rect l="l" t="t" r="r" b="b"/>
              <a:pathLst>
                <a:path w="99" h="314" extrusionOk="0">
                  <a:moveTo>
                    <a:pt x="1" y="0"/>
                  </a:moveTo>
                  <a:lnTo>
                    <a:pt x="1" y="14"/>
                  </a:lnTo>
                  <a:lnTo>
                    <a:pt x="1" y="238"/>
                  </a:lnTo>
                  <a:lnTo>
                    <a:pt x="99" y="314"/>
                  </a:lnTo>
                  <a:lnTo>
                    <a:pt x="99" y="3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4"/>
            <p:cNvSpPr/>
            <p:nvPr/>
          </p:nvSpPr>
          <p:spPr>
            <a:xfrm>
              <a:off x="2239700" y="3501050"/>
              <a:ext cx="30175" cy="18625"/>
            </a:xfrm>
            <a:custGeom>
              <a:avLst/>
              <a:gdLst/>
              <a:ahLst/>
              <a:cxnLst/>
              <a:rect l="l" t="t" r="r" b="b"/>
              <a:pathLst>
                <a:path w="1207" h="745" extrusionOk="0">
                  <a:moveTo>
                    <a:pt x="541" y="1"/>
                  </a:moveTo>
                  <a:cubicBezTo>
                    <a:pt x="474" y="7"/>
                    <a:pt x="409" y="18"/>
                    <a:pt x="345" y="35"/>
                  </a:cubicBezTo>
                  <a:cubicBezTo>
                    <a:pt x="279" y="52"/>
                    <a:pt x="217" y="78"/>
                    <a:pt x="159" y="112"/>
                  </a:cubicBezTo>
                  <a:cubicBezTo>
                    <a:pt x="120" y="133"/>
                    <a:pt x="85" y="161"/>
                    <a:pt x="53" y="191"/>
                  </a:cubicBezTo>
                  <a:cubicBezTo>
                    <a:pt x="30" y="216"/>
                    <a:pt x="13" y="245"/>
                    <a:pt x="7" y="278"/>
                  </a:cubicBezTo>
                  <a:cubicBezTo>
                    <a:pt x="1" y="307"/>
                    <a:pt x="7" y="337"/>
                    <a:pt x="22" y="362"/>
                  </a:cubicBezTo>
                  <a:cubicBezTo>
                    <a:pt x="45" y="396"/>
                    <a:pt x="74" y="422"/>
                    <a:pt x="110" y="440"/>
                  </a:cubicBezTo>
                  <a:cubicBezTo>
                    <a:pt x="142" y="459"/>
                    <a:pt x="176" y="473"/>
                    <a:pt x="211" y="480"/>
                  </a:cubicBezTo>
                  <a:cubicBezTo>
                    <a:pt x="242" y="487"/>
                    <a:pt x="273" y="490"/>
                    <a:pt x="302" y="490"/>
                  </a:cubicBezTo>
                  <a:cubicBezTo>
                    <a:pt x="308" y="490"/>
                    <a:pt x="314" y="490"/>
                    <a:pt x="320" y="490"/>
                  </a:cubicBezTo>
                  <a:cubicBezTo>
                    <a:pt x="362" y="486"/>
                    <a:pt x="403" y="480"/>
                    <a:pt x="443" y="470"/>
                  </a:cubicBezTo>
                  <a:cubicBezTo>
                    <a:pt x="488" y="459"/>
                    <a:pt x="537" y="445"/>
                    <a:pt x="591" y="427"/>
                  </a:cubicBezTo>
                  <a:cubicBezTo>
                    <a:pt x="637" y="410"/>
                    <a:pt x="678" y="397"/>
                    <a:pt x="715" y="385"/>
                  </a:cubicBezTo>
                  <a:cubicBezTo>
                    <a:pt x="749" y="374"/>
                    <a:pt x="783" y="367"/>
                    <a:pt x="818" y="360"/>
                  </a:cubicBezTo>
                  <a:cubicBezTo>
                    <a:pt x="836" y="356"/>
                    <a:pt x="855" y="354"/>
                    <a:pt x="873" y="354"/>
                  </a:cubicBezTo>
                  <a:cubicBezTo>
                    <a:pt x="882" y="354"/>
                    <a:pt x="892" y="355"/>
                    <a:pt x="901" y="356"/>
                  </a:cubicBezTo>
                  <a:cubicBezTo>
                    <a:pt x="927" y="357"/>
                    <a:pt x="950" y="365"/>
                    <a:pt x="972" y="377"/>
                  </a:cubicBezTo>
                  <a:cubicBezTo>
                    <a:pt x="1007" y="397"/>
                    <a:pt x="1021" y="422"/>
                    <a:pt x="1010" y="450"/>
                  </a:cubicBezTo>
                  <a:cubicBezTo>
                    <a:pt x="999" y="476"/>
                    <a:pt x="968" y="505"/>
                    <a:pt x="916" y="536"/>
                  </a:cubicBezTo>
                  <a:cubicBezTo>
                    <a:pt x="882" y="556"/>
                    <a:pt x="847" y="571"/>
                    <a:pt x="810" y="583"/>
                  </a:cubicBezTo>
                  <a:cubicBezTo>
                    <a:pt x="773" y="597"/>
                    <a:pt x="736" y="608"/>
                    <a:pt x="698" y="617"/>
                  </a:cubicBezTo>
                  <a:cubicBezTo>
                    <a:pt x="664" y="625"/>
                    <a:pt x="630" y="632"/>
                    <a:pt x="595" y="635"/>
                  </a:cubicBezTo>
                  <a:cubicBezTo>
                    <a:pt x="569" y="640"/>
                    <a:pt x="543" y="642"/>
                    <a:pt x="515" y="642"/>
                  </a:cubicBezTo>
                  <a:lnTo>
                    <a:pt x="571" y="745"/>
                  </a:lnTo>
                  <a:cubicBezTo>
                    <a:pt x="655" y="738"/>
                    <a:pt x="738" y="723"/>
                    <a:pt x="819" y="698"/>
                  </a:cubicBezTo>
                  <a:cubicBezTo>
                    <a:pt x="895" y="677"/>
                    <a:pt x="968" y="646"/>
                    <a:pt x="1036" y="608"/>
                  </a:cubicBezTo>
                  <a:cubicBezTo>
                    <a:pt x="1074" y="585"/>
                    <a:pt x="1110" y="559"/>
                    <a:pt x="1142" y="529"/>
                  </a:cubicBezTo>
                  <a:cubicBezTo>
                    <a:pt x="1168" y="506"/>
                    <a:pt x="1187" y="479"/>
                    <a:pt x="1197" y="447"/>
                  </a:cubicBezTo>
                  <a:cubicBezTo>
                    <a:pt x="1207" y="419"/>
                    <a:pt x="1203" y="390"/>
                    <a:pt x="1188" y="364"/>
                  </a:cubicBezTo>
                  <a:cubicBezTo>
                    <a:pt x="1167" y="331"/>
                    <a:pt x="1137" y="304"/>
                    <a:pt x="1101" y="285"/>
                  </a:cubicBezTo>
                  <a:cubicBezTo>
                    <a:pt x="1064" y="264"/>
                    <a:pt x="1024" y="248"/>
                    <a:pt x="982" y="241"/>
                  </a:cubicBezTo>
                  <a:cubicBezTo>
                    <a:pt x="953" y="235"/>
                    <a:pt x="922" y="232"/>
                    <a:pt x="891" y="232"/>
                  </a:cubicBezTo>
                  <a:cubicBezTo>
                    <a:pt x="881" y="232"/>
                    <a:pt x="870" y="232"/>
                    <a:pt x="859" y="233"/>
                  </a:cubicBezTo>
                  <a:cubicBezTo>
                    <a:pt x="813" y="238"/>
                    <a:pt x="769" y="245"/>
                    <a:pt x="726" y="258"/>
                  </a:cubicBezTo>
                  <a:cubicBezTo>
                    <a:pt x="678" y="270"/>
                    <a:pt x="627" y="287"/>
                    <a:pt x="574" y="305"/>
                  </a:cubicBezTo>
                  <a:cubicBezTo>
                    <a:pt x="531" y="321"/>
                    <a:pt x="491" y="333"/>
                    <a:pt x="457" y="344"/>
                  </a:cubicBezTo>
                  <a:cubicBezTo>
                    <a:pt x="428" y="353"/>
                    <a:pt x="395" y="360"/>
                    <a:pt x="365" y="367"/>
                  </a:cubicBezTo>
                  <a:cubicBezTo>
                    <a:pt x="349" y="369"/>
                    <a:pt x="334" y="370"/>
                    <a:pt x="319" y="370"/>
                  </a:cubicBezTo>
                  <a:cubicBezTo>
                    <a:pt x="310" y="370"/>
                    <a:pt x="300" y="369"/>
                    <a:pt x="291" y="368"/>
                  </a:cubicBezTo>
                  <a:cubicBezTo>
                    <a:pt x="269" y="365"/>
                    <a:pt x="248" y="357"/>
                    <a:pt x="228" y="347"/>
                  </a:cubicBezTo>
                  <a:cubicBezTo>
                    <a:pt x="191" y="325"/>
                    <a:pt x="176" y="301"/>
                    <a:pt x="182" y="273"/>
                  </a:cubicBezTo>
                  <a:cubicBezTo>
                    <a:pt x="188" y="245"/>
                    <a:pt x="219" y="216"/>
                    <a:pt x="274" y="182"/>
                  </a:cubicBezTo>
                  <a:cubicBezTo>
                    <a:pt x="302" y="167"/>
                    <a:pt x="329" y="155"/>
                    <a:pt x="357" y="144"/>
                  </a:cubicBezTo>
                  <a:cubicBezTo>
                    <a:pt x="386" y="133"/>
                    <a:pt x="417" y="125"/>
                    <a:pt x="446" y="118"/>
                  </a:cubicBezTo>
                  <a:cubicBezTo>
                    <a:pt x="474" y="112"/>
                    <a:pt x="500" y="107"/>
                    <a:pt x="528" y="104"/>
                  </a:cubicBezTo>
                  <a:cubicBezTo>
                    <a:pt x="549" y="101"/>
                    <a:pt x="569" y="99"/>
                    <a:pt x="591" y="99"/>
                  </a:cubicBezTo>
                  <a:lnTo>
                    <a:pt x="54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4"/>
            <p:cNvSpPr/>
            <p:nvPr/>
          </p:nvSpPr>
          <p:spPr>
            <a:xfrm>
              <a:off x="2255150" y="3487475"/>
              <a:ext cx="38800" cy="22175"/>
            </a:xfrm>
            <a:custGeom>
              <a:avLst/>
              <a:gdLst/>
              <a:ahLst/>
              <a:cxnLst/>
              <a:rect l="l" t="t" r="r" b="b"/>
              <a:pathLst>
                <a:path w="1552" h="887" extrusionOk="0">
                  <a:moveTo>
                    <a:pt x="679" y="0"/>
                  </a:moveTo>
                  <a:lnTo>
                    <a:pt x="532" y="85"/>
                  </a:lnTo>
                  <a:lnTo>
                    <a:pt x="573" y="572"/>
                  </a:lnTo>
                  <a:lnTo>
                    <a:pt x="134" y="318"/>
                  </a:lnTo>
                  <a:lnTo>
                    <a:pt x="0" y="395"/>
                  </a:lnTo>
                  <a:lnTo>
                    <a:pt x="853" y="887"/>
                  </a:lnTo>
                  <a:lnTo>
                    <a:pt x="986" y="810"/>
                  </a:lnTo>
                  <a:lnTo>
                    <a:pt x="728" y="661"/>
                  </a:lnTo>
                  <a:lnTo>
                    <a:pt x="724" y="507"/>
                  </a:lnTo>
                  <a:lnTo>
                    <a:pt x="1403" y="567"/>
                  </a:lnTo>
                  <a:lnTo>
                    <a:pt x="1552" y="481"/>
                  </a:lnTo>
                  <a:lnTo>
                    <a:pt x="722" y="412"/>
                  </a:lnTo>
                  <a:lnTo>
                    <a:pt x="679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4"/>
            <p:cNvSpPr/>
            <p:nvPr/>
          </p:nvSpPr>
          <p:spPr>
            <a:xfrm>
              <a:off x="2274800" y="3477600"/>
              <a:ext cx="35900" cy="20600"/>
            </a:xfrm>
            <a:custGeom>
              <a:avLst/>
              <a:gdLst/>
              <a:ahLst/>
              <a:cxnLst/>
              <a:rect l="l" t="t" r="r" b="b"/>
              <a:pathLst>
                <a:path w="1436" h="824" extrusionOk="0">
                  <a:moveTo>
                    <a:pt x="572" y="0"/>
                  </a:moveTo>
                  <a:lnTo>
                    <a:pt x="1" y="332"/>
                  </a:lnTo>
                  <a:lnTo>
                    <a:pt x="855" y="824"/>
                  </a:lnTo>
                  <a:lnTo>
                    <a:pt x="1436" y="487"/>
                  </a:lnTo>
                  <a:lnTo>
                    <a:pt x="1317" y="418"/>
                  </a:lnTo>
                  <a:lnTo>
                    <a:pt x="869" y="678"/>
                  </a:lnTo>
                  <a:lnTo>
                    <a:pt x="608" y="527"/>
                  </a:lnTo>
                  <a:lnTo>
                    <a:pt x="987" y="308"/>
                  </a:lnTo>
                  <a:lnTo>
                    <a:pt x="875" y="243"/>
                  </a:lnTo>
                  <a:lnTo>
                    <a:pt x="497" y="463"/>
                  </a:lnTo>
                  <a:lnTo>
                    <a:pt x="254" y="323"/>
                  </a:lnTo>
                  <a:lnTo>
                    <a:pt x="691" y="6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4"/>
            <p:cNvSpPr/>
            <p:nvPr/>
          </p:nvSpPr>
          <p:spPr>
            <a:xfrm>
              <a:off x="2290850" y="3466375"/>
              <a:ext cx="31825" cy="18425"/>
            </a:xfrm>
            <a:custGeom>
              <a:avLst/>
              <a:gdLst/>
              <a:ahLst/>
              <a:cxnLst/>
              <a:rect l="l" t="t" r="r" b="b"/>
              <a:pathLst>
                <a:path w="1273" h="737" extrusionOk="0">
                  <a:moveTo>
                    <a:pt x="701" y="1"/>
                  </a:moveTo>
                  <a:lnTo>
                    <a:pt x="1" y="408"/>
                  </a:lnTo>
                  <a:lnTo>
                    <a:pt x="121" y="477"/>
                  </a:lnTo>
                  <a:lnTo>
                    <a:pt x="403" y="313"/>
                  </a:lnTo>
                  <a:lnTo>
                    <a:pt x="1138" y="737"/>
                  </a:lnTo>
                  <a:lnTo>
                    <a:pt x="1273" y="658"/>
                  </a:lnTo>
                  <a:lnTo>
                    <a:pt x="539" y="234"/>
                  </a:lnTo>
                  <a:lnTo>
                    <a:pt x="820" y="70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4"/>
            <p:cNvSpPr/>
            <p:nvPr/>
          </p:nvSpPr>
          <p:spPr>
            <a:xfrm>
              <a:off x="2314675" y="3457725"/>
              <a:ext cx="30100" cy="17150"/>
            </a:xfrm>
            <a:custGeom>
              <a:avLst/>
              <a:gdLst/>
              <a:ahLst/>
              <a:cxnLst/>
              <a:rect l="l" t="t" r="r" b="b"/>
              <a:pathLst>
                <a:path w="1204" h="686" extrusionOk="0">
                  <a:moveTo>
                    <a:pt x="533" y="0"/>
                  </a:moveTo>
                  <a:cubicBezTo>
                    <a:pt x="496" y="0"/>
                    <a:pt x="459" y="3"/>
                    <a:pt x="423" y="7"/>
                  </a:cubicBezTo>
                  <a:cubicBezTo>
                    <a:pt x="335" y="20"/>
                    <a:pt x="249" y="49"/>
                    <a:pt x="174" y="93"/>
                  </a:cubicBezTo>
                  <a:cubicBezTo>
                    <a:pt x="109" y="132"/>
                    <a:pt x="63" y="172"/>
                    <a:pt x="37" y="215"/>
                  </a:cubicBezTo>
                  <a:cubicBezTo>
                    <a:pt x="13" y="255"/>
                    <a:pt x="0" y="301"/>
                    <a:pt x="7" y="347"/>
                  </a:cubicBezTo>
                  <a:cubicBezTo>
                    <a:pt x="11" y="393"/>
                    <a:pt x="31" y="437"/>
                    <a:pt x="62" y="473"/>
                  </a:cubicBezTo>
                  <a:cubicBezTo>
                    <a:pt x="97" y="516"/>
                    <a:pt x="140" y="551"/>
                    <a:pt x="188" y="577"/>
                  </a:cubicBezTo>
                  <a:cubicBezTo>
                    <a:pt x="248" y="611"/>
                    <a:pt x="311" y="636"/>
                    <a:pt x="378" y="652"/>
                  </a:cubicBezTo>
                  <a:cubicBezTo>
                    <a:pt x="450" y="671"/>
                    <a:pt x="526" y="683"/>
                    <a:pt x="603" y="685"/>
                  </a:cubicBezTo>
                  <a:cubicBezTo>
                    <a:pt x="617" y="685"/>
                    <a:pt x="632" y="686"/>
                    <a:pt x="647" y="686"/>
                  </a:cubicBezTo>
                  <a:cubicBezTo>
                    <a:pt x="708" y="686"/>
                    <a:pt x="769" y="680"/>
                    <a:pt x="830" y="669"/>
                  </a:cubicBezTo>
                  <a:cubicBezTo>
                    <a:pt x="901" y="657"/>
                    <a:pt x="970" y="632"/>
                    <a:pt x="1033" y="596"/>
                  </a:cubicBezTo>
                  <a:cubicBezTo>
                    <a:pt x="1065" y="577"/>
                    <a:pt x="1094" y="556"/>
                    <a:pt x="1122" y="530"/>
                  </a:cubicBezTo>
                  <a:cubicBezTo>
                    <a:pt x="1145" y="507"/>
                    <a:pt x="1165" y="479"/>
                    <a:pt x="1180" y="450"/>
                  </a:cubicBezTo>
                  <a:cubicBezTo>
                    <a:pt x="1194" y="424"/>
                    <a:pt x="1202" y="394"/>
                    <a:pt x="1203" y="365"/>
                  </a:cubicBezTo>
                  <a:cubicBezTo>
                    <a:pt x="1202" y="336"/>
                    <a:pt x="1192" y="307"/>
                    <a:pt x="1176" y="284"/>
                  </a:cubicBezTo>
                  <a:lnTo>
                    <a:pt x="1002" y="311"/>
                  </a:lnTo>
                  <a:cubicBezTo>
                    <a:pt x="1014" y="330"/>
                    <a:pt x="1022" y="351"/>
                    <a:pt x="1022" y="373"/>
                  </a:cubicBezTo>
                  <a:cubicBezTo>
                    <a:pt x="1024" y="393"/>
                    <a:pt x="1019" y="413"/>
                    <a:pt x="1010" y="431"/>
                  </a:cubicBezTo>
                  <a:cubicBezTo>
                    <a:pt x="1000" y="451"/>
                    <a:pt x="988" y="468"/>
                    <a:pt x="971" y="482"/>
                  </a:cubicBezTo>
                  <a:cubicBezTo>
                    <a:pt x="954" y="499"/>
                    <a:pt x="936" y="513"/>
                    <a:pt x="916" y="523"/>
                  </a:cubicBezTo>
                  <a:cubicBezTo>
                    <a:pt x="873" y="548"/>
                    <a:pt x="828" y="565"/>
                    <a:pt x="779" y="573"/>
                  </a:cubicBezTo>
                  <a:cubicBezTo>
                    <a:pt x="739" y="580"/>
                    <a:pt x="698" y="584"/>
                    <a:pt x="657" y="584"/>
                  </a:cubicBezTo>
                  <a:cubicBezTo>
                    <a:pt x="646" y="584"/>
                    <a:pt x="635" y="584"/>
                    <a:pt x="624" y="583"/>
                  </a:cubicBezTo>
                  <a:cubicBezTo>
                    <a:pt x="572" y="580"/>
                    <a:pt x="520" y="573"/>
                    <a:pt x="467" y="559"/>
                  </a:cubicBezTo>
                  <a:cubicBezTo>
                    <a:pt x="420" y="545"/>
                    <a:pt x="372" y="526"/>
                    <a:pt x="329" y="500"/>
                  </a:cubicBezTo>
                  <a:cubicBezTo>
                    <a:pt x="294" y="482"/>
                    <a:pt x="263" y="457"/>
                    <a:pt x="235" y="427"/>
                  </a:cubicBezTo>
                  <a:cubicBezTo>
                    <a:pt x="212" y="402"/>
                    <a:pt x="195" y="373"/>
                    <a:pt x="188" y="339"/>
                  </a:cubicBezTo>
                  <a:cubicBezTo>
                    <a:pt x="180" y="310"/>
                    <a:pt x="185" y="278"/>
                    <a:pt x="200" y="250"/>
                  </a:cubicBezTo>
                  <a:cubicBezTo>
                    <a:pt x="222" y="213"/>
                    <a:pt x="252" y="185"/>
                    <a:pt x="289" y="165"/>
                  </a:cubicBezTo>
                  <a:cubicBezTo>
                    <a:pt x="312" y="153"/>
                    <a:pt x="335" y="142"/>
                    <a:pt x="358" y="133"/>
                  </a:cubicBezTo>
                  <a:cubicBezTo>
                    <a:pt x="386" y="124"/>
                    <a:pt x="414" y="116"/>
                    <a:pt x="443" y="110"/>
                  </a:cubicBezTo>
                  <a:cubicBezTo>
                    <a:pt x="475" y="106"/>
                    <a:pt x="507" y="102"/>
                    <a:pt x="540" y="102"/>
                  </a:cubicBezTo>
                  <a:cubicBezTo>
                    <a:pt x="576" y="104"/>
                    <a:pt x="612" y="107"/>
                    <a:pt x="647" y="115"/>
                  </a:cubicBezTo>
                  <a:lnTo>
                    <a:pt x="682" y="13"/>
                  </a:lnTo>
                  <a:cubicBezTo>
                    <a:pt x="633" y="5"/>
                    <a:pt x="583" y="0"/>
                    <a:pt x="533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4"/>
            <p:cNvSpPr/>
            <p:nvPr/>
          </p:nvSpPr>
          <p:spPr>
            <a:xfrm>
              <a:off x="2330600" y="3443350"/>
              <a:ext cx="38750" cy="22450"/>
            </a:xfrm>
            <a:custGeom>
              <a:avLst/>
              <a:gdLst/>
              <a:ahLst/>
              <a:cxnLst/>
              <a:rect l="l" t="t" r="r" b="b"/>
              <a:pathLst>
                <a:path w="1550" h="898" extrusionOk="0">
                  <a:moveTo>
                    <a:pt x="697" y="0"/>
                  </a:moveTo>
                  <a:lnTo>
                    <a:pt x="562" y="78"/>
                  </a:lnTo>
                  <a:lnTo>
                    <a:pt x="918" y="286"/>
                  </a:lnTo>
                  <a:lnTo>
                    <a:pt x="493" y="533"/>
                  </a:lnTo>
                  <a:lnTo>
                    <a:pt x="135" y="327"/>
                  </a:lnTo>
                  <a:lnTo>
                    <a:pt x="1" y="406"/>
                  </a:lnTo>
                  <a:lnTo>
                    <a:pt x="854" y="897"/>
                  </a:lnTo>
                  <a:lnTo>
                    <a:pt x="987" y="820"/>
                  </a:lnTo>
                  <a:lnTo>
                    <a:pt x="612" y="602"/>
                  </a:lnTo>
                  <a:lnTo>
                    <a:pt x="1039" y="355"/>
                  </a:lnTo>
                  <a:lnTo>
                    <a:pt x="1414" y="571"/>
                  </a:lnTo>
                  <a:lnTo>
                    <a:pt x="1549" y="493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2" name="Google Shape;2792;p54"/>
          <p:cNvGrpSpPr/>
          <p:nvPr/>
        </p:nvGrpSpPr>
        <p:grpSpPr>
          <a:xfrm>
            <a:off x="1633850" y="3304950"/>
            <a:ext cx="367225" cy="242025"/>
            <a:chOff x="871200" y="3304950"/>
            <a:chExt cx="367225" cy="242025"/>
          </a:xfrm>
        </p:grpSpPr>
        <p:sp>
          <p:nvSpPr>
            <p:cNvPr id="2793" name="Google Shape;2793;p54"/>
            <p:cNvSpPr/>
            <p:nvPr/>
          </p:nvSpPr>
          <p:spPr>
            <a:xfrm>
              <a:off x="933875" y="3304950"/>
              <a:ext cx="304550" cy="175850"/>
            </a:xfrm>
            <a:custGeom>
              <a:avLst/>
              <a:gdLst/>
              <a:ahLst/>
              <a:cxnLst/>
              <a:rect l="l" t="t" r="r" b="b"/>
              <a:pathLst>
                <a:path w="12182" h="7034" extrusionOk="0">
                  <a:moveTo>
                    <a:pt x="1" y="1"/>
                  </a:moveTo>
                  <a:lnTo>
                    <a:pt x="41" y="7034"/>
                  </a:lnTo>
                  <a:lnTo>
                    <a:pt x="12182" y="7034"/>
                  </a:lnTo>
                  <a:lnTo>
                    <a:pt x="12182" y="5562"/>
                  </a:lnTo>
                  <a:lnTo>
                    <a:pt x="2573" y="5562"/>
                  </a:lnTo>
                  <a:lnTo>
                    <a:pt x="2542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4"/>
            <p:cNvSpPr/>
            <p:nvPr/>
          </p:nvSpPr>
          <p:spPr>
            <a:xfrm>
              <a:off x="871200" y="3341375"/>
              <a:ext cx="304550" cy="175850"/>
            </a:xfrm>
            <a:custGeom>
              <a:avLst/>
              <a:gdLst/>
              <a:ahLst/>
              <a:cxnLst/>
              <a:rect l="l" t="t" r="r" b="b"/>
              <a:pathLst>
                <a:path w="12182" h="7034" extrusionOk="0">
                  <a:moveTo>
                    <a:pt x="1" y="0"/>
                  </a:moveTo>
                  <a:lnTo>
                    <a:pt x="8" y="1472"/>
                  </a:lnTo>
                  <a:lnTo>
                    <a:pt x="9610" y="1472"/>
                  </a:lnTo>
                  <a:lnTo>
                    <a:pt x="9625" y="4105"/>
                  </a:lnTo>
                  <a:lnTo>
                    <a:pt x="9633" y="5577"/>
                  </a:lnTo>
                  <a:lnTo>
                    <a:pt x="9641" y="7033"/>
                  </a:lnTo>
                  <a:lnTo>
                    <a:pt x="12182" y="7033"/>
                  </a:lnTo>
                  <a:lnTo>
                    <a:pt x="12174" y="5577"/>
                  </a:lnTo>
                  <a:lnTo>
                    <a:pt x="12165" y="4105"/>
                  </a:lnTo>
                  <a:lnTo>
                    <a:pt x="12142" y="0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4"/>
            <p:cNvSpPr/>
            <p:nvPr/>
          </p:nvSpPr>
          <p:spPr>
            <a:xfrm>
              <a:off x="915475" y="3401775"/>
              <a:ext cx="242075" cy="145200"/>
            </a:xfrm>
            <a:custGeom>
              <a:avLst/>
              <a:gdLst/>
              <a:ahLst/>
              <a:cxnLst/>
              <a:rect l="l" t="t" r="r" b="b"/>
              <a:pathLst>
                <a:path w="9683" h="5808" extrusionOk="0">
                  <a:moveTo>
                    <a:pt x="9174" y="1"/>
                  </a:moveTo>
                  <a:cubicBezTo>
                    <a:pt x="9125" y="1"/>
                    <a:pt x="9077" y="4"/>
                    <a:pt x="9030" y="12"/>
                  </a:cubicBezTo>
                  <a:cubicBezTo>
                    <a:pt x="8956" y="24"/>
                    <a:pt x="8884" y="48"/>
                    <a:pt x="8818" y="85"/>
                  </a:cubicBezTo>
                  <a:cubicBezTo>
                    <a:pt x="8805" y="93"/>
                    <a:pt x="8795" y="101"/>
                    <a:pt x="8784" y="108"/>
                  </a:cubicBezTo>
                  <a:cubicBezTo>
                    <a:pt x="8778" y="111"/>
                    <a:pt x="8775" y="114"/>
                    <a:pt x="8768" y="119"/>
                  </a:cubicBezTo>
                  <a:cubicBezTo>
                    <a:pt x="8764" y="124"/>
                    <a:pt x="8758" y="127"/>
                    <a:pt x="8753" y="131"/>
                  </a:cubicBezTo>
                  <a:cubicBezTo>
                    <a:pt x="8748" y="136"/>
                    <a:pt x="8741" y="144"/>
                    <a:pt x="8736" y="148"/>
                  </a:cubicBezTo>
                  <a:cubicBezTo>
                    <a:pt x="8733" y="151"/>
                    <a:pt x="8730" y="153"/>
                    <a:pt x="8728" y="156"/>
                  </a:cubicBezTo>
                  <a:cubicBezTo>
                    <a:pt x="8722" y="164"/>
                    <a:pt x="8715" y="171"/>
                    <a:pt x="8708" y="179"/>
                  </a:cubicBezTo>
                  <a:cubicBezTo>
                    <a:pt x="8708" y="179"/>
                    <a:pt x="8707" y="181"/>
                    <a:pt x="8707" y="182"/>
                  </a:cubicBezTo>
                  <a:cubicBezTo>
                    <a:pt x="8701" y="190"/>
                    <a:pt x="8696" y="199"/>
                    <a:pt x="8692" y="208"/>
                  </a:cubicBezTo>
                  <a:cubicBezTo>
                    <a:pt x="8678" y="233"/>
                    <a:pt x="8670" y="262"/>
                    <a:pt x="8670" y="291"/>
                  </a:cubicBezTo>
                  <a:lnTo>
                    <a:pt x="8670" y="393"/>
                  </a:lnTo>
                  <a:lnTo>
                    <a:pt x="8670" y="492"/>
                  </a:lnTo>
                  <a:cubicBezTo>
                    <a:pt x="8670" y="502"/>
                    <a:pt x="8672" y="512"/>
                    <a:pt x="8673" y="522"/>
                  </a:cubicBezTo>
                  <a:cubicBezTo>
                    <a:pt x="8676" y="543"/>
                    <a:pt x="8684" y="563"/>
                    <a:pt x="8695" y="581"/>
                  </a:cubicBezTo>
                  <a:lnTo>
                    <a:pt x="6121" y="2073"/>
                  </a:lnTo>
                  <a:cubicBezTo>
                    <a:pt x="6023" y="2017"/>
                    <a:pt x="5895" y="1988"/>
                    <a:pt x="5767" y="1988"/>
                  </a:cubicBezTo>
                  <a:cubicBezTo>
                    <a:pt x="5638" y="1988"/>
                    <a:pt x="5510" y="2017"/>
                    <a:pt x="5412" y="2073"/>
                  </a:cubicBezTo>
                  <a:cubicBezTo>
                    <a:pt x="5399" y="2081"/>
                    <a:pt x="5387" y="2089"/>
                    <a:pt x="5376" y="2096"/>
                  </a:cubicBezTo>
                  <a:cubicBezTo>
                    <a:pt x="5373" y="2099"/>
                    <a:pt x="5370" y="2101"/>
                    <a:pt x="5367" y="2104"/>
                  </a:cubicBezTo>
                  <a:cubicBezTo>
                    <a:pt x="5363" y="2107"/>
                    <a:pt x="5353" y="2115"/>
                    <a:pt x="5347" y="2119"/>
                  </a:cubicBezTo>
                  <a:cubicBezTo>
                    <a:pt x="5341" y="2125"/>
                    <a:pt x="5339" y="2127"/>
                    <a:pt x="5335" y="2132"/>
                  </a:cubicBezTo>
                  <a:cubicBezTo>
                    <a:pt x="5330" y="2136"/>
                    <a:pt x="5326" y="2141"/>
                    <a:pt x="5323" y="2144"/>
                  </a:cubicBezTo>
                  <a:cubicBezTo>
                    <a:pt x="5318" y="2148"/>
                    <a:pt x="5315" y="2153"/>
                    <a:pt x="5312" y="2158"/>
                  </a:cubicBezTo>
                  <a:cubicBezTo>
                    <a:pt x="5307" y="2162"/>
                    <a:pt x="5304" y="2165"/>
                    <a:pt x="5301" y="2170"/>
                  </a:cubicBezTo>
                  <a:cubicBezTo>
                    <a:pt x="5298" y="2175"/>
                    <a:pt x="5295" y="2181"/>
                    <a:pt x="5292" y="2185"/>
                  </a:cubicBezTo>
                  <a:cubicBezTo>
                    <a:pt x="5289" y="2190"/>
                    <a:pt x="5287" y="2193"/>
                    <a:pt x="5286" y="2198"/>
                  </a:cubicBezTo>
                  <a:cubicBezTo>
                    <a:pt x="5283" y="2202"/>
                    <a:pt x="5281" y="2207"/>
                    <a:pt x="5278" y="2213"/>
                  </a:cubicBezTo>
                  <a:cubicBezTo>
                    <a:pt x="5278" y="2218"/>
                    <a:pt x="5275" y="2221"/>
                    <a:pt x="5273" y="2224"/>
                  </a:cubicBezTo>
                  <a:cubicBezTo>
                    <a:pt x="5273" y="2228"/>
                    <a:pt x="5272" y="2234"/>
                    <a:pt x="5270" y="2241"/>
                  </a:cubicBezTo>
                  <a:cubicBezTo>
                    <a:pt x="5269" y="2245"/>
                    <a:pt x="5267" y="2248"/>
                    <a:pt x="5267" y="2251"/>
                  </a:cubicBezTo>
                  <a:cubicBezTo>
                    <a:pt x="5267" y="2258"/>
                    <a:pt x="5266" y="2262"/>
                    <a:pt x="5266" y="2268"/>
                  </a:cubicBezTo>
                  <a:lnTo>
                    <a:pt x="5266" y="2279"/>
                  </a:lnTo>
                  <a:lnTo>
                    <a:pt x="5264" y="2482"/>
                  </a:lnTo>
                  <a:cubicBezTo>
                    <a:pt x="5266" y="2508"/>
                    <a:pt x="5272" y="2536"/>
                    <a:pt x="5284" y="2560"/>
                  </a:cubicBezTo>
                  <a:lnTo>
                    <a:pt x="32" y="5614"/>
                  </a:lnTo>
                  <a:lnTo>
                    <a:pt x="36" y="5613"/>
                  </a:lnTo>
                  <a:lnTo>
                    <a:pt x="36" y="5613"/>
                  </a:lnTo>
                  <a:cubicBezTo>
                    <a:pt x="4" y="5625"/>
                    <a:pt x="1" y="5679"/>
                    <a:pt x="27" y="5733"/>
                  </a:cubicBezTo>
                  <a:cubicBezTo>
                    <a:pt x="41" y="5759"/>
                    <a:pt x="61" y="5782"/>
                    <a:pt x="87" y="5797"/>
                  </a:cubicBezTo>
                  <a:cubicBezTo>
                    <a:pt x="96" y="5804"/>
                    <a:pt x="107" y="5807"/>
                    <a:pt x="118" y="5807"/>
                  </a:cubicBezTo>
                  <a:cubicBezTo>
                    <a:pt x="124" y="5807"/>
                    <a:pt x="130" y="5806"/>
                    <a:pt x="136" y="5805"/>
                  </a:cubicBezTo>
                  <a:cubicBezTo>
                    <a:pt x="139" y="5803"/>
                    <a:pt x="142" y="5802"/>
                    <a:pt x="144" y="5800"/>
                  </a:cubicBezTo>
                  <a:lnTo>
                    <a:pt x="144" y="5800"/>
                  </a:lnTo>
                  <a:cubicBezTo>
                    <a:pt x="144" y="5800"/>
                    <a:pt x="142" y="5802"/>
                    <a:pt x="141" y="5802"/>
                  </a:cubicBezTo>
                  <a:lnTo>
                    <a:pt x="5456" y="2711"/>
                  </a:lnTo>
                  <a:cubicBezTo>
                    <a:pt x="5469" y="2715"/>
                    <a:pt x="5481" y="2721"/>
                    <a:pt x="5493" y="2726"/>
                  </a:cubicBezTo>
                  <a:cubicBezTo>
                    <a:pt x="5521" y="2737"/>
                    <a:pt x="5551" y="2746"/>
                    <a:pt x="5581" y="2752"/>
                  </a:cubicBezTo>
                  <a:cubicBezTo>
                    <a:pt x="5596" y="2757"/>
                    <a:pt x="5611" y="2760"/>
                    <a:pt x="5627" y="2761"/>
                  </a:cubicBezTo>
                  <a:cubicBezTo>
                    <a:pt x="5659" y="2768"/>
                    <a:pt x="5691" y="2771"/>
                    <a:pt x="5724" y="2772"/>
                  </a:cubicBezTo>
                  <a:cubicBezTo>
                    <a:pt x="5739" y="2772"/>
                    <a:pt x="5754" y="2774"/>
                    <a:pt x="5771" y="2774"/>
                  </a:cubicBezTo>
                  <a:cubicBezTo>
                    <a:pt x="5834" y="2774"/>
                    <a:pt x="5899" y="2768"/>
                    <a:pt x="5960" y="2752"/>
                  </a:cubicBezTo>
                  <a:cubicBezTo>
                    <a:pt x="6018" y="2740"/>
                    <a:pt x="6075" y="2718"/>
                    <a:pt x="6126" y="2689"/>
                  </a:cubicBezTo>
                  <a:cubicBezTo>
                    <a:pt x="6138" y="2682"/>
                    <a:pt x="6151" y="2674"/>
                    <a:pt x="6161" y="2666"/>
                  </a:cubicBezTo>
                  <a:cubicBezTo>
                    <a:pt x="6181" y="2652"/>
                    <a:pt x="6200" y="2637"/>
                    <a:pt x="6215" y="2619"/>
                  </a:cubicBezTo>
                  <a:cubicBezTo>
                    <a:pt x="6244" y="2589"/>
                    <a:pt x="6263" y="2552"/>
                    <a:pt x="6270" y="2511"/>
                  </a:cubicBezTo>
                  <a:cubicBezTo>
                    <a:pt x="6272" y="2502"/>
                    <a:pt x="6274" y="2493"/>
                    <a:pt x="6274" y="2483"/>
                  </a:cubicBezTo>
                  <a:lnTo>
                    <a:pt x="6274" y="2284"/>
                  </a:lnTo>
                  <a:lnTo>
                    <a:pt x="6274" y="2267"/>
                  </a:lnTo>
                  <a:cubicBezTo>
                    <a:pt x="6275" y="2264"/>
                    <a:pt x="6275" y="2259"/>
                    <a:pt x="6274" y="2256"/>
                  </a:cubicBezTo>
                  <a:cubicBezTo>
                    <a:pt x="6274" y="2251"/>
                    <a:pt x="6272" y="2247"/>
                    <a:pt x="6270" y="2241"/>
                  </a:cubicBezTo>
                  <a:lnTo>
                    <a:pt x="8879" y="729"/>
                  </a:lnTo>
                  <a:cubicBezTo>
                    <a:pt x="8887" y="734"/>
                    <a:pt x="8894" y="737"/>
                    <a:pt x="8902" y="740"/>
                  </a:cubicBezTo>
                  <a:cubicBezTo>
                    <a:pt x="8931" y="750"/>
                    <a:pt x="8960" y="760"/>
                    <a:pt x="8990" y="766"/>
                  </a:cubicBezTo>
                  <a:cubicBezTo>
                    <a:pt x="9013" y="772"/>
                    <a:pt x="9036" y="775"/>
                    <a:pt x="9060" y="778"/>
                  </a:cubicBezTo>
                  <a:cubicBezTo>
                    <a:pt x="9083" y="781"/>
                    <a:pt x="9108" y="784"/>
                    <a:pt x="9131" y="786"/>
                  </a:cubicBezTo>
                  <a:cubicBezTo>
                    <a:pt x="9148" y="786"/>
                    <a:pt x="9163" y="787"/>
                    <a:pt x="9180" y="787"/>
                  </a:cubicBezTo>
                  <a:cubicBezTo>
                    <a:pt x="9309" y="787"/>
                    <a:pt x="9437" y="758"/>
                    <a:pt x="9535" y="701"/>
                  </a:cubicBezTo>
                  <a:cubicBezTo>
                    <a:pt x="9569" y="683"/>
                    <a:pt x="9598" y="660"/>
                    <a:pt x="9624" y="632"/>
                  </a:cubicBezTo>
                  <a:cubicBezTo>
                    <a:pt x="9639" y="617"/>
                    <a:pt x="9652" y="598"/>
                    <a:pt x="9661" y="580"/>
                  </a:cubicBezTo>
                  <a:cubicBezTo>
                    <a:pt x="9675" y="554"/>
                    <a:pt x="9681" y="526"/>
                    <a:pt x="9681" y="497"/>
                  </a:cubicBezTo>
                  <a:lnTo>
                    <a:pt x="9682" y="294"/>
                  </a:lnTo>
                  <a:lnTo>
                    <a:pt x="9682" y="294"/>
                  </a:lnTo>
                  <a:cubicBezTo>
                    <a:pt x="9678" y="299"/>
                    <a:pt x="9678" y="303"/>
                    <a:pt x="9678" y="308"/>
                  </a:cubicBezTo>
                  <a:cubicBezTo>
                    <a:pt x="9678" y="297"/>
                    <a:pt x="9678" y="288"/>
                    <a:pt x="9678" y="277"/>
                  </a:cubicBezTo>
                  <a:cubicBezTo>
                    <a:pt x="9676" y="268"/>
                    <a:pt x="9675" y="259"/>
                    <a:pt x="9672" y="250"/>
                  </a:cubicBezTo>
                  <a:cubicBezTo>
                    <a:pt x="9672" y="250"/>
                    <a:pt x="9672" y="248"/>
                    <a:pt x="9672" y="248"/>
                  </a:cubicBezTo>
                  <a:cubicBezTo>
                    <a:pt x="9670" y="239"/>
                    <a:pt x="9667" y="230"/>
                    <a:pt x="9662" y="222"/>
                  </a:cubicBezTo>
                  <a:lnTo>
                    <a:pt x="9661" y="217"/>
                  </a:lnTo>
                  <a:cubicBezTo>
                    <a:pt x="9658" y="210"/>
                    <a:pt x="9653" y="202"/>
                    <a:pt x="9649" y="194"/>
                  </a:cubicBezTo>
                  <a:lnTo>
                    <a:pt x="9646" y="188"/>
                  </a:lnTo>
                  <a:cubicBezTo>
                    <a:pt x="9639" y="182"/>
                    <a:pt x="9635" y="174"/>
                    <a:pt x="9629" y="168"/>
                  </a:cubicBezTo>
                  <a:cubicBezTo>
                    <a:pt x="9627" y="165"/>
                    <a:pt x="9626" y="164"/>
                    <a:pt x="9624" y="161"/>
                  </a:cubicBezTo>
                  <a:cubicBezTo>
                    <a:pt x="9618" y="154"/>
                    <a:pt x="9612" y="148"/>
                    <a:pt x="9604" y="142"/>
                  </a:cubicBezTo>
                  <a:cubicBezTo>
                    <a:pt x="9601" y="139"/>
                    <a:pt x="9600" y="138"/>
                    <a:pt x="9596" y="134"/>
                  </a:cubicBezTo>
                  <a:cubicBezTo>
                    <a:pt x="9590" y="128"/>
                    <a:pt x="9583" y="122"/>
                    <a:pt x="9573" y="116"/>
                  </a:cubicBezTo>
                  <a:cubicBezTo>
                    <a:pt x="9572" y="113"/>
                    <a:pt x="9569" y="111"/>
                    <a:pt x="9566" y="108"/>
                  </a:cubicBezTo>
                  <a:cubicBezTo>
                    <a:pt x="9555" y="101"/>
                    <a:pt x="9543" y="93"/>
                    <a:pt x="9530" y="85"/>
                  </a:cubicBezTo>
                  <a:cubicBezTo>
                    <a:pt x="9492" y="64"/>
                    <a:pt x="9450" y="47"/>
                    <a:pt x="9407" y="33"/>
                  </a:cubicBezTo>
                  <a:cubicBezTo>
                    <a:pt x="9394" y="30"/>
                    <a:pt x="9378" y="25"/>
                    <a:pt x="9363" y="22"/>
                  </a:cubicBezTo>
                  <a:cubicBezTo>
                    <a:pt x="9300" y="7"/>
                    <a:pt x="9237" y="1"/>
                    <a:pt x="9174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4"/>
            <p:cNvSpPr/>
            <p:nvPr/>
          </p:nvSpPr>
          <p:spPr>
            <a:xfrm>
              <a:off x="1132225" y="3401775"/>
              <a:ext cx="25350" cy="19675"/>
            </a:xfrm>
            <a:custGeom>
              <a:avLst/>
              <a:gdLst/>
              <a:ahLst/>
              <a:cxnLst/>
              <a:rect l="l" t="t" r="r" b="b"/>
              <a:pathLst>
                <a:path w="1014" h="787" extrusionOk="0">
                  <a:moveTo>
                    <a:pt x="503" y="0"/>
                  </a:moveTo>
                  <a:cubicBezTo>
                    <a:pt x="374" y="0"/>
                    <a:pt x="245" y="28"/>
                    <a:pt x="148" y="85"/>
                  </a:cubicBezTo>
                  <a:cubicBezTo>
                    <a:pt x="49" y="144"/>
                    <a:pt x="2" y="217"/>
                    <a:pt x="2" y="291"/>
                  </a:cubicBezTo>
                  <a:lnTo>
                    <a:pt x="0" y="494"/>
                  </a:lnTo>
                  <a:cubicBezTo>
                    <a:pt x="0" y="568"/>
                    <a:pt x="49" y="643"/>
                    <a:pt x="149" y="701"/>
                  </a:cubicBezTo>
                  <a:cubicBezTo>
                    <a:pt x="247" y="758"/>
                    <a:pt x="376" y="787"/>
                    <a:pt x="505" y="787"/>
                  </a:cubicBezTo>
                  <a:cubicBezTo>
                    <a:pt x="634" y="787"/>
                    <a:pt x="763" y="758"/>
                    <a:pt x="860" y="701"/>
                  </a:cubicBezTo>
                  <a:cubicBezTo>
                    <a:pt x="959" y="644"/>
                    <a:pt x="1006" y="571"/>
                    <a:pt x="1006" y="497"/>
                  </a:cubicBezTo>
                  <a:lnTo>
                    <a:pt x="1008" y="294"/>
                  </a:lnTo>
                  <a:cubicBezTo>
                    <a:pt x="1008" y="299"/>
                    <a:pt x="1008" y="303"/>
                    <a:pt x="1008" y="308"/>
                  </a:cubicBezTo>
                  <a:cubicBezTo>
                    <a:pt x="1014" y="228"/>
                    <a:pt x="965" y="147"/>
                    <a:pt x="860" y="85"/>
                  </a:cubicBezTo>
                  <a:cubicBezTo>
                    <a:pt x="761" y="28"/>
                    <a:pt x="632" y="0"/>
                    <a:pt x="503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4"/>
            <p:cNvSpPr/>
            <p:nvPr/>
          </p:nvSpPr>
          <p:spPr>
            <a:xfrm>
              <a:off x="1132225" y="3409050"/>
              <a:ext cx="25200" cy="12400"/>
            </a:xfrm>
            <a:custGeom>
              <a:avLst/>
              <a:gdLst/>
              <a:ahLst/>
              <a:cxnLst/>
              <a:rect l="l" t="t" r="r" b="b"/>
              <a:pathLst>
                <a:path w="1008" h="496" extrusionOk="0">
                  <a:moveTo>
                    <a:pt x="1008" y="3"/>
                  </a:moveTo>
                  <a:lnTo>
                    <a:pt x="1008" y="6"/>
                  </a:lnTo>
                  <a:lnTo>
                    <a:pt x="1008" y="6"/>
                  </a:lnTo>
                  <a:cubicBezTo>
                    <a:pt x="1008" y="5"/>
                    <a:pt x="1008" y="4"/>
                    <a:pt x="1008" y="3"/>
                  </a:cubicBezTo>
                  <a:close/>
                  <a:moveTo>
                    <a:pt x="2" y="0"/>
                  </a:moveTo>
                  <a:lnTo>
                    <a:pt x="0" y="201"/>
                  </a:lnTo>
                  <a:cubicBezTo>
                    <a:pt x="0" y="277"/>
                    <a:pt x="49" y="352"/>
                    <a:pt x="149" y="409"/>
                  </a:cubicBezTo>
                  <a:cubicBezTo>
                    <a:pt x="247" y="466"/>
                    <a:pt x="376" y="495"/>
                    <a:pt x="505" y="495"/>
                  </a:cubicBezTo>
                  <a:cubicBezTo>
                    <a:pt x="634" y="495"/>
                    <a:pt x="763" y="466"/>
                    <a:pt x="860" y="409"/>
                  </a:cubicBezTo>
                  <a:cubicBezTo>
                    <a:pt x="959" y="353"/>
                    <a:pt x="1006" y="278"/>
                    <a:pt x="1006" y="204"/>
                  </a:cubicBezTo>
                  <a:lnTo>
                    <a:pt x="1008" y="6"/>
                  </a:lnTo>
                  <a:lnTo>
                    <a:pt x="1008" y="6"/>
                  </a:lnTo>
                  <a:cubicBezTo>
                    <a:pt x="1007" y="79"/>
                    <a:pt x="958" y="151"/>
                    <a:pt x="862" y="208"/>
                  </a:cubicBezTo>
                  <a:cubicBezTo>
                    <a:pt x="764" y="264"/>
                    <a:pt x="635" y="293"/>
                    <a:pt x="506" y="293"/>
                  </a:cubicBezTo>
                  <a:cubicBezTo>
                    <a:pt x="377" y="293"/>
                    <a:pt x="248" y="264"/>
                    <a:pt x="149" y="208"/>
                  </a:cubicBezTo>
                  <a:cubicBezTo>
                    <a:pt x="51" y="151"/>
                    <a:pt x="2" y="74"/>
                    <a:pt x="2" y="0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4"/>
            <p:cNvSpPr/>
            <p:nvPr/>
          </p:nvSpPr>
          <p:spPr>
            <a:xfrm>
              <a:off x="1056450" y="3414750"/>
              <a:ext cx="82350" cy="50175"/>
            </a:xfrm>
            <a:custGeom>
              <a:avLst/>
              <a:gdLst/>
              <a:ahLst/>
              <a:cxnLst/>
              <a:rect l="l" t="t" r="r" b="b"/>
              <a:pathLst>
                <a:path w="3294" h="2007" extrusionOk="0">
                  <a:moveTo>
                    <a:pt x="3175" y="0"/>
                  </a:moveTo>
                  <a:cubicBezTo>
                    <a:pt x="3169" y="0"/>
                    <a:pt x="3164" y="1"/>
                    <a:pt x="3159" y="3"/>
                  </a:cubicBezTo>
                  <a:cubicBezTo>
                    <a:pt x="3157" y="3"/>
                    <a:pt x="3156" y="4"/>
                    <a:pt x="3154" y="6"/>
                  </a:cubicBezTo>
                  <a:lnTo>
                    <a:pt x="32" y="1814"/>
                  </a:lnTo>
                  <a:lnTo>
                    <a:pt x="32" y="1814"/>
                  </a:lnTo>
                  <a:lnTo>
                    <a:pt x="37" y="1812"/>
                  </a:lnTo>
                  <a:lnTo>
                    <a:pt x="37" y="1812"/>
                  </a:lnTo>
                  <a:cubicBezTo>
                    <a:pt x="5" y="1825"/>
                    <a:pt x="0" y="1878"/>
                    <a:pt x="28" y="1932"/>
                  </a:cubicBezTo>
                  <a:cubicBezTo>
                    <a:pt x="42" y="1958"/>
                    <a:pt x="61" y="1981"/>
                    <a:pt x="86" y="1997"/>
                  </a:cubicBezTo>
                  <a:cubicBezTo>
                    <a:pt x="95" y="2004"/>
                    <a:pt x="106" y="2007"/>
                    <a:pt x="118" y="2007"/>
                  </a:cubicBezTo>
                  <a:cubicBezTo>
                    <a:pt x="124" y="2007"/>
                    <a:pt x="130" y="2006"/>
                    <a:pt x="137" y="2004"/>
                  </a:cubicBezTo>
                  <a:cubicBezTo>
                    <a:pt x="138" y="2003"/>
                    <a:pt x="141" y="2001"/>
                    <a:pt x="144" y="2000"/>
                  </a:cubicBezTo>
                  <a:lnTo>
                    <a:pt x="144" y="2000"/>
                  </a:lnTo>
                  <a:lnTo>
                    <a:pt x="141" y="2003"/>
                  </a:lnTo>
                  <a:lnTo>
                    <a:pt x="141" y="2003"/>
                  </a:lnTo>
                  <a:lnTo>
                    <a:pt x="3263" y="193"/>
                  </a:lnTo>
                  <a:cubicBezTo>
                    <a:pt x="3292" y="176"/>
                    <a:pt x="3294" y="127"/>
                    <a:pt x="3268" y="76"/>
                  </a:cubicBezTo>
                  <a:cubicBezTo>
                    <a:pt x="3255" y="49"/>
                    <a:pt x="3234" y="26"/>
                    <a:pt x="3209" y="10"/>
                  </a:cubicBezTo>
                  <a:cubicBezTo>
                    <a:pt x="3199" y="4"/>
                    <a:pt x="3187" y="0"/>
                    <a:pt x="3175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4"/>
            <p:cNvSpPr/>
            <p:nvPr/>
          </p:nvSpPr>
          <p:spPr>
            <a:xfrm>
              <a:off x="1057250" y="3414750"/>
              <a:ext cx="79450" cy="45500"/>
            </a:xfrm>
            <a:custGeom>
              <a:avLst/>
              <a:gdLst/>
              <a:ahLst/>
              <a:cxnLst/>
              <a:rect l="l" t="t" r="r" b="b"/>
              <a:pathLst>
                <a:path w="3178" h="1820" extrusionOk="0">
                  <a:moveTo>
                    <a:pt x="3143" y="0"/>
                  </a:moveTo>
                  <a:cubicBezTo>
                    <a:pt x="3137" y="0"/>
                    <a:pt x="3132" y="1"/>
                    <a:pt x="3127" y="3"/>
                  </a:cubicBezTo>
                  <a:lnTo>
                    <a:pt x="3122" y="6"/>
                  </a:lnTo>
                  <a:lnTo>
                    <a:pt x="0" y="1814"/>
                  </a:lnTo>
                  <a:cubicBezTo>
                    <a:pt x="2" y="1814"/>
                    <a:pt x="3" y="1812"/>
                    <a:pt x="5" y="1812"/>
                  </a:cubicBezTo>
                  <a:cubicBezTo>
                    <a:pt x="11" y="1810"/>
                    <a:pt x="17" y="1809"/>
                    <a:pt x="23" y="1809"/>
                  </a:cubicBezTo>
                  <a:cubicBezTo>
                    <a:pt x="34" y="1809"/>
                    <a:pt x="46" y="1813"/>
                    <a:pt x="56" y="1820"/>
                  </a:cubicBezTo>
                  <a:lnTo>
                    <a:pt x="3177" y="10"/>
                  </a:lnTo>
                  <a:cubicBezTo>
                    <a:pt x="3167" y="4"/>
                    <a:pt x="3155" y="0"/>
                    <a:pt x="3143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4"/>
            <p:cNvSpPr/>
            <p:nvPr/>
          </p:nvSpPr>
          <p:spPr>
            <a:xfrm>
              <a:off x="1058675" y="3415000"/>
              <a:ext cx="80125" cy="49825"/>
            </a:xfrm>
            <a:custGeom>
              <a:avLst/>
              <a:gdLst/>
              <a:ahLst/>
              <a:cxnLst/>
              <a:rect l="l" t="t" r="r" b="b"/>
              <a:pathLst>
                <a:path w="3205" h="1993" extrusionOk="0">
                  <a:moveTo>
                    <a:pt x="3122" y="0"/>
                  </a:moveTo>
                  <a:lnTo>
                    <a:pt x="0" y="1810"/>
                  </a:lnTo>
                  <a:cubicBezTo>
                    <a:pt x="25" y="1825"/>
                    <a:pt x="45" y="1848"/>
                    <a:pt x="59" y="1874"/>
                  </a:cubicBezTo>
                  <a:cubicBezTo>
                    <a:pt x="85" y="1925"/>
                    <a:pt x="82" y="1976"/>
                    <a:pt x="54" y="1993"/>
                  </a:cubicBezTo>
                  <a:lnTo>
                    <a:pt x="3174" y="183"/>
                  </a:lnTo>
                  <a:cubicBezTo>
                    <a:pt x="3203" y="166"/>
                    <a:pt x="3205" y="117"/>
                    <a:pt x="3180" y="66"/>
                  </a:cubicBezTo>
                  <a:cubicBezTo>
                    <a:pt x="3166" y="39"/>
                    <a:pt x="3146" y="16"/>
                    <a:pt x="3122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4"/>
            <p:cNvSpPr/>
            <p:nvPr/>
          </p:nvSpPr>
          <p:spPr>
            <a:xfrm>
              <a:off x="1056450" y="3459975"/>
              <a:ext cx="4350" cy="4950"/>
            </a:xfrm>
            <a:custGeom>
              <a:avLst/>
              <a:gdLst/>
              <a:ahLst/>
              <a:cxnLst/>
              <a:rect l="l" t="t" r="r" b="b"/>
              <a:pathLst>
                <a:path w="174" h="198" extrusionOk="0">
                  <a:moveTo>
                    <a:pt x="55" y="0"/>
                  </a:moveTo>
                  <a:cubicBezTo>
                    <a:pt x="49" y="0"/>
                    <a:pt x="43" y="1"/>
                    <a:pt x="37" y="3"/>
                  </a:cubicBezTo>
                  <a:cubicBezTo>
                    <a:pt x="5" y="16"/>
                    <a:pt x="0" y="69"/>
                    <a:pt x="28" y="123"/>
                  </a:cubicBezTo>
                  <a:cubicBezTo>
                    <a:pt x="42" y="149"/>
                    <a:pt x="61" y="172"/>
                    <a:pt x="88" y="188"/>
                  </a:cubicBezTo>
                  <a:cubicBezTo>
                    <a:pt x="97" y="195"/>
                    <a:pt x="108" y="198"/>
                    <a:pt x="119" y="198"/>
                  </a:cubicBezTo>
                  <a:cubicBezTo>
                    <a:pt x="125" y="198"/>
                    <a:pt x="131" y="197"/>
                    <a:pt x="137" y="195"/>
                  </a:cubicBezTo>
                  <a:cubicBezTo>
                    <a:pt x="169" y="183"/>
                    <a:pt x="174" y="129"/>
                    <a:pt x="146" y="75"/>
                  </a:cubicBezTo>
                  <a:cubicBezTo>
                    <a:pt x="134" y="49"/>
                    <a:pt x="112" y="26"/>
                    <a:pt x="88" y="11"/>
                  </a:cubicBezTo>
                  <a:cubicBezTo>
                    <a:pt x="78" y="4"/>
                    <a:pt x="66" y="0"/>
                    <a:pt x="55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4"/>
            <p:cNvSpPr/>
            <p:nvPr/>
          </p:nvSpPr>
          <p:spPr>
            <a:xfrm>
              <a:off x="1130975" y="3401775"/>
              <a:ext cx="27725" cy="14600"/>
            </a:xfrm>
            <a:custGeom>
              <a:avLst/>
              <a:gdLst/>
              <a:ahLst/>
              <a:cxnLst/>
              <a:rect l="l" t="t" r="r" b="b"/>
              <a:pathLst>
                <a:path w="1109" h="584" extrusionOk="0">
                  <a:moveTo>
                    <a:pt x="553" y="0"/>
                  </a:moveTo>
                  <a:cubicBezTo>
                    <a:pt x="425" y="0"/>
                    <a:pt x="296" y="28"/>
                    <a:pt x="198" y="85"/>
                  </a:cubicBezTo>
                  <a:cubicBezTo>
                    <a:pt x="1" y="199"/>
                    <a:pt x="2" y="385"/>
                    <a:pt x="199" y="499"/>
                  </a:cubicBezTo>
                  <a:cubicBezTo>
                    <a:pt x="298" y="555"/>
                    <a:pt x="427" y="584"/>
                    <a:pt x="556" y="584"/>
                  </a:cubicBezTo>
                  <a:cubicBezTo>
                    <a:pt x="685" y="584"/>
                    <a:pt x="814" y="555"/>
                    <a:pt x="912" y="499"/>
                  </a:cubicBezTo>
                  <a:cubicBezTo>
                    <a:pt x="1109" y="385"/>
                    <a:pt x="1107" y="199"/>
                    <a:pt x="910" y="85"/>
                  </a:cubicBezTo>
                  <a:cubicBezTo>
                    <a:pt x="811" y="28"/>
                    <a:pt x="682" y="0"/>
                    <a:pt x="553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4"/>
            <p:cNvSpPr/>
            <p:nvPr/>
          </p:nvSpPr>
          <p:spPr>
            <a:xfrm>
              <a:off x="1047025" y="3451450"/>
              <a:ext cx="25300" cy="19700"/>
            </a:xfrm>
            <a:custGeom>
              <a:avLst/>
              <a:gdLst/>
              <a:ahLst/>
              <a:cxnLst/>
              <a:rect l="l" t="t" r="r" b="b"/>
              <a:pathLst>
                <a:path w="1012" h="788" extrusionOk="0">
                  <a:moveTo>
                    <a:pt x="505" y="1"/>
                  </a:moveTo>
                  <a:cubicBezTo>
                    <a:pt x="376" y="1"/>
                    <a:pt x="247" y="29"/>
                    <a:pt x="150" y="86"/>
                  </a:cubicBezTo>
                  <a:cubicBezTo>
                    <a:pt x="51" y="143"/>
                    <a:pt x="2" y="217"/>
                    <a:pt x="2" y="292"/>
                  </a:cubicBezTo>
                  <a:lnTo>
                    <a:pt x="1" y="493"/>
                  </a:lnTo>
                  <a:cubicBezTo>
                    <a:pt x="1" y="569"/>
                    <a:pt x="51" y="644"/>
                    <a:pt x="150" y="701"/>
                  </a:cubicBezTo>
                  <a:cubicBezTo>
                    <a:pt x="249" y="758"/>
                    <a:pt x="378" y="787"/>
                    <a:pt x="507" y="787"/>
                  </a:cubicBezTo>
                  <a:cubicBezTo>
                    <a:pt x="636" y="787"/>
                    <a:pt x="764" y="758"/>
                    <a:pt x="862" y="701"/>
                  </a:cubicBezTo>
                  <a:cubicBezTo>
                    <a:pt x="959" y="644"/>
                    <a:pt x="1008" y="570"/>
                    <a:pt x="1008" y="496"/>
                  </a:cubicBezTo>
                  <a:lnTo>
                    <a:pt x="1010" y="294"/>
                  </a:lnTo>
                  <a:lnTo>
                    <a:pt x="1010" y="297"/>
                  </a:lnTo>
                  <a:cubicBezTo>
                    <a:pt x="1012" y="220"/>
                    <a:pt x="962" y="145"/>
                    <a:pt x="861" y="86"/>
                  </a:cubicBezTo>
                  <a:cubicBezTo>
                    <a:pt x="763" y="29"/>
                    <a:pt x="634" y="1"/>
                    <a:pt x="505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4"/>
            <p:cNvSpPr/>
            <p:nvPr/>
          </p:nvSpPr>
          <p:spPr>
            <a:xfrm>
              <a:off x="1047025" y="3451450"/>
              <a:ext cx="25375" cy="19700"/>
            </a:xfrm>
            <a:custGeom>
              <a:avLst/>
              <a:gdLst/>
              <a:ahLst/>
              <a:cxnLst/>
              <a:rect l="l" t="t" r="r" b="b"/>
              <a:pathLst>
                <a:path w="1015" h="788" extrusionOk="0">
                  <a:moveTo>
                    <a:pt x="1010" y="295"/>
                  </a:moveTo>
                  <a:lnTo>
                    <a:pt x="1010" y="295"/>
                  </a:lnTo>
                  <a:lnTo>
                    <a:pt x="1010" y="295"/>
                  </a:lnTo>
                  <a:cubicBezTo>
                    <a:pt x="1010" y="295"/>
                    <a:pt x="1010" y="295"/>
                    <a:pt x="1010" y="295"/>
                  </a:cubicBezTo>
                  <a:close/>
                  <a:moveTo>
                    <a:pt x="505" y="1"/>
                  </a:moveTo>
                  <a:cubicBezTo>
                    <a:pt x="376" y="1"/>
                    <a:pt x="247" y="29"/>
                    <a:pt x="150" y="86"/>
                  </a:cubicBezTo>
                  <a:cubicBezTo>
                    <a:pt x="51" y="145"/>
                    <a:pt x="2" y="218"/>
                    <a:pt x="2" y="292"/>
                  </a:cubicBezTo>
                  <a:lnTo>
                    <a:pt x="1" y="495"/>
                  </a:lnTo>
                  <a:cubicBezTo>
                    <a:pt x="1" y="570"/>
                    <a:pt x="51" y="645"/>
                    <a:pt x="150" y="702"/>
                  </a:cubicBezTo>
                  <a:cubicBezTo>
                    <a:pt x="249" y="759"/>
                    <a:pt x="378" y="787"/>
                    <a:pt x="507" y="787"/>
                  </a:cubicBezTo>
                  <a:cubicBezTo>
                    <a:pt x="636" y="787"/>
                    <a:pt x="764" y="759"/>
                    <a:pt x="862" y="702"/>
                  </a:cubicBezTo>
                  <a:cubicBezTo>
                    <a:pt x="959" y="645"/>
                    <a:pt x="1008" y="572"/>
                    <a:pt x="1008" y="498"/>
                  </a:cubicBezTo>
                  <a:lnTo>
                    <a:pt x="1010" y="295"/>
                  </a:lnTo>
                  <a:lnTo>
                    <a:pt x="1010" y="295"/>
                  </a:lnTo>
                  <a:cubicBezTo>
                    <a:pt x="1010" y="298"/>
                    <a:pt x="1009" y="302"/>
                    <a:pt x="1009" y="305"/>
                  </a:cubicBezTo>
                  <a:lnTo>
                    <a:pt x="1009" y="305"/>
                  </a:lnTo>
                  <a:cubicBezTo>
                    <a:pt x="1014" y="226"/>
                    <a:pt x="965" y="147"/>
                    <a:pt x="861" y="86"/>
                  </a:cubicBezTo>
                  <a:cubicBezTo>
                    <a:pt x="763" y="29"/>
                    <a:pt x="634" y="1"/>
                    <a:pt x="505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4"/>
            <p:cNvSpPr/>
            <p:nvPr/>
          </p:nvSpPr>
          <p:spPr>
            <a:xfrm>
              <a:off x="1047025" y="3458750"/>
              <a:ext cx="25250" cy="12400"/>
            </a:xfrm>
            <a:custGeom>
              <a:avLst/>
              <a:gdLst/>
              <a:ahLst/>
              <a:cxnLst/>
              <a:rect l="l" t="t" r="r" b="b"/>
              <a:pathLst>
                <a:path w="1010" h="496" extrusionOk="0">
                  <a:moveTo>
                    <a:pt x="1010" y="3"/>
                  </a:moveTo>
                  <a:lnTo>
                    <a:pt x="1010" y="6"/>
                  </a:lnTo>
                  <a:lnTo>
                    <a:pt x="1010" y="6"/>
                  </a:lnTo>
                  <a:cubicBezTo>
                    <a:pt x="1010" y="5"/>
                    <a:pt x="1010" y="4"/>
                    <a:pt x="1010" y="3"/>
                  </a:cubicBezTo>
                  <a:close/>
                  <a:moveTo>
                    <a:pt x="2" y="0"/>
                  </a:moveTo>
                  <a:lnTo>
                    <a:pt x="1" y="201"/>
                  </a:lnTo>
                  <a:cubicBezTo>
                    <a:pt x="1" y="277"/>
                    <a:pt x="51" y="352"/>
                    <a:pt x="150" y="410"/>
                  </a:cubicBezTo>
                  <a:cubicBezTo>
                    <a:pt x="249" y="467"/>
                    <a:pt x="378" y="495"/>
                    <a:pt x="507" y="495"/>
                  </a:cubicBezTo>
                  <a:cubicBezTo>
                    <a:pt x="636" y="495"/>
                    <a:pt x="764" y="467"/>
                    <a:pt x="862" y="410"/>
                  </a:cubicBezTo>
                  <a:cubicBezTo>
                    <a:pt x="959" y="353"/>
                    <a:pt x="1008" y="280"/>
                    <a:pt x="1008" y="204"/>
                  </a:cubicBezTo>
                  <a:lnTo>
                    <a:pt x="1010" y="6"/>
                  </a:lnTo>
                  <a:lnTo>
                    <a:pt x="1010" y="6"/>
                  </a:lnTo>
                  <a:cubicBezTo>
                    <a:pt x="1009" y="79"/>
                    <a:pt x="961" y="151"/>
                    <a:pt x="864" y="207"/>
                  </a:cubicBezTo>
                  <a:cubicBezTo>
                    <a:pt x="766" y="264"/>
                    <a:pt x="637" y="293"/>
                    <a:pt x="508" y="293"/>
                  </a:cubicBezTo>
                  <a:cubicBezTo>
                    <a:pt x="379" y="293"/>
                    <a:pt x="250" y="264"/>
                    <a:pt x="151" y="207"/>
                  </a:cubicBezTo>
                  <a:cubicBezTo>
                    <a:pt x="51" y="151"/>
                    <a:pt x="2" y="75"/>
                    <a:pt x="2" y="0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4"/>
            <p:cNvSpPr/>
            <p:nvPr/>
          </p:nvSpPr>
          <p:spPr>
            <a:xfrm>
              <a:off x="1045850" y="3451450"/>
              <a:ext cx="27675" cy="14625"/>
            </a:xfrm>
            <a:custGeom>
              <a:avLst/>
              <a:gdLst/>
              <a:ahLst/>
              <a:cxnLst/>
              <a:rect l="l" t="t" r="r" b="b"/>
              <a:pathLst>
                <a:path w="1107" h="585" extrusionOk="0">
                  <a:moveTo>
                    <a:pt x="552" y="1"/>
                  </a:moveTo>
                  <a:cubicBezTo>
                    <a:pt x="423" y="1"/>
                    <a:pt x="294" y="29"/>
                    <a:pt x="197" y="86"/>
                  </a:cubicBezTo>
                  <a:cubicBezTo>
                    <a:pt x="0" y="201"/>
                    <a:pt x="2" y="386"/>
                    <a:pt x="198" y="499"/>
                  </a:cubicBezTo>
                  <a:cubicBezTo>
                    <a:pt x="297" y="556"/>
                    <a:pt x="426" y="585"/>
                    <a:pt x="555" y="585"/>
                  </a:cubicBezTo>
                  <a:cubicBezTo>
                    <a:pt x="684" y="585"/>
                    <a:pt x="813" y="556"/>
                    <a:pt x="911" y="499"/>
                  </a:cubicBezTo>
                  <a:cubicBezTo>
                    <a:pt x="1106" y="386"/>
                    <a:pt x="1106" y="201"/>
                    <a:pt x="908" y="86"/>
                  </a:cubicBezTo>
                  <a:cubicBezTo>
                    <a:pt x="810" y="29"/>
                    <a:pt x="681" y="1"/>
                    <a:pt x="552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4"/>
            <p:cNvSpPr/>
            <p:nvPr/>
          </p:nvSpPr>
          <p:spPr>
            <a:xfrm>
              <a:off x="916225" y="3464375"/>
              <a:ext cx="134825" cy="77925"/>
            </a:xfrm>
            <a:custGeom>
              <a:avLst/>
              <a:gdLst/>
              <a:ahLst/>
              <a:cxnLst/>
              <a:rect l="l" t="t" r="r" b="b"/>
              <a:pathLst>
                <a:path w="5393" h="3117" extrusionOk="0">
                  <a:moveTo>
                    <a:pt x="5359" y="1"/>
                  </a:moveTo>
                  <a:cubicBezTo>
                    <a:pt x="5354" y="1"/>
                    <a:pt x="5348" y="2"/>
                    <a:pt x="5342" y="4"/>
                  </a:cubicBezTo>
                  <a:cubicBezTo>
                    <a:pt x="5340" y="4"/>
                    <a:pt x="5339" y="5"/>
                    <a:pt x="5337" y="5"/>
                  </a:cubicBezTo>
                  <a:lnTo>
                    <a:pt x="0" y="3110"/>
                  </a:lnTo>
                  <a:lnTo>
                    <a:pt x="0" y="3110"/>
                  </a:lnTo>
                  <a:lnTo>
                    <a:pt x="5" y="3109"/>
                  </a:lnTo>
                  <a:cubicBezTo>
                    <a:pt x="11" y="3107"/>
                    <a:pt x="17" y="3106"/>
                    <a:pt x="23" y="3106"/>
                  </a:cubicBezTo>
                  <a:cubicBezTo>
                    <a:pt x="34" y="3106"/>
                    <a:pt x="45" y="3109"/>
                    <a:pt x="55" y="3116"/>
                  </a:cubicBezTo>
                  <a:lnTo>
                    <a:pt x="5392" y="12"/>
                  </a:lnTo>
                  <a:cubicBezTo>
                    <a:pt x="5382" y="5"/>
                    <a:pt x="5371" y="1"/>
                    <a:pt x="5359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4"/>
            <p:cNvSpPr/>
            <p:nvPr/>
          </p:nvSpPr>
          <p:spPr>
            <a:xfrm>
              <a:off x="917600" y="3464650"/>
              <a:ext cx="135550" cy="82175"/>
            </a:xfrm>
            <a:custGeom>
              <a:avLst/>
              <a:gdLst/>
              <a:ahLst/>
              <a:cxnLst/>
              <a:rect l="l" t="t" r="r" b="b"/>
              <a:pathLst>
                <a:path w="5422" h="3287" extrusionOk="0">
                  <a:moveTo>
                    <a:pt x="5337" y="1"/>
                  </a:moveTo>
                  <a:lnTo>
                    <a:pt x="0" y="3104"/>
                  </a:lnTo>
                  <a:cubicBezTo>
                    <a:pt x="25" y="3119"/>
                    <a:pt x="45" y="3142"/>
                    <a:pt x="59" y="3170"/>
                  </a:cubicBezTo>
                  <a:cubicBezTo>
                    <a:pt x="84" y="3218"/>
                    <a:pt x="83" y="3268"/>
                    <a:pt x="57" y="3285"/>
                  </a:cubicBezTo>
                  <a:lnTo>
                    <a:pt x="57" y="3285"/>
                  </a:lnTo>
                  <a:lnTo>
                    <a:pt x="5391" y="183"/>
                  </a:lnTo>
                  <a:cubicBezTo>
                    <a:pt x="5420" y="167"/>
                    <a:pt x="5422" y="116"/>
                    <a:pt x="5396" y="65"/>
                  </a:cubicBezTo>
                  <a:cubicBezTo>
                    <a:pt x="5382" y="39"/>
                    <a:pt x="5362" y="16"/>
                    <a:pt x="5337" y="1"/>
                  </a:cubicBezTo>
                  <a:close/>
                  <a:moveTo>
                    <a:pt x="57" y="3285"/>
                  </a:moveTo>
                  <a:lnTo>
                    <a:pt x="54" y="3287"/>
                  </a:lnTo>
                  <a:cubicBezTo>
                    <a:pt x="55" y="3286"/>
                    <a:pt x="56" y="3286"/>
                    <a:pt x="57" y="3285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4"/>
            <p:cNvSpPr/>
            <p:nvPr/>
          </p:nvSpPr>
          <p:spPr>
            <a:xfrm>
              <a:off x="915450" y="3542000"/>
              <a:ext cx="4325" cy="4975"/>
            </a:xfrm>
            <a:custGeom>
              <a:avLst/>
              <a:gdLst/>
              <a:ahLst/>
              <a:cxnLst/>
              <a:rect l="l" t="t" r="r" b="b"/>
              <a:pathLst>
                <a:path w="173" h="199" extrusionOk="0">
                  <a:moveTo>
                    <a:pt x="55" y="1"/>
                  </a:moveTo>
                  <a:cubicBezTo>
                    <a:pt x="49" y="1"/>
                    <a:pt x="43" y="2"/>
                    <a:pt x="37" y="4"/>
                  </a:cubicBezTo>
                  <a:cubicBezTo>
                    <a:pt x="5" y="16"/>
                    <a:pt x="0" y="70"/>
                    <a:pt x="28" y="124"/>
                  </a:cubicBezTo>
                  <a:cubicBezTo>
                    <a:pt x="40" y="150"/>
                    <a:pt x="60" y="173"/>
                    <a:pt x="85" y="188"/>
                  </a:cubicBezTo>
                  <a:cubicBezTo>
                    <a:pt x="95" y="195"/>
                    <a:pt x="106" y="198"/>
                    <a:pt x="118" y="198"/>
                  </a:cubicBezTo>
                  <a:cubicBezTo>
                    <a:pt x="124" y="198"/>
                    <a:pt x="130" y="197"/>
                    <a:pt x="136" y="196"/>
                  </a:cubicBezTo>
                  <a:cubicBezTo>
                    <a:pt x="168" y="183"/>
                    <a:pt x="172" y="130"/>
                    <a:pt x="145" y="76"/>
                  </a:cubicBezTo>
                  <a:cubicBezTo>
                    <a:pt x="131" y="48"/>
                    <a:pt x="111" y="27"/>
                    <a:pt x="86" y="11"/>
                  </a:cubicBezTo>
                  <a:cubicBezTo>
                    <a:pt x="76" y="4"/>
                    <a:pt x="66" y="1"/>
                    <a:pt x="55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0" name="Google Shape;2810;p54"/>
          <p:cNvGrpSpPr/>
          <p:nvPr/>
        </p:nvGrpSpPr>
        <p:grpSpPr>
          <a:xfrm>
            <a:off x="2930275" y="2579925"/>
            <a:ext cx="282950" cy="367225"/>
            <a:chOff x="2167625" y="2579925"/>
            <a:chExt cx="282950" cy="367225"/>
          </a:xfrm>
        </p:grpSpPr>
        <p:sp>
          <p:nvSpPr>
            <p:cNvPr id="2811" name="Google Shape;2811;p54"/>
            <p:cNvSpPr/>
            <p:nvPr/>
          </p:nvSpPr>
          <p:spPr>
            <a:xfrm>
              <a:off x="2403225" y="2716300"/>
              <a:ext cx="47350" cy="230850"/>
            </a:xfrm>
            <a:custGeom>
              <a:avLst/>
              <a:gdLst/>
              <a:ahLst/>
              <a:cxnLst/>
              <a:rect l="l" t="t" r="r" b="b"/>
              <a:pathLst>
                <a:path w="1894" h="9234" extrusionOk="0">
                  <a:moveTo>
                    <a:pt x="1894" y="1"/>
                  </a:moveTo>
                  <a:lnTo>
                    <a:pt x="24" y="1088"/>
                  </a:lnTo>
                  <a:lnTo>
                    <a:pt x="1" y="9234"/>
                  </a:lnTo>
                  <a:lnTo>
                    <a:pt x="1894" y="8147"/>
                  </a:lnTo>
                  <a:lnTo>
                    <a:pt x="1894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4"/>
            <p:cNvSpPr/>
            <p:nvPr/>
          </p:nvSpPr>
          <p:spPr>
            <a:xfrm>
              <a:off x="2167625" y="2579925"/>
              <a:ext cx="282950" cy="163600"/>
            </a:xfrm>
            <a:custGeom>
              <a:avLst/>
              <a:gdLst/>
              <a:ahLst/>
              <a:cxnLst/>
              <a:rect l="l" t="t" r="r" b="b"/>
              <a:pathLst>
                <a:path w="11318" h="6544" extrusionOk="0">
                  <a:moveTo>
                    <a:pt x="1871" y="1"/>
                  </a:moveTo>
                  <a:lnTo>
                    <a:pt x="0" y="1087"/>
                  </a:lnTo>
                  <a:lnTo>
                    <a:pt x="9448" y="6543"/>
                  </a:lnTo>
                  <a:lnTo>
                    <a:pt x="11318" y="5456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4"/>
            <p:cNvSpPr/>
            <p:nvPr/>
          </p:nvSpPr>
          <p:spPr>
            <a:xfrm>
              <a:off x="2167625" y="2607075"/>
              <a:ext cx="236225" cy="340075"/>
            </a:xfrm>
            <a:custGeom>
              <a:avLst/>
              <a:gdLst/>
              <a:ahLst/>
              <a:cxnLst/>
              <a:rect l="l" t="t" r="r" b="b"/>
              <a:pathLst>
                <a:path w="9449" h="13603" extrusionOk="0">
                  <a:moveTo>
                    <a:pt x="0" y="1"/>
                  </a:moveTo>
                  <a:lnTo>
                    <a:pt x="0" y="8147"/>
                  </a:lnTo>
                  <a:lnTo>
                    <a:pt x="9425" y="13603"/>
                  </a:lnTo>
                  <a:lnTo>
                    <a:pt x="9448" y="54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4"/>
            <p:cNvSpPr/>
            <p:nvPr/>
          </p:nvSpPr>
          <p:spPr>
            <a:xfrm>
              <a:off x="2188725" y="2657100"/>
              <a:ext cx="37525" cy="46950"/>
            </a:xfrm>
            <a:custGeom>
              <a:avLst/>
              <a:gdLst/>
              <a:ahLst/>
              <a:cxnLst/>
              <a:rect l="l" t="t" r="r" b="b"/>
              <a:pathLst>
                <a:path w="1501" h="1878" extrusionOk="0">
                  <a:moveTo>
                    <a:pt x="98" y="0"/>
                  </a:moveTo>
                  <a:cubicBezTo>
                    <a:pt x="48" y="0"/>
                    <a:pt x="1" y="41"/>
                    <a:pt x="1" y="98"/>
                  </a:cubicBezTo>
                  <a:lnTo>
                    <a:pt x="1" y="957"/>
                  </a:lnTo>
                  <a:cubicBezTo>
                    <a:pt x="1" y="1035"/>
                    <a:pt x="42" y="1107"/>
                    <a:pt x="110" y="1146"/>
                  </a:cubicBezTo>
                  <a:lnTo>
                    <a:pt x="1354" y="1865"/>
                  </a:lnTo>
                  <a:cubicBezTo>
                    <a:pt x="1370" y="1874"/>
                    <a:pt x="1386" y="1878"/>
                    <a:pt x="1402" y="1878"/>
                  </a:cubicBezTo>
                  <a:cubicBezTo>
                    <a:pt x="1453" y="1878"/>
                    <a:pt x="1500" y="1836"/>
                    <a:pt x="1500" y="1779"/>
                  </a:cubicBezTo>
                  <a:lnTo>
                    <a:pt x="1500" y="922"/>
                  </a:lnTo>
                  <a:cubicBezTo>
                    <a:pt x="1500" y="843"/>
                    <a:pt x="1459" y="770"/>
                    <a:pt x="1391" y="731"/>
                  </a:cubicBezTo>
                  <a:lnTo>
                    <a:pt x="147" y="14"/>
                  </a:lnTo>
                  <a:cubicBezTo>
                    <a:pt x="131" y="4"/>
                    <a:pt x="115" y="0"/>
                    <a:pt x="98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4"/>
            <p:cNvSpPr/>
            <p:nvPr/>
          </p:nvSpPr>
          <p:spPr>
            <a:xfrm>
              <a:off x="2333425" y="2729275"/>
              <a:ext cx="55975" cy="57275"/>
            </a:xfrm>
            <a:custGeom>
              <a:avLst/>
              <a:gdLst/>
              <a:ahLst/>
              <a:cxnLst/>
              <a:rect l="l" t="t" r="r" b="b"/>
              <a:pathLst>
                <a:path w="2239" h="2291" extrusionOk="0">
                  <a:moveTo>
                    <a:pt x="0" y="1"/>
                  </a:moveTo>
                  <a:lnTo>
                    <a:pt x="0" y="998"/>
                  </a:lnTo>
                  <a:lnTo>
                    <a:pt x="2238" y="2290"/>
                  </a:lnTo>
                  <a:lnTo>
                    <a:pt x="2238" y="1318"/>
                  </a:lnTo>
                  <a:cubicBezTo>
                    <a:pt x="2237" y="1302"/>
                    <a:pt x="2229" y="1288"/>
                    <a:pt x="2217" y="128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4"/>
            <p:cNvSpPr/>
            <p:nvPr/>
          </p:nvSpPr>
          <p:spPr>
            <a:xfrm>
              <a:off x="2375900" y="2690200"/>
              <a:ext cx="56050" cy="42525"/>
            </a:xfrm>
            <a:custGeom>
              <a:avLst/>
              <a:gdLst/>
              <a:ahLst/>
              <a:cxnLst/>
              <a:rect l="l" t="t" r="r" b="b"/>
              <a:pathLst>
                <a:path w="2242" h="1701" extrusionOk="0">
                  <a:moveTo>
                    <a:pt x="1117" y="0"/>
                  </a:moveTo>
                  <a:cubicBezTo>
                    <a:pt x="832" y="0"/>
                    <a:pt x="547" y="63"/>
                    <a:pt x="330" y="189"/>
                  </a:cubicBezTo>
                  <a:cubicBezTo>
                    <a:pt x="115" y="315"/>
                    <a:pt x="8" y="479"/>
                    <a:pt x="8" y="644"/>
                  </a:cubicBezTo>
                  <a:lnTo>
                    <a:pt x="8" y="642"/>
                  </a:lnTo>
                  <a:lnTo>
                    <a:pt x="0" y="1052"/>
                  </a:lnTo>
                  <a:cubicBezTo>
                    <a:pt x="0" y="1218"/>
                    <a:pt x="109" y="1384"/>
                    <a:pt x="329" y="1512"/>
                  </a:cubicBezTo>
                  <a:cubicBezTo>
                    <a:pt x="547" y="1638"/>
                    <a:pt x="832" y="1701"/>
                    <a:pt x="1117" y="1701"/>
                  </a:cubicBezTo>
                  <a:cubicBezTo>
                    <a:pt x="1402" y="1701"/>
                    <a:pt x="1687" y="1638"/>
                    <a:pt x="1904" y="1512"/>
                  </a:cubicBezTo>
                  <a:cubicBezTo>
                    <a:pt x="2120" y="1386"/>
                    <a:pt x="2228" y="1223"/>
                    <a:pt x="2228" y="1059"/>
                  </a:cubicBezTo>
                  <a:cubicBezTo>
                    <a:pt x="2229" y="1059"/>
                    <a:pt x="2234" y="664"/>
                    <a:pt x="2234" y="664"/>
                  </a:cubicBezTo>
                  <a:cubicBezTo>
                    <a:pt x="2234" y="664"/>
                    <a:pt x="2234" y="664"/>
                    <a:pt x="2234" y="664"/>
                  </a:cubicBezTo>
                  <a:cubicBezTo>
                    <a:pt x="2242" y="492"/>
                    <a:pt x="2131" y="320"/>
                    <a:pt x="1905" y="189"/>
                  </a:cubicBezTo>
                  <a:cubicBezTo>
                    <a:pt x="1687" y="63"/>
                    <a:pt x="1402" y="0"/>
                    <a:pt x="1117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4"/>
            <p:cNvSpPr/>
            <p:nvPr/>
          </p:nvSpPr>
          <p:spPr>
            <a:xfrm>
              <a:off x="2373325" y="2690200"/>
              <a:ext cx="61200" cy="32275"/>
            </a:xfrm>
            <a:custGeom>
              <a:avLst/>
              <a:gdLst/>
              <a:ahLst/>
              <a:cxnLst/>
              <a:rect l="l" t="t" r="r" b="b"/>
              <a:pathLst>
                <a:path w="2448" h="1291" extrusionOk="0">
                  <a:moveTo>
                    <a:pt x="1220" y="0"/>
                  </a:moveTo>
                  <a:cubicBezTo>
                    <a:pt x="935" y="0"/>
                    <a:pt x="650" y="63"/>
                    <a:pt x="433" y="189"/>
                  </a:cubicBezTo>
                  <a:cubicBezTo>
                    <a:pt x="0" y="441"/>
                    <a:pt x="3" y="850"/>
                    <a:pt x="440" y="1102"/>
                  </a:cubicBezTo>
                  <a:cubicBezTo>
                    <a:pt x="657" y="1228"/>
                    <a:pt x="942" y="1291"/>
                    <a:pt x="1227" y="1291"/>
                  </a:cubicBezTo>
                  <a:cubicBezTo>
                    <a:pt x="1512" y="1291"/>
                    <a:pt x="1797" y="1228"/>
                    <a:pt x="2014" y="1102"/>
                  </a:cubicBezTo>
                  <a:cubicBezTo>
                    <a:pt x="2447" y="850"/>
                    <a:pt x="2444" y="441"/>
                    <a:pt x="2008" y="189"/>
                  </a:cubicBezTo>
                  <a:cubicBezTo>
                    <a:pt x="1790" y="63"/>
                    <a:pt x="1505" y="0"/>
                    <a:pt x="1220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4"/>
            <p:cNvSpPr/>
            <p:nvPr/>
          </p:nvSpPr>
          <p:spPr>
            <a:xfrm>
              <a:off x="2344025" y="2674850"/>
              <a:ext cx="34725" cy="26400"/>
            </a:xfrm>
            <a:custGeom>
              <a:avLst/>
              <a:gdLst/>
              <a:ahLst/>
              <a:cxnLst/>
              <a:rect l="l" t="t" r="r" b="b"/>
              <a:pathLst>
                <a:path w="1389" h="1056" extrusionOk="0">
                  <a:moveTo>
                    <a:pt x="692" y="0"/>
                  </a:moveTo>
                  <a:cubicBezTo>
                    <a:pt x="515" y="0"/>
                    <a:pt x="339" y="40"/>
                    <a:pt x="204" y="118"/>
                  </a:cubicBezTo>
                  <a:cubicBezTo>
                    <a:pt x="69" y="196"/>
                    <a:pt x="3" y="298"/>
                    <a:pt x="3" y="401"/>
                  </a:cubicBezTo>
                  <a:lnTo>
                    <a:pt x="0" y="654"/>
                  </a:lnTo>
                  <a:cubicBezTo>
                    <a:pt x="0" y="757"/>
                    <a:pt x="68" y="860"/>
                    <a:pt x="203" y="938"/>
                  </a:cubicBezTo>
                  <a:cubicBezTo>
                    <a:pt x="339" y="1017"/>
                    <a:pt x="516" y="1056"/>
                    <a:pt x="693" y="1056"/>
                  </a:cubicBezTo>
                  <a:cubicBezTo>
                    <a:pt x="869" y="1056"/>
                    <a:pt x="1045" y="1017"/>
                    <a:pt x="1180" y="938"/>
                  </a:cubicBezTo>
                  <a:cubicBezTo>
                    <a:pt x="1315" y="861"/>
                    <a:pt x="1381" y="760"/>
                    <a:pt x="1381" y="659"/>
                  </a:cubicBezTo>
                  <a:cubicBezTo>
                    <a:pt x="1381" y="657"/>
                    <a:pt x="1386" y="413"/>
                    <a:pt x="1386" y="413"/>
                  </a:cubicBezTo>
                  <a:cubicBezTo>
                    <a:pt x="1386" y="413"/>
                    <a:pt x="1386" y="413"/>
                    <a:pt x="1386" y="413"/>
                  </a:cubicBezTo>
                  <a:cubicBezTo>
                    <a:pt x="1389" y="305"/>
                    <a:pt x="1321" y="199"/>
                    <a:pt x="1181" y="118"/>
                  </a:cubicBezTo>
                  <a:cubicBezTo>
                    <a:pt x="1046" y="40"/>
                    <a:pt x="869" y="0"/>
                    <a:pt x="692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4"/>
            <p:cNvSpPr/>
            <p:nvPr/>
          </p:nvSpPr>
          <p:spPr>
            <a:xfrm>
              <a:off x="2342400" y="2674850"/>
              <a:ext cx="37975" cy="20025"/>
            </a:xfrm>
            <a:custGeom>
              <a:avLst/>
              <a:gdLst/>
              <a:ahLst/>
              <a:cxnLst/>
              <a:rect l="l" t="t" r="r" b="b"/>
              <a:pathLst>
                <a:path w="1519" h="801" extrusionOk="0">
                  <a:moveTo>
                    <a:pt x="757" y="0"/>
                  </a:moveTo>
                  <a:cubicBezTo>
                    <a:pt x="580" y="0"/>
                    <a:pt x="404" y="40"/>
                    <a:pt x="269" y="118"/>
                  </a:cubicBezTo>
                  <a:cubicBezTo>
                    <a:pt x="1" y="275"/>
                    <a:pt x="2" y="528"/>
                    <a:pt x="272" y="683"/>
                  </a:cubicBezTo>
                  <a:cubicBezTo>
                    <a:pt x="408" y="762"/>
                    <a:pt x="585" y="801"/>
                    <a:pt x="762" y="801"/>
                  </a:cubicBezTo>
                  <a:cubicBezTo>
                    <a:pt x="938" y="801"/>
                    <a:pt x="1115" y="762"/>
                    <a:pt x="1250" y="683"/>
                  </a:cubicBezTo>
                  <a:cubicBezTo>
                    <a:pt x="1518" y="528"/>
                    <a:pt x="1517" y="275"/>
                    <a:pt x="1246" y="118"/>
                  </a:cubicBezTo>
                  <a:cubicBezTo>
                    <a:pt x="1111" y="40"/>
                    <a:pt x="934" y="0"/>
                    <a:pt x="757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4"/>
            <p:cNvSpPr/>
            <p:nvPr/>
          </p:nvSpPr>
          <p:spPr>
            <a:xfrm>
              <a:off x="2199175" y="2699925"/>
              <a:ext cx="140750" cy="177750"/>
            </a:xfrm>
            <a:custGeom>
              <a:avLst/>
              <a:gdLst/>
              <a:ahLst/>
              <a:cxnLst/>
              <a:rect l="l" t="t" r="r" b="b"/>
              <a:pathLst>
                <a:path w="5630" h="7110" extrusionOk="0">
                  <a:moveTo>
                    <a:pt x="1956" y="0"/>
                  </a:moveTo>
                  <a:cubicBezTo>
                    <a:pt x="1708" y="0"/>
                    <a:pt x="1483" y="59"/>
                    <a:pt x="1290" y="172"/>
                  </a:cubicBezTo>
                  <a:lnTo>
                    <a:pt x="1" y="925"/>
                  </a:lnTo>
                  <a:cubicBezTo>
                    <a:pt x="194" y="812"/>
                    <a:pt x="419" y="753"/>
                    <a:pt x="667" y="753"/>
                  </a:cubicBezTo>
                  <a:cubicBezTo>
                    <a:pt x="1010" y="753"/>
                    <a:pt x="1397" y="865"/>
                    <a:pt x="1806" y="1101"/>
                  </a:cubicBezTo>
                  <a:cubicBezTo>
                    <a:pt x="3209" y="1911"/>
                    <a:pt x="4341" y="3871"/>
                    <a:pt x="4336" y="5483"/>
                  </a:cubicBezTo>
                  <a:cubicBezTo>
                    <a:pt x="4333" y="6279"/>
                    <a:pt x="4052" y="6842"/>
                    <a:pt x="3600" y="7107"/>
                  </a:cubicBezTo>
                  <a:lnTo>
                    <a:pt x="3600" y="7107"/>
                  </a:lnTo>
                  <a:lnTo>
                    <a:pt x="4885" y="6357"/>
                  </a:lnTo>
                  <a:cubicBezTo>
                    <a:pt x="5339" y="6093"/>
                    <a:pt x="5622" y="5530"/>
                    <a:pt x="5625" y="4730"/>
                  </a:cubicBezTo>
                  <a:cubicBezTo>
                    <a:pt x="5630" y="3120"/>
                    <a:pt x="4497" y="1158"/>
                    <a:pt x="3095" y="348"/>
                  </a:cubicBezTo>
                  <a:cubicBezTo>
                    <a:pt x="2686" y="112"/>
                    <a:pt x="2299" y="0"/>
                    <a:pt x="1956" y="0"/>
                  </a:cubicBezTo>
                  <a:close/>
                  <a:moveTo>
                    <a:pt x="3600" y="7107"/>
                  </a:moveTo>
                  <a:lnTo>
                    <a:pt x="3596" y="7110"/>
                  </a:lnTo>
                  <a:cubicBezTo>
                    <a:pt x="3597" y="7109"/>
                    <a:pt x="3599" y="7108"/>
                    <a:pt x="3600" y="7107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4"/>
            <p:cNvSpPr/>
            <p:nvPr/>
          </p:nvSpPr>
          <p:spPr>
            <a:xfrm>
              <a:off x="2180550" y="2718725"/>
              <a:ext cx="127150" cy="163250"/>
            </a:xfrm>
            <a:custGeom>
              <a:avLst/>
              <a:gdLst/>
              <a:ahLst/>
              <a:cxnLst/>
              <a:rect l="l" t="t" r="r" b="b"/>
              <a:pathLst>
                <a:path w="5086" h="6530" extrusionOk="0">
                  <a:moveTo>
                    <a:pt x="1413" y="1"/>
                  </a:moveTo>
                  <a:cubicBezTo>
                    <a:pt x="581" y="1"/>
                    <a:pt x="9" y="660"/>
                    <a:pt x="5" y="1799"/>
                  </a:cubicBezTo>
                  <a:cubicBezTo>
                    <a:pt x="1" y="3409"/>
                    <a:pt x="1135" y="5371"/>
                    <a:pt x="2536" y="6181"/>
                  </a:cubicBezTo>
                  <a:cubicBezTo>
                    <a:pt x="2945" y="6417"/>
                    <a:pt x="3331" y="6529"/>
                    <a:pt x="3674" y="6529"/>
                  </a:cubicBezTo>
                  <a:cubicBezTo>
                    <a:pt x="4505" y="6529"/>
                    <a:pt x="5078" y="5871"/>
                    <a:pt x="5081" y="4731"/>
                  </a:cubicBezTo>
                  <a:cubicBezTo>
                    <a:pt x="5086" y="3119"/>
                    <a:pt x="3954" y="1159"/>
                    <a:pt x="2552" y="349"/>
                  </a:cubicBezTo>
                  <a:cubicBezTo>
                    <a:pt x="2143" y="113"/>
                    <a:pt x="1756" y="1"/>
                    <a:pt x="1413" y="1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4"/>
            <p:cNvSpPr/>
            <p:nvPr/>
          </p:nvSpPr>
          <p:spPr>
            <a:xfrm>
              <a:off x="2197175" y="2740000"/>
              <a:ext cx="93950" cy="120725"/>
            </a:xfrm>
            <a:custGeom>
              <a:avLst/>
              <a:gdLst/>
              <a:ahLst/>
              <a:cxnLst/>
              <a:rect l="l" t="t" r="r" b="b"/>
              <a:pathLst>
                <a:path w="3758" h="4829" extrusionOk="0">
                  <a:moveTo>
                    <a:pt x="1042" y="0"/>
                  </a:moveTo>
                  <a:cubicBezTo>
                    <a:pt x="427" y="0"/>
                    <a:pt x="5" y="487"/>
                    <a:pt x="2" y="1331"/>
                  </a:cubicBezTo>
                  <a:cubicBezTo>
                    <a:pt x="1" y="2522"/>
                    <a:pt x="837" y="3972"/>
                    <a:pt x="1874" y="4571"/>
                  </a:cubicBezTo>
                  <a:cubicBezTo>
                    <a:pt x="2176" y="4745"/>
                    <a:pt x="2462" y="4828"/>
                    <a:pt x="2716" y="4828"/>
                  </a:cubicBezTo>
                  <a:cubicBezTo>
                    <a:pt x="3331" y="4828"/>
                    <a:pt x="3753" y="4341"/>
                    <a:pt x="3756" y="3497"/>
                  </a:cubicBezTo>
                  <a:cubicBezTo>
                    <a:pt x="3757" y="2307"/>
                    <a:pt x="2921" y="856"/>
                    <a:pt x="1884" y="257"/>
                  </a:cubicBezTo>
                  <a:cubicBezTo>
                    <a:pt x="1582" y="83"/>
                    <a:pt x="1296" y="0"/>
                    <a:pt x="1042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4"/>
            <p:cNvSpPr/>
            <p:nvPr/>
          </p:nvSpPr>
          <p:spPr>
            <a:xfrm>
              <a:off x="2232125" y="2784975"/>
              <a:ext cx="24000" cy="30775"/>
            </a:xfrm>
            <a:custGeom>
              <a:avLst/>
              <a:gdLst/>
              <a:ahLst/>
              <a:cxnLst/>
              <a:rect l="l" t="t" r="r" b="b"/>
              <a:pathLst>
                <a:path w="960" h="1231" extrusionOk="0">
                  <a:moveTo>
                    <a:pt x="267" y="0"/>
                  </a:moveTo>
                  <a:cubicBezTo>
                    <a:pt x="111" y="0"/>
                    <a:pt x="4" y="124"/>
                    <a:pt x="2" y="339"/>
                  </a:cubicBezTo>
                  <a:cubicBezTo>
                    <a:pt x="1" y="643"/>
                    <a:pt x="214" y="1013"/>
                    <a:pt x="479" y="1165"/>
                  </a:cubicBezTo>
                  <a:cubicBezTo>
                    <a:pt x="556" y="1209"/>
                    <a:pt x="628" y="1230"/>
                    <a:pt x="693" y="1230"/>
                  </a:cubicBezTo>
                  <a:cubicBezTo>
                    <a:pt x="850" y="1230"/>
                    <a:pt x="958" y="1106"/>
                    <a:pt x="960" y="892"/>
                  </a:cubicBezTo>
                  <a:cubicBezTo>
                    <a:pt x="960" y="587"/>
                    <a:pt x="746" y="217"/>
                    <a:pt x="482" y="67"/>
                  </a:cubicBezTo>
                  <a:cubicBezTo>
                    <a:pt x="404" y="22"/>
                    <a:pt x="331" y="0"/>
                    <a:pt x="267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4"/>
            <p:cNvSpPr/>
            <p:nvPr/>
          </p:nvSpPr>
          <p:spPr>
            <a:xfrm>
              <a:off x="2381150" y="2706275"/>
              <a:ext cx="23150" cy="11200"/>
            </a:xfrm>
            <a:custGeom>
              <a:avLst/>
              <a:gdLst/>
              <a:ahLst/>
              <a:cxnLst/>
              <a:rect l="l" t="t" r="r" b="b"/>
              <a:pathLst>
                <a:path w="926" h="448" extrusionOk="0">
                  <a:moveTo>
                    <a:pt x="841" y="1"/>
                  </a:moveTo>
                  <a:cubicBezTo>
                    <a:pt x="833" y="1"/>
                    <a:pt x="824" y="3"/>
                    <a:pt x="815" y="7"/>
                  </a:cubicBezTo>
                  <a:lnTo>
                    <a:pt x="24" y="356"/>
                  </a:lnTo>
                  <a:cubicBezTo>
                    <a:pt x="14" y="359"/>
                    <a:pt x="7" y="366"/>
                    <a:pt x="1" y="374"/>
                  </a:cubicBezTo>
                  <a:cubicBezTo>
                    <a:pt x="34" y="400"/>
                    <a:pt x="70" y="425"/>
                    <a:pt x="107" y="448"/>
                  </a:cubicBezTo>
                  <a:lnTo>
                    <a:pt x="862" y="114"/>
                  </a:lnTo>
                  <a:cubicBezTo>
                    <a:pt x="925" y="86"/>
                    <a:pt x="897" y="1"/>
                    <a:pt x="841" y="1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5" name="Google Shape;2825;p54"/>
          <p:cNvGrpSpPr/>
          <p:nvPr/>
        </p:nvGrpSpPr>
        <p:grpSpPr>
          <a:xfrm>
            <a:off x="5924550" y="1625625"/>
            <a:ext cx="367425" cy="203750"/>
            <a:chOff x="5161900" y="1625625"/>
            <a:chExt cx="367425" cy="203750"/>
          </a:xfrm>
        </p:grpSpPr>
        <p:sp>
          <p:nvSpPr>
            <p:cNvPr id="2826" name="Google Shape;2826;p54"/>
            <p:cNvSpPr/>
            <p:nvPr/>
          </p:nvSpPr>
          <p:spPr>
            <a:xfrm>
              <a:off x="5257575" y="1625625"/>
              <a:ext cx="271550" cy="167150"/>
            </a:xfrm>
            <a:custGeom>
              <a:avLst/>
              <a:gdLst/>
              <a:ahLst/>
              <a:cxnLst/>
              <a:rect l="l" t="t" r="r" b="b"/>
              <a:pathLst>
                <a:path w="10862" h="6686" extrusionOk="0">
                  <a:moveTo>
                    <a:pt x="144" y="5498"/>
                  </a:moveTo>
                  <a:cubicBezTo>
                    <a:pt x="142" y="5499"/>
                    <a:pt x="140" y="5500"/>
                    <a:pt x="138" y="5501"/>
                  </a:cubicBezTo>
                  <a:cubicBezTo>
                    <a:pt x="140" y="5500"/>
                    <a:pt x="142" y="5499"/>
                    <a:pt x="144" y="5498"/>
                  </a:cubicBezTo>
                  <a:close/>
                  <a:moveTo>
                    <a:pt x="10720" y="1"/>
                  </a:moveTo>
                  <a:cubicBezTo>
                    <a:pt x="10698" y="1"/>
                    <a:pt x="10677" y="2"/>
                    <a:pt x="10657" y="4"/>
                  </a:cubicBezTo>
                  <a:cubicBezTo>
                    <a:pt x="10623" y="7"/>
                    <a:pt x="10580" y="14"/>
                    <a:pt x="10546" y="21"/>
                  </a:cubicBezTo>
                  <a:cubicBezTo>
                    <a:pt x="10497" y="30"/>
                    <a:pt x="10433" y="49"/>
                    <a:pt x="10385" y="61"/>
                  </a:cubicBezTo>
                  <a:cubicBezTo>
                    <a:pt x="10284" y="90"/>
                    <a:pt x="10152" y="138"/>
                    <a:pt x="10053" y="175"/>
                  </a:cubicBezTo>
                  <a:cubicBezTo>
                    <a:pt x="9924" y="222"/>
                    <a:pt x="9754" y="293"/>
                    <a:pt x="9626" y="347"/>
                  </a:cubicBezTo>
                  <a:cubicBezTo>
                    <a:pt x="9463" y="418"/>
                    <a:pt x="9247" y="516"/>
                    <a:pt x="9084" y="591"/>
                  </a:cubicBezTo>
                  <a:cubicBezTo>
                    <a:pt x="8900" y="677"/>
                    <a:pt x="8655" y="795"/>
                    <a:pt x="8473" y="885"/>
                  </a:cubicBezTo>
                  <a:cubicBezTo>
                    <a:pt x="8267" y="986"/>
                    <a:pt x="7993" y="1126"/>
                    <a:pt x="7789" y="1229"/>
                  </a:cubicBezTo>
                  <a:cubicBezTo>
                    <a:pt x="7572" y="1338"/>
                    <a:pt x="7285" y="1490"/>
                    <a:pt x="7070" y="1602"/>
                  </a:cubicBezTo>
                  <a:cubicBezTo>
                    <a:pt x="6843" y="1722"/>
                    <a:pt x="6541" y="1882"/>
                    <a:pt x="6316" y="2005"/>
                  </a:cubicBezTo>
                  <a:cubicBezTo>
                    <a:pt x="6085" y="2129"/>
                    <a:pt x="5778" y="2295"/>
                    <a:pt x="5548" y="2421"/>
                  </a:cubicBezTo>
                  <a:cubicBezTo>
                    <a:pt x="5090" y="2673"/>
                    <a:pt x="4481" y="3011"/>
                    <a:pt x="4025" y="3266"/>
                  </a:cubicBezTo>
                  <a:cubicBezTo>
                    <a:pt x="3807" y="3389"/>
                    <a:pt x="3515" y="3553"/>
                    <a:pt x="3297" y="3677"/>
                  </a:cubicBezTo>
                  <a:cubicBezTo>
                    <a:pt x="3091" y="3794"/>
                    <a:pt x="2816" y="3951"/>
                    <a:pt x="2610" y="4068"/>
                  </a:cubicBezTo>
                  <a:cubicBezTo>
                    <a:pt x="2420" y="4177"/>
                    <a:pt x="2168" y="4321"/>
                    <a:pt x="1979" y="4430"/>
                  </a:cubicBezTo>
                  <a:cubicBezTo>
                    <a:pt x="1810" y="4527"/>
                    <a:pt x="1584" y="4658"/>
                    <a:pt x="1417" y="4756"/>
                  </a:cubicBezTo>
                  <a:cubicBezTo>
                    <a:pt x="1272" y="4839"/>
                    <a:pt x="1080" y="4950"/>
                    <a:pt x="936" y="5034"/>
                  </a:cubicBezTo>
                  <a:cubicBezTo>
                    <a:pt x="820" y="5100"/>
                    <a:pt x="668" y="5189"/>
                    <a:pt x="553" y="5257"/>
                  </a:cubicBezTo>
                  <a:cubicBezTo>
                    <a:pt x="431" y="5329"/>
                    <a:pt x="268" y="5424"/>
                    <a:pt x="144" y="5498"/>
                  </a:cubicBezTo>
                  <a:lnTo>
                    <a:pt x="144" y="5498"/>
                  </a:lnTo>
                  <a:cubicBezTo>
                    <a:pt x="148" y="5496"/>
                    <a:pt x="151" y="5494"/>
                    <a:pt x="154" y="5493"/>
                  </a:cubicBezTo>
                  <a:lnTo>
                    <a:pt x="154" y="5493"/>
                  </a:lnTo>
                  <a:cubicBezTo>
                    <a:pt x="58" y="5539"/>
                    <a:pt x="0" y="5652"/>
                    <a:pt x="0" y="5813"/>
                  </a:cubicBezTo>
                  <a:cubicBezTo>
                    <a:pt x="5" y="6117"/>
                    <a:pt x="220" y="6480"/>
                    <a:pt x="481" y="6626"/>
                  </a:cubicBezTo>
                  <a:cubicBezTo>
                    <a:pt x="554" y="6666"/>
                    <a:pt x="623" y="6686"/>
                    <a:pt x="685" y="6686"/>
                  </a:cubicBezTo>
                  <a:cubicBezTo>
                    <a:pt x="732" y="6686"/>
                    <a:pt x="775" y="6675"/>
                    <a:pt x="811" y="6653"/>
                  </a:cubicBezTo>
                  <a:lnTo>
                    <a:pt x="811" y="6653"/>
                  </a:lnTo>
                  <a:lnTo>
                    <a:pt x="808" y="6655"/>
                  </a:lnTo>
                  <a:cubicBezTo>
                    <a:pt x="1291" y="6378"/>
                    <a:pt x="1708" y="6137"/>
                    <a:pt x="2088" y="5914"/>
                  </a:cubicBezTo>
                  <a:cubicBezTo>
                    <a:pt x="2257" y="5816"/>
                    <a:pt x="2481" y="5685"/>
                    <a:pt x="2649" y="5587"/>
                  </a:cubicBezTo>
                  <a:cubicBezTo>
                    <a:pt x="2838" y="5476"/>
                    <a:pt x="3088" y="5329"/>
                    <a:pt x="3277" y="5217"/>
                  </a:cubicBezTo>
                  <a:cubicBezTo>
                    <a:pt x="3481" y="5097"/>
                    <a:pt x="3753" y="4936"/>
                    <a:pt x="3957" y="4814"/>
                  </a:cubicBezTo>
                  <a:cubicBezTo>
                    <a:pt x="4173" y="4685"/>
                    <a:pt x="4458" y="4513"/>
                    <a:pt x="4673" y="4386"/>
                  </a:cubicBezTo>
                  <a:cubicBezTo>
                    <a:pt x="4898" y="4252"/>
                    <a:pt x="5193" y="4072"/>
                    <a:pt x="5415" y="3937"/>
                  </a:cubicBezTo>
                  <a:cubicBezTo>
                    <a:pt x="5641" y="3800"/>
                    <a:pt x="5941" y="3616"/>
                    <a:pt x="6165" y="3478"/>
                  </a:cubicBezTo>
                  <a:cubicBezTo>
                    <a:pt x="6391" y="3340"/>
                    <a:pt x="6684" y="3158"/>
                    <a:pt x="6907" y="3018"/>
                  </a:cubicBezTo>
                  <a:cubicBezTo>
                    <a:pt x="7125" y="2882"/>
                    <a:pt x="7416" y="2699"/>
                    <a:pt x="7632" y="2559"/>
                  </a:cubicBezTo>
                  <a:cubicBezTo>
                    <a:pt x="7838" y="2429"/>
                    <a:pt x="8110" y="2252"/>
                    <a:pt x="8314" y="2120"/>
                  </a:cubicBezTo>
                  <a:cubicBezTo>
                    <a:pt x="8511" y="1991"/>
                    <a:pt x="8774" y="1816"/>
                    <a:pt x="8969" y="1683"/>
                  </a:cubicBezTo>
                  <a:cubicBezTo>
                    <a:pt x="9136" y="1570"/>
                    <a:pt x="9357" y="1415"/>
                    <a:pt x="9523" y="1299"/>
                  </a:cubicBezTo>
                  <a:cubicBezTo>
                    <a:pt x="9709" y="1170"/>
                    <a:pt x="9953" y="992"/>
                    <a:pt x="10130" y="851"/>
                  </a:cubicBezTo>
                  <a:cubicBezTo>
                    <a:pt x="10301" y="716"/>
                    <a:pt x="10527" y="533"/>
                    <a:pt x="10677" y="375"/>
                  </a:cubicBezTo>
                  <a:cubicBezTo>
                    <a:pt x="10706" y="344"/>
                    <a:pt x="10735" y="313"/>
                    <a:pt x="10762" y="279"/>
                  </a:cubicBezTo>
                  <a:cubicBezTo>
                    <a:pt x="10780" y="256"/>
                    <a:pt x="10802" y="226"/>
                    <a:pt x="10817" y="201"/>
                  </a:cubicBezTo>
                  <a:cubicBezTo>
                    <a:pt x="10829" y="179"/>
                    <a:pt x="10840" y="158"/>
                    <a:pt x="10849" y="136"/>
                  </a:cubicBezTo>
                  <a:cubicBezTo>
                    <a:pt x="10852" y="126"/>
                    <a:pt x="10855" y="115"/>
                    <a:pt x="10857" y="104"/>
                  </a:cubicBezTo>
                  <a:cubicBezTo>
                    <a:pt x="10858" y="98"/>
                    <a:pt x="10860" y="92"/>
                    <a:pt x="10861" y="86"/>
                  </a:cubicBezTo>
                  <a:cubicBezTo>
                    <a:pt x="10861" y="78"/>
                    <a:pt x="10860" y="70"/>
                    <a:pt x="10857" y="63"/>
                  </a:cubicBezTo>
                  <a:cubicBezTo>
                    <a:pt x="10855" y="58"/>
                    <a:pt x="10854" y="53"/>
                    <a:pt x="10852" y="50"/>
                  </a:cubicBezTo>
                  <a:cubicBezTo>
                    <a:pt x="10849" y="46"/>
                    <a:pt x="10848" y="43"/>
                    <a:pt x="10845" y="40"/>
                  </a:cubicBezTo>
                  <a:cubicBezTo>
                    <a:pt x="10840" y="32"/>
                    <a:pt x="10834" y="27"/>
                    <a:pt x="10826" y="23"/>
                  </a:cubicBezTo>
                  <a:cubicBezTo>
                    <a:pt x="10818" y="18"/>
                    <a:pt x="10811" y="15"/>
                    <a:pt x="10805" y="12"/>
                  </a:cubicBezTo>
                  <a:cubicBezTo>
                    <a:pt x="10785" y="6"/>
                    <a:pt x="10763" y="1"/>
                    <a:pt x="10743" y="1"/>
                  </a:cubicBezTo>
                  <a:cubicBezTo>
                    <a:pt x="10735" y="1"/>
                    <a:pt x="10727" y="1"/>
                    <a:pt x="10720" y="1"/>
                  </a:cubicBezTo>
                  <a:close/>
                </a:path>
              </a:pathLst>
            </a:custGeom>
            <a:solidFill>
              <a:srgbClr val="C39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4"/>
            <p:cNvSpPr/>
            <p:nvPr/>
          </p:nvSpPr>
          <p:spPr>
            <a:xfrm>
              <a:off x="5257575" y="1762325"/>
              <a:ext cx="23825" cy="30450"/>
            </a:xfrm>
            <a:custGeom>
              <a:avLst/>
              <a:gdLst/>
              <a:ahLst/>
              <a:cxnLst/>
              <a:rect l="l" t="t" r="r" b="b"/>
              <a:pathLst>
                <a:path w="953" h="1218" extrusionOk="0">
                  <a:moveTo>
                    <a:pt x="266" y="0"/>
                  </a:moveTo>
                  <a:cubicBezTo>
                    <a:pt x="108" y="0"/>
                    <a:pt x="1" y="127"/>
                    <a:pt x="3" y="345"/>
                  </a:cubicBezTo>
                  <a:cubicBezTo>
                    <a:pt x="8" y="648"/>
                    <a:pt x="221" y="1012"/>
                    <a:pt x="484" y="1158"/>
                  </a:cubicBezTo>
                  <a:cubicBezTo>
                    <a:pt x="557" y="1199"/>
                    <a:pt x="627" y="1218"/>
                    <a:pt x="688" y="1218"/>
                  </a:cubicBezTo>
                  <a:cubicBezTo>
                    <a:pt x="846" y="1218"/>
                    <a:pt x="953" y="1091"/>
                    <a:pt x="949" y="872"/>
                  </a:cubicBezTo>
                  <a:cubicBezTo>
                    <a:pt x="946" y="569"/>
                    <a:pt x="731" y="207"/>
                    <a:pt x="470" y="61"/>
                  </a:cubicBezTo>
                  <a:cubicBezTo>
                    <a:pt x="397" y="20"/>
                    <a:pt x="327" y="0"/>
                    <a:pt x="266" y="0"/>
                  </a:cubicBezTo>
                  <a:close/>
                </a:path>
              </a:pathLst>
            </a:custGeom>
            <a:solidFill>
              <a:srgbClr val="E2B5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4"/>
            <p:cNvSpPr/>
            <p:nvPr/>
          </p:nvSpPr>
          <p:spPr>
            <a:xfrm>
              <a:off x="5277800" y="1627750"/>
              <a:ext cx="251325" cy="164225"/>
            </a:xfrm>
            <a:custGeom>
              <a:avLst/>
              <a:gdLst/>
              <a:ahLst/>
              <a:cxnLst/>
              <a:rect l="l" t="t" r="r" b="b"/>
              <a:pathLst>
                <a:path w="10053" h="6569" extrusionOk="0">
                  <a:moveTo>
                    <a:pt x="10052" y="1"/>
                  </a:moveTo>
                  <a:cubicBezTo>
                    <a:pt x="10051" y="9"/>
                    <a:pt x="10049" y="18"/>
                    <a:pt x="10047" y="26"/>
                  </a:cubicBezTo>
                  <a:lnTo>
                    <a:pt x="10047" y="26"/>
                  </a:lnTo>
                  <a:cubicBezTo>
                    <a:pt x="10051" y="17"/>
                    <a:pt x="10053" y="8"/>
                    <a:pt x="10052" y="1"/>
                  </a:cubicBezTo>
                  <a:close/>
                  <a:moveTo>
                    <a:pt x="10047" y="26"/>
                  </a:moveTo>
                  <a:cubicBezTo>
                    <a:pt x="9804" y="694"/>
                    <a:pt x="642" y="5967"/>
                    <a:pt x="140" y="6253"/>
                  </a:cubicBezTo>
                  <a:cubicBezTo>
                    <a:pt x="142" y="6408"/>
                    <a:pt x="88" y="6518"/>
                    <a:pt x="1" y="6568"/>
                  </a:cubicBezTo>
                  <a:cubicBezTo>
                    <a:pt x="483" y="6292"/>
                    <a:pt x="901" y="6049"/>
                    <a:pt x="1280" y="5828"/>
                  </a:cubicBezTo>
                  <a:cubicBezTo>
                    <a:pt x="1449" y="5729"/>
                    <a:pt x="1674" y="5599"/>
                    <a:pt x="1843" y="5499"/>
                  </a:cubicBezTo>
                  <a:cubicBezTo>
                    <a:pt x="2030" y="5390"/>
                    <a:pt x="2282" y="5241"/>
                    <a:pt x="2469" y="5130"/>
                  </a:cubicBezTo>
                  <a:cubicBezTo>
                    <a:pt x="2674" y="5010"/>
                    <a:pt x="2946" y="4849"/>
                    <a:pt x="3150" y="4728"/>
                  </a:cubicBezTo>
                  <a:cubicBezTo>
                    <a:pt x="3365" y="4599"/>
                    <a:pt x="3652" y="4427"/>
                    <a:pt x="3867" y="4298"/>
                  </a:cubicBezTo>
                  <a:cubicBezTo>
                    <a:pt x="4090" y="4166"/>
                    <a:pt x="4387" y="3984"/>
                    <a:pt x="4608" y="3851"/>
                  </a:cubicBezTo>
                  <a:cubicBezTo>
                    <a:pt x="4834" y="3714"/>
                    <a:pt x="5136" y="3528"/>
                    <a:pt x="5359" y="3391"/>
                  </a:cubicBezTo>
                  <a:cubicBezTo>
                    <a:pt x="5580" y="3255"/>
                    <a:pt x="5878" y="3070"/>
                    <a:pt x="6100" y="2932"/>
                  </a:cubicBezTo>
                  <a:cubicBezTo>
                    <a:pt x="6318" y="2795"/>
                    <a:pt x="6608" y="2611"/>
                    <a:pt x="6826" y="2473"/>
                  </a:cubicBezTo>
                  <a:cubicBezTo>
                    <a:pt x="7031" y="2342"/>
                    <a:pt x="7303" y="2165"/>
                    <a:pt x="7507" y="2033"/>
                  </a:cubicBezTo>
                  <a:cubicBezTo>
                    <a:pt x="7705" y="1904"/>
                    <a:pt x="7966" y="1729"/>
                    <a:pt x="8161" y="1597"/>
                  </a:cubicBezTo>
                  <a:cubicBezTo>
                    <a:pt x="8329" y="1483"/>
                    <a:pt x="8551" y="1328"/>
                    <a:pt x="8717" y="1213"/>
                  </a:cubicBezTo>
                  <a:cubicBezTo>
                    <a:pt x="8902" y="1082"/>
                    <a:pt x="9146" y="906"/>
                    <a:pt x="9323" y="764"/>
                  </a:cubicBezTo>
                  <a:cubicBezTo>
                    <a:pt x="9493" y="628"/>
                    <a:pt x="9721" y="446"/>
                    <a:pt x="9870" y="288"/>
                  </a:cubicBezTo>
                  <a:cubicBezTo>
                    <a:pt x="9900" y="257"/>
                    <a:pt x="9928" y="227"/>
                    <a:pt x="9954" y="193"/>
                  </a:cubicBezTo>
                  <a:cubicBezTo>
                    <a:pt x="9973" y="170"/>
                    <a:pt x="9994" y="137"/>
                    <a:pt x="10009" y="114"/>
                  </a:cubicBezTo>
                  <a:cubicBezTo>
                    <a:pt x="10022" y="93"/>
                    <a:pt x="10032" y="71"/>
                    <a:pt x="10042" y="48"/>
                  </a:cubicBezTo>
                  <a:cubicBezTo>
                    <a:pt x="10044" y="41"/>
                    <a:pt x="10046" y="33"/>
                    <a:pt x="10047" y="26"/>
                  </a:cubicBezTo>
                  <a:close/>
                </a:path>
              </a:pathLst>
            </a:custGeom>
            <a:solidFill>
              <a:srgbClr val="C39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4"/>
            <p:cNvSpPr/>
            <p:nvPr/>
          </p:nvSpPr>
          <p:spPr>
            <a:xfrm>
              <a:off x="5261050" y="1625625"/>
              <a:ext cx="268275" cy="158500"/>
            </a:xfrm>
            <a:custGeom>
              <a:avLst/>
              <a:gdLst/>
              <a:ahLst/>
              <a:cxnLst/>
              <a:rect l="l" t="t" r="r" b="b"/>
              <a:pathLst>
                <a:path w="10731" h="6340" extrusionOk="0">
                  <a:moveTo>
                    <a:pt x="3" y="5500"/>
                  </a:moveTo>
                  <a:cubicBezTo>
                    <a:pt x="2" y="5500"/>
                    <a:pt x="2" y="5501"/>
                    <a:pt x="1" y="5501"/>
                  </a:cubicBezTo>
                  <a:cubicBezTo>
                    <a:pt x="2" y="5501"/>
                    <a:pt x="2" y="5500"/>
                    <a:pt x="3" y="5500"/>
                  </a:cubicBezTo>
                  <a:close/>
                  <a:moveTo>
                    <a:pt x="10580" y="1"/>
                  </a:moveTo>
                  <a:cubicBezTo>
                    <a:pt x="10560" y="1"/>
                    <a:pt x="10540" y="2"/>
                    <a:pt x="10520" y="3"/>
                  </a:cubicBezTo>
                  <a:cubicBezTo>
                    <a:pt x="10486" y="7"/>
                    <a:pt x="10441" y="14"/>
                    <a:pt x="10409" y="20"/>
                  </a:cubicBezTo>
                  <a:cubicBezTo>
                    <a:pt x="10360" y="30"/>
                    <a:pt x="10295" y="47"/>
                    <a:pt x="10248" y="61"/>
                  </a:cubicBezTo>
                  <a:cubicBezTo>
                    <a:pt x="10146" y="90"/>
                    <a:pt x="10014" y="138"/>
                    <a:pt x="9916" y="173"/>
                  </a:cubicBezTo>
                  <a:cubicBezTo>
                    <a:pt x="9787" y="222"/>
                    <a:pt x="9616" y="292"/>
                    <a:pt x="9490" y="347"/>
                  </a:cubicBezTo>
                  <a:cubicBezTo>
                    <a:pt x="9326" y="418"/>
                    <a:pt x="9109" y="516"/>
                    <a:pt x="8948" y="591"/>
                  </a:cubicBezTo>
                  <a:cubicBezTo>
                    <a:pt x="8762" y="677"/>
                    <a:pt x="8518" y="794"/>
                    <a:pt x="8335" y="885"/>
                  </a:cubicBezTo>
                  <a:cubicBezTo>
                    <a:pt x="8129" y="986"/>
                    <a:pt x="7857" y="1124"/>
                    <a:pt x="7651" y="1229"/>
                  </a:cubicBezTo>
                  <a:cubicBezTo>
                    <a:pt x="7435" y="1338"/>
                    <a:pt x="7148" y="1488"/>
                    <a:pt x="6932" y="1602"/>
                  </a:cubicBezTo>
                  <a:cubicBezTo>
                    <a:pt x="6705" y="1722"/>
                    <a:pt x="6404" y="1882"/>
                    <a:pt x="6178" y="2003"/>
                  </a:cubicBezTo>
                  <a:cubicBezTo>
                    <a:pt x="5948" y="2129"/>
                    <a:pt x="5640" y="2293"/>
                    <a:pt x="5410" y="2421"/>
                  </a:cubicBezTo>
                  <a:cubicBezTo>
                    <a:pt x="4954" y="2673"/>
                    <a:pt x="4344" y="3011"/>
                    <a:pt x="3888" y="3266"/>
                  </a:cubicBezTo>
                  <a:cubicBezTo>
                    <a:pt x="3669" y="3389"/>
                    <a:pt x="3378" y="3552"/>
                    <a:pt x="3159" y="3676"/>
                  </a:cubicBezTo>
                  <a:cubicBezTo>
                    <a:pt x="2954" y="3794"/>
                    <a:pt x="2679" y="3949"/>
                    <a:pt x="2473" y="4068"/>
                  </a:cubicBezTo>
                  <a:cubicBezTo>
                    <a:pt x="2284" y="4175"/>
                    <a:pt x="2030" y="4321"/>
                    <a:pt x="1841" y="4430"/>
                  </a:cubicBezTo>
                  <a:cubicBezTo>
                    <a:pt x="1672" y="4527"/>
                    <a:pt x="1448" y="4658"/>
                    <a:pt x="1279" y="4754"/>
                  </a:cubicBezTo>
                  <a:cubicBezTo>
                    <a:pt x="1135" y="4839"/>
                    <a:pt x="943" y="4950"/>
                    <a:pt x="798" y="5034"/>
                  </a:cubicBezTo>
                  <a:lnTo>
                    <a:pt x="417" y="5257"/>
                  </a:lnTo>
                  <a:cubicBezTo>
                    <a:pt x="292" y="5329"/>
                    <a:pt x="127" y="5426"/>
                    <a:pt x="3" y="5500"/>
                  </a:cubicBezTo>
                  <a:lnTo>
                    <a:pt x="3" y="5500"/>
                  </a:lnTo>
                  <a:cubicBezTo>
                    <a:pt x="39" y="5479"/>
                    <a:pt x="81" y="5468"/>
                    <a:pt x="127" y="5468"/>
                  </a:cubicBezTo>
                  <a:cubicBezTo>
                    <a:pt x="189" y="5468"/>
                    <a:pt x="259" y="5487"/>
                    <a:pt x="333" y="5527"/>
                  </a:cubicBezTo>
                  <a:cubicBezTo>
                    <a:pt x="594" y="5673"/>
                    <a:pt x="809" y="6037"/>
                    <a:pt x="812" y="6340"/>
                  </a:cubicBezTo>
                  <a:cubicBezTo>
                    <a:pt x="1321" y="6048"/>
                    <a:pt x="10730" y="633"/>
                    <a:pt x="10724" y="86"/>
                  </a:cubicBezTo>
                  <a:cubicBezTo>
                    <a:pt x="10724" y="78"/>
                    <a:pt x="10722" y="69"/>
                    <a:pt x="10721" y="61"/>
                  </a:cubicBezTo>
                  <a:cubicBezTo>
                    <a:pt x="10719" y="58"/>
                    <a:pt x="10718" y="53"/>
                    <a:pt x="10715" y="49"/>
                  </a:cubicBezTo>
                  <a:cubicBezTo>
                    <a:pt x="10713" y="46"/>
                    <a:pt x="10710" y="43"/>
                    <a:pt x="10709" y="40"/>
                  </a:cubicBezTo>
                  <a:cubicBezTo>
                    <a:pt x="10702" y="32"/>
                    <a:pt x="10696" y="26"/>
                    <a:pt x="10689" y="21"/>
                  </a:cubicBezTo>
                  <a:cubicBezTo>
                    <a:pt x="10682" y="18"/>
                    <a:pt x="10675" y="14"/>
                    <a:pt x="10667" y="10"/>
                  </a:cubicBezTo>
                  <a:cubicBezTo>
                    <a:pt x="10647" y="4"/>
                    <a:pt x="10627" y="1"/>
                    <a:pt x="10606" y="1"/>
                  </a:cubicBezTo>
                  <a:cubicBezTo>
                    <a:pt x="10597" y="1"/>
                    <a:pt x="10589" y="1"/>
                    <a:pt x="10580" y="1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4"/>
            <p:cNvSpPr/>
            <p:nvPr/>
          </p:nvSpPr>
          <p:spPr>
            <a:xfrm>
              <a:off x="5161900" y="1770925"/>
              <a:ext cx="116350" cy="58450"/>
            </a:xfrm>
            <a:custGeom>
              <a:avLst/>
              <a:gdLst/>
              <a:ahLst/>
              <a:cxnLst/>
              <a:rect l="l" t="t" r="r" b="b"/>
              <a:pathLst>
                <a:path w="4654" h="2338" extrusionOk="0">
                  <a:moveTo>
                    <a:pt x="4019" y="1"/>
                  </a:moveTo>
                  <a:lnTo>
                    <a:pt x="0" y="2338"/>
                  </a:lnTo>
                  <a:lnTo>
                    <a:pt x="0" y="2338"/>
                  </a:lnTo>
                  <a:lnTo>
                    <a:pt x="3511" y="1477"/>
                  </a:lnTo>
                  <a:lnTo>
                    <a:pt x="4654" y="367"/>
                  </a:lnTo>
                  <a:lnTo>
                    <a:pt x="4019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1" name="Google Shape;2831;p54"/>
          <p:cNvGrpSpPr/>
          <p:nvPr/>
        </p:nvGrpSpPr>
        <p:grpSpPr>
          <a:xfrm>
            <a:off x="4766700" y="2598275"/>
            <a:ext cx="231200" cy="367275"/>
            <a:chOff x="4004050" y="2598275"/>
            <a:chExt cx="231200" cy="367275"/>
          </a:xfrm>
        </p:grpSpPr>
        <p:sp>
          <p:nvSpPr>
            <p:cNvPr id="2832" name="Google Shape;2832;p54"/>
            <p:cNvSpPr/>
            <p:nvPr/>
          </p:nvSpPr>
          <p:spPr>
            <a:xfrm>
              <a:off x="4014000" y="2598275"/>
              <a:ext cx="210950" cy="367175"/>
            </a:xfrm>
            <a:custGeom>
              <a:avLst/>
              <a:gdLst/>
              <a:ahLst/>
              <a:cxnLst/>
              <a:rect l="l" t="t" r="r" b="b"/>
              <a:pathLst>
                <a:path w="8438" h="14687" extrusionOk="0">
                  <a:moveTo>
                    <a:pt x="2608" y="734"/>
                  </a:moveTo>
                  <a:cubicBezTo>
                    <a:pt x="2982" y="734"/>
                    <a:pt x="3406" y="856"/>
                    <a:pt x="3854" y="1115"/>
                  </a:cubicBezTo>
                  <a:cubicBezTo>
                    <a:pt x="4192" y="1310"/>
                    <a:pt x="4516" y="1566"/>
                    <a:pt x="4815" y="1867"/>
                  </a:cubicBezTo>
                  <a:cubicBezTo>
                    <a:pt x="4749" y="1861"/>
                    <a:pt x="4682" y="1857"/>
                    <a:pt x="4616" y="1854"/>
                  </a:cubicBezTo>
                  <a:cubicBezTo>
                    <a:pt x="4481" y="1846"/>
                    <a:pt x="4346" y="1842"/>
                    <a:pt x="4212" y="1842"/>
                  </a:cubicBezTo>
                  <a:cubicBezTo>
                    <a:pt x="4015" y="1842"/>
                    <a:pt x="3818" y="1850"/>
                    <a:pt x="3622" y="1866"/>
                  </a:cubicBezTo>
                  <a:cubicBezTo>
                    <a:pt x="3549" y="1872"/>
                    <a:pt x="3479" y="1878"/>
                    <a:pt x="3410" y="1887"/>
                  </a:cubicBezTo>
                  <a:cubicBezTo>
                    <a:pt x="2823" y="1952"/>
                    <a:pt x="2257" y="2092"/>
                    <a:pt x="1752" y="2304"/>
                  </a:cubicBezTo>
                  <a:lnTo>
                    <a:pt x="1758" y="2301"/>
                  </a:lnTo>
                  <a:lnTo>
                    <a:pt x="1816" y="2267"/>
                  </a:lnTo>
                  <a:cubicBezTo>
                    <a:pt x="1818" y="1612"/>
                    <a:pt x="1992" y="1102"/>
                    <a:pt x="2288" y="766"/>
                  </a:cubicBezTo>
                  <a:cubicBezTo>
                    <a:pt x="2390" y="745"/>
                    <a:pt x="2497" y="734"/>
                    <a:pt x="2608" y="734"/>
                  </a:cubicBezTo>
                  <a:close/>
                  <a:moveTo>
                    <a:pt x="3253" y="0"/>
                  </a:moveTo>
                  <a:cubicBezTo>
                    <a:pt x="2959" y="0"/>
                    <a:pt x="2692" y="70"/>
                    <a:pt x="2462" y="204"/>
                  </a:cubicBezTo>
                  <a:lnTo>
                    <a:pt x="1720" y="635"/>
                  </a:lnTo>
                  <a:lnTo>
                    <a:pt x="1724" y="632"/>
                  </a:lnTo>
                  <a:lnTo>
                    <a:pt x="1724" y="632"/>
                  </a:lnTo>
                  <a:cubicBezTo>
                    <a:pt x="1182" y="944"/>
                    <a:pt x="846" y="1611"/>
                    <a:pt x="842" y="2562"/>
                  </a:cubicBezTo>
                  <a:lnTo>
                    <a:pt x="842" y="2824"/>
                  </a:lnTo>
                  <a:lnTo>
                    <a:pt x="829" y="2835"/>
                  </a:lnTo>
                  <a:lnTo>
                    <a:pt x="787" y="2869"/>
                  </a:lnTo>
                  <a:cubicBezTo>
                    <a:pt x="781" y="2875"/>
                    <a:pt x="773" y="2880"/>
                    <a:pt x="769" y="2886"/>
                  </a:cubicBezTo>
                  <a:cubicBezTo>
                    <a:pt x="753" y="2897"/>
                    <a:pt x="740" y="2909"/>
                    <a:pt x="726" y="2921"/>
                  </a:cubicBezTo>
                  <a:lnTo>
                    <a:pt x="709" y="2935"/>
                  </a:lnTo>
                  <a:cubicBezTo>
                    <a:pt x="695" y="2947"/>
                    <a:pt x="683" y="2960"/>
                    <a:pt x="669" y="2972"/>
                  </a:cubicBezTo>
                  <a:lnTo>
                    <a:pt x="654" y="2986"/>
                  </a:lnTo>
                  <a:lnTo>
                    <a:pt x="612" y="3024"/>
                  </a:lnTo>
                  <a:lnTo>
                    <a:pt x="600" y="3036"/>
                  </a:lnTo>
                  <a:cubicBezTo>
                    <a:pt x="586" y="3050"/>
                    <a:pt x="572" y="3064"/>
                    <a:pt x="558" y="3078"/>
                  </a:cubicBezTo>
                  <a:lnTo>
                    <a:pt x="548" y="3089"/>
                  </a:lnTo>
                  <a:cubicBezTo>
                    <a:pt x="534" y="3104"/>
                    <a:pt x="521" y="3118"/>
                    <a:pt x="508" y="3133"/>
                  </a:cubicBezTo>
                  <a:cubicBezTo>
                    <a:pt x="504" y="3136"/>
                    <a:pt x="501" y="3138"/>
                    <a:pt x="500" y="3141"/>
                  </a:cubicBezTo>
                  <a:cubicBezTo>
                    <a:pt x="486" y="3156"/>
                    <a:pt x="474" y="3172"/>
                    <a:pt x="461" y="3185"/>
                  </a:cubicBezTo>
                  <a:lnTo>
                    <a:pt x="452" y="3195"/>
                  </a:lnTo>
                  <a:cubicBezTo>
                    <a:pt x="440" y="3210"/>
                    <a:pt x="428" y="3225"/>
                    <a:pt x="414" y="3241"/>
                  </a:cubicBezTo>
                  <a:lnTo>
                    <a:pt x="409" y="3248"/>
                  </a:lnTo>
                  <a:cubicBezTo>
                    <a:pt x="395" y="3264"/>
                    <a:pt x="383" y="3281"/>
                    <a:pt x="371" y="3296"/>
                  </a:cubicBezTo>
                  <a:lnTo>
                    <a:pt x="366" y="3302"/>
                  </a:lnTo>
                  <a:cubicBezTo>
                    <a:pt x="354" y="3319"/>
                    <a:pt x="343" y="3336"/>
                    <a:pt x="331" y="3353"/>
                  </a:cubicBezTo>
                  <a:lnTo>
                    <a:pt x="328" y="3358"/>
                  </a:lnTo>
                  <a:cubicBezTo>
                    <a:pt x="316" y="3374"/>
                    <a:pt x="305" y="3391"/>
                    <a:pt x="292" y="3408"/>
                  </a:cubicBezTo>
                  <a:lnTo>
                    <a:pt x="291" y="3411"/>
                  </a:lnTo>
                  <a:cubicBezTo>
                    <a:pt x="279" y="3430"/>
                    <a:pt x="268" y="3447"/>
                    <a:pt x="257" y="3465"/>
                  </a:cubicBezTo>
                  <a:cubicBezTo>
                    <a:pt x="257" y="3465"/>
                    <a:pt x="257" y="3467"/>
                    <a:pt x="256" y="3468"/>
                  </a:cubicBezTo>
                  <a:cubicBezTo>
                    <a:pt x="245" y="3485"/>
                    <a:pt x="234" y="3503"/>
                    <a:pt x="225" y="3522"/>
                  </a:cubicBezTo>
                  <a:cubicBezTo>
                    <a:pt x="225" y="3522"/>
                    <a:pt x="225" y="3523"/>
                    <a:pt x="225" y="3523"/>
                  </a:cubicBezTo>
                  <a:cubicBezTo>
                    <a:pt x="214" y="3542"/>
                    <a:pt x="205" y="3560"/>
                    <a:pt x="196" y="3579"/>
                  </a:cubicBezTo>
                  <a:cubicBezTo>
                    <a:pt x="84" y="3792"/>
                    <a:pt x="25" y="4029"/>
                    <a:pt x="24" y="4270"/>
                  </a:cubicBezTo>
                  <a:lnTo>
                    <a:pt x="24" y="4269"/>
                  </a:lnTo>
                  <a:lnTo>
                    <a:pt x="24" y="4264"/>
                  </a:lnTo>
                  <a:lnTo>
                    <a:pt x="1" y="12239"/>
                  </a:lnTo>
                  <a:cubicBezTo>
                    <a:pt x="1" y="12297"/>
                    <a:pt x="5" y="12355"/>
                    <a:pt x="11" y="12414"/>
                  </a:cubicBezTo>
                  <a:cubicBezTo>
                    <a:pt x="28" y="12549"/>
                    <a:pt x="64" y="12681"/>
                    <a:pt x="114" y="12806"/>
                  </a:cubicBezTo>
                  <a:cubicBezTo>
                    <a:pt x="119" y="12818"/>
                    <a:pt x="125" y="12829"/>
                    <a:pt x="130" y="12839"/>
                  </a:cubicBezTo>
                  <a:cubicBezTo>
                    <a:pt x="163" y="12919"/>
                    <a:pt x="205" y="12996"/>
                    <a:pt x="251" y="13070"/>
                  </a:cubicBezTo>
                  <a:cubicBezTo>
                    <a:pt x="266" y="13094"/>
                    <a:pt x="282" y="13119"/>
                    <a:pt x="299" y="13143"/>
                  </a:cubicBezTo>
                  <a:cubicBezTo>
                    <a:pt x="334" y="13196"/>
                    <a:pt x="375" y="13249"/>
                    <a:pt x="417" y="13300"/>
                  </a:cubicBezTo>
                  <a:cubicBezTo>
                    <a:pt x="440" y="13326"/>
                    <a:pt x="461" y="13352"/>
                    <a:pt x="486" y="13379"/>
                  </a:cubicBezTo>
                  <a:cubicBezTo>
                    <a:pt x="551" y="13451"/>
                    <a:pt x="620" y="13518"/>
                    <a:pt x="693" y="13583"/>
                  </a:cubicBezTo>
                  <a:cubicBezTo>
                    <a:pt x="864" y="13730"/>
                    <a:pt x="1048" y="13861"/>
                    <a:pt x="1243" y="13973"/>
                  </a:cubicBezTo>
                  <a:cubicBezTo>
                    <a:pt x="1455" y="14094"/>
                    <a:pt x="1677" y="14199"/>
                    <a:pt x="1906" y="14285"/>
                  </a:cubicBezTo>
                  <a:cubicBezTo>
                    <a:pt x="2268" y="14422"/>
                    <a:pt x="2643" y="14523"/>
                    <a:pt x="3024" y="14586"/>
                  </a:cubicBezTo>
                  <a:cubicBezTo>
                    <a:pt x="3155" y="14609"/>
                    <a:pt x="3287" y="14627"/>
                    <a:pt x="3419" y="14643"/>
                  </a:cubicBezTo>
                  <a:cubicBezTo>
                    <a:pt x="3685" y="14672"/>
                    <a:pt x="3952" y="14687"/>
                    <a:pt x="4219" y="14687"/>
                  </a:cubicBezTo>
                  <a:cubicBezTo>
                    <a:pt x="4621" y="14687"/>
                    <a:pt x="5023" y="14653"/>
                    <a:pt x="5421" y="14586"/>
                  </a:cubicBezTo>
                  <a:cubicBezTo>
                    <a:pt x="5551" y="14565"/>
                    <a:pt x="5679" y="14538"/>
                    <a:pt x="5806" y="14509"/>
                  </a:cubicBezTo>
                  <a:cubicBezTo>
                    <a:pt x="5995" y="14463"/>
                    <a:pt x="6181" y="14411"/>
                    <a:pt x="6359" y="14349"/>
                  </a:cubicBezTo>
                  <a:cubicBezTo>
                    <a:pt x="6479" y="14308"/>
                    <a:pt x="6596" y="14263"/>
                    <a:pt x="6708" y="14216"/>
                  </a:cubicBezTo>
                  <a:cubicBezTo>
                    <a:pt x="6875" y="14144"/>
                    <a:pt x="7038" y="14064"/>
                    <a:pt x="7195" y="13973"/>
                  </a:cubicBezTo>
                  <a:cubicBezTo>
                    <a:pt x="7316" y="13902"/>
                    <a:pt x="7433" y="13826"/>
                    <a:pt x="7547" y="13741"/>
                  </a:cubicBezTo>
                  <a:cubicBezTo>
                    <a:pt x="7590" y="13709"/>
                    <a:pt x="7631" y="13677"/>
                    <a:pt x="7670" y="13643"/>
                  </a:cubicBezTo>
                  <a:cubicBezTo>
                    <a:pt x="7690" y="13626"/>
                    <a:pt x="7708" y="13609"/>
                    <a:pt x="7728" y="13592"/>
                  </a:cubicBezTo>
                  <a:cubicBezTo>
                    <a:pt x="7766" y="13560"/>
                    <a:pt x="7803" y="13526"/>
                    <a:pt x="7837" y="13491"/>
                  </a:cubicBezTo>
                  <a:cubicBezTo>
                    <a:pt x="7922" y="13409"/>
                    <a:pt x="8000" y="13320"/>
                    <a:pt x="8071" y="13226"/>
                  </a:cubicBezTo>
                  <a:cubicBezTo>
                    <a:pt x="8111" y="13173"/>
                    <a:pt x="8147" y="13119"/>
                    <a:pt x="8181" y="13062"/>
                  </a:cubicBezTo>
                  <a:cubicBezTo>
                    <a:pt x="8192" y="13042"/>
                    <a:pt x="8203" y="13025"/>
                    <a:pt x="8213" y="13007"/>
                  </a:cubicBezTo>
                  <a:cubicBezTo>
                    <a:pt x="8235" y="12968"/>
                    <a:pt x="8253" y="12931"/>
                    <a:pt x="8272" y="12895"/>
                  </a:cubicBezTo>
                  <a:cubicBezTo>
                    <a:pt x="8279" y="12875"/>
                    <a:pt x="8289" y="12856"/>
                    <a:pt x="8296" y="12836"/>
                  </a:cubicBezTo>
                  <a:cubicBezTo>
                    <a:pt x="8312" y="12798"/>
                    <a:pt x="8327" y="12761"/>
                    <a:pt x="8339" y="12723"/>
                  </a:cubicBezTo>
                  <a:cubicBezTo>
                    <a:pt x="8390" y="12574"/>
                    <a:pt x="8416" y="12417"/>
                    <a:pt x="8416" y="12260"/>
                  </a:cubicBezTo>
                  <a:lnTo>
                    <a:pt x="8438" y="4525"/>
                  </a:lnTo>
                  <a:lnTo>
                    <a:pt x="8435" y="4292"/>
                  </a:lnTo>
                  <a:lnTo>
                    <a:pt x="8435" y="4255"/>
                  </a:lnTo>
                  <a:cubicBezTo>
                    <a:pt x="8435" y="4236"/>
                    <a:pt x="8433" y="4216"/>
                    <a:pt x="8432" y="4196"/>
                  </a:cubicBezTo>
                  <a:cubicBezTo>
                    <a:pt x="8430" y="4176"/>
                    <a:pt x="8429" y="4158"/>
                    <a:pt x="8427" y="4138"/>
                  </a:cubicBezTo>
                  <a:lnTo>
                    <a:pt x="8427" y="4135"/>
                  </a:lnTo>
                  <a:cubicBezTo>
                    <a:pt x="8424" y="4116"/>
                    <a:pt x="8422" y="4096"/>
                    <a:pt x="8419" y="4078"/>
                  </a:cubicBezTo>
                  <a:cubicBezTo>
                    <a:pt x="8419" y="4077"/>
                    <a:pt x="8419" y="4075"/>
                    <a:pt x="8419" y="4075"/>
                  </a:cubicBezTo>
                  <a:cubicBezTo>
                    <a:pt x="8416" y="4057"/>
                    <a:pt x="8413" y="4037"/>
                    <a:pt x="8410" y="4018"/>
                  </a:cubicBezTo>
                  <a:lnTo>
                    <a:pt x="8410" y="4015"/>
                  </a:lnTo>
                  <a:cubicBezTo>
                    <a:pt x="8405" y="3997"/>
                    <a:pt x="8402" y="3978"/>
                    <a:pt x="8398" y="3960"/>
                  </a:cubicBezTo>
                  <a:lnTo>
                    <a:pt x="8398" y="3955"/>
                  </a:lnTo>
                  <a:cubicBezTo>
                    <a:pt x="8393" y="3938"/>
                    <a:pt x="8389" y="3920"/>
                    <a:pt x="8384" y="3901"/>
                  </a:cubicBezTo>
                  <a:cubicBezTo>
                    <a:pt x="8384" y="3900"/>
                    <a:pt x="8382" y="3898"/>
                    <a:pt x="8382" y="3897"/>
                  </a:cubicBezTo>
                  <a:cubicBezTo>
                    <a:pt x="8378" y="3878"/>
                    <a:pt x="8372" y="3860"/>
                    <a:pt x="8367" y="3843"/>
                  </a:cubicBezTo>
                  <a:lnTo>
                    <a:pt x="8364" y="3837"/>
                  </a:lnTo>
                  <a:cubicBezTo>
                    <a:pt x="8359" y="3820"/>
                    <a:pt x="8353" y="3802"/>
                    <a:pt x="8347" y="3785"/>
                  </a:cubicBezTo>
                  <a:cubicBezTo>
                    <a:pt x="8346" y="3783"/>
                    <a:pt x="8346" y="3780"/>
                    <a:pt x="8344" y="3778"/>
                  </a:cubicBezTo>
                  <a:cubicBezTo>
                    <a:pt x="8338" y="3762"/>
                    <a:pt x="8332" y="3745"/>
                    <a:pt x="8326" y="3726"/>
                  </a:cubicBezTo>
                  <a:lnTo>
                    <a:pt x="8323" y="3719"/>
                  </a:lnTo>
                  <a:cubicBezTo>
                    <a:pt x="8315" y="3703"/>
                    <a:pt x="8309" y="3686"/>
                    <a:pt x="8301" y="3669"/>
                  </a:cubicBezTo>
                  <a:lnTo>
                    <a:pt x="8296" y="3660"/>
                  </a:lnTo>
                  <a:cubicBezTo>
                    <a:pt x="8289" y="3645"/>
                    <a:pt x="8281" y="3628"/>
                    <a:pt x="8273" y="3613"/>
                  </a:cubicBezTo>
                  <a:lnTo>
                    <a:pt x="8269" y="3603"/>
                  </a:lnTo>
                  <a:cubicBezTo>
                    <a:pt x="8261" y="3586"/>
                    <a:pt x="8253" y="3571"/>
                    <a:pt x="8244" y="3556"/>
                  </a:cubicBezTo>
                  <a:lnTo>
                    <a:pt x="8238" y="3545"/>
                  </a:lnTo>
                  <a:cubicBezTo>
                    <a:pt x="8230" y="3530"/>
                    <a:pt x="8221" y="3514"/>
                    <a:pt x="8212" y="3499"/>
                  </a:cubicBezTo>
                  <a:lnTo>
                    <a:pt x="8206" y="3488"/>
                  </a:lnTo>
                  <a:cubicBezTo>
                    <a:pt x="8197" y="3473"/>
                    <a:pt x="8187" y="3457"/>
                    <a:pt x="8178" y="3444"/>
                  </a:cubicBezTo>
                  <a:lnTo>
                    <a:pt x="8170" y="3431"/>
                  </a:lnTo>
                  <a:cubicBezTo>
                    <a:pt x="8161" y="3416"/>
                    <a:pt x="8152" y="3402"/>
                    <a:pt x="8141" y="3388"/>
                  </a:cubicBezTo>
                  <a:lnTo>
                    <a:pt x="8132" y="3374"/>
                  </a:lnTo>
                  <a:cubicBezTo>
                    <a:pt x="8123" y="3361"/>
                    <a:pt x="8112" y="3347"/>
                    <a:pt x="8103" y="3333"/>
                  </a:cubicBezTo>
                  <a:lnTo>
                    <a:pt x="8092" y="3319"/>
                  </a:lnTo>
                  <a:cubicBezTo>
                    <a:pt x="8081" y="3305"/>
                    <a:pt x="8072" y="3291"/>
                    <a:pt x="8061" y="3278"/>
                  </a:cubicBezTo>
                  <a:lnTo>
                    <a:pt x="8049" y="3262"/>
                  </a:lnTo>
                  <a:lnTo>
                    <a:pt x="8017" y="3224"/>
                  </a:lnTo>
                  <a:lnTo>
                    <a:pt x="8005" y="3209"/>
                  </a:lnTo>
                  <a:cubicBezTo>
                    <a:pt x="7994" y="3196"/>
                    <a:pt x="7981" y="3184"/>
                    <a:pt x="7971" y="3170"/>
                  </a:cubicBezTo>
                  <a:lnTo>
                    <a:pt x="7957" y="3155"/>
                  </a:lnTo>
                  <a:lnTo>
                    <a:pt x="7922" y="3118"/>
                  </a:lnTo>
                  <a:cubicBezTo>
                    <a:pt x="7917" y="3112"/>
                    <a:pt x="7912" y="3106"/>
                    <a:pt x="7906" y="3101"/>
                  </a:cubicBezTo>
                  <a:cubicBezTo>
                    <a:pt x="7895" y="3089"/>
                    <a:pt x="7883" y="3076"/>
                    <a:pt x="7871" y="3064"/>
                  </a:cubicBezTo>
                  <a:lnTo>
                    <a:pt x="7854" y="3047"/>
                  </a:lnTo>
                  <a:cubicBezTo>
                    <a:pt x="7842" y="3035"/>
                    <a:pt x="7829" y="3024"/>
                    <a:pt x="7819" y="3013"/>
                  </a:cubicBezTo>
                  <a:lnTo>
                    <a:pt x="7799" y="2995"/>
                  </a:lnTo>
                  <a:cubicBezTo>
                    <a:pt x="7786" y="2984"/>
                    <a:pt x="7774" y="2972"/>
                    <a:pt x="7762" y="2961"/>
                  </a:cubicBezTo>
                  <a:cubicBezTo>
                    <a:pt x="7756" y="2955"/>
                    <a:pt x="7748" y="2949"/>
                    <a:pt x="7742" y="2943"/>
                  </a:cubicBezTo>
                  <a:cubicBezTo>
                    <a:pt x="7730" y="2932"/>
                    <a:pt x="7716" y="2921"/>
                    <a:pt x="7703" y="2910"/>
                  </a:cubicBezTo>
                  <a:lnTo>
                    <a:pt x="7682" y="2891"/>
                  </a:lnTo>
                  <a:cubicBezTo>
                    <a:pt x="7668" y="2880"/>
                    <a:pt x="7656" y="2871"/>
                    <a:pt x="7643" y="2860"/>
                  </a:cubicBezTo>
                  <a:lnTo>
                    <a:pt x="7619" y="2840"/>
                  </a:lnTo>
                  <a:lnTo>
                    <a:pt x="7579" y="2811"/>
                  </a:lnTo>
                  <a:lnTo>
                    <a:pt x="7554" y="2791"/>
                  </a:lnTo>
                  <a:cubicBezTo>
                    <a:pt x="7541" y="2781"/>
                    <a:pt x="7528" y="2772"/>
                    <a:pt x="7514" y="2761"/>
                  </a:cubicBezTo>
                  <a:cubicBezTo>
                    <a:pt x="7505" y="2755"/>
                    <a:pt x="7496" y="2748"/>
                    <a:pt x="7487" y="2742"/>
                  </a:cubicBezTo>
                  <a:lnTo>
                    <a:pt x="7445" y="2712"/>
                  </a:lnTo>
                  <a:lnTo>
                    <a:pt x="7418" y="2694"/>
                  </a:lnTo>
                  <a:cubicBezTo>
                    <a:pt x="7404" y="2683"/>
                    <a:pt x="7388" y="2674"/>
                    <a:pt x="7373" y="2663"/>
                  </a:cubicBezTo>
                  <a:lnTo>
                    <a:pt x="7345" y="2646"/>
                  </a:lnTo>
                  <a:lnTo>
                    <a:pt x="7296" y="2614"/>
                  </a:lnTo>
                  <a:lnTo>
                    <a:pt x="7272" y="2600"/>
                  </a:lnTo>
                  <a:cubicBezTo>
                    <a:pt x="7247" y="2585"/>
                    <a:pt x="7224" y="2571"/>
                    <a:pt x="7200" y="2557"/>
                  </a:cubicBezTo>
                  <a:lnTo>
                    <a:pt x="7195" y="2554"/>
                  </a:lnTo>
                  <a:cubicBezTo>
                    <a:pt x="7037" y="2463"/>
                    <a:pt x="6874" y="2382"/>
                    <a:pt x="6706" y="2311"/>
                  </a:cubicBezTo>
                  <a:cubicBezTo>
                    <a:pt x="6650" y="2287"/>
                    <a:pt x="6591" y="2264"/>
                    <a:pt x="6533" y="2242"/>
                  </a:cubicBezTo>
                  <a:cubicBezTo>
                    <a:pt x="6505" y="2231"/>
                    <a:pt x="6476" y="2221"/>
                    <a:pt x="6447" y="2210"/>
                  </a:cubicBezTo>
                  <a:cubicBezTo>
                    <a:pt x="5938" y="1459"/>
                    <a:pt x="5298" y="815"/>
                    <a:pt x="4600" y="413"/>
                  </a:cubicBezTo>
                  <a:cubicBezTo>
                    <a:pt x="4117" y="133"/>
                    <a:pt x="3659" y="0"/>
                    <a:pt x="3253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4"/>
            <p:cNvSpPr/>
            <p:nvPr/>
          </p:nvSpPr>
          <p:spPr>
            <a:xfrm>
              <a:off x="4013800" y="2644300"/>
              <a:ext cx="211325" cy="321250"/>
            </a:xfrm>
            <a:custGeom>
              <a:avLst/>
              <a:gdLst/>
              <a:ahLst/>
              <a:cxnLst/>
              <a:rect l="l" t="t" r="r" b="b"/>
              <a:pathLst>
                <a:path w="8453" h="12850" extrusionOk="0">
                  <a:moveTo>
                    <a:pt x="8443" y="2451"/>
                  </a:moveTo>
                  <a:lnTo>
                    <a:pt x="8443" y="2451"/>
                  </a:lnTo>
                  <a:lnTo>
                    <a:pt x="8443" y="2451"/>
                  </a:lnTo>
                  <a:cubicBezTo>
                    <a:pt x="8443" y="2451"/>
                    <a:pt x="8443" y="2451"/>
                    <a:pt x="8443" y="2451"/>
                  </a:cubicBezTo>
                  <a:close/>
                  <a:moveTo>
                    <a:pt x="4221" y="0"/>
                  </a:moveTo>
                  <a:cubicBezTo>
                    <a:pt x="3144" y="0"/>
                    <a:pt x="2068" y="238"/>
                    <a:pt x="1248" y="715"/>
                  </a:cubicBezTo>
                  <a:cubicBezTo>
                    <a:pt x="433" y="1189"/>
                    <a:pt x="26" y="1810"/>
                    <a:pt x="26" y="2432"/>
                  </a:cubicBezTo>
                  <a:lnTo>
                    <a:pt x="26" y="2426"/>
                  </a:lnTo>
                  <a:lnTo>
                    <a:pt x="4" y="10401"/>
                  </a:lnTo>
                  <a:cubicBezTo>
                    <a:pt x="1" y="11027"/>
                    <a:pt x="416" y="11657"/>
                    <a:pt x="1245" y="12135"/>
                  </a:cubicBezTo>
                  <a:cubicBezTo>
                    <a:pt x="2069" y="12611"/>
                    <a:pt x="3148" y="12849"/>
                    <a:pt x="4225" y="12849"/>
                  </a:cubicBezTo>
                  <a:cubicBezTo>
                    <a:pt x="5302" y="12849"/>
                    <a:pt x="6378" y="12611"/>
                    <a:pt x="7197" y="12135"/>
                  </a:cubicBezTo>
                  <a:cubicBezTo>
                    <a:pt x="8011" y="11663"/>
                    <a:pt x="8418" y="11044"/>
                    <a:pt x="8420" y="10424"/>
                  </a:cubicBezTo>
                  <a:lnTo>
                    <a:pt x="8443" y="2451"/>
                  </a:lnTo>
                  <a:lnTo>
                    <a:pt x="8443" y="2451"/>
                  </a:lnTo>
                  <a:cubicBezTo>
                    <a:pt x="8443" y="2458"/>
                    <a:pt x="8441" y="2466"/>
                    <a:pt x="8441" y="2472"/>
                  </a:cubicBezTo>
                  <a:lnTo>
                    <a:pt x="8441" y="2472"/>
                  </a:lnTo>
                  <a:cubicBezTo>
                    <a:pt x="8453" y="1838"/>
                    <a:pt x="8039" y="1200"/>
                    <a:pt x="7200" y="715"/>
                  </a:cubicBezTo>
                  <a:cubicBezTo>
                    <a:pt x="6376" y="238"/>
                    <a:pt x="5298" y="0"/>
                    <a:pt x="4221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4"/>
            <p:cNvSpPr/>
            <p:nvPr/>
          </p:nvSpPr>
          <p:spPr>
            <a:xfrm>
              <a:off x="4013800" y="2704950"/>
              <a:ext cx="211075" cy="260600"/>
            </a:xfrm>
            <a:custGeom>
              <a:avLst/>
              <a:gdLst/>
              <a:ahLst/>
              <a:cxnLst/>
              <a:rect l="l" t="t" r="r" b="b"/>
              <a:pathLst>
                <a:path w="8443" h="10424" extrusionOk="0">
                  <a:moveTo>
                    <a:pt x="26" y="0"/>
                  </a:moveTo>
                  <a:lnTo>
                    <a:pt x="4" y="7975"/>
                  </a:lnTo>
                  <a:cubicBezTo>
                    <a:pt x="1" y="8601"/>
                    <a:pt x="416" y="9231"/>
                    <a:pt x="1245" y="9709"/>
                  </a:cubicBezTo>
                  <a:cubicBezTo>
                    <a:pt x="2069" y="10185"/>
                    <a:pt x="3148" y="10423"/>
                    <a:pt x="4225" y="10423"/>
                  </a:cubicBezTo>
                  <a:cubicBezTo>
                    <a:pt x="5302" y="10423"/>
                    <a:pt x="6378" y="10185"/>
                    <a:pt x="7197" y="9709"/>
                  </a:cubicBezTo>
                  <a:cubicBezTo>
                    <a:pt x="8011" y="9237"/>
                    <a:pt x="8418" y="8618"/>
                    <a:pt x="8420" y="7998"/>
                  </a:cubicBezTo>
                  <a:lnTo>
                    <a:pt x="8443" y="25"/>
                  </a:lnTo>
                  <a:lnTo>
                    <a:pt x="8443" y="25"/>
                  </a:lnTo>
                  <a:cubicBezTo>
                    <a:pt x="8440" y="644"/>
                    <a:pt x="8034" y="1263"/>
                    <a:pt x="7220" y="1736"/>
                  </a:cubicBezTo>
                  <a:cubicBezTo>
                    <a:pt x="6400" y="2212"/>
                    <a:pt x="5324" y="2450"/>
                    <a:pt x="4248" y="2450"/>
                  </a:cubicBezTo>
                  <a:cubicBezTo>
                    <a:pt x="3171" y="2450"/>
                    <a:pt x="2093" y="2212"/>
                    <a:pt x="1268" y="1736"/>
                  </a:cubicBezTo>
                  <a:cubicBezTo>
                    <a:pt x="439" y="1257"/>
                    <a:pt x="24" y="628"/>
                    <a:pt x="26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4"/>
            <p:cNvSpPr/>
            <p:nvPr/>
          </p:nvSpPr>
          <p:spPr>
            <a:xfrm>
              <a:off x="4014375" y="2704950"/>
              <a:ext cx="210475" cy="66500"/>
            </a:xfrm>
            <a:custGeom>
              <a:avLst/>
              <a:gdLst/>
              <a:ahLst/>
              <a:cxnLst/>
              <a:rect l="l" t="t" r="r" b="b"/>
              <a:pathLst>
                <a:path w="8419" h="2660" extrusionOk="0">
                  <a:moveTo>
                    <a:pt x="3" y="0"/>
                  </a:moveTo>
                  <a:cubicBezTo>
                    <a:pt x="2" y="5"/>
                    <a:pt x="2" y="9"/>
                    <a:pt x="3" y="14"/>
                  </a:cubicBezTo>
                  <a:lnTo>
                    <a:pt x="3" y="14"/>
                  </a:lnTo>
                  <a:lnTo>
                    <a:pt x="3" y="0"/>
                  </a:lnTo>
                  <a:close/>
                  <a:moveTo>
                    <a:pt x="3" y="14"/>
                  </a:moveTo>
                  <a:lnTo>
                    <a:pt x="3" y="210"/>
                  </a:lnTo>
                  <a:cubicBezTo>
                    <a:pt x="1" y="839"/>
                    <a:pt x="416" y="1467"/>
                    <a:pt x="1245" y="1946"/>
                  </a:cubicBezTo>
                  <a:cubicBezTo>
                    <a:pt x="2070" y="2422"/>
                    <a:pt x="3148" y="2660"/>
                    <a:pt x="4225" y="2660"/>
                  </a:cubicBezTo>
                  <a:cubicBezTo>
                    <a:pt x="5301" y="2660"/>
                    <a:pt x="6377" y="2422"/>
                    <a:pt x="7197" y="1946"/>
                  </a:cubicBezTo>
                  <a:cubicBezTo>
                    <a:pt x="7997" y="1481"/>
                    <a:pt x="8404" y="874"/>
                    <a:pt x="8418" y="263"/>
                  </a:cubicBezTo>
                  <a:lnTo>
                    <a:pt x="8418" y="25"/>
                  </a:lnTo>
                  <a:cubicBezTo>
                    <a:pt x="8417" y="644"/>
                    <a:pt x="8009" y="1263"/>
                    <a:pt x="7195" y="1736"/>
                  </a:cubicBezTo>
                  <a:cubicBezTo>
                    <a:pt x="6376" y="2212"/>
                    <a:pt x="5301" y="2450"/>
                    <a:pt x="4224" y="2450"/>
                  </a:cubicBezTo>
                  <a:cubicBezTo>
                    <a:pt x="3146" y="2450"/>
                    <a:pt x="2068" y="2212"/>
                    <a:pt x="1244" y="1736"/>
                  </a:cubicBezTo>
                  <a:cubicBezTo>
                    <a:pt x="420" y="1260"/>
                    <a:pt x="6" y="638"/>
                    <a:pt x="3" y="14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4"/>
            <p:cNvSpPr/>
            <p:nvPr/>
          </p:nvSpPr>
          <p:spPr>
            <a:xfrm>
              <a:off x="4013975" y="2731325"/>
              <a:ext cx="210750" cy="207875"/>
            </a:xfrm>
            <a:custGeom>
              <a:avLst/>
              <a:gdLst/>
              <a:ahLst/>
              <a:cxnLst/>
              <a:rect l="l" t="t" r="r" b="b"/>
              <a:pathLst>
                <a:path w="8430" h="8315" extrusionOk="0">
                  <a:moveTo>
                    <a:pt x="19" y="0"/>
                  </a:moveTo>
                  <a:lnTo>
                    <a:pt x="0" y="5844"/>
                  </a:lnTo>
                  <a:cubicBezTo>
                    <a:pt x="45" y="6436"/>
                    <a:pt x="458" y="7150"/>
                    <a:pt x="1238" y="7600"/>
                  </a:cubicBezTo>
                  <a:cubicBezTo>
                    <a:pt x="2062" y="8076"/>
                    <a:pt x="3141" y="8315"/>
                    <a:pt x="4217" y="8315"/>
                  </a:cubicBezTo>
                  <a:cubicBezTo>
                    <a:pt x="5294" y="8315"/>
                    <a:pt x="6369" y="8076"/>
                    <a:pt x="7188" y="7600"/>
                  </a:cubicBezTo>
                  <a:cubicBezTo>
                    <a:pt x="8002" y="7127"/>
                    <a:pt x="8410" y="6377"/>
                    <a:pt x="8411" y="5757"/>
                  </a:cubicBezTo>
                  <a:lnTo>
                    <a:pt x="8430" y="136"/>
                  </a:lnTo>
                  <a:lnTo>
                    <a:pt x="8430" y="136"/>
                  </a:lnTo>
                  <a:cubicBezTo>
                    <a:pt x="8383" y="718"/>
                    <a:pt x="7976" y="1160"/>
                    <a:pt x="7213" y="1604"/>
                  </a:cubicBezTo>
                  <a:cubicBezTo>
                    <a:pt x="6393" y="2081"/>
                    <a:pt x="5317" y="2319"/>
                    <a:pt x="4241" y="2319"/>
                  </a:cubicBezTo>
                  <a:cubicBezTo>
                    <a:pt x="3164" y="2319"/>
                    <a:pt x="2086" y="2081"/>
                    <a:pt x="1261" y="1604"/>
                  </a:cubicBezTo>
                  <a:cubicBezTo>
                    <a:pt x="432" y="1125"/>
                    <a:pt x="17" y="627"/>
                    <a:pt x="19" y="0"/>
                  </a:cubicBezTo>
                  <a:close/>
                </a:path>
              </a:pathLst>
            </a:custGeom>
            <a:solidFill>
              <a:srgbClr val="00D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4"/>
            <p:cNvSpPr/>
            <p:nvPr/>
          </p:nvSpPr>
          <p:spPr>
            <a:xfrm>
              <a:off x="4004050" y="2644300"/>
              <a:ext cx="231200" cy="121900"/>
            </a:xfrm>
            <a:custGeom>
              <a:avLst/>
              <a:gdLst/>
              <a:ahLst/>
              <a:cxnLst/>
              <a:rect l="l" t="t" r="r" b="b"/>
              <a:pathLst>
                <a:path w="9248" h="4876" extrusionOk="0">
                  <a:moveTo>
                    <a:pt x="4611" y="0"/>
                  </a:moveTo>
                  <a:cubicBezTo>
                    <a:pt x="3534" y="0"/>
                    <a:pt x="2458" y="238"/>
                    <a:pt x="1638" y="715"/>
                  </a:cubicBezTo>
                  <a:cubicBezTo>
                    <a:pt x="1" y="1667"/>
                    <a:pt x="10" y="3209"/>
                    <a:pt x="1658" y="4162"/>
                  </a:cubicBezTo>
                  <a:cubicBezTo>
                    <a:pt x="2483" y="4638"/>
                    <a:pt x="3561" y="4876"/>
                    <a:pt x="4639" y="4876"/>
                  </a:cubicBezTo>
                  <a:cubicBezTo>
                    <a:pt x="5715" y="4876"/>
                    <a:pt x="6791" y="4638"/>
                    <a:pt x="7610" y="4162"/>
                  </a:cubicBezTo>
                  <a:cubicBezTo>
                    <a:pt x="9247" y="3209"/>
                    <a:pt x="9238" y="1667"/>
                    <a:pt x="7590" y="715"/>
                  </a:cubicBezTo>
                  <a:cubicBezTo>
                    <a:pt x="6766" y="238"/>
                    <a:pt x="5688" y="0"/>
                    <a:pt x="4611" y="0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4"/>
            <p:cNvSpPr/>
            <p:nvPr/>
          </p:nvSpPr>
          <p:spPr>
            <a:xfrm>
              <a:off x="4012500" y="2648750"/>
              <a:ext cx="214300" cy="113025"/>
            </a:xfrm>
            <a:custGeom>
              <a:avLst/>
              <a:gdLst/>
              <a:ahLst/>
              <a:cxnLst/>
              <a:rect l="l" t="t" r="r" b="b"/>
              <a:pathLst>
                <a:path w="8572" h="4521" extrusionOk="0">
                  <a:moveTo>
                    <a:pt x="4272" y="1"/>
                  </a:moveTo>
                  <a:cubicBezTo>
                    <a:pt x="3274" y="1"/>
                    <a:pt x="2277" y="221"/>
                    <a:pt x="1519" y="663"/>
                  </a:cubicBezTo>
                  <a:cubicBezTo>
                    <a:pt x="1" y="1544"/>
                    <a:pt x="8" y="2975"/>
                    <a:pt x="1537" y="3858"/>
                  </a:cubicBezTo>
                  <a:cubicBezTo>
                    <a:pt x="2301" y="4300"/>
                    <a:pt x="3301" y="4521"/>
                    <a:pt x="4299" y="4521"/>
                  </a:cubicBezTo>
                  <a:cubicBezTo>
                    <a:pt x="5298" y="4521"/>
                    <a:pt x="6295" y="4300"/>
                    <a:pt x="7054" y="3858"/>
                  </a:cubicBezTo>
                  <a:cubicBezTo>
                    <a:pt x="8571" y="2976"/>
                    <a:pt x="8564" y="1546"/>
                    <a:pt x="7035" y="663"/>
                  </a:cubicBezTo>
                  <a:cubicBezTo>
                    <a:pt x="6271" y="221"/>
                    <a:pt x="5270" y="1"/>
                    <a:pt x="4272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4"/>
            <p:cNvSpPr/>
            <p:nvPr/>
          </p:nvSpPr>
          <p:spPr>
            <a:xfrm>
              <a:off x="4037500" y="2709675"/>
              <a:ext cx="164300" cy="52100"/>
            </a:xfrm>
            <a:custGeom>
              <a:avLst/>
              <a:gdLst/>
              <a:ahLst/>
              <a:cxnLst/>
              <a:rect l="l" t="t" r="r" b="b"/>
              <a:pathLst>
                <a:path w="6572" h="2084" extrusionOk="0">
                  <a:moveTo>
                    <a:pt x="3273" y="1"/>
                  </a:moveTo>
                  <a:cubicBezTo>
                    <a:pt x="2275" y="1"/>
                    <a:pt x="1278" y="221"/>
                    <a:pt x="519" y="662"/>
                  </a:cubicBezTo>
                  <a:cubicBezTo>
                    <a:pt x="333" y="770"/>
                    <a:pt x="159" y="894"/>
                    <a:pt x="1" y="1035"/>
                  </a:cubicBezTo>
                  <a:cubicBezTo>
                    <a:pt x="165" y="1183"/>
                    <a:pt x="345" y="1312"/>
                    <a:pt x="537" y="1421"/>
                  </a:cubicBezTo>
                  <a:cubicBezTo>
                    <a:pt x="1301" y="1863"/>
                    <a:pt x="2301" y="2084"/>
                    <a:pt x="3299" y="2084"/>
                  </a:cubicBezTo>
                  <a:cubicBezTo>
                    <a:pt x="4297" y="2084"/>
                    <a:pt x="5294" y="1863"/>
                    <a:pt x="6054" y="1421"/>
                  </a:cubicBezTo>
                  <a:cubicBezTo>
                    <a:pt x="6238" y="1315"/>
                    <a:pt x="6413" y="1191"/>
                    <a:pt x="6571" y="1048"/>
                  </a:cubicBezTo>
                  <a:cubicBezTo>
                    <a:pt x="6407" y="902"/>
                    <a:pt x="6227" y="773"/>
                    <a:pt x="6035" y="662"/>
                  </a:cubicBezTo>
                  <a:cubicBezTo>
                    <a:pt x="5271" y="221"/>
                    <a:pt x="4272" y="1"/>
                    <a:pt x="3273" y="1"/>
                  </a:cubicBezTo>
                  <a:close/>
                </a:path>
              </a:pathLst>
            </a:custGeom>
            <a:solidFill>
              <a:srgbClr val="00D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4"/>
            <p:cNvSpPr/>
            <p:nvPr/>
          </p:nvSpPr>
          <p:spPr>
            <a:xfrm>
              <a:off x="4040800" y="2610450"/>
              <a:ext cx="38825" cy="54275"/>
            </a:xfrm>
            <a:custGeom>
              <a:avLst/>
              <a:gdLst/>
              <a:ahLst/>
              <a:cxnLst/>
              <a:rect l="l" t="t" r="r" b="b"/>
              <a:pathLst>
                <a:path w="1553" h="2171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1552" y="1"/>
                    <a:pt x="1552" y="1"/>
                    <a:pt x="1552" y="1"/>
                  </a:cubicBezTo>
                  <a:lnTo>
                    <a:pt x="1552" y="1"/>
                  </a:lnTo>
                  <a:lnTo>
                    <a:pt x="1553" y="1"/>
                  </a:lnTo>
                  <a:close/>
                  <a:moveTo>
                    <a:pt x="1552" y="1"/>
                  </a:moveTo>
                  <a:lnTo>
                    <a:pt x="809" y="433"/>
                  </a:lnTo>
                  <a:cubicBezTo>
                    <a:pt x="319" y="717"/>
                    <a:pt x="13" y="1317"/>
                    <a:pt x="1" y="2170"/>
                  </a:cubicBezTo>
                  <a:lnTo>
                    <a:pt x="21" y="2159"/>
                  </a:lnTo>
                  <a:cubicBezTo>
                    <a:pt x="30" y="2153"/>
                    <a:pt x="41" y="2147"/>
                    <a:pt x="50" y="2141"/>
                  </a:cubicBezTo>
                  <a:cubicBezTo>
                    <a:pt x="65" y="2132"/>
                    <a:pt x="79" y="2121"/>
                    <a:pt x="95" y="2113"/>
                  </a:cubicBezTo>
                  <a:lnTo>
                    <a:pt x="125" y="2095"/>
                  </a:lnTo>
                  <a:lnTo>
                    <a:pt x="170" y="2067"/>
                  </a:lnTo>
                  <a:cubicBezTo>
                    <a:pt x="336" y="1972"/>
                    <a:pt x="508" y="1886"/>
                    <a:pt x="686" y="1812"/>
                  </a:cubicBezTo>
                  <a:lnTo>
                    <a:pt x="744" y="1778"/>
                  </a:lnTo>
                  <a:cubicBezTo>
                    <a:pt x="746" y="904"/>
                    <a:pt x="1055" y="290"/>
                    <a:pt x="1552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4"/>
            <p:cNvSpPr/>
            <p:nvPr/>
          </p:nvSpPr>
          <p:spPr>
            <a:xfrm>
              <a:off x="4185150" y="2738325"/>
              <a:ext cx="18675" cy="42225"/>
            </a:xfrm>
            <a:custGeom>
              <a:avLst/>
              <a:gdLst/>
              <a:ahLst/>
              <a:cxnLst/>
              <a:rect l="l" t="t" r="r" b="b"/>
              <a:pathLst>
                <a:path w="747" h="1689" extrusionOk="0">
                  <a:moveTo>
                    <a:pt x="747" y="0"/>
                  </a:moveTo>
                  <a:lnTo>
                    <a:pt x="3" y="432"/>
                  </a:lnTo>
                  <a:lnTo>
                    <a:pt x="0" y="1688"/>
                  </a:lnTo>
                  <a:lnTo>
                    <a:pt x="744" y="1257"/>
                  </a:lnTo>
                  <a:lnTo>
                    <a:pt x="747" y="0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4"/>
            <p:cNvSpPr/>
            <p:nvPr/>
          </p:nvSpPr>
          <p:spPr>
            <a:xfrm>
              <a:off x="4056900" y="2598300"/>
              <a:ext cx="72050" cy="21125"/>
            </a:xfrm>
            <a:custGeom>
              <a:avLst/>
              <a:gdLst/>
              <a:ahLst/>
              <a:cxnLst/>
              <a:rect l="l" t="t" r="r" b="b"/>
              <a:pathLst>
                <a:path w="2882" h="845" extrusionOk="0">
                  <a:moveTo>
                    <a:pt x="3" y="634"/>
                  </a:moveTo>
                  <a:cubicBezTo>
                    <a:pt x="2" y="635"/>
                    <a:pt x="1" y="635"/>
                    <a:pt x="1" y="636"/>
                  </a:cubicBezTo>
                  <a:lnTo>
                    <a:pt x="3" y="634"/>
                  </a:lnTo>
                  <a:close/>
                  <a:moveTo>
                    <a:pt x="1534" y="1"/>
                  </a:moveTo>
                  <a:cubicBezTo>
                    <a:pt x="1239" y="1"/>
                    <a:pt x="972" y="71"/>
                    <a:pt x="743" y="204"/>
                  </a:cubicBezTo>
                  <a:lnTo>
                    <a:pt x="3" y="634"/>
                  </a:lnTo>
                  <a:lnTo>
                    <a:pt x="3" y="634"/>
                  </a:lnTo>
                  <a:cubicBezTo>
                    <a:pt x="232" y="502"/>
                    <a:pt x="497" y="433"/>
                    <a:pt x="791" y="433"/>
                  </a:cubicBezTo>
                  <a:cubicBezTo>
                    <a:pt x="1196" y="433"/>
                    <a:pt x="1655" y="565"/>
                    <a:pt x="2139" y="845"/>
                  </a:cubicBezTo>
                  <a:lnTo>
                    <a:pt x="2881" y="413"/>
                  </a:lnTo>
                  <a:cubicBezTo>
                    <a:pt x="2397" y="133"/>
                    <a:pt x="1940" y="1"/>
                    <a:pt x="1534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4"/>
            <p:cNvSpPr/>
            <p:nvPr/>
          </p:nvSpPr>
          <p:spPr>
            <a:xfrm>
              <a:off x="4110375" y="2608625"/>
              <a:ext cx="93600" cy="140500"/>
            </a:xfrm>
            <a:custGeom>
              <a:avLst/>
              <a:gdLst/>
              <a:ahLst/>
              <a:cxnLst/>
              <a:rect l="l" t="t" r="r" b="b"/>
              <a:pathLst>
                <a:path w="3744" h="5620" extrusionOk="0">
                  <a:moveTo>
                    <a:pt x="742" y="0"/>
                  </a:moveTo>
                  <a:lnTo>
                    <a:pt x="0" y="432"/>
                  </a:lnTo>
                  <a:cubicBezTo>
                    <a:pt x="1659" y="1390"/>
                    <a:pt x="3000" y="3713"/>
                    <a:pt x="2994" y="5620"/>
                  </a:cubicBezTo>
                  <a:lnTo>
                    <a:pt x="3738" y="5188"/>
                  </a:lnTo>
                  <a:cubicBezTo>
                    <a:pt x="3744" y="3282"/>
                    <a:pt x="2403" y="959"/>
                    <a:pt x="742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4"/>
            <p:cNvSpPr/>
            <p:nvPr/>
          </p:nvSpPr>
          <p:spPr>
            <a:xfrm>
              <a:off x="4034975" y="2609100"/>
              <a:ext cx="150425" cy="171450"/>
            </a:xfrm>
            <a:custGeom>
              <a:avLst/>
              <a:gdLst/>
              <a:ahLst/>
              <a:cxnLst/>
              <a:rect l="l" t="t" r="r" b="b"/>
              <a:pathLst>
                <a:path w="6017" h="6858" extrusionOk="0">
                  <a:moveTo>
                    <a:pt x="1667" y="0"/>
                  </a:moveTo>
                  <a:cubicBezTo>
                    <a:pt x="682" y="0"/>
                    <a:pt x="5" y="780"/>
                    <a:pt x="0" y="2130"/>
                  </a:cubicBezTo>
                  <a:lnTo>
                    <a:pt x="0" y="2393"/>
                  </a:lnTo>
                  <a:lnTo>
                    <a:pt x="10" y="2387"/>
                  </a:lnTo>
                  <a:cubicBezTo>
                    <a:pt x="23" y="2376"/>
                    <a:pt x="36" y="2365"/>
                    <a:pt x="50" y="2356"/>
                  </a:cubicBezTo>
                  <a:cubicBezTo>
                    <a:pt x="59" y="2348"/>
                    <a:pt x="66" y="2342"/>
                    <a:pt x="76" y="2336"/>
                  </a:cubicBezTo>
                  <a:cubicBezTo>
                    <a:pt x="90" y="2327"/>
                    <a:pt x="102" y="2318"/>
                    <a:pt x="116" y="2307"/>
                  </a:cubicBezTo>
                  <a:cubicBezTo>
                    <a:pt x="125" y="2301"/>
                    <a:pt x="134" y="2295"/>
                    <a:pt x="143" y="2289"/>
                  </a:cubicBezTo>
                  <a:cubicBezTo>
                    <a:pt x="156" y="2279"/>
                    <a:pt x="169" y="2269"/>
                    <a:pt x="183" y="2259"/>
                  </a:cubicBezTo>
                  <a:lnTo>
                    <a:pt x="214" y="2239"/>
                  </a:lnTo>
                  <a:lnTo>
                    <a:pt x="235" y="2227"/>
                  </a:lnTo>
                  <a:cubicBezTo>
                    <a:pt x="252" y="1005"/>
                    <a:pt x="873" y="301"/>
                    <a:pt x="1771" y="301"/>
                  </a:cubicBezTo>
                  <a:cubicBezTo>
                    <a:pt x="2146" y="301"/>
                    <a:pt x="2569" y="424"/>
                    <a:pt x="3016" y="682"/>
                  </a:cubicBezTo>
                  <a:cubicBezTo>
                    <a:pt x="4546" y="1565"/>
                    <a:pt x="5783" y="3708"/>
                    <a:pt x="5778" y="5467"/>
                  </a:cubicBezTo>
                  <a:lnTo>
                    <a:pt x="5777" y="6725"/>
                  </a:lnTo>
                  <a:lnTo>
                    <a:pt x="6007" y="6857"/>
                  </a:lnTo>
                  <a:lnTo>
                    <a:pt x="6010" y="5601"/>
                  </a:lnTo>
                  <a:cubicBezTo>
                    <a:pt x="6016" y="3694"/>
                    <a:pt x="4675" y="1371"/>
                    <a:pt x="3016" y="413"/>
                  </a:cubicBezTo>
                  <a:cubicBezTo>
                    <a:pt x="2531" y="133"/>
                    <a:pt x="2073" y="0"/>
                    <a:pt x="1667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4"/>
            <p:cNvSpPr/>
            <p:nvPr/>
          </p:nvSpPr>
          <p:spPr>
            <a:xfrm>
              <a:off x="4186825" y="2750975"/>
              <a:ext cx="15000" cy="19225"/>
            </a:xfrm>
            <a:custGeom>
              <a:avLst/>
              <a:gdLst/>
              <a:ahLst/>
              <a:cxnLst/>
              <a:rect l="l" t="t" r="r" b="b"/>
              <a:pathLst>
                <a:path w="600" h="769" extrusionOk="0">
                  <a:moveTo>
                    <a:pt x="433" y="0"/>
                  </a:moveTo>
                  <a:cubicBezTo>
                    <a:pt x="393" y="0"/>
                    <a:pt x="347" y="13"/>
                    <a:pt x="299" y="41"/>
                  </a:cubicBezTo>
                  <a:cubicBezTo>
                    <a:pt x="134" y="138"/>
                    <a:pt x="1" y="368"/>
                    <a:pt x="2" y="557"/>
                  </a:cubicBezTo>
                  <a:cubicBezTo>
                    <a:pt x="2" y="691"/>
                    <a:pt x="69" y="769"/>
                    <a:pt x="167" y="769"/>
                  </a:cubicBezTo>
                  <a:cubicBezTo>
                    <a:pt x="208" y="769"/>
                    <a:pt x="253" y="755"/>
                    <a:pt x="302" y="728"/>
                  </a:cubicBezTo>
                  <a:cubicBezTo>
                    <a:pt x="466" y="632"/>
                    <a:pt x="600" y="400"/>
                    <a:pt x="598" y="211"/>
                  </a:cubicBezTo>
                  <a:cubicBezTo>
                    <a:pt x="598" y="78"/>
                    <a:pt x="531" y="0"/>
                    <a:pt x="433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4"/>
            <p:cNvSpPr/>
            <p:nvPr/>
          </p:nvSpPr>
          <p:spPr>
            <a:xfrm>
              <a:off x="4188600" y="2753200"/>
              <a:ext cx="11500" cy="14750"/>
            </a:xfrm>
            <a:custGeom>
              <a:avLst/>
              <a:gdLst/>
              <a:ahLst/>
              <a:cxnLst/>
              <a:rect l="l" t="t" r="r" b="b"/>
              <a:pathLst>
                <a:path w="460" h="590" extrusionOk="0">
                  <a:moveTo>
                    <a:pt x="331" y="1"/>
                  </a:moveTo>
                  <a:cubicBezTo>
                    <a:pt x="300" y="1"/>
                    <a:pt x="265" y="11"/>
                    <a:pt x="228" y="32"/>
                  </a:cubicBezTo>
                  <a:lnTo>
                    <a:pt x="229" y="32"/>
                  </a:lnTo>
                  <a:cubicBezTo>
                    <a:pt x="102" y="106"/>
                    <a:pt x="0" y="282"/>
                    <a:pt x="0" y="428"/>
                  </a:cubicBezTo>
                  <a:cubicBezTo>
                    <a:pt x="0" y="531"/>
                    <a:pt x="52" y="590"/>
                    <a:pt x="128" y="590"/>
                  </a:cubicBezTo>
                  <a:cubicBezTo>
                    <a:pt x="159" y="590"/>
                    <a:pt x="194" y="580"/>
                    <a:pt x="231" y="559"/>
                  </a:cubicBezTo>
                  <a:cubicBezTo>
                    <a:pt x="358" y="485"/>
                    <a:pt x="460" y="308"/>
                    <a:pt x="458" y="162"/>
                  </a:cubicBezTo>
                  <a:cubicBezTo>
                    <a:pt x="458" y="60"/>
                    <a:pt x="406" y="1"/>
                    <a:pt x="331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7" name="Google Shape;2847;p54"/>
          <p:cNvGrpSpPr/>
          <p:nvPr/>
        </p:nvGrpSpPr>
        <p:grpSpPr>
          <a:xfrm>
            <a:off x="4083725" y="1612000"/>
            <a:ext cx="368950" cy="217375"/>
            <a:chOff x="3321075" y="1612000"/>
            <a:chExt cx="368950" cy="217375"/>
          </a:xfrm>
        </p:grpSpPr>
        <p:sp>
          <p:nvSpPr>
            <p:cNvPr id="2848" name="Google Shape;2848;p54"/>
            <p:cNvSpPr/>
            <p:nvPr/>
          </p:nvSpPr>
          <p:spPr>
            <a:xfrm>
              <a:off x="3535575" y="1612000"/>
              <a:ext cx="152725" cy="91975"/>
            </a:xfrm>
            <a:custGeom>
              <a:avLst/>
              <a:gdLst/>
              <a:ahLst/>
              <a:cxnLst/>
              <a:rect l="l" t="t" r="r" b="b"/>
              <a:pathLst>
                <a:path w="6109" h="3679" extrusionOk="0">
                  <a:moveTo>
                    <a:pt x="4035" y="1147"/>
                  </a:moveTo>
                  <a:cubicBezTo>
                    <a:pt x="4120" y="1147"/>
                    <a:pt x="4204" y="1166"/>
                    <a:pt x="4270" y="1204"/>
                  </a:cubicBezTo>
                  <a:cubicBezTo>
                    <a:pt x="4300" y="1221"/>
                    <a:pt x="4327" y="1244"/>
                    <a:pt x="4347" y="1273"/>
                  </a:cubicBezTo>
                  <a:cubicBezTo>
                    <a:pt x="4327" y="1304"/>
                    <a:pt x="4299" y="1328"/>
                    <a:pt x="4268" y="1345"/>
                  </a:cubicBezTo>
                  <a:cubicBezTo>
                    <a:pt x="4203" y="1383"/>
                    <a:pt x="4118" y="1402"/>
                    <a:pt x="4033" y="1402"/>
                  </a:cubicBezTo>
                  <a:cubicBezTo>
                    <a:pt x="3947" y="1402"/>
                    <a:pt x="3863" y="1383"/>
                    <a:pt x="3798" y="1345"/>
                  </a:cubicBezTo>
                  <a:cubicBezTo>
                    <a:pt x="3767" y="1328"/>
                    <a:pt x="3741" y="1305"/>
                    <a:pt x="3721" y="1276"/>
                  </a:cubicBezTo>
                  <a:cubicBezTo>
                    <a:pt x="3741" y="1245"/>
                    <a:pt x="3767" y="1221"/>
                    <a:pt x="3800" y="1204"/>
                  </a:cubicBezTo>
                  <a:cubicBezTo>
                    <a:pt x="3865" y="1166"/>
                    <a:pt x="3950" y="1147"/>
                    <a:pt x="4035" y="1147"/>
                  </a:cubicBezTo>
                  <a:close/>
                  <a:moveTo>
                    <a:pt x="996" y="0"/>
                  </a:moveTo>
                  <a:cubicBezTo>
                    <a:pt x="817" y="0"/>
                    <a:pt x="637" y="40"/>
                    <a:pt x="500" y="119"/>
                  </a:cubicBezTo>
                  <a:lnTo>
                    <a:pt x="0" y="408"/>
                  </a:lnTo>
                  <a:lnTo>
                    <a:pt x="0" y="539"/>
                  </a:lnTo>
                  <a:lnTo>
                    <a:pt x="5403" y="3679"/>
                  </a:lnTo>
                  <a:lnTo>
                    <a:pt x="5903" y="3391"/>
                  </a:lnTo>
                  <a:cubicBezTo>
                    <a:pt x="6041" y="3311"/>
                    <a:pt x="6109" y="3205"/>
                    <a:pt x="6109" y="3103"/>
                  </a:cubicBezTo>
                  <a:lnTo>
                    <a:pt x="6109" y="2972"/>
                  </a:lnTo>
                  <a:cubicBezTo>
                    <a:pt x="6109" y="2868"/>
                    <a:pt x="6041" y="2765"/>
                    <a:pt x="5906" y="2686"/>
                  </a:cubicBezTo>
                  <a:lnTo>
                    <a:pt x="5239" y="2299"/>
                  </a:lnTo>
                  <a:lnTo>
                    <a:pt x="5632" y="1835"/>
                  </a:lnTo>
                  <a:cubicBezTo>
                    <a:pt x="5655" y="1811"/>
                    <a:pt x="5668" y="1777"/>
                    <a:pt x="5669" y="1743"/>
                  </a:cubicBezTo>
                  <a:lnTo>
                    <a:pt x="5669" y="1625"/>
                  </a:lnTo>
                  <a:cubicBezTo>
                    <a:pt x="5675" y="1568"/>
                    <a:pt x="5639" y="1508"/>
                    <a:pt x="5565" y="1465"/>
                  </a:cubicBezTo>
                  <a:lnTo>
                    <a:pt x="3597" y="322"/>
                  </a:lnTo>
                  <a:cubicBezTo>
                    <a:pt x="3527" y="281"/>
                    <a:pt x="3435" y="260"/>
                    <a:pt x="3342" y="260"/>
                  </a:cubicBezTo>
                  <a:cubicBezTo>
                    <a:pt x="3288" y="260"/>
                    <a:pt x="3234" y="267"/>
                    <a:pt x="3184" y="280"/>
                  </a:cubicBezTo>
                  <a:lnTo>
                    <a:pt x="2231" y="549"/>
                  </a:lnTo>
                  <a:lnTo>
                    <a:pt x="1491" y="119"/>
                  </a:lnTo>
                  <a:cubicBezTo>
                    <a:pt x="1354" y="40"/>
                    <a:pt x="1175" y="0"/>
                    <a:pt x="996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4"/>
            <p:cNvSpPr/>
            <p:nvPr/>
          </p:nvSpPr>
          <p:spPr>
            <a:xfrm>
              <a:off x="3628100" y="1637400"/>
              <a:ext cx="16600" cy="8125"/>
            </a:xfrm>
            <a:custGeom>
              <a:avLst/>
              <a:gdLst/>
              <a:ahLst/>
              <a:cxnLst/>
              <a:rect l="l" t="t" r="r" b="b"/>
              <a:pathLst>
                <a:path w="664" h="325" extrusionOk="0">
                  <a:moveTo>
                    <a:pt x="334" y="1"/>
                  </a:moveTo>
                  <a:cubicBezTo>
                    <a:pt x="249" y="1"/>
                    <a:pt x="164" y="20"/>
                    <a:pt x="99" y="57"/>
                  </a:cubicBezTo>
                  <a:cubicBezTo>
                    <a:pt x="34" y="96"/>
                    <a:pt x="0" y="145"/>
                    <a:pt x="0" y="194"/>
                  </a:cubicBezTo>
                  <a:lnTo>
                    <a:pt x="0" y="324"/>
                  </a:lnTo>
                  <a:cubicBezTo>
                    <a:pt x="0" y="275"/>
                    <a:pt x="33" y="226"/>
                    <a:pt x="99" y="188"/>
                  </a:cubicBezTo>
                  <a:cubicBezTo>
                    <a:pt x="164" y="150"/>
                    <a:pt x="249" y="131"/>
                    <a:pt x="334" y="131"/>
                  </a:cubicBezTo>
                  <a:cubicBezTo>
                    <a:pt x="419" y="131"/>
                    <a:pt x="504" y="150"/>
                    <a:pt x="569" y="188"/>
                  </a:cubicBezTo>
                  <a:cubicBezTo>
                    <a:pt x="633" y="225"/>
                    <a:pt x="664" y="274"/>
                    <a:pt x="664" y="323"/>
                  </a:cubicBezTo>
                  <a:lnTo>
                    <a:pt x="664" y="191"/>
                  </a:lnTo>
                  <a:cubicBezTo>
                    <a:pt x="664" y="143"/>
                    <a:pt x="632" y="94"/>
                    <a:pt x="569" y="57"/>
                  </a:cubicBezTo>
                  <a:cubicBezTo>
                    <a:pt x="504" y="20"/>
                    <a:pt x="419" y="1"/>
                    <a:pt x="334" y="1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4"/>
            <p:cNvSpPr/>
            <p:nvPr/>
          </p:nvSpPr>
          <p:spPr>
            <a:xfrm>
              <a:off x="3676375" y="1652250"/>
              <a:ext cx="950" cy="5650"/>
            </a:xfrm>
            <a:custGeom>
              <a:avLst/>
              <a:gdLst/>
              <a:ahLst/>
              <a:cxnLst/>
              <a:rect l="l" t="t" r="r" b="b"/>
              <a:pathLst>
                <a:path w="38" h="226" extrusionOk="0">
                  <a:moveTo>
                    <a:pt x="37" y="1"/>
                  </a:moveTo>
                  <a:cubicBezTo>
                    <a:pt x="36" y="36"/>
                    <a:pt x="23" y="68"/>
                    <a:pt x="0" y="93"/>
                  </a:cubicBezTo>
                  <a:lnTo>
                    <a:pt x="0" y="225"/>
                  </a:lnTo>
                  <a:cubicBezTo>
                    <a:pt x="23" y="199"/>
                    <a:pt x="36" y="167"/>
                    <a:pt x="37" y="133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4"/>
            <p:cNvSpPr/>
            <p:nvPr/>
          </p:nvSpPr>
          <p:spPr>
            <a:xfrm>
              <a:off x="3664700" y="1654600"/>
              <a:ext cx="11700" cy="17075"/>
            </a:xfrm>
            <a:custGeom>
              <a:avLst/>
              <a:gdLst/>
              <a:ahLst/>
              <a:cxnLst/>
              <a:rect l="l" t="t" r="r" b="b"/>
              <a:pathLst>
                <a:path w="468" h="683" extrusionOk="0">
                  <a:moveTo>
                    <a:pt x="467" y="1"/>
                  </a:moveTo>
                  <a:lnTo>
                    <a:pt x="0" y="552"/>
                  </a:lnTo>
                  <a:lnTo>
                    <a:pt x="0" y="683"/>
                  </a:lnTo>
                  <a:lnTo>
                    <a:pt x="467" y="131"/>
                  </a:lnTo>
                  <a:lnTo>
                    <a:pt x="467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4"/>
            <p:cNvSpPr/>
            <p:nvPr/>
          </p:nvSpPr>
          <p:spPr>
            <a:xfrm>
              <a:off x="3683125" y="1686250"/>
              <a:ext cx="5225" cy="10500"/>
            </a:xfrm>
            <a:custGeom>
              <a:avLst/>
              <a:gdLst/>
              <a:ahLst/>
              <a:cxnLst/>
              <a:rect l="l" t="t" r="r" b="b"/>
              <a:pathLst>
                <a:path w="209" h="420" extrusionOk="0">
                  <a:moveTo>
                    <a:pt x="207" y="0"/>
                  </a:moveTo>
                  <a:cubicBezTo>
                    <a:pt x="207" y="105"/>
                    <a:pt x="139" y="209"/>
                    <a:pt x="1" y="289"/>
                  </a:cubicBezTo>
                  <a:lnTo>
                    <a:pt x="1" y="420"/>
                  </a:lnTo>
                  <a:cubicBezTo>
                    <a:pt x="139" y="341"/>
                    <a:pt x="208" y="235"/>
                    <a:pt x="207" y="131"/>
                  </a:cubicBezTo>
                  <a:lnTo>
                    <a:pt x="207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4"/>
            <p:cNvSpPr/>
            <p:nvPr/>
          </p:nvSpPr>
          <p:spPr>
            <a:xfrm>
              <a:off x="3670650" y="1693475"/>
              <a:ext cx="12500" cy="10500"/>
            </a:xfrm>
            <a:custGeom>
              <a:avLst/>
              <a:gdLst/>
              <a:ahLst/>
              <a:cxnLst/>
              <a:rect l="l" t="t" r="r" b="b"/>
              <a:pathLst>
                <a:path w="500" h="420" extrusionOk="0">
                  <a:moveTo>
                    <a:pt x="500" y="0"/>
                  </a:moveTo>
                  <a:lnTo>
                    <a:pt x="0" y="289"/>
                  </a:lnTo>
                  <a:lnTo>
                    <a:pt x="0" y="420"/>
                  </a:lnTo>
                  <a:lnTo>
                    <a:pt x="500" y="131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4"/>
            <p:cNvSpPr/>
            <p:nvPr/>
          </p:nvSpPr>
          <p:spPr>
            <a:xfrm>
              <a:off x="3535575" y="1622175"/>
              <a:ext cx="135100" cy="81800"/>
            </a:xfrm>
            <a:custGeom>
              <a:avLst/>
              <a:gdLst/>
              <a:ahLst/>
              <a:cxnLst/>
              <a:rect l="l" t="t" r="r" b="b"/>
              <a:pathLst>
                <a:path w="5404" h="3272" extrusionOk="0">
                  <a:moveTo>
                    <a:pt x="0" y="1"/>
                  </a:moveTo>
                  <a:lnTo>
                    <a:pt x="0" y="132"/>
                  </a:lnTo>
                  <a:lnTo>
                    <a:pt x="5403" y="3272"/>
                  </a:lnTo>
                  <a:lnTo>
                    <a:pt x="5403" y="31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4"/>
            <p:cNvSpPr/>
            <p:nvPr/>
          </p:nvSpPr>
          <p:spPr>
            <a:xfrm>
              <a:off x="3321075" y="1648875"/>
              <a:ext cx="307050" cy="180500"/>
            </a:xfrm>
            <a:custGeom>
              <a:avLst/>
              <a:gdLst/>
              <a:ahLst/>
              <a:cxnLst/>
              <a:rect l="l" t="t" r="r" b="b"/>
              <a:pathLst>
                <a:path w="12282" h="7220" extrusionOk="0">
                  <a:moveTo>
                    <a:pt x="10418" y="1"/>
                  </a:moveTo>
                  <a:lnTo>
                    <a:pt x="10049" y="213"/>
                  </a:lnTo>
                  <a:lnTo>
                    <a:pt x="9892" y="305"/>
                  </a:lnTo>
                  <a:lnTo>
                    <a:pt x="9590" y="478"/>
                  </a:lnTo>
                  <a:lnTo>
                    <a:pt x="9433" y="569"/>
                  </a:lnTo>
                  <a:lnTo>
                    <a:pt x="9130" y="744"/>
                  </a:lnTo>
                  <a:lnTo>
                    <a:pt x="8972" y="835"/>
                  </a:lnTo>
                  <a:lnTo>
                    <a:pt x="8671" y="1010"/>
                  </a:lnTo>
                  <a:lnTo>
                    <a:pt x="8513" y="1101"/>
                  </a:lnTo>
                  <a:lnTo>
                    <a:pt x="8212" y="1274"/>
                  </a:lnTo>
                  <a:lnTo>
                    <a:pt x="8210" y="1274"/>
                  </a:lnTo>
                  <a:lnTo>
                    <a:pt x="8098" y="1340"/>
                  </a:lnTo>
                  <a:lnTo>
                    <a:pt x="8054" y="1366"/>
                  </a:lnTo>
                  <a:lnTo>
                    <a:pt x="7751" y="1540"/>
                  </a:lnTo>
                  <a:lnTo>
                    <a:pt x="7594" y="1631"/>
                  </a:lnTo>
                  <a:lnTo>
                    <a:pt x="7292" y="1806"/>
                  </a:lnTo>
                  <a:lnTo>
                    <a:pt x="7133" y="1896"/>
                  </a:lnTo>
                  <a:lnTo>
                    <a:pt x="6832" y="2072"/>
                  </a:lnTo>
                  <a:lnTo>
                    <a:pt x="6674" y="2162"/>
                  </a:lnTo>
                  <a:lnTo>
                    <a:pt x="6371" y="2337"/>
                  </a:lnTo>
                  <a:lnTo>
                    <a:pt x="6215" y="2428"/>
                  </a:lnTo>
                  <a:lnTo>
                    <a:pt x="5912" y="2602"/>
                  </a:lnTo>
                  <a:lnTo>
                    <a:pt x="5755" y="2692"/>
                  </a:lnTo>
                  <a:lnTo>
                    <a:pt x="5453" y="2867"/>
                  </a:lnTo>
                  <a:lnTo>
                    <a:pt x="5296" y="2958"/>
                  </a:lnTo>
                  <a:lnTo>
                    <a:pt x="5294" y="2958"/>
                  </a:lnTo>
                  <a:lnTo>
                    <a:pt x="4993" y="3133"/>
                  </a:lnTo>
                  <a:lnTo>
                    <a:pt x="4835" y="3224"/>
                  </a:lnTo>
                  <a:lnTo>
                    <a:pt x="4534" y="3399"/>
                  </a:lnTo>
                  <a:lnTo>
                    <a:pt x="4376" y="3490"/>
                  </a:lnTo>
                  <a:lnTo>
                    <a:pt x="4073" y="3663"/>
                  </a:lnTo>
                  <a:lnTo>
                    <a:pt x="3916" y="3755"/>
                  </a:lnTo>
                  <a:lnTo>
                    <a:pt x="3614" y="3929"/>
                  </a:lnTo>
                  <a:lnTo>
                    <a:pt x="3457" y="4020"/>
                  </a:lnTo>
                  <a:lnTo>
                    <a:pt x="3154" y="4195"/>
                  </a:lnTo>
                  <a:lnTo>
                    <a:pt x="2996" y="4285"/>
                  </a:lnTo>
                  <a:lnTo>
                    <a:pt x="2695" y="4460"/>
                  </a:lnTo>
                  <a:lnTo>
                    <a:pt x="2537" y="4551"/>
                  </a:lnTo>
                  <a:lnTo>
                    <a:pt x="2236" y="4725"/>
                  </a:lnTo>
                  <a:lnTo>
                    <a:pt x="2234" y="4725"/>
                  </a:lnTo>
                  <a:lnTo>
                    <a:pt x="2182" y="4755"/>
                  </a:lnTo>
                  <a:lnTo>
                    <a:pt x="2077" y="4817"/>
                  </a:lnTo>
                  <a:lnTo>
                    <a:pt x="1775" y="4990"/>
                  </a:lnTo>
                  <a:lnTo>
                    <a:pt x="1618" y="5081"/>
                  </a:lnTo>
                  <a:lnTo>
                    <a:pt x="1315" y="5256"/>
                  </a:lnTo>
                  <a:lnTo>
                    <a:pt x="1157" y="5347"/>
                  </a:lnTo>
                  <a:lnTo>
                    <a:pt x="856" y="5522"/>
                  </a:lnTo>
                  <a:lnTo>
                    <a:pt x="698" y="5613"/>
                  </a:lnTo>
                  <a:lnTo>
                    <a:pt x="0" y="6015"/>
                  </a:lnTo>
                  <a:lnTo>
                    <a:pt x="0" y="6136"/>
                  </a:lnTo>
                  <a:lnTo>
                    <a:pt x="1865" y="7220"/>
                  </a:lnTo>
                  <a:lnTo>
                    <a:pt x="12281" y="1205"/>
                  </a:lnTo>
                  <a:lnTo>
                    <a:pt x="12281" y="1084"/>
                  </a:lnTo>
                  <a:lnTo>
                    <a:pt x="10418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4"/>
            <p:cNvSpPr/>
            <p:nvPr/>
          </p:nvSpPr>
          <p:spPr>
            <a:xfrm>
              <a:off x="3367650" y="1675950"/>
              <a:ext cx="260475" cy="153425"/>
            </a:xfrm>
            <a:custGeom>
              <a:avLst/>
              <a:gdLst/>
              <a:ahLst/>
              <a:cxnLst/>
              <a:rect l="l" t="t" r="r" b="b"/>
              <a:pathLst>
                <a:path w="10419" h="6137" extrusionOk="0">
                  <a:moveTo>
                    <a:pt x="10418" y="1"/>
                  </a:moveTo>
                  <a:lnTo>
                    <a:pt x="1" y="6015"/>
                  </a:lnTo>
                  <a:lnTo>
                    <a:pt x="2" y="6137"/>
                  </a:lnTo>
                  <a:lnTo>
                    <a:pt x="10418" y="122"/>
                  </a:lnTo>
                  <a:lnTo>
                    <a:pt x="10418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4"/>
            <p:cNvSpPr/>
            <p:nvPr/>
          </p:nvSpPr>
          <p:spPr>
            <a:xfrm>
              <a:off x="3321075" y="1799250"/>
              <a:ext cx="46600" cy="30125"/>
            </a:xfrm>
            <a:custGeom>
              <a:avLst/>
              <a:gdLst/>
              <a:ahLst/>
              <a:cxnLst/>
              <a:rect l="l" t="t" r="r" b="b"/>
              <a:pathLst>
                <a:path w="1864" h="1205" extrusionOk="0">
                  <a:moveTo>
                    <a:pt x="0" y="0"/>
                  </a:moveTo>
                  <a:lnTo>
                    <a:pt x="0" y="121"/>
                  </a:lnTo>
                  <a:lnTo>
                    <a:pt x="1864" y="1205"/>
                  </a:lnTo>
                  <a:lnTo>
                    <a:pt x="1864" y="1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4"/>
            <p:cNvSpPr/>
            <p:nvPr/>
          </p:nvSpPr>
          <p:spPr>
            <a:xfrm>
              <a:off x="3321075" y="1648875"/>
              <a:ext cx="307050" cy="177475"/>
            </a:xfrm>
            <a:custGeom>
              <a:avLst/>
              <a:gdLst/>
              <a:ahLst/>
              <a:cxnLst/>
              <a:rect l="l" t="t" r="r" b="b"/>
              <a:pathLst>
                <a:path w="12282" h="7099" extrusionOk="0">
                  <a:moveTo>
                    <a:pt x="10418" y="1"/>
                  </a:moveTo>
                  <a:lnTo>
                    <a:pt x="10049" y="213"/>
                  </a:lnTo>
                  <a:lnTo>
                    <a:pt x="9892" y="305"/>
                  </a:lnTo>
                  <a:lnTo>
                    <a:pt x="9590" y="478"/>
                  </a:lnTo>
                  <a:lnTo>
                    <a:pt x="9433" y="569"/>
                  </a:lnTo>
                  <a:lnTo>
                    <a:pt x="9130" y="744"/>
                  </a:lnTo>
                  <a:lnTo>
                    <a:pt x="8972" y="835"/>
                  </a:lnTo>
                  <a:lnTo>
                    <a:pt x="8671" y="1010"/>
                  </a:lnTo>
                  <a:lnTo>
                    <a:pt x="8513" y="1101"/>
                  </a:lnTo>
                  <a:lnTo>
                    <a:pt x="8212" y="1274"/>
                  </a:lnTo>
                  <a:lnTo>
                    <a:pt x="8098" y="1340"/>
                  </a:lnTo>
                  <a:lnTo>
                    <a:pt x="8054" y="1366"/>
                  </a:lnTo>
                  <a:lnTo>
                    <a:pt x="7751" y="1540"/>
                  </a:lnTo>
                  <a:lnTo>
                    <a:pt x="7594" y="1631"/>
                  </a:lnTo>
                  <a:lnTo>
                    <a:pt x="7292" y="1806"/>
                  </a:lnTo>
                  <a:lnTo>
                    <a:pt x="7133" y="1896"/>
                  </a:lnTo>
                  <a:lnTo>
                    <a:pt x="6832" y="2072"/>
                  </a:lnTo>
                  <a:lnTo>
                    <a:pt x="6674" y="2162"/>
                  </a:lnTo>
                  <a:lnTo>
                    <a:pt x="6371" y="2337"/>
                  </a:lnTo>
                  <a:lnTo>
                    <a:pt x="6215" y="2428"/>
                  </a:lnTo>
                  <a:lnTo>
                    <a:pt x="5912" y="2602"/>
                  </a:lnTo>
                  <a:lnTo>
                    <a:pt x="5755" y="2692"/>
                  </a:lnTo>
                  <a:lnTo>
                    <a:pt x="5453" y="2867"/>
                  </a:lnTo>
                  <a:lnTo>
                    <a:pt x="5296" y="2958"/>
                  </a:lnTo>
                  <a:lnTo>
                    <a:pt x="5294" y="2958"/>
                  </a:lnTo>
                  <a:lnTo>
                    <a:pt x="4993" y="3133"/>
                  </a:lnTo>
                  <a:lnTo>
                    <a:pt x="4835" y="3224"/>
                  </a:lnTo>
                  <a:lnTo>
                    <a:pt x="4534" y="3399"/>
                  </a:lnTo>
                  <a:lnTo>
                    <a:pt x="4376" y="3490"/>
                  </a:lnTo>
                  <a:lnTo>
                    <a:pt x="4073" y="3663"/>
                  </a:lnTo>
                  <a:lnTo>
                    <a:pt x="3916" y="3755"/>
                  </a:lnTo>
                  <a:lnTo>
                    <a:pt x="3614" y="3929"/>
                  </a:lnTo>
                  <a:lnTo>
                    <a:pt x="3457" y="4020"/>
                  </a:lnTo>
                  <a:lnTo>
                    <a:pt x="3154" y="4195"/>
                  </a:lnTo>
                  <a:lnTo>
                    <a:pt x="2996" y="4285"/>
                  </a:lnTo>
                  <a:lnTo>
                    <a:pt x="2695" y="4460"/>
                  </a:lnTo>
                  <a:lnTo>
                    <a:pt x="2537" y="4551"/>
                  </a:lnTo>
                  <a:lnTo>
                    <a:pt x="2236" y="4725"/>
                  </a:lnTo>
                  <a:lnTo>
                    <a:pt x="2182" y="4755"/>
                  </a:lnTo>
                  <a:lnTo>
                    <a:pt x="2077" y="4817"/>
                  </a:lnTo>
                  <a:lnTo>
                    <a:pt x="1775" y="4990"/>
                  </a:lnTo>
                  <a:lnTo>
                    <a:pt x="1618" y="5081"/>
                  </a:lnTo>
                  <a:lnTo>
                    <a:pt x="1315" y="5256"/>
                  </a:lnTo>
                  <a:lnTo>
                    <a:pt x="1157" y="5347"/>
                  </a:lnTo>
                  <a:lnTo>
                    <a:pt x="856" y="5522"/>
                  </a:lnTo>
                  <a:lnTo>
                    <a:pt x="698" y="5613"/>
                  </a:lnTo>
                  <a:lnTo>
                    <a:pt x="0" y="6015"/>
                  </a:lnTo>
                  <a:lnTo>
                    <a:pt x="1864" y="7098"/>
                  </a:lnTo>
                  <a:lnTo>
                    <a:pt x="12281" y="1084"/>
                  </a:lnTo>
                  <a:lnTo>
                    <a:pt x="10418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4"/>
            <p:cNvSpPr/>
            <p:nvPr/>
          </p:nvSpPr>
          <p:spPr>
            <a:xfrm>
              <a:off x="3441950" y="1727200"/>
              <a:ext cx="15300" cy="8875"/>
            </a:xfrm>
            <a:custGeom>
              <a:avLst/>
              <a:gdLst/>
              <a:ahLst/>
              <a:cxnLst/>
              <a:rect l="l" t="t" r="r" b="b"/>
              <a:pathLst>
                <a:path w="612" h="355" extrusionOk="0">
                  <a:moveTo>
                    <a:pt x="158" y="0"/>
                  </a:moveTo>
                  <a:lnTo>
                    <a:pt x="0" y="91"/>
                  </a:lnTo>
                  <a:lnTo>
                    <a:pt x="455" y="355"/>
                  </a:lnTo>
                  <a:lnTo>
                    <a:pt x="611" y="263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4"/>
            <p:cNvSpPr/>
            <p:nvPr/>
          </p:nvSpPr>
          <p:spPr>
            <a:xfrm>
              <a:off x="3487900" y="1700650"/>
              <a:ext cx="15325" cy="8850"/>
            </a:xfrm>
            <a:custGeom>
              <a:avLst/>
              <a:gdLst/>
              <a:ahLst/>
              <a:cxnLst/>
              <a:rect l="l" t="t" r="r" b="b"/>
              <a:pathLst>
                <a:path w="613" h="354" extrusionOk="0">
                  <a:moveTo>
                    <a:pt x="159" y="1"/>
                  </a:moveTo>
                  <a:lnTo>
                    <a:pt x="1" y="91"/>
                  </a:lnTo>
                  <a:lnTo>
                    <a:pt x="456" y="354"/>
                  </a:lnTo>
                  <a:lnTo>
                    <a:pt x="612" y="26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4"/>
            <p:cNvSpPr/>
            <p:nvPr/>
          </p:nvSpPr>
          <p:spPr>
            <a:xfrm>
              <a:off x="3476425" y="1707250"/>
              <a:ext cx="19875" cy="11600"/>
            </a:xfrm>
            <a:custGeom>
              <a:avLst/>
              <a:gdLst/>
              <a:ahLst/>
              <a:cxnLst/>
              <a:rect l="l" t="t" r="r" b="b"/>
              <a:pathLst>
                <a:path w="795" h="464" extrusionOk="0">
                  <a:moveTo>
                    <a:pt x="157" y="1"/>
                  </a:moveTo>
                  <a:lnTo>
                    <a:pt x="1" y="93"/>
                  </a:lnTo>
                  <a:lnTo>
                    <a:pt x="638" y="463"/>
                  </a:lnTo>
                  <a:lnTo>
                    <a:pt x="795" y="373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4"/>
            <p:cNvSpPr/>
            <p:nvPr/>
          </p:nvSpPr>
          <p:spPr>
            <a:xfrm>
              <a:off x="3464950" y="1713900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7" y="1"/>
                  </a:moveTo>
                  <a:lnTo>
                    <a:pt x="0" y="91"/>
                  </a:lnTo>
                  <a:lnTo>
                    <a:pt x="453" y="355"/>
                  </a:lnTo>
                  <a:lnTo>
                    <a:pt x="612" y="265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4"/>
            <p:cNvSpPr/>
            <p:nvPr/>
          </p:nvSpPr>
          <p:spPr>
            <a:xfrm>
              <a:off x="3430450" y="1733800"/>
              <a:ext cx="19925" cy="11575"/>
            </a:xfrm>
            <a:custGeom>
              <a:avLst/>
              <a:gdLst/>
              <a:ahLst/>
              <a:cxnLst/>
              <a:rect l="l" t="t" r="r" b="b"/>
              <a:pathLst>
                <a:path w="797" h="463" extrusionOk="0">
                  <a:moveTo>
                    <a:pt x="159" y="0"/>
                  </a:moveTo>
                  <a:lnTo>
                    <a:pt x="1" y="93"/>
                  </a:lnTo>
                  <a:lnTo>
                    <a:pt x="638" y="463"/>
                  </a:lnTo>
                  <a:lnTo>
                    <a:pt x="796" y="37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4"/>
            <p:cNvSpPr/>
            <p:nvPr/>
          </p:nvSpPr>
          <p:spPr>
            <a:xfrm>
              <a:off x="3453425" y="1720550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9" y="0"/>
                  </a:moveTo>
                  <a:lnTo>
                    <a:pt x="0" y="91"/>
                  </a:lnTo>
                  <a:lnTo>
                    <a:pt x="455" y="355"/>
                  </a:lnTo>
                  <a:lnTo>
                    <a:pt x="612" y="26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4"/>
            <p:cNvSpPr/>
            <p:nvPr/>
          </p:nvSpPr>
          <p:spPr>
            <a:xfrm>
              <a:off x="3418975" y="1740450"/>
              <a:ext cx="15300" cy="8875"/>
            </a:xfrm>
            <a:custGeom>
              <a:avLst/>
              <a:gdLst/>
              <a:ahLst/>
              <a:cxnLst/>
              <a:rect l="l" t="t" r="r" b="b"/>
              <a:pathLst>
                <a:path w="612" h="355" extrusionOk="0">
                  <a:moveTo>
                    <a:pt x="157" y="0"/>
                  </a:moveTo>
                  <a:lnTo>
                    <a:pt x="0" y="91"/>
                  </a:lnTo>
                  <a:lnTo>
                    <a:pt x="454" y="355"/>
                  </a:lnTo>
                  <a:lnTo>
                    <a:pt x="612" y="264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4"/>
            <p:cNvSpPr/>
            <p:nvPr/>
          </p:nvSpPr>
          <p:spPr>
            <a:xfrm>
              <a:off x="3384475" y="1760375"/>
              <a:ext cx="19925" cy="11550"/>
            </a:xfrm>
            <a:custGeom>
              <a:avLst/>
              <a:gdLst/>
              <a:ahLst/>
              <a:cxnLst/>
              <a:rect l="l" t="t" r="r" b="b"/>
              <a:pathLst>
                <a:path w="797" h="462" extrusionOk="0">
                  <a:moveTo>
                    <a:pt x="159" y="0"/>
                  </a:moveTo>
                  <a:lnTo>
                    <a:pt x="1" y="91"/>
                  </a:lnTo>
                  <a:lnTo>
                    <a:pt x="638" y="461"/>
                  </a:lnTo>
                  <a:lnTo>
                    <a:pt x="797" y="371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4"/>
            <p:cNvSpPr/>
            <p:nvPr/>
          </p:nvSpPr>
          <p:spPr>
            <a:xfrm>
              <a:off x="3373000" y="1766975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7" y="1"/>
                  </a:moveTo>
                  <a:lnTo>
                    <a:pt x="0" y="93"/>
                  </a:lnTo>
                  <a:lnTo>
                    <a:pt x="454" y="356"/>
                  </a:lnTo>
                  <a:lnTo>
                    <a:pt x="612" y="265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4"/>
            <p:cNvSpPr/>
            <p:nvPr/>
          </p:nvSpPr>
          <p:spPr>
            <a:xfrm>
              <a:off x="3407500" y="1747075"/>
              <a:ext cx="15250" cy="8900"/>
            </a:xfrm>
            <a:custGeom>
              <a:avLst/>
              <a:gdLst/>
              <a:ahLst/>
              <a:cxnLst/>
              <a:rect l="l" t="t" r="r" b="b"/>
              <a:pathLst>
                <a:path w="610" h="356" extrusionOk="0">
                  <a:moveTo>
                    <a:pt x="157" y="1"/>
                  </a:moveTo>
                  <a:lnTo>
                    <a:pt x="0" y="92"/>
                  </a:lnTo>
                  <a:lnTo>
                    <a:pt x="453" y="356"/>
                  </a:lnTo>
                  <a:lnTo>
                    <a:pt x="610" y="265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4"/>
            <p:cNvSpPr/>
            <p:nvPr/>
          </p:nvSpPr>
          <p:spPr>
            <a:xfrm>
              <a:off x="3395975" y="1753725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8" y="1"/>
                  </a:moveTo>
                  <a:lnTo>
                    <a:pt x="0" y="91"/>
                  </a:lnTo>
                  <a:lnTo>
                    <a:pt x="455" y="356"/>
                  </a:lnTo>
                  <a:lnTo>
                    <a:pt x="612" y="263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4"/>
            <p:cNvSpPr/>
            <p:nvPr/>
          </p:nvSpPr>
          <p:spPr>
            <a:xfrm>
              <a:off x="3568375" y="1654175"/>
              <a:ext cx="19875" cy="11600"/>
            </a:xfrm>
            <a:custGeom>
              <a:avLst/>
              <a:gdLst/>
              <a:ahLst/>
              <a:cxnLst/>
              <a:rect l="l" t="t" r="r" b="b"/>
              <a:pathLst>
                <a:path w="795" h="464" extrusionOk="0">
                  <a:moveTo>
                    <a:pt x="157" y="1"/>
                  </a:moveTo>
                  <a:lnTo>
                    <a:pt x="0" y="93"/>
                  </a:lnTo>
                  <a:lnTo>
                    <a:pt x="638" y="463"/>
                  </a:lnTo>
                  <a:lnTo>
                    <a:pt x="795" y="371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4"/>
            <p:cNvSpPr/>
            <p:nvPr/>
          </p:nvSpPr>
          <p:spPr>
            <a:xfrm>
              <a:off x="3556900" y="1660825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7" y="0"/>
                  </a:moveTo>
                  <a:lnTo>
                    <a:pt x="0" y="91"/>
                  </a:lnTo>
                  <a:lnTo>
                    <a:pt x="453" y="355"/>
                  </a:lnTo>
                  <a:lnTo>
                    <a:pt x="612" y="26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4"/>
            <p:cNvSpPr/>
            <p:nvPr/>
          </p:nvSpPr>
          <p:spPr>
            <a:xfrm>
              <a:off x="3361525" y="1773625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7" y="0"/>
                  </a:moveTo>
                  <a:lnTo>
                    <a:pt x="0" y="91"/>
                  </a:lnTo>
                  <a:lnTo>
                    <a:pt x="453" y="355"/>
                  </a:lnTo>
                  <a:lnTo>
                    <a:pt x="612" y="26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4"/>
            <p:cNvSpPr/>
            <p:nvPr/>
          </p:nvSpPr>
          <p:spPr>
            <a:xfrm>
              <a:off x="3338500" y="1786900"/>
              <a:ext cx="19925" cy="11550"/>
            </a:xfrm>
            <a:custGeom>
              <a:avLst/>
              <a:gdLst/>
              <a:ahLst/>
              <a:cxnLst/>
              <a:rect l="l" t="t" r="r" b="b"/>
              <a:pathLst>
                <a:path w="797" h="462" extrusionOk="0">
                  <a:moveTo>
                    <a:pt x="159" y="1"/>
                  </a:moveTo>
                  <a:lnTo>
                    <a:pt x="1" y="92"/>
                  </a:lnTo>
                  <a:lnTo>
                    <a:pt x="638" y="462"/>
                  </a:lnTo>
                  <a:lnTo>
                    <a:pt x="797" y="37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4"/>
            <p:cNvSpPr/>
            <p:nvPr/>
          </p:nvSpPr>
          <p:spPr>
            <a:xfrm>
              <a:off x="3350000" y="1780275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8" y="0"/>
                  </a:moveTo>
                  <a:lnTo>
                    <a:pt x="0" y="91"/>
                  </a:lnTo>
                  <a:lnTo>
                    <a:pt x="455" y="355"/>
                  </a:lnTo>
                  <a:lnTo>
                    <a:pt x="612" y="263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4"/>
            <p:cNvSpPr/>
            <p:nvPr/>
          </p:nvSpPr>
          <p:spPr>
            <a:xfrm>
              <a:off x="3499400" y="1694000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9" y="1"/>
                  </a:moveTo>
                  <a:lnTo>
                    <a:pt x="0" y="91"/>
                  </a:lnTo>
                  <a:lnTo>
                    <a:pt x="455" y="356"/>
                  </a:lnTo>
                  <a:lnTo>
                    <a:pt x="612" y="26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4"/>
            <p:cNvSpPr/>
            <p:nvPr/>
          </p:nvSpPr>
          <p:spPr>
            <a:xfrm>
              <a:off x="3545375" y="1667475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8" y="0"/>
                  </a:moveTo>
                  <a:lnTo>
                    <a:pt x="0" y="91"/>
                  </a:lnTo>
                  <a:lnTo>
                    <a:pt x="455" y="355"/>
                  </a:lnTo>
                  <a:lnTo>
                    <a:pt x="612" y="264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4"/>
            <p:cNvSpPr/>
            <p:nvPr/>
          </p:nvSpPr>
          <p:spPr>
            <a:xfrm>
              <a:off x="3522400" y="1680725"/>
              <a:ext cx="19875" cy="11575"/>
            </a:xfrm>
            <a:custGeom>
              <a:avLst/>
              <a:gdLst/>
              <a:ahLst/>
              <a:cxnLst/>
              <a:rect l="l" t="t" r="r" b="b"/>
              <a:pathLst>
                <a:path w="795" h="463" extrusionOk="0">
                  <a:moveTo>
                    <a:pt x="157" y="0"/>
                  </a:moveTo>
                  <a:lnTo>
                    <a:pt x="1" y="92"/>
                  </a:lnTo>
                  <a:lnTo>
                    <a:pt x="638" y="463"/>
                  </a:lnTo>
                  <a:lnTo>
                    <a:pt x="795" y="37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4"/>
            <p:cNvSpPr/>
            <p:nvPr/>
          </p:nvSpPr>
          <p:spPr>
            <a:xfrm>
              <a:off x="3510925" y="1687350"/>
              <a:ext cx="15300" cy="8900"/>
            </a:xfrm>
            <a:custGeom>
              <a:avLst/>
              <a:gdLst/>
              <a:ahLst/>
              <a:cxnLst/>
              <a:rect l="l" t="t" r="r" b="b"/>
              <a:pathLst>
                <a:path w="612" h="356" extrusionOk="0">
                  <a:moveTo>
                    <a:pt x="157" y="1"/>
                  </a:moveTo>
                  <a:lnTo>
                    <a:pt x="0" y="92"/>
                  </a:lnTo>
                  <a:lnTo>
                    <a:pt x="453" y="356"/>
                  </a:lnTo>
                  <a:lnTo>
                    <a:pt x="612" y="265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4"/>
            <p:cNvSpPr/>
            <p:nvPr/>
          </p:nvSpPr>
          <p:spPr>
            <a:xfrm>
              <a:off x="3533875" y="1674100"/>
              <a:ext cx="15325" cy="8875"/>
            </a:xfrm>
            <a:custGeom>
              <a:avLst/>
              <a:gdLst/>
              <a:ahLst/>
              <a:cxnLst/>
              <a:rect l="l" t="t" r="r" b="b"/>
              <a:pathLst>
                <a:path w="613" h="355" extrusionOk="0">
                  <a:moveTo>
                    <a:pt x="159" y="1"/>
                  </a:moveTo>
                  <a:lnTo>
                    <a:pt x="1" y="92"/>
                  </a:lnTo>
                  <a:lnTo>
                    <a:pt x="454" y="354"/>
                  </a:lnTo>
                  <a:lnTo>
                    <a:pt x="612" y="264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4"/>
            <p:cNvSpPr/>
            <p:nvPr/>
          </p:nvSpPr>
          <p:spPr>
            <a:xfrm>
              <a:off x="3535575" y="1612000"/>
              <a:ext cx="154450" cy="88725"/>
            </a:xfrm>
            <a:custGeom>
              <a:avLst/>
              <a:gdLst/>
              <a:ahLst/>
              <a:cxnLst/>
              <a:rect l="l" t="t" r="r" b="b"/>
              <a:pathLst>
                <a:path w="6178" h="3549" extrusionOk="0">
                  <a:moveTo>
                    <a:pt x="4035" y="1017"/>
                  </a:moveTo>
                  <a:cubicBezTo>
                    <a:pt x="4120" y="1017"/>
                    <a:pt x="4205" y="1036"/>
                    <a:pt x="4270" y="1073"/>
                  </a:cubicBezTo>
                  <a:cubicBezTo>
                    <a:pt x="4399" y="1148"/>
                    <a:pt x="4397" y="1270"/>
                    <a:pt x="4268" y="1345"/>
                  </a:cubicBezTo>
                  <a:cubicBezTo>
                    <a:pt x="4203" y="1383"/>
                    <a:pt x="4118" y="1402"/>
                    <a:pt x="4033" y="1402"/>
                  </a:cubicBezTo>
                  <a:cubicBezTo>
                    <a:pt x="3947" y="1402"/>
                    <a:pt x="3863" y="1383"/>
                    <a:pt x="3798" y="1345"/>
                  </a:cubicBezTo>
                  <a:cubicBezTo>
                    <a:pt x="3669" y="1270"/>
                    <a:pt x="3669" y="1148"/>
                    <a:pt x="3800" y="1073"/>
                  </a:cubicBezTo>
                  <a:cubicBezTo>
                    <a:pt x="3865" y="1036"/>
                    <a:pt x="3950" y="1017"/>
                    <a:pt x="4035" y="1017"/>
                  </a:cubicBezTo>
                  <a:close/>
                  <a:moveTo>
                    <a:pt x="996" y="1"/>
                  </a:moveTo>
                  <a:cubicBezTo>
                    <a:pt x="817" y="1"/>
                    <a:pt x="637" y="41"/>
                    <a:pt x="500" y="121"/>
                  </a:cubicBezTo>
                  <a:lnTo>
                    <a:pt x="0" y="408"/>
                  </a:lnTo>
                  <a:lnTo>
                    <a:pt x="5402" y="3548"/>
                  </a:lnTo>
                  <a:lnTo>
                    <a:pt x="5901" y="3259"/>
                  </a:lnTo>
                  <a:cubicBezTo>
                    <a:pt x="6176" y="3101"/>
                    <a:pt x="6178" y="2844"/>
                    <a:pt x="5904" y="2686"/>
                  </a:cubicBezTo>
                  <a:lnTo>
                    <a:pt x="5165" y="2256"/>
                  </a:lnTo>
                  <a:lnTo>
                    <a:pt x="5631" y="1705"/>
                  </a:lnTo>
                  <a:cubicBezTo>
                    <a:pt x="5700" y="1623"/>
                    <a:pt x="5672" y="1528"/>
                    <a:pt x="5563" y="1465"/>
                  </a:cubicBezTo>
                  <a:lnTo>
                    <a:pt x="3597" y="322"/>
                  </a:lnTo>
                  <a:cubicBezTo>
                    <a:pt x="3528" y="282"/>
                    <a:pt x="3435" y="261"/>
                    <a:pt x="3342" y="261"/>
                  </a:cubicBezTo>
                  <a:cubicBezTo>
                    <a:pt x="3288" y="261"/>
                    <a:pt x="3234" y="268"/>
                    <a:pt x="3184" y="282"/>
                  </a:cubicBezTo>
                  <a:lnTo>
                    <a:pt x="2231" y="551"/>
                  </a:lnTo>
                  <a:lnTo>
                    <a:pt x="1491" y="121"/>
                  </a:lnTo>
                  <a:cubicBezTo>
                    <a:pt x="1355" y="41"/>
                    <a:pt x="1176" y="1"/>
                    <a:pt x="996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1" name="Google Shape;2881;p54"/>
          <p:cNvSpPr/>
          <p:nvPr/>
        </p:nvSpPr>
        <p:spPr>
          <a:xfrm>
            <a:off x="2888125" y="1697375"/>
            <a:ext cx="2600" cy="6375"/>
          </a:xfrm>
          <a:custGeom>
            <a:avLst/>
            <a:gdLst/>
            <a:ahLst/>
            <a:cxnLst/>
            <a:rect l="l" t="t" r="r" b="b"/>
            <a:pathLst>
              <a:path w="104" h="255" extrusionOk="0">
                <a:moveTo>
                  <a:pt x="1" y="1"/>
                </a:moveTo>
                <a:lnTo>
                  <a:pt x="1" y="110"/>
                </a:lnTo>
                <a:cubicBezTo>
                  <a:pt x="1" y="162"/>
                  <a:pt x="36" y="214"/>
                  <a:pt x="104" y="254"/>
                </a:cubicBezTo>
                <a:lnTo>
                  <a:pt x="104" y="145"/>
                </a:lnTo>
                <a:cubicBezTo>
                  <a:pt x="36" y="105"/>
                  <a:pt x="1" y="53"/>
                  <a:pt x="1" y="1"/>
                </a:cubicBezTo>
                <a:close/>
              </a:path>
            </a:pathLst>
          </a:custGeom>
          <a:solidFill>
            <a:srgbClr val="605C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2" name="Google Shape;2882;p54"/>
          <p:cNvGrpSpPr/>
          <p:nvPr/>
        </p:nvGrpSpPr>
        <p:grpSpPr>
          <a:xfrm>
            <a:off x="2887275" y="1612650"/>
            <a:ext cx="368125" cy="216700"/>
            <a:chOff x="2124625" y="1612650"/>
            <a:chExt cx="368125" cy="216700"/>
          </a:xfrm>
        </p:grpSpPr>
        <p:sp>
          <p:nvSpPr>
            <p:cNvPr id="2883" name="Google Shape;2883;p54"/>
            <p:cNvSpPr/>
            <p:nvPr/>
          </p:nvSpPr>
          <p:spPr>
            <a:xfrm>
              <a:off x="2125475" y="1612700"/>
              <a:ext cx="344425" cy="202100"/>
            </a:xfrm>
            <a:custGeom>
              <a:avLst/>
              <a:gdLst/>
              <a:ahLst/>
              <a:cxnLst/>
              <a:rect l="l" t="t" r="r" b="b"/>
              <a:pathLst>
                <a:path w="13777" h="8084" extrusionOk="0">
                  <a:moveTo>
                    <a:pt x="5833" y="0"/>
                  </a:moveTo>
                  <a:cubicBezTo>
                    <a:pt x="5744" y="0"/>
                    <a:pt x="5655" y="20"/>
                    <a:pt x="5587" y="59"/>
                  </a:cubicBezTo>
                  <a:lnTo>
                    <a:pt x="102" y="3247"/>
                  </a:lnTo>
                  <a:cubicBezTo>
                    <a:pt x="35" y="3287"/>
                    <a:pt x="1" y="3337"/>
                    <a:pt x="1" y="3389"/>
                  </a:cubicBezTo>
                  <a:lnTo>
                    <a:pt x="1" y="3499"/>
                  </a:lnTo>
                  <a:cubicBezTo>
                    <a:pt x="1" y="3551"/>
                    <a:pt x="36" y="3601"/>
                    <a:pt x="104" y="3641"/>
                  </a:cubicBezTo>
                  <a:lnTo>
                    <a:pt x="7696" y="8024"/>
                  </a:lnTo>
                  <a:cubicBezTo>
                    <a:pt x="7764" y="8064"/>
                    <a:pt x="7854" y="8083"/>
                    <a:pt x="7943" y="8083"/>
                  </a:cubicBezTo>
                  <a:cubicBezTo>
                    <a:pt x="8032" y="8083"/>
                    <a:pt x="8121" y="8064"/>
                    <a:pt x="8189" y="8024"/>
                  </a:cubicBezTo>
                  <a:lnTo>
                    <a:pt x="13673" y="4837"/>
                  </a:lnTo>
                  <a:cubicBezTo>
                    <a:pt x="13741" y="4798"/>
                    <a:pt x="13775" y="4746"/>
                    <a:pt x="13775" y="4695"/>
                  </a:cubicBezTo>
                  <a:lnTo>
                    <a:pt x="13775" y="4591"/>
                  </a:lnTo>
                  <a:cubicBezTo>
                    <a:pt x="13776" y="4537"/>
                    <a:pt x="13743" y="4483"/>
                    <a:pt x="13672" y="4442"/>
                  </a:cubicBezTo>
                  <a:lnTo>
                    <a:pt x="6080" y="59"/>
                  </a:lnTo>
                  <a:cubicBezTo>
                    <a:pt x="6011" y="20"/>
                    <a:pt x="5922" y="0"/>
                    <a:pt x="5833" y="0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4"/>
            <p:cNvSpPr/>
            <p:nvPr/>
          </p:nvSpPr>
          <p:spPr>
            <a:xfrm>
              <a:off x="2467300" y="1727350"/>
              <a:ext cx="2550" cy="6325"/>
            </a:xfrm>
            <a:custGeom>
              <a:avLst/>
              <a:gdLst/>
              <a:ahLst/>
              <a:cxnLst/>
              <a:rect l="l" t="t" r="r" b="b"/>
              <a:pathLst>
                <a:path w="102" h="253" extrusionOk="0">
                  <a:moveTo>
                    <a:pt x="102" y="0"/>
                  </a:moveTo>
                  <a:cubicBezTo>
                    <a:pt x="102" y="51"/>
                    <a:pt x="68" y="103"/>
                    <a:pt x="0" y="142"/>
                  </a:cubicBezTo>
                  <a:lnTo>
                    <a:pt x="0" y="252"/>
                  </a:lnTo>
                  <a:cubicBezTo>
                    <a:pt x="68" y="212"/>
                    <a:pt x="102" y="162"/>
                    <a:pt x="102" y="109"/>
                  </a:cubicBezTo>
                  <a:lnTo>
                    <a:pt x="10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4"/>
            <p:cNvSpPr/>
            <p:nvPr/>
          </p:nvSpPr>
          <p:spPr>
            <a:xfrm>
              <a:off x="2330200" y="1730875"/>
              <a:ext cx="137125" cy="82450"/>
            </a:xfrm>
            <a:custGeom>
              <a:avLst/>
              <a:gdLst/>
              <a:ahLst/>
              <a:cxnLst/>
              <a:rect l="l" t="t" r="r" b="b"/>
              <a:pathLst>
                <a:path w="5485" h="3298" extrusionOk="0">
                  <a:moveTo>
                    <a:pt x="5484" y="1"/>
                  </a:moveTo>
                  <a:lnTo>
                    <a:pt x="0" y="3188"/>
                  </a:lnTo>
                  <a:lnTo>
                    <a:pt x="0" y="3297"/>
                  </a:lnTo>
                  <a:lnTo>
                    <a:pt x="5484" y="111"/>
                  </a:lnTo>
                  <a:lnTo>
                    <a:pt x="5484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4"/>
            <p:cNvSpPr/>
            <p:nvPr/>
          </p:nvSpPr>
          <p:spPr>
            <a:xfrm>
              <a:off x="2128050" y="1701000"/>
              <a:ext cx="189825" cy="112325"/>
            </a:xfrm>
            <a:custGeom>
              <a:avLst/>
              <a:gdLst/>
              <a:ahLst/>
              <a:cxnLst/>
              <a:rect l="l" t="t" r="r" b="b"/>
              <a:pathLst>
                <a:path w="7593" h="4493" extrusionOk="0">
                  <a:moveTo>
                    <a:pt x="1" y="0"/>
                  </a:moveTo>
                  <a:lnTo>
                    <a:pt x="1" y="109"/>
                  </a:lnTo>
                  <a:lnTo>
                    <a:pt x="7593" y="4492"/>
                  </a:lnTo>
                  <a:lnTo>
                    <a:pt x="7593" y="43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4"/>
            <p:cNvSpPr/>
            <p:nvPr/>
          </p:nvSpPr>
          <p:spPr>
            <a:xfrm>
              <a:off x="2317850" y="1810575"/>
              <a:ext cx="12375" cy="4225"/>
            </a:xfrm>
            <a:custGeom>
              <a:avLst/>
              <a:gdLst/>
              <a:ahLst/>
              <a:cxnLst/>
              <a:rect l="l" t="t" r="r" b="b"/>
              <a:pathLst>
                <a:path w="495" h="169" extrusionOk="0">
                  <a:moveTo>
                    <a:pt x="1" y="0"/>
                  </a:moveTo>
                  <a:lnTo>
                    <a:pt x="1" y="109"/>
                  </a:lnTo>
                  <a:cubicBezTo>
                    <a:pt x="69" y="149"/>
                    <a:pt x="159" y="168"/>
                    <a:pt x="248" y="168"/>
                  </a:cubicBezTo>
                  <a:cubicBezTo>
                    <a:pt x="337" y="168"/>
                    <a:pt x="426" y="149"/>
                    <a:pt x="494" y="109"/>
                  </a:cubicBezTo>
                  <a:lnTo>
                    <a:pt x="494" y="0"/>
                  </a:lnTo>
                  <a:cubicBezTo>
                    <a:pt x="426" y="39"/>
                    <a:pt x="337" y="59"/>
                    <a:pt x="248" y="59"/>
                  </a:cubicBezTo>
                  <a:cubicBezTo>
                    <a:pt x="159" y="59"/>
                    <a:pt x="69" y="39"/>
                    <a:pt x="1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4"/>
            <p:cNvSpPr/>
            <p:nvPr/>
          </p:nvSpPr>
          <p:spPr>
            <a:xfrm>
              <a:off x="2124625" y="1612650"/>
              <a:ext cx="346075" cy="199450"/>
            </a:xfrm>
            <a:custGeom>
              <a:avLst/>
              <a:gdLst/>
              <a:ahLst/>
              <a:cxnLst/>
              <a:rect l="l" t="t" r="r" b="b"/>
              <a:pathLst>
                <a:path w="13843" h="7978" extrusionOk="0">
                  <a:moveTo>
                    <a:pt x="5867" y="1"/>
                  </a:moveTo>
                  <a:cubicBezTo>
                    <a:pt x="5778" y="1"/>
                    <a:pt x="5689" y="21"/>
                    <a:pt x="5621" y="61"/>
                  </a:cubicBezTo>
                  <a:lnTo>
                    <a:pt x="136" y="3249"/>
                  </a:lnTo>
                  <a:cubicBezTo>
                    <a:pt x="1" y="3327"/>
                    <a:pt x="2" y="3454"/>
                    <a:pt x="138" y="3534"/>
                  </a:cubicBezTo>
                  <a:lnTo>
                    <a:pt x="7730" y="7917"/>
                  </a:lnTo>
                  <a:cubicBezTo>
                    <a:pt x="7798" y="7957"/>
                    <a:pt x="7888" y="7977"/>
                    <a:pt x="7977" y="7977"/>
                  </a:cubicBezTo>
                  <a:cubicBezTo>
                    <a:pt x="8066" y="7977"/>
                    <a:pt x="8155" y="7957"/>
                    <a:pt x="8223" y="7917"/>
                  </a:cubicBezTo>
                  <a:lnTo>
                    <a:pt x="13707" y="4730"/>
                  </a:lnTo>
                  <a:cubicBezTo>
                    <a:pt x="13843" y="4651"/>
                    <a:pt x="13843" y="4524"/>
                    <a:pt x="13706" y="4444"/>
                  </a:cubicBezTo>
                  <a:lnTo>
                    <a:pt x="6114" y="61"/>
                  </a:lnTo>
                  <a:cubicBezTo>
                    <a:pt x="6045" y="21"/>
                    <a:pt x="5956" y="1"/>
                    <a:pt x="5867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4"/>
            <p:cNvSpPr/>
            <p:nvPr/>
          </p:nvSpPr>
          <p:spPr>
            <a:xfrm>
              <a:off x="2137075" y="1638500"/>
              <a:ext cx="289850" cy="167025"/>
            </a:xfrm>
            <a:custGeom>
              <a:avLst/>
              <a:gdLst/>
              <a:ahLst/>
              <a:cxnLst/>
              <a:rect l="l" t="t" r="r" b="b"/>
              <a:pathLst>
                <a:path w="11594" h="6681" extrusionOk="0">
                  <a:moveTo>
                    <a:pt x="4145" y="1"/>
                  </a:moveTo>
                  <a:cubicBezTo>
                    <a:pt x="4083" y="1"/>
                    <a:pt x="4021" y="14"/>
                    <a:pt x="3973" y="41"/>
                  </a:cubicBezTo>
                  <a:lnTo>
                    <a:pt x="94" y="2296"/>
                  </a:lnTo>
                  <a:cubicBezTo>
                    <a:pt x="1" y="2350"/>
                    <a:pt x="1" y="2439"/>
                    <a:pt x="96" y="2494"/>
                  </a:cubicBezTo>
                  <a:lnTo>
                    <a:pt x="7278" y="6641"/>
                  </a:lnTo>
                  <a:cubicBezTo>
                    <a:pt x="7326" y="6667"/>
                    <a:pt x="7387" y="6681"/>
                    <a:pt x="7449" y="6681"/>
                  </a:cubicBezTo>
                  <a:cubicBezTo>
                    <a:pt x="7511" y="6681"/>
                    <a:pt x="7573" y="6667"/>
                    <a:pt x="7621" y="6641"/>
                  </a:cubicBezTo>
                  <a:lnTo>
                    <a:pt x="11500" y="4385"/>
                  </a:lnTo>
                  <a:cubicBezTo>
                    <a:pt x="11593" y="4332"/>
                    <a:pt x="11593" y="4242"/>
                    <a:pt x="11498" y="4187"/>
                  </a:cubicBezTo>
                  <a:lnTo>
                    <a:pt x="4316" y="41"/>
                  </a:lnTo>
                  <a:cubicBezTo>
                    <a:pt x="4268" y="14"/>
                    <a:pt x="4207" y="1"/>
                    <a:pt x="4145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4"/>
            <p:cNvSpPr/>
            <p:nvPr/>
          </p:nvSpPr>
          <p:spPr>
            <a:xfrm>
              <a:off x="2410350" y="1719425"/>
              <a:ext cx="41925" cy="11675"/>
            </a:xfrm>
            <a:custGeom>
              <a:avLst/>
              <a:gdLst/>
              <a:ahLst/>
              <a:cxnLst/>
              <a:rect l="l" t="t" r="r" b="b"/>
              <a:pathLst>
                <a:path w="1677" h="467" extrusionOk="0">
                  <a:moveTo>
                    <a:pt x="1287" y="1"/>
                  </a:moveTo>
                  <a:cubicBezTo>
                    <a:pt x="1282" y="1"/>
                    <a:pt x="1276" y="1"/>
                    <a:pt x="1271" y="1"/>
                  </a:cubicBezTo>
                  <a:lnTo>
                    <a:pt x="890" y="1"/>
                  </a:lnTo>
                  <a:lnTo>
                    <a:pt x="893" y="466"/>
                  </a:lnTo>
                  <a:lnTo>
                    <a:pt x="1274" y="466"/>
                  </a:lnTo>
                  <a:cubicBezTo>
                    <a:pt x="1495" y="466"/>
                    <a:pt x="1676" y="362"/>
                    <a:pt x="1675" y="233"/>
                  </a:cubicBezTo>
                  <a:cubicBezTo>
                    <a:pt x="1675" y="168"/>
                    <a:pt x="1629" y="110"/>
                    <a:pt x="1556" y="68"/>
                  </a:cubicBezTo>
                  <a:lnTo>
                    <a:pt x="1555" y="68"/>
                  </a:lnTo>
                  <a:cubicBezTo>
                    <a:pt x="1472" y="25"/>
                    <a:pt x="1380" y="1"/>
                    <a:pt x="1287" y="1"/>
                  </a:cubicBezTo>
                  <a:close/>
                  <a:moveTo>
                    <a:pt x="403" y="1"/>
                  </a:moveTo>
                  <a:cubicBezTo>
                    <a:pt x="180" y="1"/>
                    <a:pt x="0" y="105"/>
                    <a:pt x="0" y="233"/>
                  </a:cubicBezTo>
                  <a:cubicBezTo>
                    <a:pt x="0" y="297"/>
                    <a:pt x="46" y="356"/>
                    <a:pt x="120" y="399"/>
                  </a:cubicBezTo>
                  <a:cubicBezTo>
                    <a:pt x="203" y="442"/>
                    <a:pt x="295" y="467"/>
                    <a:pt x="388" y="467"/>
                  </a:cubicBezTo>
                  <a:cubicBezTo>
                    <a:pt x="393" y="467"/>
                    <a:pt x="399" y="466"/>
                    <a:pt x="404" y="466"/>
                  </a:cubicBezTo>
                  <a:lnTo>
                    <a:pt x="784" y="466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4"/>
            <p:cNvSpPr/>
            <p:nvPr/>
          </p:nvSpPr>
          <p:spPr>
            <a:xfrm>
              <a:off x="2429900" y="1719425"/>
              <a:ext cx="2775" cy="11675"/>
            </a:xfrm>
            <a:custGeom>
              <a:avLst/>
              <a:gdLst/>
              <a:ahLst/>
              <a:cxnLst/>
              <a:rect l="l" t="t" r="r" b="b"/>
              <a:pathLst>
                <a:path w="111" h="467" extrusionOk="0">
                  <a:moveTo>
                    <a:pt x="0" y="1"/>
                  </a:moveTo>
                  <a:lnTo>
                    <a:pt x="3" y="466"/>
                  </a:lnTo>
                  <a:lnTo>
                    <a:pt x="111" y="466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4"/>
            <p:cNvSpPr/>
            <p:nvPr/>
          </p:nvSpPr>
          <p:spPr>
            <a:xfrm>
              <a:off x="2265775" y="1623425"/>
              <a:ext cx="20275" cy="24250"/>
            </a:xfrm>
            <a:custGeom>
              <a:avLst/>
              <a:gdLst/>
              <a:ahLst/>
              <a:cxnLst/>
              <a:rect l="l" t="t" r="r" b="b"/>
              <a:pathLst>
                <a:path w="811" h="970" extrusionOk="0">
                  <a:moveTo>
                    <a:pt x="412" y="0"/>
                  </a:moveTo>
                  <a:cubicBezTo>
                    <a:pt x="409" y="0"/>
                    <a:pt x="406" y="0"/>
                    <a:pt x="403" y="0"/>
                  </a:cubicBezTo>
                  <a:cubicBezTo>
                    <a:pt x="180" y="0"/>
                    <a:pt x="1" y="105"/>
                    <a:pt x="1" y="234"/>
                  </a:cubicBezTo>
                  <a:lnTo>
                    <a:pt x="2" y="485"/>
                  </a:lnTo>
                  <a:lnTo>
                    <a:pt x="2" y="453"/>
                  </a:lnTo>
                  <a:lnTo>
                    <a:pt x="809" y="453"/>
                  </a:lnTo>
                  <a:lnTo>
                    <a:pt x="807" y="234"/>
                  </a:lnTo>
                  <a:cubicBezTo>
                    <a:pt x="807" y="169"/>
                    <a:pt x="761" y="111"/>
                    <a:pt x="689" y="69"/>
                  </a:cubicBezTo>
                  <a:lnTo>
                    <a:pt x="687" y="69"/>
                  </a:lnTo>
                  <a:cubicBezTo>
                    <a:pt x="603" y="23"/>
                    <a:pt x="508" y="0"/>
                    <a:pt x="412" y="0"/>
                  </a:cubicBezTo>
                  <a:close/>
                  <a:moveTo>
                    <a:pt x="2" y="485"/>
                  </a:moveTo>
                  <a:lnTo>
                    <a:pt x="2" y="516"/>
                  </a:lnTo>
                  <a:lnTo>
                    <a:pt x="2" y="516"/>
                  </a:lnTo>
                  <a:lnTo>
                    <a:pt x="2" y="485"/>
                  </a:lnTo>
                  <a:close/>
                  <a:moveTo>
                    <a:pt x="2" y="516"/>
                  </a:moveTo>
                  <a:lnTo>
                    <a:pt x="4" y="736"/>
                  </a:lnTo>
                  <a:cubicBezTo>
                    <a:pt x="4" y="801"/>
                    <a:pt x="50" y="859"/>
                    <a:pt x="124" y="902"/>
                  </a:cubicBezTo>
                  <a:cubicBezTo>
                    <a:pt x="206" y="945"/>
                    <a:pt x="297" y="970"/>
                    <a:pt x="391" y="970"/>
                  </a:cubicBezTo>
                  <a:cubicBezTo>
                    <a:pt x="397" y="970"/>
                    <a:pt x="402" y="970"/>
                    <a:pt x="408" y="970"/>
                  </a:cubicBezTo>
                  <a:cubicBezTo>
                    <a:pt x="631" y="970"/>
                    <a:pt x="810" y="865"/>
                    <a:pt x="810" y="736"/>
                  </a:cubicBezTo>
                  <a:lnTo>
                    <a:pt x="809" y="516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4"/>
            <p:cNvSpPr/>
            <p:nvPr/>
          </p:nvSpPr>
          <p:spPr>
            <a:xfrm>
              <a:off x="2265825" y="1634750"/>
              <a:ext cx="20175" cy="1600"/>
            </a:xfrm>
            <a:custGeom>
              <a:avLst/>
              <a:gdLst/>
              <a:ahLst/>
              <a:cxnLst/>
              <a:rect l="l" t="t" r="r" b="b"/>
              <a:pathLst>
                <a:path w="807" h="64" extrusionOk="0">
                  <a:moveTo>
                    <a:pt x="0" y="0"/>
                  </a:moveTo>
                  <a:lnTo>
                    <a:pt x="0" y="63"/>
                  </a:lnTo>
                  <a:lnTo>
                    <a:pt x="807" y="63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4"/>
            <p:cNvSpPr/>
            <p:nvPr/>
          </p:nvSpPr>
          <p:spPr>
            <a:xfrm>
              <a:off x="2344600" y="1737525"/>
              <a:ext cx="148100" cy="90850"/>
            </a:xfrm>
            <a:custGeom>
              <a:avLst/>
              <a:gdLst/>
              <a:ahLst/>
              <a:cxnLst/>
              <a:rect l="l" t="t" r="r" b="b"/>
              <a:pathLst>
                <a:path w="5924" h="3634" extrusionOk="0">
                  <a:moveTo>
                    <a:pt x="5577" y="1"/>
                  </a:moveTo>
                  <a:cubicBezTo>
                    <a:pt x="5572" y="1"/>
                    <a:pt x="5567" y="1"/>
                    <a:pt x="5561" y="2"/>
                  </a:cubicBezTo>
                  <a:lnTo>
                    <a:pt x="5555" y="2"/>
                  </a:lnTo>
                  <a:cubicBezTo>
                    <a:pt x="5548" y="2"/>
                    <a:pt x="5541" y="2"/>
                    <a:pt x="5535" y="3"/>
                  </a:cubicBezTo>
                  <a:cubicBezTo>
                    <a:pt x="5531" y="3"/>
                    <a:pt x="5526" y="5"/>
                    <a:pt x="5521" y="6"/>
                  </a:cubicBezTo>
                  <a:lnTo>
                    <a:pt x="5518" y="6"/>
                  </a:lnTo>
                  <a:cubicBezTo>
                    <a:pt x="5512" y="8"/>
                    <a:pt x="5506" y="10"/>
                    <a:pt x="5500" y="11"/>
                  </a:cubicBezTo>
                  <a:lnTo>
                    <a:pt x="5492" y="14"/>
                  </a:lnTo>
                  <a:lnTo>
                    <a:pt x="5489" y="14"/>
                  </a:lnTo>
                  <a:lnTo>
                    <a:pt x="5483" y="17"/>
                  </a:lnTo>
                  <a:lnTo>
                    <a:pt x="5481" y="17"/>
                  </a:lnTo>
                  <a:lnTo>
                    <a:pt x="5475" y="20"/>
                  </a:lnTo>
                  <a:cubicBezTo>
                    <a:pt x="5468" y="23"/>
                    <a:pt x="5457" y="28"/>
                    <a:pt x="5449" y="33"/>
                  </a:cubicBezTo>
                  <a:lnTo>
                    <a:pt x="455" y="2930"/>
                  </a:lnTo>
                  <a:cubicBezTo>
                    <a:pt x="447" y="2933"/>
                    <a:pt x="441" y="2938"/>
                    <a:pt x="435" y="2942"/>
                  </a:cubicBezTo>
                  <a:cubicBezTo>
                    <a:pt x="433" y="2944"/>
                    <a:pt x="432" y="2947"/>
                    <a:pt x="430" y="2948"/>
                  </a:cubicBezTo>
                  <a:cubicBezTo>
                    <a:pt x="426" y="2951"/>
                    <a:pt x="423" y="2956"/>
                    <a:pt x="420" y="2961"/>
                  </a:cubicBezTo>
                  <a:cubicBezTo>
                    <a:pt x="420" y="2962"/>
                    <a:pt x="416" y="2962"/>
                    <a:pt x="416" y="2964"/>
                  </a:cubicBezTo>
                  <a:lnTo>
                    <a:pt x="263" y="3171"/>
                  </a:lnTo>
                  <a:lnTo>
                    <a:pt x="232" y="3213"/>
                  </a:lnTo>
                  <a:cubicBezTo>
                    <a:pt x="157" y="3314"/>
                    <a:pt x="82" y="3415"/>
                    <a:pt x="8" y="3517"/>
                  </a:cubicBezTo>
                  <a:cubicBezTo>
                    <a:pt x="8" y="3517"/>
                    <a:pt x="8" y="3518"/>
                    <a:pt x="8" y="3518"/>
                  </a:cubicBezTo>
                  <a:cubicBezTo>
                    <a:pt x="6" y="3521"/>
                    <a:pt x="5" y="3523"/>
                    <a:pt x="3" y="3526"/>
                  </a:cubicBezTo>
                  <a:lnTo>
                    <a:pt x="3" y="3529"/>
                  </a:lnTo>
                  <a:cubicBezTo>
                    <a:pt x="2" y="3534"/>
                    <a:pt x="0" y="3538"/>
                    <a:pt x="2" y="3543"/>
                  </a:cubicBezTo>
                  <a:cubicBezTo>
                    <a:pt x="3" y="3578"/>
                    <a:pt x="22" y="3609"/>
                    <a:pt x="51" y="3629"/>
                  </a:cubicBezTo>
                  <a:cubicBezTo>
                    <a:pt x="55" y="3631"/>
                    <a:pt x="58" y="3632"/>
                    <a:pt x="63" y="3634"/>
                  </a:cubicBezTo>
                  <a:lnTo>
                    <a:pt x="77" y="3634"/>
                  </a:lnTo>
                  <a:lnTo>
                    <a:pt x="759" y="3552"/>
                  </a:lnTo>
                  <a:lnTo>
                    <a:pt x="764" y="3552"/>
                  </a:lnTo>
                  <a:cubicBezTo>
                    <a:pt x="770" y="3551"/>
                    <a:pt x="776" y="3551"/>
                    <a:pt x="781" y="3548"/>
                  </a:cubicBezTo>
                  <a:cubicBezTo>
                    <a:pt x="784" y="3548"/>
                    <a:pt x="785" y="3548"/>
                    <a:pt x="787" y="3546"/>
                  </a:cubicBezTo>
                  <a:cubicBezTo>
                    <a:pt x="794" y="3544"/>
                    <a:pt x="800" y="3541"/>
                    <a:pt x="807" y="3537"/>
                  </a:cubicBezTo>
                  <a:lnTo>
                    <a:pt x="1472" y="3150"/>
                  </a:lnTo>
                  <a:lnTo>
                    <a:pt x="1791" y="2965"/>
                  </a:lnTo>
                  <a:lnTo>
                    <a:pt x="1897" y="2902"/>
                  </a:lnTo>
                  <a:lnTo>
                    <a:pt x="2185" y="2736"/>
                  </a:lnTo>
                  <a:lnTo>
                    <a:pt x="2561" y="2518"/>
                  </a:lnTo>
                  <a:lnTo>
                    <a:pt x="2727" y="2421"/>
                  </a:lnTo>
                  <a:lnTo>
                    <a:pt x="3054" y="2233"/>
                  </a:lnTo>
                  <a:lnTo>
                    <a:pt x="3243" y="2122"/>
                  </a:lnTo>
                  <a:lnTo>
                    <a:pt x="3557" y="1941"/>
                  </a:lnTo>
                  <a:lnTo>
                    <a:pt x="3881" y="1752"/>
                  </a:lnTo>
                  <a:lnTo>
                    <a:pt x="4048" y="1656"/>
                  </a:lnTo>
                  <a:lnTo>
                    <a:pt x="4425" y="1438"/>
                  </a:lnTo>
                  <a:lnTo>
                    <a:pt x="4710" y="1271"/>
                  </a:lnTo>
                  <a:lnTo>
                    <a:pt x="4818" y="1209"/>
                  </a:lnTo>
                  <a:lnTo>
                    <a:pt x="5137" y="1023"/>
                  </a:lnTo>
                  <a:lnTo>
                    <a:pt x="5803" y="636"/>
                  </a:lnTo>
                  <a:cubicBezTo>
                    <a:pt x="5810" y="632"/>
                    <a:pt x="5818" y="627"/>
                    <a:pt x="5826" y="621"/>
                  </a:cubicBezTo>
                  <a:lnTo>
                    <a:pt x="5830" y="618"/>
                  </a:lnTo>
                  <a:lnTo>
                    <a:pt x="5832" y="615"/>
                  </a:lnTo>
                  <a:lnTo>
                    <a:pt x="5838" y="610"/>
                  </a:lnTo>
                  <a:lnTo>
                    <a:pt x="5839" y="609"/>
                  </a:lnTo>
                  <a:cubicBezTo>
                    <a:pt x="5844" y="606"/>
                    <a:pt x="5849" y="601"/>
                    <a:pt x="5853" y="596"/>
                  </a:cubicBezTo>
                  <a:cubicBezTo>
                    <a:pt x="5853" y="596"/>
                    <a:pt x="5858" y="590"/>
                    <a:pt x="5861" y="587"/>
                  </a:cubicBezTo>
                  <a:cubicBezTo>
                    <a:pt x="5862" y="586"/>
                    <a:pt x="5864" y="584"/>
                    <a:pt x="5864" y="583"/>
                  </a:cubicBezTo>
                  <a:cubicBezTo>
                    <a:pt x="5867" y="581"/>
                    <a:pt x="5869" y="578"/>
                    <a:pt x="5870" y="576"/>
                  </a:cubicBezTo>
                  <a:lnTo>
                    <a:pt x="5876" y="569"/>
                  </a:lnTo>
                  <a:cubicBezTo>
                    <a:pt x="5876" y="569"/>
                    <a:pt x="5876" y="569"/>
                    <a:pt x="5876" y="567"/>
                  </a:cubicBezTo>
                  <a:cubicBezTo>
                    <a:pt x="5876" y="567"/>
                    <a:pt x="5876" y="567"/>
                    <a:pt x="5876" y="566"/>
                  </a:cubicBezTo>
                  <a:cubicBezTo>
                    <a:pt x="5879" y="561"/>
                    <a:pt x="5882" y="556"/>
                    <a:pt x="5886" y="552"/>
                  </a:cubicBezTo>
                  <a:cubicBezTo>
                    <a:pt x="5889" y="547"/>
                    <a:pt x="5890" y="544"/>
                    <a:pt x="5892" y="540"/>
                  </a:cubicBezTo>
                  <a:lnTo>
                    <a:pt x="5893" y="538"/>
                  </a:lnTo>
                  <a:lnTo>
                    <a:pt x="5893" y="536"/>
                  </a:lnTo>
                  <a:cubicBezTo>
                    <a:pt x="5898" y="526"/>
                    <a:pt x="5902" y="515"/>
                    <a:pt x="5907" y="504"/>
                  </a:cubicBezTo>
                  <a:cubicBezTo>
                    <a:pt x="5910" y="493"/>
                    <a:pt x="5912" y="484"/>
                    <a:pt x="5915" y="474"/>
                  </a:cubicBezTo>
                  <a:cubicBezTo>
                    <a:pt x="5915" y="472"/>
                    <a:pt x="5915" y="469"/>
                    <a:pt x="5916" y="466"/>
                  </a:cubicBezTo>
                  <a:lnTo>
                    <a:pt x="5916" y="464"/>
                  </a:lnTo>
                  <a:cubicBezTo>
                    <a:pt x="5916" y="460"/>
                    <a:pt x="5918" y="457"/>
                    <a:pt x="5918" y="454"/>
                  </a:cubicBezTo>
                  <a:cubicBezTo>
                    <a:pt x="5918" y="449"/>
                    <a:pt x="5918" y="449"/>
                    <a:pt x="5918" y="447"/>
                  </a:cubicBezTo>
                  <a:cubicBezTo>
                    <a:pt x="5918" y="443"/>
                    <a:pt x="5918" y="438"/>
                    <a:pt x="5919" y="434"/>
                  </a:cubicBezTo>
                  <a:cubicBezTo>
                    <a:pt x="5924" y="421"/>
                    <a:pt x="5924" y="409"/>
                    <a:pt x="5924" y="401"/>
                  </a:cubicBezTo>
                  <a:cubicBezTo>
                    <a:pt x="5924" y="394"/>
                    <a:pt x="5924" y="386"/>
                    <a:pt x="5924" y="378"/>
                  </a:cubicBezTo>
                  <a:lnTo>
                    <a:pt x="5924" y="375"/>
                  </a:lnTo>
                  <a:cubicBezTo>
                    <a:pt x="5924" y="368"/>
                    <a:pt x="5922" y="360"/>
                    <a:pt x="5921" y="354"/>
                  </a:cubicBezTo>
                  <a:cubicBezTo>
                    <a:pt x="5921" y="348"/>
                    <a:pt x="5921" y="346"/>
                    <a:pt x="5919" y="341"/>
                  </a:cubicBezTo>
                  <a:lnTo>
                    <a:pt x="5918" y="332"/>
                  </a:lnTo>
                  <a:cubicBezTo>
                    <a:pt x="5918" y="331"/>
                    <a:pt x="5918" y="329"/>
                    <a:pt x="5918" y="329"/>
                  </a:cubicBezTo>
                  <a:cubicBezTo>
                    <a:pt x="5918" y="324"/>
                    <a:pt x="5916" y="323"/>
                    <a:pt x="5916" y="320"/>
                  </a:cubicBezTo>
                  <a:lnTo>
                    <a:pt x="5916" y="317"/>
                  </a:lnTo>
                  <a:cubicBezTo>
                    <a:pt x="5916" y="314"/>
                    <a:pt x="5915" y="311"/>
                    <a:pt x="5913" y="309"/>
                  </a:cubicBezTo>
                  <a:lnTo>
                    <a:pt x="5907" y="288"/>
                  </a:lnTo>
                  <a:cubicBezTo>
                    <a:pt x="5907" y="286"/>
                    <a:pt x="5907" y="286"/>
                    <a:pt x="5907" y="285"/>
                  </a:cubicBezTo>
                  <a:cubicBezTo>
                    <a:pt x="5904" y="277"/>
                    <a:pt x="5902" y="271"/>
                    <a:pt x="5901" y="268"/>
                  </a:cubicBezTo>
                  <a:lnTo>
                    <a:pt x="5899" y="265"/>
                  </a:lnTo>
                  <a:cubicBezTo>
                    <a:pt x="5899" y="263"/>
                    <a:pt x="5898" y="260"/>
                    <a:pt x="5896" y="258"/>
                  </a:cubicBezTo>
                  <a:cubicBezTo>
                    <a:pt x="5896" y="254"/>
                    <a:pt x="5895" y="251"/>
                    <a:pt x="5893" y="249"/>
                  </a:cubicBezTo>
                  <a:cubicBezTo>
                    <a:pt x="5892" y="246"/>
                    <a:pt x="5892" y="245"/>
                    <a:pt x="5890" y="242"/>
                  </a:cubicBezTo>
                  <a:lnTo>
                    <a:pt x="5889" y="238"/>
                  </a:lnTo>
                  <a:lnTo>
                    <a:pt x="5886" y="229"/>
                  </a:lnTo>
                  <a:cubicBezTo>
                    <a:pt x="5882" y="223"/>
                    <a:pt x="5878" y="215"/>
                    <a:pt x="5875" y="209"/>
                  </a:cubicBezTo>
                  <a:cubicBezTo>
                    <a:pt x="5872" y="202"/>
                    <a:pt x="5867" y="194"/>
                    <a:pt x="5861" y="186"/>
                  </a:cubicBezTo>
                  <a:cubicBezTo>
                    <a:pt x="5859" y="183"/>
                    <a:pt x="5856" y="179"/>
                    <a:pt x="5853" y="172"/>
                  </a:cubicBezTo>
                  <a:cubicBezTo>
                    <a:pt x="5850" y="168"/>
                    <a:pt x="5846" y="162"/>
                    <a:pt x="5842" y="157"/>
                  </a:cubicBezTo>
                  <a:lnTo>
                    <a:pt x="5842" y="156"/>
                  </a:lnTo>
                  <a:cubicBezTo>
                    <a:pt x="5839" y="149"/>
                    <a:pt x="5835" y="145"/>
                    <a:pt x="5830" y="139"/>
                  </a:cubicBezTo>
                  <a:lnTo>
                    <a:pt x="5816" y="123"/>
                  </a:lnTo>
                  <a:lnTo>
                    <a:pt x="5815" y="120"/>
                  </a:lnTo>
                  <a:cubicBezTo>
                    <a:pt x="5813" y="119"/>
                    <a:pt x="5812" y="117"/>
                    <a:pt x="5810" y="116"/>
                  </a:cubicBezTo>
                  <a:lnTo>
                    <a:pt x="5809" y="112"/>
                  </a:lnTo>
                  <a:lnTo>
                    <a:pt x="5804" y="109"/>
                  </a:lnTo>
                  <a:lnTo>
                    <a:pt x="5798" y="103"/>
                  </a:lnTo>
                  <a:lnTo>
                    <a:pt x="5795" y="99"/>
                  </a:lnTo>
                  <a:lnTo>
                    <a:pt x="5786" y="91"/>
                  </a:lnTo>
                  <a:lnTo>
                    <a:pt x="5776" y="83"/>
                  </a:lnTo>
                  <a:lnTo>
                    <a:pt x="5770" y="77"/>
                  </a:lnTo>
                  <a:lnTo>
                    <a:pt x="5766" y="74"/>
                  </a:lnTo>
                  <a:lnTo>
                    <a:pt x="5753" y="63"/>
                  </a:lnTo>
                  <a:lnTo>
                    <a:pt x="5752" y="63"/>
                  </a:lnTo>
                  <a:lnTo>
                    <a:pt x="5750" y="62"/>
                  </a:lnTo>
                  <a:lnTo>
                    <a:pt x="5746" y="57"/>
                  </a:lnTo>
                  <a:lnTo>
                    <a:pt x="5744" y="57"/>
                  </a:lnTo>
                  <a:lnTo>
                    <a:pt x="5736" y="53"/>
                  </a:lnTo>
                  <a:lnTo>
                    <a:pt x="5730" y="48"/>
                  </a:lnTo>
                  <a:lnTo>
                    <a:pt x="5727" y="46"/>
                  </a:lnTo>
                  <a:lnTo>
                    <a:pt x="5717" y="40"/>
                  </a:lnTo>
                  <a:lnTo>
                    <a:pt x="5713" y="39"/>
                  </a:lnTo>
                  <a:cubicBezTo>
                    <a:pt x="5703" y="33"/>
                    <a:pt x="5692" y="26"/>
                    <a:pt x="5681" y="22"/>
                  </a:cubicBezTo>
                  <a:lnTo>
                    <a:pt x="5675" y="20"/>
                  </a:lnTo>
                  <a:lnTo>
                    <a:pt x="5672" y="19"/>
                  </a:lnTo>
                  <a:lnTo>
                    <a:pt x="5669" y="17"/>
                  </a:lnTo>
                  <a:lnTo>
                    <a:pt x="5666" y="17"/>
                  </a:lnTo>
                  <a:lnTo>
                    <a:pt x="5655" y="13"/>
                  </a:lnTo>
                  <a:lnTo>
                    <a:pt x="5644" y="10"/>
                  </a:lnTo>
                  <a:lnTo>
                    <a:pt x="5638" y="8"/>
                  </a:lnTo>
                  <a:cubicBezTo>
                    <a:pt x="5637" y="8"/>
                    <a:pt x="5634" y="6"/>
                    <a:pt x="5632" y="6"/>
                  </a:cubicBezTo>
                  <a:lnTo>
                    <a:pt x="5629" y="6"/>
                  </a:lnTo>
                  <a:cubicBezTo>
                    <a:pt x="5623" y="5"/>
                    <a:pt x="5617" y="3"/>
                    <a:pt x="5612" y="3"/>
                  </a:cubicBezTo>
                  <a:lnTo>
                    <a:pt x="5598" y="2"/>
                  </a:lnTo>
                  <a:lnTo>
                    <a:pt x="5594" y="2"/>
                  </a:lnTo>
                  <a:cubicBezTo>
                    <a:pt x="5588" y="1"/>
                    <a:pt x="5583" y="1"/>
                    <a:pt x="5577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4"/>
            <p:cNvSpPr/>
            <p:nvPr/>
          </p:nvSpPr>
          <p:spPr>
            <a:xfrm>
              <a:off x="2485000" y="1739925"/>
              <a:ext cx="6475" cy="8300"/>
            </a:xfrm>
            <a:custGeom>
              <a:avLst/>
              <a:gdLst/>
              <a:ahLst/>
              <a:cxnLst/>
              <a:rect l="l" t="t" r="r" b="b"/>
              <a:pathLst>
                <a:path w="259" h="332" extrusionOk="0">
                  <a:moveTo>
                    <a:pt x="73" y="0"/>
                  </a:moveTo>
                  <a:cubicBezTo>
                    <a:pt x="30" y="0"/>
                    <a:pt x="1" y="35"/>
                    <a:pt x="1" y="93"/>
                  </a:cubicBezTo>
                  <a:cubicBezTo>
                    <a:pt x="7" y="184"/>
                    <a:pt x="56" y="265"/>
                    <a:pt x="131" y="315"/>
                  </a:cubicBezTo>
                  <a:cubicBezTo>
                    <a:pt x="151" y="326"/>
                    <a:pt x="170" y="331"/>
                    <a:pt x="187" y="331"/>
                  </a:cubicBezTo>
                  <a:cubicBezTo>
                    <a:pt x="229" y="331"/>
                    <a:pt x="259" y="296"/>
                    <a:pt x="259" y="238"/>
                  </a:cubicBezTo>
                  <a:cubicBezTo>
                    <a:pt x="253" y="147"/>
                    <a:pt x="203" y="66"/>
                    <a:pt x="128" y="16"/>
                  </a:cubicBezTo>
                  <a:cubicBezTo>
                    <a:pt x="108" y="5"/>
                    <a:pt x="90" y="0"/>
                    <a:pt x="73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4"/>
            <p:cNvSpPr/>
            <p:nvPr/>
          </p:nvSpPr>
          <p:spPr>
            <a:xfrm>
              <a:off x="2478975" y="1737400"/>
              <a:ext cx="13775" cy="16425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316" y="100"/>
                  </a:moveTo>
                  <a:cubicBezTo>
                    <a:pt x="332" y="100"/>
                    <a:pt x="351" y="105"/>
                    <a:pt x="371" y="116"/>
                  </a:cubicBezTo>
                  <a:cubicBezTo>
                    <a:pt x="446" y="165"/>
                    <a:pt x="495" y="247"/>
                    <a:pt x="501" y="337"/>
                  </a:cubicBezTo>
                  <a:cubicBezTo>
                    <a:pt x="501" y="396"/>
                    <a:pt x="472" y="430"/>
                    <a:pt x="429" y="430"/>
                  </a:cubicBezTo>
                  <a:cubicBezTo>
                    <a:pt x="412" y="430"/>
                    <a:pt x="394" y="425"/>
                    <a:pt x="374" y="414"/>
                  </a:cubicBezTo>
                  <a:cubicBezTo>
                    <a:pt x="297" y="365"/>
                    <a:pt x="249" y="283"/>
                    <a:pt x="243" y="193"/>
                  </a:cubicBezTo>
                  <a:cubicBezTo>
                    <a:pt x="243" y="134"/>
                    <a:pt x="273" y="100"/>
                    <a:pt x="316" y="100"/>
                  </a:cubicBezTo>
                  <a:close/>
                  <a:moveTo>
                    <a:pt x="194" y="1"/>
                  </a:moveTo>
                  <a:cubicBezTo>
                    <a:pt x="177" y="1"/>
                    <a:pt x="160" y="2"/>
                    <a:pt x="145" y="5"/>
                  </a:cubicBezTo>
                  <a:cubicBezTo>
                    <a:pt x="134" y="7"/>
                    <a:pt x="125" y="10"/>
                    <a:pt x="116" y="13"/>
                  </a:cubicBezTo>
                  <a:cubicBezTo>
                    <a:pt x="111" y="15"/>
                    <a:pt x="106" y="16"/>
                    <a:pt x="99" y="19"/>
                  </a:cubicBezTo>
                  <a:cubicBezTo>
                    <a:pt x="91" y="22"/>
                    <a:pt x="82" y="28"/>
                    <a:pt x="74" y="31"/>
                  </a:cubicBezTo>
                  <a:cubicBezTo>
                    <a:pt x="28" y="59"/>
                    <a:pt x="0" y="116"/>
                    <a:pt x="0" y="197"/>
                  </a:cubicBezTo>
                  <a:cubicBezTo>
                    <a:pt x="4" y="357"/>
                    <a:pt x="117" y="549"/>
                    <a:pt x="254" y="626"/>
                  </a:cubicBezTo>
                  <a:cubicBezTo>
                    <a:pt x="292" y="647"/>
                    <a:pt x="329" y="657"/>
                    <a:pt x="361" y="657"/>
                  </a:cubicBezTo>
                  <a:cubicBezTo>
                    <a:pt x="386" y="657"/>
                    <a:pt x="408" y="651"/>
                    <a:pt x="428" y="640"/>
                  </a:cubicBezTo>
                  <a:cubicBezTo>
                    <a:pt x="438" y="634"/>
                    <a:pt x="449" y="626"/>
                    <a:pt x="460" y="617"/>
                  </a:cubicBezTo>
                  <a:cubicBezTo>
                    <a:pt x="467" y="612"/>
                    <a:pt x="474" y="604"/>
                    <a:pt x="481" y="598"/>
                  </a:cubicBezTo>
                  <a:cubicBezTo>
                    <a:pt x="489" y="589"/>
                    <a:pt x="497" y="580"/>
                    <a:pt x="504" y="569"/>
                  </a:cubicBezTo>
                  <a:cubicBezTo>
                    <a:pt x="507" y="565"/>
                    <a:pt x="512" y="557"/>
                    <a:pt x="515" y="552"/>
                  </a:cubicBezTo>
                  <a:lnTo>
                    <a:pt x="524" y="535"/>
                  </a:lnTo>
                  <a:cubicBezTo>
                    <a:pt x="529" y="525"/>
                    <a:pt x="534" y="514"/>
                    <a:pt x="537" y="503"/>
                  </a:cubicBezTo>
                  <a:cubicBezTo>
                    <a:pt x="541" y="492"/>
                    <a:pt x="544" y="477"/>
                    <a:pt x="547" y="465"/>
                  </a:cubicBezTo>
                  <a:cubicBezTo>
                    <a:pt x="549" y="454"/>
                    <a:pt x="550" y="443"/>
                    <a:pt x="550" y="432"/>
                  </a:cubicBezTo>
                  <a:lnTo>
                    <a:pt x="550" y="405"/>
                  </a:lnTo>
                  <a:cubicBezTo>
                    <a:pt x="550" y="397"/>
                    <a:pt x="550" y="391"/>
                    <a:pt x="550" y="383"/>
                  </a:cubicBezTo>
                  <a:cubicBezTo>
                    <a:pt x="549" y="376"/>
                    <a:pt x="549" y="365"/>
                    <a:pt x="547" y="357"/>
                  </a:cubicBezTo>
                  <a:cubicBezTo>
                    <a:pt x="546" y="342"/>
                    <a:pt x="543" y="328"/>
                    <a:pt x="538" y="313"/>
                  </a:cubicBezTo>
                  <a:cubicBezTo>
                    <a:pt x="534" y="294"/>
                    <a:pt x="529" y="280"/>
                    <a:pt x="526" y="271"/>
                  </a:cubicBezTo>
                  <a:cubicBezTo>
                    <a:pt x="523" y="267"/>
                    <a:pt x="520" y="257"/>
                    <a:pt x="518" y="253"/>
                  </a:cubicBezTo>
                  <a:cubicBezTo>
                    <a:pt x="515" y="247"/>
                    <a:pt x="512" y="239"/>
                    <a:pt x="509" y="233"/>
                  </a:cubicBezTo>
                  <a:cubicBezTo>
                    <a:pt x="506" y="227"/>
                    <a:pt x="501" y="219"/>
                    <a:pt x="498" y="214"/>
                  </a:cubicBezTo>
                  <a:cubicBezTo>
                    <a:pt x="494" y="202"/>
                    <a:pt x="494" y="202"/>
                    <a:pt x="477" y="176"/>
                  </a:cubicBezTo>
                  <a:cubicBezTo>
                    <a:pt x="474" y="171"/>
                    <a:pt x="469" y="164"/>
                    <a:pt x="464" y="159"/>
                  </a:cubicBezTo>
                  <a:cubicBezTo>
                    <a:pt x="457" y="148"/>
                    <a:pt x="448" y="136"/>
                    <a:pt x="438" y="125"/>
                  </a:cubicBezTo>
                  <a:cubicBezTo>
                    <a:pt x="429" y="114"/>
                    <a:pt x="418" y="104"/>
                    <a:pt x="408" y="93"/>
                  </a:cubicBezTo>
                  <a:cubicBezTo>
                    <a:pt x="398" y="85"/>
                    <a:pt x="385" y="73"/>
                    <a:pt x="375" y="65"/>
                  </a:cubicBezTo>
                  <a:cubicBezTo>
                    <a:pt x="361" y="56"/>
                    <a:pt x="349" y="48"/>
                    <a:pt x="337" y="41"/>
                  </a:cubicBezTo>
                  <a:cubicBezTo>
                    <a:pt x="329" y="36"/>
                    <a:pt x="320" y="31"/>
                    <a:pt x="314" y="28"/>
                  </a:cubicBezTo>
                  <a:cubicBezTo>
                    <a:pt x="308" y="25"/>
                    <a:pt x="300" y="22"/>
                    <a:pt x="294" y="21"/>
                  </a:cubicBezTo>
                  <a:cubicBezTo>
                    <a:pt x="274" y="11"/>
                    <a:pt x="252" y="7"/>
                    <a:pt x="229" y="2"/>
                  </a:cubicBezTo>
                  <a:cubicBezTo>
                    <a:pt x="219" y="1"/>
                    <a:pt x="206" y="1"/>
                    <a:pt x="194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4"/>
            <p:cNvSpPr/>
            <p:nvPr/>
          </p:nvSpPr>
          <p:spPr>
            <a:xfrm>
              <a:off x="2489650" y="1747550"/>
              <a:ext cx="3075" cy="5850"/>
            </a:xfrm>
            <a:custGeom>
              <a:avLst/>
              <a:gdLst/>
              <a:ahLst/>
              <a:cxnLst/>
              <a:rect l="l" t="t" r="r" b="b"/>
              <a:pathLst>
                <a:path w="123" h="234" extrusionOk="0">
                  <a:moveTo>
                    <a:pt x="122" y="0"/>
                  </a:moveTo>
                  <a:cubicBezTo>
                    <a:pt x="122" y="2"/>
                    <a:pt x="122" y="4"/>
                    <a:pt x="122" y="7"/>
                  </a:cubicBezTo>
                  <a:lnTo>
                    <a:pt x="122" y="7"/>
                  </a:lnTo>
                  <a:cubicBezTo>
                    <a:pt x="122" y="4"/>
                    <a:pt x="122" y="2"/>
                    <a:pt x="122" y="0"/>
                  </a:cubicBezTo>
                  <a:close/>
                  <a:moveTo>
                    <a:pt x="122" y="7"/>
                  </a:moveTo>
                  <a:cubicBezTo>
                    <a:pt x="120" y="29"/>
                    <a:pt x="104" y="51"/>
                    <a:pt x="73" y="69"/>
                  </a:cubicBezTo>
                  <a:cubicBezTo>
                    <a:pt x="74" y="148"/>
                    <a:pt x="49" y="203"/>
                    <a:pt x="6" y="230"/>
                  </a:cubicBezTo>
                  <a:lnTo>
                    <a:pt x="6" y="230"/>
                  </a:lnTo>
                  <a:cubicBezTo>
                    <a:pt x="12" y="227"/>
                    <a:pt x="18" y="223"/>
                    <a:pt x="24" y="218"/>
                  </a:cubicBezTo>
                  <a:cubicBezTo>
                    <a:pt x="34" y="211"/>
                    <a:pt x="44" y="202"/>
                    <a:pt x="53" y="192"/>
                  </a:cubicBezTo>
                  <a:cubicBezTo>
                    <a:pt x="62" y="183"/>
                    <a:pt x="70" y="174"/>
                    <a:pt x="76" y="163"/>
                  </a:cubicBezTo>
                  <a:cubicBezTo>
                    <a:pt x="82" y="154"/>
                    <a:pt x="88" y="145"/>
                    <a:pt x="94" y="134"/>
                  </a:cubicBezTo>
                  <a:cubicBezTo>
                    <a:pt x="99" y="122"/>
                    <a:pt x="103" y="111"/>
                    <a:pt x="108" y="99"/>
                  </a:cubicBezTo>
                  <a:cubicBezTo>
                    <a:pt x="111" y="88"/>
                    <a:pt x="114" y="79"/>
                    <a:pt x="116" y="68"/>
                  </a:cubicBezTo>
                  <a:cubicBezTo>
                    <a:pt x="117" y="62"/>
                    <a:pt x="120" y="49"/>
                    <a:pt x="120" y="42"/>
                  </a:cubicBezTo>
                  <a:cubicBezTo>
                    <a:pt x="122" y="31"/>
                    <a:pt x="122" y="18"/>
                    <a:pt x="122" y="7"/>
                  </a:cubicBezTo>
                  <a:close/>
                  <a:moveTo>
                    <a:pt x="6" y="230"/>
                  </a:moveTo>
                  <a:cubicBezTo>
                    <a:pt x="4" y="232"/>
                    <a:pt x="2" y="233"/>
                    <a:pt x="1" y="234"/>
                  </a:cubicBezTo>
                  <a:cubicBezTo>
                    <a:pt x="2" y="233"/>
                    <a:pt x="4" y="232"/>
                    <a:pt x="6" y="23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4"/>
            <p:cNvSpPr/>
            <p:nvPr/>
          </p:nvSpPr>
          <p:spPr>
            <a:xfrm>
              <a:off x="2480825" y="1737375"/>
              <a:ext cx="11925" cy="11875"/>
            </a:xfrm>
            <a:custGeom>
              <a:avLst/>
              <a:gdLst/>
              <a:ahLst/>
              <a:cxnLst/>
              <a:rect l="l" t="t" r="r" b="b"/>
              <a:pathLst>
                <a:path w="477" h="475" extrusionOk="0">
                  <a:moveTo>
                    <a:pt x="13" y="26"/>
                  </a:moveTo>
                  <a:cubicBezTo>
                    <a:pt x="8" y="28"/>
                    <a:pt x="4" y="30"/>
                    <a:pt x="0" y="32"/>
                  </a:cubicBezTo>
                  <a:cubicBezTo>
                    <a:pt x="4" y="31"/>
                    <a:pt x="8" y="29"/>
                    <a:pt x="13" y="26"/>
                  </a:cubicBezTo>
                  <a:close/>
                  <a:moveTo>
                    <a:pt x="122" y="1"/>
                  </a:moveTo>
                  <a:cubicBezTo>
                    <a:pt x="117" y="1"/>
                    <a:pt x="112" y="1"/>
                    <a:pt x="106" y="2"/>
                  </a:cubicBezTo>
                  <a:cubicBezTo>
                    <a:pt x="91" y="2"/>
                    <a:pt x="75" y="5"/>
                    <a:pt x="60" y="9"/>
                  </a:cubicBezTo>
                  <a:cubicBezTo>
                    <a:pt x="51" y="11"/>
                    <a:pt x="42" y="14"/>
                    <a:pt x="32" y="17"/>
                  </a:cubicBezTo>
                  <a:cubicBezTo>
                    <a:pt x="27" y="20"/>
                    <a:pt x="20" y="23"/>
                    <a:pt x="13" y="26"/>
                  </a:cubicBezTo>
                  <a:lnTo>
                    <a:pt x="13" y="26"/>
                  </a:lnTo>
                  <a:cubicBezTo>
                    <a:pt x="29" y="20"/>
                    <a:pt x="47" y="16"/>
                    <a:pt x="66" y="16"/>
                  </a:cubicBezTo>
                  <a:cubicBezTo>
                    <a:pt x="99" y="16"/>
                    <a:pt x="135" y="26"/>
                    <a:pt x="174" y="46"/>
                  </a:cubicBezTo>
                  <a:cubicBezTo>
                    <a:pt x="311" y="123"/>
                    <a:pt x="424" y="315"/>
                    <a:pt x="426" y="475"/>
                  </a:cubicBezTo>
                  <a:cubicBezTo>
                    <a:pt x="460" y="455"/>
                    <a:pt x="476" y="430"/>
                    <a:pt x="476" y="404"/>
                  </a:cubicBezTo>
                  <a:cubicBezTo>
                    <a:pt x="475" y="389"/>
                    <a:pt x="475" y="374"/>
                    <a:pt x="472" y="358"/>
                  </a:cubicBezTo>
                  <a:cubicBezTo>
                    <a:pt x="470" y="343"/>
                    <a:pt x="467" y="327"/>
                    <a:pt x="463" y="314"/>
                  </a:cubicBezTo>
                  <a:cubicBezTo>
                    <a:pt x="456" y="289"/>
                    <a:pt x="452" y="277"/>
                    <a:pt x="450" y="272"/>
                  </a:cubicBezTo>
                  <a:cubicBezTo>
                    <a:pt x="447" y="266"/>
                    <a:pt x="444" y="258"/>
                    <a:pt x="443" y="252"/>
                  </a:cubicBezTo>
                  <a:lnTo>
                    <a:pt x="433" y="234"/>
                  </a:lnTo>
                  <a:cubicBezTo>
                    <a:pt x="430" y="228"/>
                    <a:pt x="427" y="220"/>
                    <a:pt x="424" y="214"/>
                  </a:cubicBezTo>
                  <a:cubicBezTo>
                    <a:pt x="417" y="201"/>
                    <a:pt x="410" y="189"/>
                    <a:pt x="401" y="177"/>
                  </a:cubicBezTo>
                  <a:cubicBezTo>
                    <a:pt x="398" y="172"/>
                    <a:pt x="393" y="165"/>
                    <a:pt x="389" y="160"/>
                  </a:cubicBezTo>
                  <a:cubicBezTo>
                    <a:pt x="381" y="148"/>
                    <a:pt x="370" y="134"/>
                    <a:pt x="363" y="126"/>
                  </a:cubicBezTo>
                  <a:cubicBezTo>
                    <a:pt x="352" y="114"/>
                    <a:pt x="343" y="103"/>
                    <a:pt x="331" y="92"/>
                  </a:cubicBezTo>
                  <a:cubicBezTo>
                    <a:pt x="321" y="85"/>
                    <a:pt x="307" y="72"/>
                    <a:pt x="298" y="65"/>
                  </a:cubicBezTo>
                  <a:cubicBezTo>
                    <a:pt x="284" y="56"/>
                    <a:pt x="272" y="46"/>
                    <a:pt x="258" y="39"/>
                  </a:cubicBezTo>
                  <a:cubicBezTo>
                    <a:pt x="243" y="31"/>
                    <a:pt x="229" y="23"/>
                    <a:pt x="214" y="19"/>
                  </a:cubicBezTo>
                  <a:cubicBezTo>
                    <a:pt x="201" y="14"/>
                    <a:pt x="189" y="9"/>
                    <a:pt x="175" y="8"/>
                  </a:cubicBezTo>
                  <a:cubicBezTo>
                    <a:pt x="165" y="5"/>
                    <a:pt x="149" y="3"/>
                    <a:pt x="137" y="2"/>
                  </a:cubicBezTo>
                  <a:cubicBezTo>
                    <a:pt x="132" y="1"/>
                    <a:pt x="127" y="1"/>
                    <a:pt x="122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4"/>
            <p:cNvSpPr/>
            <p:nvPr/>
          </p:nvSpPr>
          <p:spPr>
            <a:xfrm>
              <a:off x="2354125" y="1738200"/>
              <a:ext cx="135550" cy="88225"/>
            </a:xfrm>
            <a:custGeom>
              <a:avLst/>
              <a:gdLst/>
              <a:ahLst/>
              <a:cxnLst/>
              <a:rect l="l" t="t" r="r" b="b"/>
              <a:pathLst>
                <a:path w="5422" h="3529" extrusionOk="0">
                  <a:moveTo>
                    <a:pt x="5068" y="1"/>
                  </a:moveTo>
                  <a:cubicBezTo>
                    <a:pt x="5068" y="1"/>
                    <a:pt x="5067" y="2"/>
                    <a:pt x="5066" y="2"/>
                  </a:cubicBezTo>
                  <a:lnTo>
                    <a:pt x="5066" y="2"/>
                  </a:lnTo>
                  <a:lnTo>
                    <a:pt x="5068" y="1"/>
                  </a:lnTo>
                  <a:close/>
                  <a:moveTo>
                    <a:pt x="5422" y="609"/>
                  </a:moveTo>
                  <a:lnTo>
                    <a:pt x="5421" y="610"/>
                  </a:lnTo>
                  <a:lnTo>
                    <a:pt x="5421" y="610"/>
                  </a:lnTo>
                  <a:cubicBezTo>
                    <a:pt x="5421" y="610"/>
                    <a:pt x="5421" y="610"/>
                    <a:pt x="5422" y="609"/>
                  </a:cubicBezTo>
                  <a:close/>
                  <a:moveTo>
                    <a:pt x="5066" y="2"/>
                  </a:moveTo>
                  <a:lnTo>
                    <a:pt x="74" y="2903"/>
                  </a:lnTo>
                  <a:cubicBezTo>
                    <a:pt x="28" y="2931"/>
                    <a:pt x="0" y="2987"/>
                    <a:pt x="0" y="3069"/>
                  </a:cubicBezTo>
                  <a:cubicBezTo>
                    <a:pt x="3" y="3227"/>
                    <a:pt x="115" y="3419"/>
                    <a:pt x="254" y="3496"/>
                  </a:cubicBezTo>
                  <a:cubicBezTo>
                    <a:pt x="292" y="3518"/>
                    <a:pt x="329" y="3528"/>
                    <a:pt x="362" y="3528"/>
                  </a:cubicBezTo>
                  <a:cubicBezTo>
                    <a:pt x="386" y="3528"/>
                    <a:pt x="408" y="3523"/>
                    <a:pt x="427" y="3511"/>
                  </a:cubicBezTo>
                  <a:lnTo>
                    <a:pt x="5421" y="610"/>
                  </a:lnTo>
                  <a:lnTo>
                    <a:pt x="5421" y="610"/>
                  </a:lnTo>
                  <a:cubicBezTo>
                    <a:pt x="5402" y="621"/>
                    <a:pt x="5380" y="626"/>
                    <a:pt x="5356" y="626"/>
                  </a:cubicBezTo>
                  <a:cubicBezTo>
                    <a:pt x="5323" y="626"/>
                    <a:pt x="5287" y="616"/>
                    <a:pt x="5248" y="594"/>
                  </a:cubicBezTo>
                  <a:cubicBezTo>
                    <a:pt x="5110" y="517"/>
                    <a:pt x="4998" y="325"/>
                    <a:pt x="4994" y="165"/>
                  </a:cubicBezTo>
                  <a:cubicBezTo>
                    <a:pt x="4994" y="87"/>
                    <a:pt x="5021" y="29"/>
                    <a:pt x="5066" y="2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4"/>
            <p:cNvSpPr/>
            <p:nvPr/>
          </p:nvSpPr>
          <p:spPr>
            <a:xfrm>
              <a:off x="2364800" y="1749275"/>
              <a:ext cx="126725" cy="76725"/>
            </a:xfrm>
            <a:custGeom>
              <a:avLst/>
              <a:gdLst/>
              <a:ahLst/>
              <a:cxnLst/>
              <a:rect l="l" t="t" r="r" b="b"/>
              <a:pathLst>
                <a:path w="5069" h="3069" extrusionOk="0">
                  <a:moveTo>
                    <a:pt x="5067" y="0"/>
                  </a:moveTo>
                  <a:lnTo>
                    <a:pt x="72" y="2904"/>
                  </a:lnTo>
                  <a:cubicBezTo>
                    <a:pt x="74" y="2983"/>
                    <a:pt x="47" y="3040"/>
                    <a:pt x="2" y="3067"/>
                  </a:cubicBezTo>
                  <a:lnTo>
                    <a:pt x="2" y="3067"/>
                  </a:lnTo>
                  <a:lnTo>
                    <a:pt x="4995" y="165"/>
                  </a:lnTo>
                  <a:cubicBezTo>
                    <a:pt x="5041" y="139"/>
                    <a:pt x="5068" y="82"/>
                    <a:pt x="5067" y="0"/>
                  </a:cubicBezTo>
                  <a:close/>
                  <a:moveTo>
                    <a:pt x="2" y="3067"/>
                  </a:moveTo>
                  <a:lnTo>
                    <a:pt x="0" y="3068"/>
                  </a:lnTo>
                  <a:cubicBezTo>
                    <a:pt x="1" y="3068"/>
                    <a:pt x="2" y="3068"/>
                    <a:pt x="2" y="3067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4"/>
            <p:cNvSpPr/>
            <p:nvPr/>
          </p:nvSpPr>
          <p:spPr>
            <a:xfrm>
              <a:off x="2355950" y="1737775"/>
              <a:ext cx="135525" cy="84075"/>
            </a:xfrm>
            <a:custGeom>
              <a:avLst/>
              <a:gdLst/>
              <a:ahLst/>
              <a:cxnLst/>
              <a:rect l="l" t="t" r="r" b="b"/>
              <a:pathLst>
                <a:path w="5421" h="3363" extrusionOk="0">
                  <a:moveTo>
                    <a:pt x="5060" y="1"/>
                  </a:moveTo>
                  <a:cubicBezTo>
                    <a:pt x="5036" y="1"/>
                    <a:pt x="5014" y="6"/>
                    <a:pt x="4995" y="16"/>
                  </a:cubicBezTo>
                  <a:lnTo>
                    <a:pt x="1" y="2920"/>
                  </a:lnTo>
                  <a:cubicBezTo>
                    <a:pt x="20" y="2909"/>
                    <a:pt x="43" y="2903"/>
                    <a:pt x="67" y="2903"/>
                  </a:cubicBezTo>
                  <a:cubicBezTo>
                    <a:pt x="99" y="2903"/>
                    <a:pt x="135" y="2913"/>
                    <a:pt x="173" y="2934"/>
                  </a:cubicBezTo>
                  <a:cubicBezTo>
                    <a:pt x="311" y="3011"/>
                    <a:pt x="425" y="3203"/>
                    <a:pt x="426" y="3362"/>
                  </a:cubicBezTo>
                  <a:lnTo>
                    <a:pt x="5421" y="460"/>
                  </a:lnTo>
                  <a:cubicBezTo>
                    <a:pt x="5418" y="301"/>
                    <a:pt x="5306" y="109"/>
                    <a:pt x="5167" y="32"/>
                  </a:cubicBezTo>
                  <a:cubicBezTo>
                    <a:pt x="5128" y="11"/>
                    <a:pt x="5092" y="1"/>
                    <a:pt x="5060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4"/>
            <p:cNvSpPr/>
            <p:nvPr/>
          </p:nvSpPr>
          <p:spPr>
            <a:xfrm>
              <a:off x="2344600" y="1811600"/>
              <a:ext cx="19000" cy="16825"/>
            </a:xfrm>
            <a:custGeom>
              <a:avLst/>
              <a:gdLst/>
              <a:ahLst/>
              <a:cxnLst/>
              <a:rect l="l" t="t" r="r" b="b"/>
              <a:pathLst>
                <a:path w="760" h="673" extrusionOk="0">
                  <a:moveTo>
                    <a:pt x="416" y="1"/>
                  </a:moveTo>
                  <a:lnTo>
                    <a:pt x="416" y="1"/>
                  </a:lnTo>
                  <a:cubicBezTo>
                    <a:pt x="416" y="2"/>
                    <a:pt x="415" y="2"/>
                    <a:pt x="415" y="3"/>
                  </a:cubicBezTo>
                  <a:lnTo>
                    <a:pt x="415" y="3"/>
                  </a:lnTo>
                  <a:cubicBezTo>
                    <a:pt x="416" y="2"/>
                    <a:pt x="416" y="2"/>
                    <a:pt x="416" y="1"/>
                  </a:cubicBezTo>
                  <a:close/>
                  <a:moveTo>
                    <a:pt x="415" y="3"/>
                  </a:moveTo>
                  <a:lnTo>
                    <a:pt x="415" y="3"/>
                  </a:lnTo>
                  <a:cubicBezTo>
                    <a:pt x="410" y="10"/>
                    <a:pt x="402" y="20"/>
                    <a:pt x="396" y="28"/>
                  </a:cubicBezTo>
                  <a:lnTo>
                    <a:pt x="234" y="250"/>
                  </a:lnTo>
                  <a:lnTo>
                    <a:pt x="8" y="554"/>
                  </a:lnTo>
                  <a:cubicBezTo>
                    <a:pt x="3" y="562"/>
                    <a:pt x="0" y="571"/>
                    <a:pt x="2" y="580"/>
                  </a:cubicBezTo>
                  <a:cubicBezTo>
                    <a:pt x="3" y="615"/>
                    <a:pt x="22" y="646"/>
                    <a:pt x="52" y="664"/>
                  </a:cubicBezTo>
                  <a:cubicBezTo>
                    <a:pt x="58" y="671"/>
                    <a:pt x="68" y="672"/>
                    <a:pt x="77" y="672"/>
                  </a:cubicBezTo>
                  <a:lnTo>
                    <a:pt x="759" y="591"/>
                  </a:lnTo>
                  <a:lnTo>
                    <a:pt x="759" y="591"/>
                  </a:lnTo>
                  <a:cubicBezTo>
                    <a:pt x="754" y="591"/>
                    <a:pt x="749" y="591"/>
                    <a:pt x="745" y="591"/>
                  </a:cubicBezTo>
                  <a:cubicBezTo>
                    <a:pt x="706" y="591"/>
                    <a:pt x="667" y="580"/>
                    <a:pt x="635" y="560"/>
                  </a:cubicBezTo>
                  <a:cubicBezTo>
                    <a:pt x="496" y="483"/>
                    <a:pt x="384" y="291"/>
                    <a:pt x="381" y="131"/>
                  </a:cubicBezTo>
                  <a:cubicBezTo>
                    <a:pt x="380" y="86"/>
                    <a:pt x="391" y="41"/>
                    <a:pt x="415" y="3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4"/>
            <p:cNvSpPr/>
            <p:nvPr/>
          </p:nvSpPr>
          <p:spPr>
            <a:xfrm>
              <a:off x="2346500" y="1821825"/>
              <a:ext cx="20150" cy="6600"/>
            </a:xfrm>
            <a:custGeom>
              <a:avLst/>
              <a:gdLst/>
              <a:ahLst/>
              <a:cxnLst/>
              <a:rect l="l" t="t" r="r" b="b"/>
              <a:pathLst>
                <a:path w="806" h="264" extrusionOk="0">
                  <a:moveTo>
                    <a:pt x="804" y="0"/>
                  </a:moveTo>
                  <a:lnTo>
                    <a:pt x="24" y="226"/>
                  </a:lnTo>
                  <a:cubicBezTo>
                    <a:pt x="26" y="248"/>
                    <a:pt x="15" y="260"/>
                    <a:pt x="1" y="263"/>
                  </a:cubicBezTo>
                  <a:lnTo>
                    <a:pt x="683" y="182"/>
                  </a:lnTo>
                  <a:cubicBezTo>
                    <a:pt x="757" y="172"/>
                    <a:pt x="806" y="108"/>
                    <a:pt x="804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4"/>
            <p:cNvSpPr/>
            <p:nvPr/>
          </p:nvSpPr>
          <p:spPr>
            <a:xfrm>
              <a:off x="2344625" y="1825200"/>
              <a:ext cx="2525" cy="3200"/>
            </a:xfrm>
            <a:custGeom>
              <a:avLst/>
              <a:gdLst/>
              <a:ahLst/>
              <a:cxnLst/>
              <a:rect l="l" t="t" r="r" b="b"/>
              <a:pathLst>
                <a:path w="101" h="128" extrusionOk="0">
                  <a:moveTo>
                    <a:pt x="28" y="0"/>
                  </a:moveTo>
                  <a:cubicBezTo>
                    <a:pt x="12" y="0"/>
                    <a:pt x="1" y="13"/>
                    <a:pt x="1" y="36"/>
                  </a:cubicBezTo>
                  <a:cubicBezTo>
                    <a:pt x="2" y="71"/>
                    <a:pt x="22" y="102"/>
                    <a:pt x="51" y="120"/>
                  </a:cubicBezTo>
                  <a:cubicBezTo>
                    <a:pt x="59" y="125"/>
                    <a:pt x="67" y="128"/>
                    <a:pt x="74" y="128"/>
                  </a:cubicBezTo>
                  <a:cubicBezTo>
                    <a:pt x="90" y="128"/>
                    <a:pt x="101" y="114"/>
                    <a:pt x="101" y="91"/>
                  </a:cubicBezTo>
                  <a:cubicBezTo>
                    <a:pt x="97" y="56"/>
                    <a:pt x="79" y="25"/>
                    <a:pt x="50" y="7"/>
                  </a:cubicBezTo>
                  <a:cubicBezTo>
                    <a:pt x="42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4"/>
            <p:cNvSpPr/>
            <p:nvPr/>
          </p:nvSpPr>
          <p:spPr>
            <a:xfrm>
              <a:off x="2344775" y="1810325"/>
              <a:ext cx="21850" cy="17175"/>
            </a:xfrm>
            <a:custGeom>
              <a:avLst/>
              <a:gdLst/>
              <a:ahLst/>
              <a:cxnLst/>
              <a:rect l="l" t="t" r="r" b="b"/>
              <a:pathLst>
                <a:path w="874" h="687" extrusionOk="0">
                  <a:moveTo>
                    <a:pt x="513" y="1"/>
                  </a:moveTo>
                  <a:cubicBezTo>
                    <a:pt x="470" y="1"/>
                    <a:pt x="434" y="18"/>
                    <a:pt x="409" y="52"/>
                  </a:cubicBezTo>
                  <a:lnTo>
                    <a:pt x="1" y="605"/>
                  </a:lnTo>
                  <a:cubicBezTo>
                    <a:pt x="6" y="599"/>
                    <a:pt x="13" y="595"/>
                    <a:pt x="22" y="595"/>
                  </a:cubicBezTo>
                  <a:cubicBezTo>
                    <a:pt x="29" y="595"/>
                    <a:pt x="36" y="597"/>
                    <a:pt x="44" y="602"/>
                  </a:cubicBezTo>
                  <a:cubicBezTo>
                    <a:pt x="73" y="620"/>
                    <a:pt x="91" y="651"/>
                    <a:pt x="95" y="686"/>
                  </a:cubicBezTo>
                  <a:lnTo>
                    <a:pt x="873" y="460"/>
                  </a:lnTo>
                  <a:cubicBezTo>
                    <a:pt x="872" y="301"/>
                    <a:pt x="758" y="109"/>
                    <a:pt x="621" y="32"/>
                  </a:cubicBezTo>
                  <a:cubicBezTo>
                    <a:pt x="583" y="11"/>
                    <a:pt x="546" y="1"/>
                    <a:pt x="513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4"/>
            <p:cNvSpPr/>
            <p:nvPr/>
          </p:nvSpPr>
          <p:spPr>
            <a:xfrm>
              <a:off x="2342525" y="1825725"/>
              <a:ext cx="4250" cy="3625"/>
            </a:xfrm>
            <a:custGeom>
              <a:avLst/>
              <a:gdLst/>
              <a:ahLst/>
              <a:cxnLst/>
              <a:rect l="l" t="t" r="r" b="b"/>
              <a:pathLst>
                <a:path w="170" h="145" extrusionOk="0">
                  <a:moveTo>
                    <a:pt x="121" y="1"/>
                  </a:moveTo>
                  <a:cubicBezTo>
                    <a:pt x="117" y="1"/>
                    <a:pt x="114" y="1"/>
                    <a:pt x="111" y="3"/>
                  </a:cubicBezTo>
                  <a:lnTo>
                    <a:pt x="11" y="61"/>
                  </a:lnTo>
                  <a:cubicBezTo>
                    <a:pt x="5" y="66"/>
                    <a:pt x="0" y="73"/>
                    <a:pt x="2" y="83"/>
                  </a:cubicBezTo>
                  <a:cubicBezTo>
                    <a:pt x="3" y="106"/>
                    <a:pt x="16" y="127"/>
                    <a:pt x="35" y="139"/>
                  </a:cubicBezTo>
                  <a:cubicBezTo>
                    <a:pt x="39" y="143"/>
                    <a:pt x="44" y="144"/>
                    <a:pt x="49" y="144"/>
                  </a:cubicBezTo>
                  <a:cubicBezTo>
                    <a:pt x="53" y="144"/>
                    <a:pt x="57" y="144"/>
                    <a:pt x="60" y="142"/>
                  </a:cubicBezTo>
                  <a:lnTo>
                    <a:pt x="158" y="84"/>
                  </a:lnTo>
                  <a:cubicBezTo>
                    <a:pt x="165" y="79"/>
                    <a:pt x="169" y="70"/>
                    <a:pt x="168" y="63"/>
                  </a:cubicBezTo>
                  <a:cubicBezTo>
                    <a:pt x="166" y="40"/>
                    <a:pt x="154" y="18"/>
                    <a:pt x="134" y="6"/>
                  </a:cubicBezTo>
                  <a:cubicBezTo>
                    <a:pt x="130" y="2"/>
                    <a:pt x="126" y="1"/>
                    <a:pt x="121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4"/>
            <p:cNvSpPr/>
            <p:nvPr/>
          </p:nvSpPr>
          <p:spPr>
            <a:xfrm>
              <a:off x="2342775" y="1825750"/>
              <a:ext cx="3100" cy="1600"/>
            </a:xfrm>
            <a:custGeom>
              <a:avLst/>
              <a:gdLst/>
              <a:ahLst/>
              <a:cxnLst/>
              <a:rect l="l" t="t" r="r" b="b"/>
              <a:pathLst>
                <a:path w="124" h="64" extrusionOk="0">
                  <a:moveTo>
                    <a:pt x="109" y="0"/>
                  </a:moveTo>
                  <a:cubicBezTo>
                    <a:pt x="106" y="0"/>
                    <a:pt x="102" y="1"/>
                    <a:pt x="99" y="3"/>
                  </a:cubicBezTo>
                  <a:lnTo>
                    <a:pt x="1" y="60"/>
                  </a:lnTo>
                  <a:cubicBezTo>
                    <a:pt x="4" y="59"/>
                    <a:pt x="8" y="58"/>
                    <a:pt x="11" y="58"/>
                  </a:cubicBezTo>
                  <a:cubicBezTo>
                    <a:pt x="16" y="58"/>
                    <a:pt x="21" y="60"/>
                    <a:pt x="25" y="63"/>
                  </a:cubicBezTo>
                  <a:lnTo>
                    <a:pt x="124" y="5"/>
                  </a:lnTo>
                  <a:cubicBezTo>
                    <a:pt x="119" y="2"/>
                    <a:pt x="114" y="0"/>
                    <a:pt x="109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4"/>
            <p:cNvSpPr/>
            <p:nvPr/>
          </p:nvSpPr>
          <p:spPr>
            <a:xfrm>
              <a:off x="2343400" y="1825850"/>
              <a:ext cx="3375" cy="3450"/>
            </a:xfrm>
            <a:custGeom>
              <a:avLst/>
              <a:gdLst/>
              <a:ahLst/>
              <a:cxnLst/>
              <a:rect l="l" t="t" r="r" b="b"/>
              <a:pathLst>
                <a:path w="135" h="138" extrusionOk="0">
                  <a:moveTo>
                    <a:pt x="99" y="1"/>
                  </a:moveTo>
                  <a:lnTo>
                    <a:pt x="0" y="59"/>
                  </a:lnTo>
                  <a:cubicBezTo>
                    <a:pt x="20" y="71"/>
                    <a:pt x="33" y="93"/>
                    <a:pt x="34" y="116"/>
                  </a:cubicBezTo>
                  <a:cubicBezTo>
                    <a:pt x="34" y="125"/>
                    <a:pt x="31" y="133"/>
                    <a:pt x="24" y="137"/>
                  </a:cubicBezTo>
                  <a:lnTo>
                    <a:pt x="123" y="81"/>
                  </a:lnTo>
                  <a:cubicBezTo>
                    <a:pt x="130" y="74"/>
                    <a:pt x="134" y="67"/>
                    <a:pt x="133" y="59"/>
                  </a:cubicBezTo>
                  <a:cubicBezTo>
                    <a:pt x="131" y="35"/>
                    <a:pt x="119" y="13"/>
                    <a:pt x="99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4"/>
            <p:cNvSpPr/>
            <p:nvPr/>
          </p:nvSpPr>
          <p:spPr>
            <a:xfrm>
              <a:off x="2342550" y="1827200"/>
              <a:ext cx="1725" cy="2150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9" y="0"/>
                  </a:moveTo>
                  <a:cubicBezTo>
                    <a:pt x="8" y="0"/>
                    <a:pt x="1" y="9"/>
                    <a:pt x="1" y="24"/>
                  </a:cubicBezTo>
                  <a:cubicBezTo>
                    <a:pt x="2" y="47"/>
                    <a:pt x="15" y="68"/>
                    <a:pt x="34" y="82"/>
                  </a:cubicBezTo>
                  <a:cubicBezTo>
                    <a:pt x="40" y="84"/>
                    <a:pt x="45" y="86"/>
                    <a:pt x="49" y="86"/>
                  </a:cubicBezTo>
                  <a:cubicBezTo>
                    <a:pt x="60" y="86"/>
                    <a:pt x="68" y="77"/>
                    <a:pt x="68" y="62"/>
                  </a:cubicBezTo>
                  <a:cubicBezTo>
                    <a:pt x="67" y="39"/>
                    <a:pt x="54" y="17"/>
                    <a:pt x="34" y="5"/>
                  </a:cubicBezTo>
                  <a:cubicBezTo>
                    <a:pt x="29" y="2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4"/>
            <p:cNvSpPr/>
            <p:nvPr/>
          </p:nvSpPr>
          <p:spPr>
            <a:xfrm>
              <a:off x="2367900" y="1790650"/>
              <a:ext cx="29675" cy="16900"/>
            </a:xfrm>
            <a:custGeom>
              <a:avLst/>
              <a:gdLst/>
              <a:ahLst/>
              <a:cxnLst/>
              <a:rect l="l" t="t" r="r" b="b"/>
              <a:pathLst>
                <a:path w="1187" h="676" extrusionOk="0">
                  <a:moveTo>
                    <a:pt x="532" y="269"/>
                  </a:moveTo>
                  <a:lnTo>
                    <a:pt x="475" y="303"/>
                  </a:lnTo>
                  <a:lnTo>
                    <a:pt x="475" y="303"/>
                  </a:lnTo>
                  <a:lnTo>
                    <a:pt x="475" y="303"/>
                  </a:lnTo>
                  <a:lnTo>
                    <a:pt x="533" y="269"/>
                  </a:lnTo>
                  <a:lnTo>
                    <a:pt x="533" y="269"/>
                  </a:lnTo>
                  <a:lnTo>
                    <a:pt x="532" y="269"/>
                  </a:lnTo>
                  <a:close/>
                  <a:moveTo>
                    <a:pt x="1049" y="1"/>
                  </a:moveTo>
                  <a:cubicBezTo>
                    <a:pt x="1018" y="1"/>
                    <a:pt x="988" y="8"/>
                    <a:pt x="959" y="21"/>
                  </a:cubicBezTo>
                  <a:lnTo>
                    <a:pt x="533" y="269"/>
                  </a:lnTo>
                  <a:lnTo>
                    <a:pt x="533" y="269"/>
                  </a:lnTo>
                  <a:lnTo>
                    <a:pt x="712" y="373"/>
                  </a:lnTo>
                  <a:lnTo>
                    <a:pt x="1137" y="126"/>
                  </a:lnTo>
                  <a:cubicBezTo>
                    <a:pt x="1187" y="97"/>
                    <a:pt x="1187" y="51"/>
                    <a:pt x="1137" y="21"/>
                  </a:cubicBezTo>
                  <a:cubicBezTo>
                    <a:pt x="1110" y="8"/>
                    <a:pt x="1079" y="1"/>
                    <a:pt x="1049" y="1"/>
                  </a:cubicBezTo>
                  <a:close/>
                  <a:moveTo>
                    <a:pt x="475" y="303"/>
                  </a:moveTo>
                  <a:lnTo>
                    <a:pt x="50" y="550"/>
                  </a:lnTo>
                  <a:cubicBezTo>
                    <a:pt x="1" y="579"/>
                    <a:pt x="1" y="625"/>
                    <a:pt x="50" y="654"/>
                  </a:cubicBezTo>
                  <a:cubicBezTo>
                    <a:pt x="78" y="668"/>
                    <a:pt x="109" y="675"/>
                    <a:pt x="140" y="675"/>
                  </a:cubicBezTo>
                  <a:cubicBezTo>
                    <a:pt x="170" y="675"/>
                    <a:pt x="201" y="668"/>
                    <a:pt x="230" y="654"/>
                  </a:cubicBezTo>
                  <a:lnTo>
                    <a:pt x="654" y="407"/>
                  </a:lnTo>
                  <a:lnTo>
                    <a:pt x="475" y="303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4"/>
            <p:cNvSpPr/>
            <p:nvPr/>
          </p:nvSpPr>
          <p:spPr>
            <a:xfrm>
              <a:off x="2379775" y="1797350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59" y="1"/>
                  </a:moveTo>
                  <a:lnTo>
                    <a:pt x="0" y="35"/>
                  </a:lnTo>
                  <a:lnTo>
                    <a:pt x="180" y="139"/>
                  </a:lnTo>
                  <a:lnTo>
                    <a:pt x="238" y="105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2" name="Google Shape;2912;p54"/>
          <p:cNvGrpSpPr/>
          <p:nvPr/>
        </p:nvGrpSpPr>
        <p:grpSpPr>
          <a:xfrm>
            <a:off x="2239400" y="1575350"/>
            <a:ext cx="367350" cy="254050"/>
            <a:chOff x="1476750" y="1575350"/>
            <a:chExt cx="367350" cy="254050"/>
          </a:xfrm>
        </p:grpSpPr>
        <p:sp>
          <p:nvSpPr>
            <p:cNvPr id="2913" name="Google Shape;2913;p54"/>
            <p:cNvSpPr/>
            <p:nvPr/>
          </p:nvSpPr>
          <p:spPr>
            <a:xfrm>
              <a:off x="1476750" y="1575350"/>
              <a:ext cx="367350" cy="254025"/>
            </a:xfrm>
            <a:custGeom>
              <a:avLst/>
              <a:gdLst/>
              <a:ahLst/>
              <a:cxnLst/>
              <a:rect l="l" t="t" r="r" b="b"/>
              <a:pathLst>
                <a:path w="14694" h="10161" extrusionOk="0">
                  <a:moveTo>
                    <a:pt x="1958" y="10081"/>
                  </a:moveTo>
                  <a:lnTo>
                    <a:pt x="1953" y="10084"/>
                  </a:lnTo>
                  <a:cubicBezTo>
                    <a:pt x="1955" y="10083"/>
                    <a:pt x="1956" y="10082"/>
                    <a:pt x="1958" y="10081"/>
                  </a:cubicBezTo>
                  <a:close/>
                  <a:moveTo>
                    <a:pt x="13042" y="0"/>
                  </a:moveTo>
                  <a:cubicBezTo>
                    <a:pt x="12930" y="0"/>
                    <a:pt x="12828" y="27"/>
                    <a:pt x="12741" y="78"/>
                  </a:cubicBezTo>
                  <a:lnTo>
                    <a:pt x="336" y="7300"/>
                  </a:lnTo>
                  <a:lnTo>
                    <a:pt x="339" y="7300"/>
                  </a:lnTo>
                  <a:cubicBezTo>
                    <a:pt x="131" y="7418"/>
                    <a:pt x="4" y="7672"/>
                    <a:pt x="2" y="8033"/>
                  </a:cubicBezTo>
                  <a:cubicBezTo>
                    <a:pt x="1" y="8758"/>
                    <a:pt x="511" y="9640"/>
                    <a:pt x="1141" y="10004"/>
                  </a:cubicBezTo>
                  <a:cubicBezTo>
                    <a:pt x="1325" y="10110"/>
                    <a:pt x="1499" y="10161"/>
                    <a:pt x="1653" y="10161"/>
                  </a:cubicBezTo>
                  <a:cubicBezTo>
                    <a:pt x="1769" y="10161"/>
                    <a:pt x="1874" y="10132"/>
                    <a:pt x="1963" y="10077"/>
                  </a:cubicBezTo>
                  <a:lnTo>
                    <a:pt x="1963" y="10077"/>
                  </a:lnTo>
                  <a:cubicBezTo>
                    <a:pt x="1961" y="10079"/>
                    <a:pt x="1960" y="10080"/>
                    <a:pt x="1958" y="10081"/>
                  </a:cubicBezTo>
                  <a:lnTo>
                    <a:pt x="1958" y="10081"/>
                  </a:lnTo>
                  <a:lnTo>
                    <a:pt x="14359" y="2860"/>
                  </a:lnTo>
                  <a:cubicBezTo>
                    <a:pt x="14563" y="2742"/>
                    <a:pt x="14691" y="2488"/>
                    <a:pt x="14692" y="2127"/>
                  </a:cubicBezTo>
                  <a:cubicBezTo>
                    <a:pt x="14694" y="1404"/>
                    <a:pt x="14185" y="521"/>
                    <a:pt x="13554" y="156"/>
                  </a:cubicBezTo>
                  <a:cubicBezTo>
                    <a:pt x="13371" y="51"/>
                    <a:pt x="13197" y="0"/>
                    <a:pt x="13042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4"/>
            <p:cNvSpPr/>
            <p:nvPr/>
          </p:nvSpPr>
          <p:spPr>
            <a:xfrm>
              <a:off x="1485125" y="1575350"/>
              <a:ext cx="330475" cy="184550"/>
            </a:xfrm>
            <a:custGeom>
              <a:avLst/>
              <a:gdLst/>
              <a:ahLst/>
              <a:cxnLst/>
              <a:rect l="l" t="t" r="r" b="b"/>
              <a:pathLst>
                <a:path w="13219" h="7382" extrusionOk="0">
                  <a:moveTo>
                    <a:pt x="12705" y="1"/>
                  </a:moveTo>
                  <a:cubicBezTo>
                    <a:pt x="12594" y="1"/>
                    <a:pt x="12493" y="27"/>
                    <a:pt x="12406" y="78"/>
                  </a:cubicBezTo>
                  <a:lnTo>
                    <a:pt x="1" y="7300"/>
                  </a:lnTo>
                  <a:cubicBezTo>
                    <a:pt x="88" y="7250"/>
                    <a:pt x="189" y="7224"/>
                    <a:pt x="301" y="7224"/>
                  </a:cubicBezTo>
                  <a:cubicBezTo>
                    <a:pt x="455" y="7224"/>
                    <a:pt x="629" y="7274"/>
                    <a:pt x="813" y="7381"/>
                  </a:cubicBezTo>
                  <a:lnTo>
                    <a:pt x="13219" y="158"/>
                  </a:lnTo>
                  <a:cubicBezTo>
                    <a:pt x="13035" y="52"/>
                    <a:pt x="12860" y="1"/>
                    <a:pt x="12705" y="1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4"/>
            <p:cNvSpPr/>
            <p:nvPr/>
          </p:nvSpPr>
          <p:spPr>
            <a:xfrm>
              <a:off x="1505450" y="1579250"/>
              <a:ext cx="338650" cy="248200"/>
            </a:xfrm>
            <a:custGeom>
              <a:avLst/>
              <a:gdLst/>
              <a:ahLst/>
              <a:cxnLst/>
              <a:rect l="l" t="t" r="r" b="b"/>
              <a:pathLst>
                <a:path w="13546" h="9928" extrusionOk="0">
                  <a:moveTo>
                    <a:pt x="12406" y="0"/>
                  </a:moveTo>
                  <a:lnTo>
                    <a:pt x="0" y="7224"/>
                  </a:lnTo>
                  <a:cubicBezTo>
                    <a:pt x="632" y="7588"/>
                    <a:pt x="1140" y="8470"/>
                    <a:pt x="1139" y="9195"/>
                  </a:cubicBezTo>
                  <a:cubicBezTo>
                    <a:pt x="1137" y="9554"/>
                    <a:pt x="1011" y="9808"/>
                    <a:pt x="805" y="9928"/>
                  </a:cubicBezTo>
                  <a:lnTo>
                    <a:pt x="13211" y="2704"/>
                  </a:lnTo>
                  <a:cubicBezTo>
                    <a:pt x="13415" y="2586"/>
                    <a:pt x="13543" y="2332"/>
                    <a:pt x="13544" y="1971"/>
                  </a:cubicBezTo>
                  <a:cubicBezTo>
                    <a:pt x="13546" y="1248"/>
                    <a:pt x="13037" y="366"/>
                    <a:pt x="12406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4"/>
            <p:cNvSpPr/>
            <p:nvPr/>
          </p:nvSpPr>
          <p:spPr>
            <a:xfrm>
              <a:off x="1476750" y="1755925"/>
              <a:ext cx="57225" cy="73475"/>
            </a:xfrm>
            <a:custGeom>
              <a:avLst/>
              <a:gdLst/>
              <a:ahLst/>
              <a:cxnLst/>
              <a:rect l="l" t="t" r="r" b="b"/>
              <a:pathLst>
                <a:path w="2289" h="2939" extrusionOk="0">
                  <a:moveTo>
                    <a:pt x="636" y="0"/>
                  </a:moveTo>
                  <a:cubicBezTo>
                    <a:pt x="262" y="0"/>
                    <a:pt x="5" y="296"/>
                    <a:pt x="2" y="810"/>
                  </a:cubicBezTo>
                  <a:cubicBezTo>
                    <a:pt x="1" y="1535"/>
                    <a:pt x="511" y="2417"/>
                    <a:pt x="1141" y="2781"/>
                  </a:cubicBezTo>
                  <a:cubicBezTo>
                    <a:pt x="1325" y="2888"/>
                    <a:pt x="1500" y="2938"/>
                    <a:pt x="1654" y="2938"/>
                  </a:cubicBezTo>
                  <a:cubicBezTo>
                    <a:pt x="2028" y="2938"/>
                    <a:pt x="2286" y="2641"/>
                    <a:pt x="2287" y="2128"/>
                  </a:cubicBezTo>
                  <a:cubicBezTo>
                    <a:pt x="2288" y="1404"/>
                    <a:pt x="1780" y="521"/>
                    <a:pt x="1148" y="157"/>
                  </a:cubicBezTo>
                  <a:cubicBezTo>
                    <a:pt x="965" y="51"/>
                    <a:pt x="791" y="0"/>
                    <a:pt x="636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7" name="Google Shape;2917;p54"/>
          <p:cNvGrpSpPr/>
          <p:nvPr/>
        </p:nvGrpSpPr>
        <p:grpSpPr>
          <a:xfrm>
            <a:off x="3502800" y="2579925"/>
            <a:ext cx="303450" cy="367250"/>
            <a:chOff x="2696425" y="2579925"/>
            <a:chExt cx="303450" cy="367250"/>
          </a:xfrm>
        </p:grpSpPr>
        <p:sp>
          <p:nvSpPr>
            <p:cNvPr id="2918" name="Google Shape;2918;p54"/>
            <p:cNvSpPr/>
            <p:nvPr/>
          </p:nvSpPr>
          <p:spPr>
            <a:xfrm>
              <a:off x="2709250" y="2664275"/>
              <a:ext cx="277375" cy="282900"/>
            </a:xfrm>
            <a:custGeom>
              <a:avLst/>
              <a:gdLst/>
              <a:ahLst/>
              <a:cxnLst/>
              <a:rect l="l" t="t" r="r" b="b"/>
              <a:pathLst>
                <a:path w="11095" h="11316" extrusionOk="0">
                  <a:moveTo>
                    <a:pt x="5538" y="1"/>
                  </a:moveTo>
                  <a:cubicBezTo>
                    <a:pt x="4125" y="1"/>
                    <a:pt x="2713" y="313"/>
                    <a:pt x="1639" y="937"/>
                  </a:cubicBezTo>
                  <a:cubicBezTo>
                    <a:pt x="569" y="1558"/>
                    <a:pt x="35" y="2371"/>
                    <a:pt x="33" y="3184"/>
                  </a:cubicBezTo>
                  <a:lnTo>
                    <a:pt x="33" y="3184"/>
                  </a:lnTo>
                  <a:lnTo>
                    <a:pt x="33" y="3183"/>
                  </a:lnTo>
                  <a:lnTo>
                    <a:pt x="2" y="8101"/>
                  </a:lnTo>
                  <a:cubicBezTo>
                    <a:pt x="1" y="8924"/>
                    <a:pt x="545" y="9751"/>
                    <a:pt x="1634" y="10379"/>
                  </a:cubicBezTo>
                  <a:cubicBezTo>
                    <a:pt x="2715" y="11004"/>
                    <a:pt x="4131" y="11316"/>
                    <a:pt x="5544" y="11316"/>
                  </a:cubicBezTo>
                  <a:cubicBezTo>
                    <a:pt x="6958" y="11316"/>
                    <a:pt x="8370" y="11004"/>
                    <a:pt x="9444" y="10379"/>
                  </a:cubicBezTo>
                  <a:cubicBezTo>
                    <a:pt x="10512" y="9758"/>
                    <a:pt x="11047" y="8946"/>
                    <a:pt x="11050" y="8132"/>
                  </a:cubicBezTo>
                  <a:lnTo>
                    <a:pt x="11079" y="3215"/>
                  </a:lnTo>
                  <a:cubicBezTo>
                    <a:pt x="11079" y="3225"/>
                    <a:pt x="11079" y="3235"/>
                    <a:pt x="11079" y="3246"/>
                  </a:cubicBezTo>
                  <a:cubicBezTo>
                    <a:pt x="11094" y="2410"/>
                    <a:pt x="10550" y="1573"/>
                    <a:pt x="9449" y="937"/>
                  </a:cubicBezTo>
                  <a:cubicBezTo>
                    <a:pt x="8367" y="313"/>
                    <a:pt x="6951" y="1"/>
                    <a:pt x="5538" y="1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4"/>
            <p:cNvSpPr/>
            <p:nvPr/>
          </p:nvSpPr>
          <p:spPr>
            <a:xfrm>
              <a:off x="2709250" y="2743850"/>
              <a:ext cx="276975" cy="203300"/>
            </a:xfrm>
            <a:custGeom>
              <a:avLst/>
              <a:gdLst/>
              <a:ahLst/>
              <a:cxnLst/>
              <a:rect l="l" t="t" r="r" b="b"/>
              <a:pathLst>
                <a:path w="11079" h="8132" extrusionOk="0">
                  <a:moveTo>
                    <a:pt x="11079" y="32"/>
                  </a:moveTo>
                  <a:lnTo>
                    <a:pt x="11079" y="41"/>
                  </a:lnTo>
                  <a:lnTo>
                    <a:pt x="11079" y="41"/>
                  </a:lnTo>
                  <a:cubicBezTo>
                    <a:pt x="11079" y="38"/>
                    <a:pt x="11079" y="35"/>
                    <a:pt x="11079" y="32"/>
                  </a:cubicBezTo>
                  <a:close/>
                  <a:moveTo>
                    <a:pt x="33" y="0"/>
                  </a:moveTo>
                  <a:lnTo>
                    <a:pt x="2" y="4916"/>
                  </a:lnTo>
                  <a:cubicBezTo>
                    <a:pt x="1" y="5741"/>
                    <a:pt x="545" y="6566"/>
                    <a:pt x="1634" y="7195"/>
                  </a:cubicBezTo>
                  <a:cubicBezTo>
                    <a:pt x="2716" y="7819"/>
                    <a:pt x="4131" y="8131"/>
                    <a:pt x="5545" y="8131"/>
                  </a:cubicBezTo>
                  <a:cubicBezTo>
                    <a:pt x="6958" y="8131"/>
                    <a:pt x="8370" y="7819"/>
                    <a:pt x="9444" y="7195"/>
                  </a:cubicBezTo>
                  <a:cubicBezTo>
                    <a:pt x="10512" y="6574"/>
                    <a:pt x="11047" y="5761"/>
                    <a:pt x="11050" y="4949"/>
                  </a:cubicBezTo>
                  <a:lnTo>
                    <a:pt x="11079" y="41"/>
                  </a:lnTo>
                  <a:lnTo>
                    <a:pt x="11079" y="41"/>
                  </a:lnTo>
                  <a:cubicBezTo>
                    <a:pt x="11072" y="851"/>
                    <a:pt x="10538" y="1660"/>
                    <a:pt x="9473" y="2278"/>
                  </a:cubicBezTo>
                  <a:cubicBezTo>
                    <a:pt x="8399" y="2903"/>
                    <a:pt x="6987" y="3215"/>
                    <a:pt x="5574" y="3215"/>
                  </a:cubicBezTo>
                  <a:cubicBezTo>
                    <a:pt x="4161" y="3215"/>
                    <a:pt x="2745" y="2903"/>
                    <a:pt x="1663" y="2278"/>
                  </a:cubicBezTo>
                  <a:cubicBezTo>
                    <a:pt x="574" y="1650"/>
                    <a:pt x="30" y="825"/>
                    <a:pt x="33" y="0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4"/>
            <p:cNvSpPr/>
            <p:nvPr/>
          </p:nvSpPr>
          <p:spPr>
            <a:xfrm>
              <a:off x="2696425" y="2664275"/>
              <a:ext cx="303450" cy="159975"/>
            </a:xfrm>
            <a:custGeom>
              <a:avLst/>
              <a:gdLst/>
              <a:ahLst/>
              <a:cxnLst/>
              <a:rect l="l" t="t" r="r" b="b"/>
              <a:pathLst>
                <a:path w="12138" h="6399" extrusionOk="0">
                  <a:moveTo>
                    <a:pt x="6051" y="1"/>
                  </a:moveTo>
                  <a:cubicBezTo>
                    <a:pt x="4638" y="1"/>
                    <a:pt x="3226" y="313"/>
                    <a:pt x="2152" y="937"/>
                  </a:cubicBezTo>
                  <a:cubicBezTo>
                    <a:pt x="1" y="2186"/>
                    <a:pt x="13" y="4211"/>
                    <a:pt x="2176" y="5461"/>
                  </a:cubicBezTo>
                  <a:cubicBezTo>
                    <a:pt x="3258" y="6086"/>
                    <a:pt x="4674" y="6398"/>
                    <a:pt x="6087" y="6398"/>
                  </a:cubicBezTo>
                  <a:cubicBezTo>
                    <a:pt x="7500" y="6398"/>
                    <a:pt x="8912" y="6086"/>
                    <a:pt x="9986" y="5461"/>
                  </a:cubicBezTo>
                  <a:cubicBezTo>
                    <a:pt x="12137" y="4211"/>
                    <a:pt x="12125" y="2185"/>
                    <a:pt x="9962" y="937"/>
                  </a:cubicBezTo>
                  <a:cubicBezTo>
                    <a:pt x="8880" y="313"/>
                    <a:pt x="7464" y="1"/>
                    <a:pt x="6051" y="1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4"/>
            <p:cNvSpPr/>
            <p:nvPr/>
          </p:nvSpPr>
          <p:spPr>
            <a:xfrm>
              <a:off x="2736875" y="2802225"/>
              <a:ext cx="221550" cy="124925"/>
            </a:xfrm>
            <a:custGeom>
              <a:avLst/>
              <a:gdLst/>
              <a:ahLst/>
              <a:cxnLst/>
              <a:rect l="l" t="t" r="r" b="b"/>
              <a:pathLst>
                <a:path w="8862" h="4997" extrusionOk="0">
                  <a:moveTo>
                    <a:pt x="659" y="0"/>
                  </a:moveTo>
                  <a:cubicBezTo>
                    <a:pt x="234" y="407"/>
                    <a:pt x="24" y="868"/>
                    <a:pt x="26" y="1328"/>
                  </a:cubicBezTo>
                  <a:lnTo>
                    <a:pt x="26" y="1328"/>
                  </a:lnTo>
                  <a:lnTo>
                    <a:pt x="2" y="2428"/>
                  </a:lnTo>
                  <a:cubicBezTo>
                    <a:pt x="0" y="3085"/>
                    <a:pt x="435" y="3746"/>
                    <a:pt x="1305" y="4248"/>
                  </a:cubicBezTo>
                  <a:cubicBezTo>
                    <a:pt x="2170" y="4747"/>
                    <a:pt x="3301" y="4997"/>
                    <a:pt x="4430" y="4997"/>
                  </a:cubicBezTo>
                  <a:cubicBezTo>
                    <a:pt x="5560" y="4997"/>
                    <a:pt x="6689" y="4747"/>
                    <a:pt x="7548" y="4248"/>
                  </a:cubicBezTo>
                  <a:cubicBezTo>
                    <a:pt x="8402" y="3752"/>
                    <a:pt x="8829" y="3102"/>
                    <a:pt x="8831" y="2452"/>
                  </a:cubicBezTo>
                  <a:lnTo>
                    <a:pt x="8854" y="1380"/>
                  </a:lnTo>
                  <a:cubicBezTo>
                    <a:pt x="8854" y="1374"/>
                    <a:pt x="8854" y="1366"/>
                    <a:pt x="8854" y="1360"/>
                  </a:cubicBezTo>
                  <a:lnTo>
                    <a:pt x="8854" y="1358"/>
                  </a:lnTo>
                  <a:cubicBezTo>
                    <a:pt x="8862" y="896"/>
                    <a:pt x="8653" y="432"/>
                    <a:pt x="8229" y="22"/>
                  </a:cubicBezTo>
                  <a:cubicBezTo>
                    <a:pt x="7173" y="594"/>
                    <a:pt x="5822" y="880"/>
                    <a:pt x="4469" y="880"/>
                  </a:cubicBezTo>
                  <a:cubicBezTo>
                    <a:pt x="3099" y="880"/>
                    <a:pt x="1728" y="587"/>
                    <a:pt x="659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4"/>
            <p:cNvSpPr/>
            <p:nvPr/>
          </p:nvSpPr>
          <p:spPr>
            <a:xfrm>
              <a:off x="2736875" y="2835100"/>
              <a:ext cx="221400" cy="92025"/>
            </a:xfrm>
            <a:custGeom>
              <a:avLst/>
              <a:gdLst/>
              <a:ahLst/>
              <a:cxnLst/>
              <a:rect l="l" t="t" r="r" b="b"/>
              <a:pathLst>
                <a:path w="8856" h="3681" extrusionOk="0">
                  <a:moveTo>
                    <a:pt x="8855" y="25"/>
                  </a:moveTo>
                  <a:lnTo>
                    <a:pt x="8854" y="73"/>
                  </a:lnTo>
                  <a:lnTo>
                    <a:pt x="8854" y="73"/>
                  </a:lnTo>
                  <a:cubicBezTo>
                    <a:pt x="8855" y="57"/>
                    <a:pt x="8855" y="41"/>
                    <a:pt x="8855" y="25"/>
                  </a:cubicBezTo>
                  <a:close/>
                  <a:moveTo>
                    <a:pt x="27" y="0"/>
                  </a:moveTo>
                  <a:lnTo>
                    <a:pt x="4" y="1111"/>
                  </a:lnTo>
                  <a:cubicBezTo>
                    <a:pt x="0" y="1770"/>
                    <a:pt x="437" y="2429"/>
                    <a:pt x="1306" y="2932"/>
                  </a:cubicBezTo>
                  <a:cubicBezTo>
                    <a:pt x="2171" y="3431"/>
                    <a:pt x="3302" y="3680"/>
                    <a:pt x="4432" y="3680"/>
                  </a:cubicBezTo>
                  <a:cubicBezTo>
                    <a:pt x="5562" y="3680"/>
                    <a:pt x="6690" y="3431"/>
                    <a:pt x="7550" y="2932"/>
                  </a:cubicBezTo>
                  <a:cubicBezTo>
                    <a:pt x="8402" y="2435"/>
                    <a:pt x="8829" y="1787"/>
                    <a:pt x="8832" y="1137"/>
                  </a:cubicBezTo>
                  <a:lnTo>
                    <a:pt x="8854" y="73"/>
                  </a:lnTo>
                  <a:lnTo>
                    <a:pt x="8854" y="73"/>
                  </a:lnTo>
                  <a:cubicBezTo>
                    <a:pt x="8831" y="707"/>
                    <a:pt x="8404" y="1338"/>
                    <a:pt x="7573" y="1821"/>
                  </a:cubicBezTo>
                  <a:cubicBezTo>
                    <a:pt x="6714" y="2320"/>
                    <a:pt x="5586" y="2570"/>
                    <a:pt x="4456" y="2570"/>
                  </a:cubicBezTo>
                  <a:cubicBezTo>
                    <a:pt x="3326" y="2570"/>
                    <a:pt x="2195" y="2320"/>
                    <a:pt x="1331" y="1821"/>
                  </a:cubicBezTo>
                  <a:cubicBezTo>
                    <a:pt x="460" y="1318"/>
                    <a:pt x="25" y="659"/>
                    <a:pt x="27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4"/>
            <p:cNvSpPr/>
            <p:nvPr/>
          </p:nvSpPr>
          <p:spPr>
            <a:xfrm>
              <a:off x="2727650" y="2771475"/>
              <a:ext cx="240300" cy="127875"/>
            </a:xfrm>
            <a:custGeom>
              <a:avLst/>
              <a:gdLst/>
              <a:ahLst/>
              <a:cxnLst/>
              <a:rect l="l" t="t" r="r" b="b"/>
              <a:pathLst>
                <a:path w="9612" h="5115" extrusionOk="0">
                  <a:moveTo>
                    <a:pt x="4795" y="1"/>
                  </a:moveTo>
                  <a:cubicBezTo>
                    <a:pt x="3665" y="1"/>
                    <a:pt x="2537" y="250"/>
                    <a:pt x="1678" y="749"/>
                  </a:cubicBezTo>
                  <a:cubicBezTo>
                    <a:pt x="1443" y="883"/>
                    <a:pt x="1225" y="1044"/>
                    <a:pt x="1028" y="1230"/>
                  </a:cubicBezTo>
                  <a:cubicBezTo>
                    <a:pt x="1" y="2214"/>
                    <a:pt x="225" y="3515"/>
                    <a:pt x="1698" y="4366"/>
                  </a:cubicBezTo>
                  <a:cubicBezTo>
                    <a:pt x="2563" y="4865"/>
                    <a:pt x="3694" y="5115"/>
                    <a:pt x="4824" y="5115"/>
                  </a:cubicBezTo>
                  <a:cubicBezTo>
                    <a:pt x="5953" y="5115"/>
                    <a:pt x="7081" y="4865"/>
                    <a:pt x="7940" y="4366"/>
                  </a:cubicBezTo>
                  <a:cubicBezTo>
                    <a:pt x="9393" y="3521"/>
                    <a:pt x="9612" y="2234"/>
                    <a:pt x="8598" y="1252"/>
                  </a:cubicBezTo>
                  <a:cubicBezTo>
                    <a:pt x="8393" y="1057"/>
                    <a:pt x="8166" y="889"/>
                    <a:pt x="7920" y="749"/>
                  </a:cubicBezTo>
                  <a:cubicBezTo>
                    <a:pt x="7055" y="250"/>
                    <a:pt x="5924" y="1"/>
                    <a:pt x="4795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4"/>
            <p:cNvSpPr/>
            <p:nvPr/>
          </p:nvSpPr>
          <p:spPr>
            <a:xfrm>
              <a:off x="2727650" y="2802225"/>
              <a:ext cx="240300" cy="97125"/>
            </a:xfrm>
            <a:custGeom>
              <a:avLst/>
              <a:gdLst/>
              <a:ahLst/>
              <a:cxnLst/>
              <a:rect l="l" t="t" r="r" b="b"/>
              <a:pathLst>
                <a:path w="9612" h="3885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1" y="984"/>
                    <a:pt x="225" y="2285"/>
                    <a:pt x="1698" y="3136"/>
                  </a:cubicBezTo>
                  <a:cubicBezTo>
                    <a:pt x="2563" y="3635"/>
                    <a:pt x="3694" y="3885"/>
                    <a:pt x="4824" y="3885"/>
                  </a:cubicBezTo>
                  <a:cubicBezTo>
                    <a:pt x="5953" y="3885"/>
                    <a:pt x="7081" y="3635"/>
                    <a:pt x="7940" y="3136"/>
                  </a:cubicBezTo>
                  <a:cubicBezTo>
                    <a:pt x="9393" y="2291"/>
                    <a:pt x="9612" y="1004"/>
                    <a:pt x="8598" y="22"/>
                  </a:cubicBezTo>
                  <a:lnTo>
                    <a:pt x="8598" y="22"/>
                  </a:lnTo>
                  <a:cubicBezTo>
                    <a:pt x="7542" y="594"/>
                    <a:pt x="6190" y="880"/>
                    <a:pt x="4837" y="880"/>
                  </a:cubicBezTo>
                  <a:cubicBezTo>
                    <a:pt x="3467" y="880"/>
                    <a:pt x="2096" y="587"/>
                    <a:pt x="1028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4"/>
            <p:cNvSpPr/>
            <p:nvPr/>
          </p:nvSpPr>
          <p:spPr>
            <a:xfrm>
              <a:off x="2753350" y="2771475"/>
              <a:ext cx="189250" cy="52750"/>
            </a:xfrm>
            <a:custGeom>
              <a:avLst/>
              <a:gdLst/>
              <a:ahLst/>
              <a:cxnLst/>
              <a:rect l="l" t="t" r="r" b="b"/>
              <a:pathLst>
                <a:path w="7570" h="2110" extrusionOk="0">
                  <a:moveTo>
                    <a:pt x="3767" y="1"/>
                  </a:moveTo>
                  <a:cubicBezTo>
                    <a:pt x="2637" y="1"/>
                    <a:pt x="1509" y="250"/>
                    <a:pt x="650" y="749"/>
                  </a:cubicBezTo>
                  <a:cubicBezTo>
                    <a:pt x="415" y="883"/>
                    <a:pt x="197" y="1044"/>
                    <a:pt x="0" y="1230"/>
                  </a:cubicBezTo>
                  <a:cubicBezTo>
                    <a:pt x="1068" y="1817"/>
                    <a:pt x="2439" y="2110"/>
                    <a:pt x="3807" y="2110"/>
                  </a:cubicBezTo>
                  <a:cubicBezTo>
                    <a:pt x="5161" y="2110"/>
                    <a:pt x="6513" y="1823"/>
                    <a:pt x="7570" y="1250"/>
                  </a:cubicBezTo>
                  <a:cubicBezTo>
                    <a:pt x="7365" y="1057"/>
                    <a:pt x="7138" y="888"/>
                    <a:pt x="6892" y="749"/>
                  </a:cubicBezTo>
                  <a:cubicBezTo>
                    <a:pt x="6027" y="250"/>
                    <a:pt x="4896" y="1"/>
                    <a:pt x="3767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4"/>
            <p:cNvSpPr/>
            <p:nvPr/>
          </p:nvSpPr>
          <p:spPr>
            <a:xfrm>
              <a:off x="2766175" y="2624825"/>
              <a:ext cx="163025" cy="144125"/>
            </a:xfrm>
            <a:custGeom>
              <a:avLst/>
              <a:gdLst/>
              <a:ahLst/>
              <a:cxnLst/>
              <a:rect l="l" t="t" r="r" b="b"/>
              <a:pathLst>
                <a:path w="6521" h="5765" extrusionOk="0">
                  <a:moveTo>
                    <a:pt x="6511" y="1892"/>
                  </a:moveTo>
                  <a:lnTo>
                    <a:pt x="6511" y="1895"/>
                  </a:lnTo>
                  <a:lnTo>
                    <a:pt x="6511" y="1895"/>
                  </a:lnTo>
                  <a:cubicBezTo>
                    <a:pt x="6511" y="1894"/>
                    <a:pt x="6511" y="1893"/>
                    <a:pt x="6511" y="1892"/>
                  </a:cubicBezTo>
                  <a:close/>
                  <a:moveTo>
                    <a:pt x="3250" y="0"/>
                  </a:moveTo>
                  <a:cubicBezTo>
                    <a:pt x="2418" y="0"/>
                    <a:pt x="1588" y="184"/>
                    <a:pt x="955" y="552"/>
                  </a:cubicBezTo>
                  <a:cubicBezTo>
                    <a:pt x="326" y="917"/>
                    <a:pt x="11" y="1396"/>
                    <a:pt x="11" y="1874"/>
                  </a:cubicBezTo>
                  <a:lnTo>
                    <a:pt x="11" y="1874"/>
                  </a:lnTo>
                  <a:lnTo>
                    <a:pt x="2" y="3873"/>
                  </a:lnTo>
                  <a:cubicBezTo>
                    <a:pt x="1" y="4357"/>
                    <a:pt x="322" y="4844"/>
                    <a:pt x="962" y="5213"/>
                  </a:cubicBezTo>
                  <a:cubicBezTo>
                    <a:pt x="1599" y="5581"/>
                    <a:pt x="2432" y="5765"/>
                    <a:pt x="3263" y="5765"/>
                  </a:cubicBezTo>
                  <a:cubicBezTo>
                    <a:pt x="4095" y="5765"/>
                    <a:pt x="4926" y="5581"/>
                    <a:pt x="5559" y="5213"/>
                  </a:cubicBezTo>
                  <a:cubicBezTo>
                    <a:pt x="6187" y="4849"/>
                    <a:pt x="6502" y="4369"/>
                    <a:pt x="6504" y="3892"/>
                  </a:cubicBezTo>
                  <a:lnTo>
                    <a:pt x="6511" y="1895"/>
                  </a:lnTo>
                  <a:lnTo>
                    <a:pt x="6511" y="1895"/>
                  </a:lnTo>
                  <a:cubicBezTo>
                    <a:pt x="6511" y="1900"/>
                    <a:pt x="6511" y="1905"/>
                    <a:pt x="6510" y="1910"/>
                  </a:cubicBezTo>
                  <a:cubicBezTo>
                    <a:pt x="6520" y="1418"/>
                    <a:pt x="6201" y="925"/>
                    <a:pt x="5551" y="552"/>
                  </a:cubicBezTo>
                  <a:cubicBezTo>
                    <a:pt x="4914" y="184"/>
                    <a:pt x="4082" y="0"/>
                    <a:pt x="3250" y="0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4"/>
            <p:cNvSpPr/>
            <p:nvPr/>
          </p:nvSpPr>
          <p:spPr>
            <a:xfrm>
              <a:off x="2766225" y="2671650"/>
              <a:ext cx="162750" cy="97300"/>
            </a:xfrm>
            <a:custGeom>
              <a:avLst/>
              <a:gdLst/>
              <a:ahLst/>
              <a:cxnLst/>
              <a:rect l="l" t="t" r="r" b="b"/>
              <a:pathLst>
                <a:path w="6510" h="3892" extrusionOk="0">
                  <a:moveTo>
                    <a:pt x="6509" y="19"/>
                  </a:moveTo>
                  <a:lnTo>
                    <a:pt x="6509" y="22"/>
                  </a:lnTo>
                  <a:lnTo>
                    <a:pt x="6509" y="22"/>
                  </a:lnTo>
                  <a:cubicBezTo>
                    <a:pt x="6509" y="21"/>
                    <a:pt x="6509" y="20"/>
                    <a:pt x="6509" y="19"/>
                  </a:cubicBezTo>
                  <a:close/>
                  <a:moveTo>
                    <a:pt x="8" y="0"/>
                  </a:moveTo>
                  <a:lnTo>
                    <a:pt x="0" y="2000"/>
                  </a:lnTo>
                  <a:cubicBezTo>
                    <a:pt x="0" y="2484"/>
                    <a:pt x="318" y="2970"/>
                    <a:pt x="960" y="3340"/>
                  </a:cubicBezTo>
                  <a:cubicBezTo>
                    <a:pt x="1597" y="3708"/>
                    <a:pt x="2430" y="3892"/>
                    <a:pt x="3261" y="3892"/>
                  </a:cubicBezTo>
                  <a:cubicBezTo>
                    <a:pt x="4093" y="3892"/>
                    <a:pt x="4923" y="3708"/>
                    <a:pt x="5555" y="3340"/>
                  </a:cubicBezTo>
                  <a:cubicBezTo>
                    <a:pt x="6184" y="2974"/>
                    <a:pt x="6499" y="2496"/>
                    <a:pt x="6500" y="2019"/>
                  </a:cubicBezTo>
                  <a:lnTo>
                    <a:pt x="6509" y="22"/>
                  </a:lnTo>
                  <a:lnTo>
                    <a:pt x="6509" y="22"/>
                  </a:lnTo>
                  <a:cubicBezTo>
                    <a:pt x="6506" y="500"/>
                    <a:pt x="6191" y="976"/>
                    <a:pt x="5564" y="1341"/>
                  </a:cubicBezTo>
                  <a:cubicBezTo>
                    <a:pt x="4932" y="1708"/>
                    <a:pt x="4101" y="1892"/>
                    <a:pt x="3269" y="1892"/>
                  </a:cubicBezTo>
                  <a:cubicBezTo>
                    <a:pt x="2437" y="1892"/>
                    <a:pt x="1605" y="1708"/>
                    <a:pt x="968" y="1341"/>
                  </a:cubicBezTo>
                  <a:cubicBezTo>
                    <a:pt x="327" y="971"/>
                    <a:pt x="6" y="486"/>
                    <a:pt x="8" y="0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4"/>
            <p:cNvSpPr/>
            <p:nvPr/>
          </p:nvSpPr>
          <p:spPr>
            <a:xfrm>
              <a:off x="2758425" y="2624825"/>
              <a:ext cx="178575" cy="94125"/>
            </a:xfrm>
            <a:custGeom>
              <a:avLst/>
              <a:gdLst/>
              <a:ahLst/>
              <a:cxnLst/>
              <a:rect l="l" t="t" r="r" b="b"/>
              <a:pathLst>
                <a:path w="7143" h="3765" extrusionOk="0">
                  <a:moveTo>
                    <a:pt x="3560" y="0"/>
                  </a:moveTo>
                  <a:cubicBezTo>
                    <a:pt x="2729" y="0"/>
                    <a:pt x="1898" y="184"/>
                    <a:pt x="1266" y="552"/>
                  </a:cubicBezTo>
                  <a:cubicBezTo>
                    <a:pt x="0" y="1286"/>
                    <a:pt x="6" y="2478"/>
                    <a:pt x="1282" y="3214"/>
                  </a:cubicBezTo>
                  <a:cubicBezTo>
                    <a:pt x="1918" y="3581"/>
                    <a:pt x="2751" y="3765"/>
                    <a:pt x="3582" y="3765"/>
                  </a:cubicBezTo>
                  <a:cubicBezTo>
                    <a:pt x="4414" y="3765"/>
                    <a:pt x="5244" y="3581"/>
                    <a:pt x="5876" y="3214"/>
                  </a:cubicBezTo>
                  <a:cubicBezTo>
                    <a:pt x="7142" y="2478"/>
                    <a:pt x="7135" y="1286"/>
                    <a:pt x="5863" y="552"/>
                  </a:cubicBezTo>
                  <a:cubicBezTo>
                    <a:pt x="5225" y="184"/>
                    <a:pt x="4392" y="0"/>
                    <a:pt x="3560" y="0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4"/>
            <p:cNvSpPr/>
            <p:nvPr/>
          </p:nvSpPr>
          <p:spPr>
            <a:xfrm>
              <a:off x="2758300" y="2579925"/>
              <a:ext cx="178750" cy="139050"/>
            </a:xfrm>
            <a:custGeom>
              <a:avLst/>
              <a:gdLst/>
              <a:ahLst/>
              <a:cxnLst/>
              <a:rect l="l" t="t" r="r" b="b"/>
              <a:pathLst>
                <a:path w="7150" h="5562" extrusionOk="0">
                  <a:moveTo>
                    <a:pt x="7141" y="2076"/>
                  </a:moveTo>
                  <a:lnTo>
                    <a:pt x="7141" y="2076"/>
                  </a:lnTo>
                  <a:lnTo>
                    <a:pt x="7141" y="2076"/>
                  </a:lnTo>
                  <a:cubicBezTo>
                    <a:pt x="7141" y="2076"/>
                    <a:pt x="7141" y="2076"/>
                    <a:pt x="7141" y="2076"/>
                  </a:cubicBezTo>
                  <a:close/>
                  <a:moveTo>
                    <a:pt x="3565" y="1"/>
                  </a:moveTo>
                  <a:cubicBezTo>
                    <a:pt x="2653" y="1"/>
                    <a:pt x="1741" y="203"/>
                    <a:pt x="1047" y="606"/>
                  </a:cubicBezTo>
                  <a:cubicBezTo>
                    <a:pt x="358" y="1005"/>
                    <a:pt x="12" y="1530"/>
                    <a:pt x="11" y="2055"/>
                  </a:cubicBezTo>
                  <a:lnTo>
                    <a:pt x="11" y="2055"/>
                  </a:lnTo>
                  <a:lnTo>
                    <a:pt x="2" y="3486"/>
                  </a:lnTo>
                  <a:cubicBezTo>
                    <a:pt x="1" y="4018"/>
                    <a:pt x="352" y="4551"/>
                    <a:pt x="1055" y="4956"/>
                  </a:cubicBezTo>
                  <a:cubicBezTo>
                    <a:pt x="1753" y="5360"/>
                    <a:pt x="2666" y="5561"/>
                    <a:pt x="3578" y="5561"/>
                  </a:cubicBezTo>
                  <a:cubicBezTo>
                    <a:pt x="4490" y="5561"/>
                    <a:pt x="5401" y="5360"/>
                    <a:pt x="6095" y="4956"/>
                  </a:cubicBezTo>
                  <a:cubicBezTo>
                    <a:pt x="6785" y="4555"/>
                    <a:pt x="7130" y="4032"/>
                    <a:pt x="7132" y="3506"/>
                  </a:cubicBezTo>
                  <a:lnTo>
                    <a:pt x="7141" y="2076"/>
                  </a:lnTo>
                  <a:lnTo>
                    <a:pt x="7141" y="2076"/>
                  </a:lnTo>
                  <a:cubicBezTo>
                    <a:pt x="7141" y="2082"/>
                    <a:pt x="7140" y="2087"/>
                    <a:pt x="7140" y="2094"/>
                  </a:cubicBezTo>
                  <a:lnTo>
                    <a:pt x="7140" y="2094"/>
                  </a:lnTo>
                  <a:cubicBezTo>
                    <a:pt x="7149" y="1557"/>
                    <a:pt x="6799" y="1015"/>
                    <a:pt x="6089" y="606"/>
                  </a:cubicBezTo>
                  <a:cubicBezTo>
                    <a:pt x="5391" y="203"/>
                    <a:pt x="4477" y="1"/>
                    <a:pt x="3565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4"/>
            <p:cNvSpPr/>
            <p:nvPr/>
          </p:nvSpPr>
          <p:spPr>
            <a:xfrm>
              <a:off x="2758300" y="2631275"/>
              <a:ext cx="178550" cy="87700"/>
            </a:xfrm>
            <a:custGeom>
              <a:avLst/>
              <a:gdLst/>
              <a:ahLst/>
              <a:cxnLst/>
              <a:rect l="l" t="t" r="r" b="b"/>
              <a:pathLst>
                <a:path w="7142" h="3508" extrusionOk="0">
                  <a:moveTo>
                    <a:pt x="7141" y="22"/>
                  </a:moveTo>
                  <a:lnTo>
                    <a:pt x="7141" y="33"/>
                  </a:lnTo>
                  <a:lnTo>
                    <a:pt x="7141" y="33"/>
                  </a:lnTo>
                  <a:cubicBezTo>
                    <a:pt x="7141" y="29"/>
                    <a:pt x="7141" y="26"/>
                    <a:pt x="7141" y="22"/>
                  </a:cubicBezTo>
                  <a:close/>
                  <a:moveTo>
                    <a:pt x="11" y="0"/>
                  </a:moveTo>
                  <a:lnTo>
                    <a:pt x="2" y="1432"/>
                  </a:lnTo>
                  <a:cubicBezTo>
                    <a:pt x="1" y="1964"/>
                    <a:pt x="351" y="2497"/>
                    <a:pt x="1055" y="2902"/>
                  </a:cubicBezTo>
                  <a:cubicBezTo>
                    <a:pt x="1753" y="3306"/>
                    <a:pt x="2666" y="3507"/>
                    <a:pt x="3578" y="3507"/>
                  </a:cubicBezTo>
                  <a:cubicBezTo>
                    <a:pt x="4490" y="3507"/>
                    <a:pt x="5401" y="3306"/>
                    <a:pt x="6095" y="2902"/>
                  </a:cubicBezTo>
                  <a:cubicBezTo>
                    <a:pt x="6785" y="2501"/>
                    <a:pt x="7130" y="1978"/>
                    <a:pt x="7130" y="1452"/>
                  </a:cubicBezTo>
                  <a:lnTo>
                    <a:pt x="7141" y="33"/>
                  </a:lnTo>
                  <a:lnTo>
                    <a:pt x="7141" y="33"/>
                  </a:lnTo>
                  <a:cubicBezTo>
                    <a:pt x="7135" y="553"/>
                    <a:pt x="6789" y="1074"/>
                    <a:pt x="6104" y="1471"/>
                  </a:cubicBezTo>
                  <a:cubicBezTo>
                    <a:pt x="5411" y="1874"/>
                    <a:pt x="4500" y="2076"/>
                    <a:pt x="3587" y="2076"/>
                  </a:cubicBezTo>
                  <a:cubicBezTo>
                    <a:pt x="2675" y="2076"/>
                    <a:pt x="1762" y="1874"/>
                    <a:pt x="1064" y="1471"/>
                  </a:cubicBezTo>
                  <a:cubicBezTo>
                    <a:pt x="362" y="1065"/>
                    <a:pt x="10" y="534"/>
                    <a:pt x="11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4"/>
            <p:cNvSpPr/>
            <p:nvPr/>
          </p:nvSpPr>
          <p:spPr>
            <a:xfrm>
              <a:off x="2749775" y="2579925"/>
              <a:ext cx="195850" cy="103300"/>
            </a:xfrm>
            <a:custGeom>
              <a:avLst/>
              <a:gdLst/>
              <a:ahLst/>
              <a:cxnLst/>
              <a:rect l="l" t="t" r="r" b="b"/>
              <a:pathLst>
                <a:path w="7834" h="4132" extrusionOk="0">
                  <a:moveTo>
                    <a:pt x="3905" y="1"/>
                  </a:moveTo>
                  <a:cubicBezTo>
                    <a:pt x="2993" y="1"/>
                    <a:pt x="2081" y="203"/>
                    <a:pt x="1388" y="606"/>
                  </a:cubicBezTo>
                  <a:cubicBezTo>
                    <a:pt x="1" y="1412"/>
                    <a:pt x="8" y="2720"/>
                    <a:pt x="1405" y="3526"/>
                  </a:cubicBezTo>
                  <a:cubicBezTo>
                    <a:pt x="2103" y="3929"/>
                    <a:pt x="3016" y="4131"/>
                    <a:pt x="3928" y="4131"/>
                  </a:cubicBezTo>
                  <a:cubicBezTo>
                    <a:pt x="4841" y="4131"/>
                    <a:pt x="5752" y="3929"/>
                    <a:pt x="6445" y="3526"/>
                  </a:cubicBezTo>
                  <a:cubicBezTo>
                    <a:pt x="7834" y="2720"/>
                    <a:pt x="7826" y="1412"/>
                    <a:pt x="6430" y="606"/>
                  </a:cubicBezTo>
                  <a:cubicBezTo>
                    <a:pt x="5732" y="203"/>
                    <a:pt x="4818" y="1"/>
                    <a:pt x="3905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2" name="Google Shape;2932;p54"/>
          <p:cNvGrpSpPr/>
          <p:nvPr/>
        </p:nvGrpSpPr>
        <p:grpSpPr>
          <a:xfrm>
            <a:off x="1624675" y="1587900"/>
            <a:ext cx="378625" cy="241525"/>
            <a:chOff x="862025" y="1587900"/>
            <a:chExt cx="378625" cy="241525"/>
          </a:xfrm>
        </p:grpSpPr>
        <p:sp>
          <p:nvSpPr>
            <p:cNvPr id="2933" name="Google Shape;2933;p54"/>
            <p:cNvSpPr/>
            <p:nvPr/>
          </p:nvSpPr>
          <p:spPr>
            <a:xfrm>
              <a:off x="984775" y="1587900"/>
              <a:ext cx="244825" cy="167900"/>
            </a:xfrm>
            <a:custGeom>
              <a:avLst/>
              <a:gdLst/>
              <a:ahLst/>
              <a:cxnLst/>
              <a:rect l="l" t="t" r="r" b="b"/>
              <a:pathLst>
                <a:path w="9793" h="6716" extrusionOk="0">
                  <a:moveTo>
                    <a:pt x="5158" y="1"/>
                  </a:moveTo>
                  <a:cubicBezTo>
                    <a:pt x="3979" y="1"/>
                    <a:pt x="2801" y="261"/>
                    <a:pt x="1904" y="782"/>
                  </a:cubicBezTo>
                  <a:cubicBezTo>
                    <a:pt x="1012" y="1300"/>
                    <a:pt x="567" y="1978"/>
                    <a:pt x="566" y="2657"/>
                  </a:cubicBezTo>
                  <a:lnTo>
                    <a:pt x="566" y="2657"/>
                  </a:lnTo>
                  <a:lnTo>
                    <a:pt x="563" y="3495"/>
                  </a:lnTo>
                  <a:cubicBezTo>
                    <a:pt x="561" y="3974"/>
                    <a:pt x="784" y="4455"/>
                    <a:pt x="1226" y="4881"/>
                  </a:cubicBezTo>
                  <a:lnTo>
                    <a:pt x="0" y="5594"/>
                  </a:lnTo>
                  <a:cubicBezTo>
                    <a:pt x="35" y="5574"/>
                    <a:pt x="76" y="5563"/>
                    <a:pt x="121" y="5563"/>
                  </a:cubicBezTo>
                  <a:cubicBezTo>
                    <a:pt x="183" y="5563"/>
                    <a:pt x="254" y="5583"/>
                    <a:pt x="328" y="5626"/>
                  </a:cubicBezTo>
                  <a:cubicBezTo>
                    <a:pt x="581" y="5772"/>
                    <a:pt x="785" y="6128"/>
                    <a:pt x="785" y="6420"/>
                  </a:cubicBezTo>
                  <a:cubicBezTo>
                    <a:pt x="785" y="6563"/>
                    <a:pt x="734" y="6666"/>
                    <a:pt x="652" y="6714"/>
                  </a:cubicBezTo>
                  <a:lnTo>
                    <a:pt x="652" y="6714"/>
                  </a:lnTo>
                  <a:lnTo>
                    <a:pt x="2463" y="5663"/>
                  </a:lnTo>
                  <a:cubicBezTo>
                    <a:pt x="3272" y="6005"/>
                    <a:pt x="4229" y="6177"/>
                    <a:pt x="5185" y="6177"/>
                  </a:cubicBezTo>
                  <a:cubicBezTo>
                    <a:pt x="6364" y="6177"/>
                    <a:pt x="7542" y="5916"/>
                    <a:pt x="8439" y="5395"/>
                  </a:cubicBezTo>
                  <a:cubicBezTo>
                    <a:pt x="9330" y="4876"/>
                    <a:pt x="9776" y="4199"/>
                    <a:pt x="9777" y="3521"/>
                  </a:cubicBezTo>
                  <a:lnTo>
                    <a:pt x="9780" y="2682"/>
                  </a:lnTo>
                  <a:cubicBezTo>
                    <a:pt x="9780" y="2692"/>
                    <a:pt x="9780" y="2699"/>
                    <a:pt x="9780" y="2709"/>
                  </a:cubicBezTo>
                  <a:cubicBezTo>
                    <a:pt x="9792" y="2013"/>
                    <a:pt x="9341" y="1314"/>
                    <a:pt x="8421" y="782"/>
                  </a:cubicBezTo>
                  <a:cubicBezTo>
                    <a:pt x="7518" y="261"/>
                    <a:pt x="6337" y="1"/>
                    <a:pt x="5158" y="1"/>
                  </a:cubicBezTo>
                  <a:close/>
                  <a:moveTo>
                    <a:pt x="652" y="6714"/>
                  </a:moveTo>
                  <a:lnTo>
                    <a:pt x="650" y="6715"/>
                  </a:lnTo>
                  <a:cubicBezTo>
                    <a:pt x="651" y="6715"/>
                    <a:pt x="651" y="6714"/>
                    <a:pt x="652" y="6714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4"/>
            <p:cNvSpPr/>
            <p:nvPr/>
          </p:nvSpPr>
          <p:spPr>
            <a:xfrm>
              <a:off x="1019225" y="1604600"/>
              <a:ext cx="189750" cy="100050"/>
            </a:xfrm>
            <a:custGeom>
              <a:avLst/>
              <a:gdLst/>
              <a:ahLst/>
              <a:cxnLst/>
              <a:rect l="l" t="t" r="r" b="b"/>
              <a:pathLst>
                <a:path w="7590" h="4002" extrusionOk="0">
                  <a:moveTo>
                    <a:pt x="3784" y="1"/>
                  </a:moveTo>
                  <a:cubicBezTo>
                    <a:pt x="2900" y="1"/>
                    <a:pt x="2017" y="196"/>
                    <a:pt x="1345" y="587"/>
                  </a:cubicBezTo>
                  <a:cubicBezTo>
                    <a:pt x="0" y="1368"/>
                    <a:pt x="8" y="2635"/>
                    <a:pt x="1360" y="3415"/>
                  </a:cubicBezTo>
                  <a:cubicBezTo>
                    <a:pt x="2037" y="3806"/>
                    <a:pt x="2922" y="4002"/>
                    <a:pt x="3806" y="4002"/>
                  </a:cubicBezTo>
                  <a:cubicBezTo>
                    <a:pt x="4690" y="4002"/>
                    <a:pt x="5573" y="3806"/>
                    <a:pt x="6245" y="3415"/>
                  </a:cubicBezTo>
                  <a:cubicBezTo>
                    <a:pt x="7590" y="2635"/>
                    <a:pt x="7582" y="1368"/>
                    <a:pt x="6230" y="587"/>
                  </a:cubicBezTo>
                  <a:cubicBezTo>
                    <a:pt x="5553" y="196"/>
                    <a:pt x="4668" y="1"/>
                    <a:pt x="3784" y="1"/>
                  </a:cubicBezTo>
                  <a:close/>
                </a:path>
              </a:pathLst>
            </a:custGeom>
            <a:solidFill>
              <a:srgbClr val="A7C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4"/>
            <p:cNvSpPr/>
            <p:nvPr/>
          </p:nvSpPr>
          <p:spPr>
            <a:xfrm>
              <a:off x="1028450" y="1605050"/>
              <a:ext cx="171300" cy="70775"/>
            </a:xfrm>
            <a:custGeom>
              <a:avLst/>
              <a:gdLst/>
              <a:ahLst/>
              <a:cxnLst/>
              <a:rect l="l" t="t" r="r" b="b"/>
              <a:pathLst>
                <a:path w="6852" h="2831" extrusionOk="0">
                  <a:moveTo>
                    <a:pt x="0" y="2811"/>
                  </a:moveTo>
                  <a:cubicBezTo>
                    <a:pt x="0" y="2811"/>
                    <a:pt x="0" y="2812"/>
                    <a:pt x="0" y="2812"/>
                  </a:cubicBezTo>
                  <a:lnTo>
                    <a:pt x="0" y="2811"/>
                  </a:lnTo>
                  <a:close/>
                  <a:moveTo>
                    <a:pt x="3415" y="1"/>
                  </a:moveTo>
                  <a:cubicBezTo>
                    <a:pt x="2539" y="1"/>
                    <a:pt x="1664" y="194"/>
                    <a:pt x="997" y="582"/>
                  </a:cubicBezTo>
                  <a:cubicBezTo>
                    <a:pt x="335" y="966"/>
                    <a:pt x="3" y="1469"/>
                    <a:pt x="3" y="1973"/>
                  </a:cubicBezTo>
                  <a:lnTo>
                    <a:pt x="0" y="2811"/>
                  </a:lnTo>
                  <a:lnTo>
                    <a:pt x="0" y="2811"/>
                  </a:lnTo>
                  <a:cubicBezTo>
                    <a:pt x="2" y="2307"/>
                    <a:pt x="334" y="1803"/>
                    <a:pt x="996" y="1419"/>
                  </a:cubicBezTo>
                  <a:cubicBezTo>
                    <a:pt x="1662" y="1032"/>
                    <a:pt x="2536" y="838"/>
                    <a:pt x="3413" y="838"/>
                  </a:cubicBezTo>
                  <a:cubicBezTo>
                    <a:pt x="4289" y="838"/>
                    <a:pt x="5166" y="1032"/>
                    <a:pt x="5836" y="1419"/>
                  </a:cubicBezTo>
                  <a:cubicBezTo>
                    <a:pt x="6510" y="1808"/>
                    <a:pt x="6848" y="2319"/>
                    <a:pt x="6847" y="2828"/>
                  </a:cubicBezTo>
                  <a:lnTo>
                    <a:pt x="6847" y="2828"/>
                  </a:lnTo>
                  <a:lnTo>
                    <a:pt x="6849" y="1993"/>
                  </a:lnTo>
                  <a:cubicBezTo>
                    <a:pt x="6852" y="1483"/>
                    <a:pt x="6514" y="972"/>
                    <a:pt x="5838" y="582"/>
                  </a:cubicBezTo>
                  <a:cubicBezTo>
                    <a:pt x="5167" y="194"/>
                    <a:pt x="4290" y="1"/>
                    <a:pt x="3415" y="1"/>
                  </a:cubicBezTo>
                  <a:close/>
                  <a:moveTo>
                    <a:pt x="6847" y="2828"/>
                  </a:moveTo>
                  <a:lnTo>
                    <a:pt x="6847" y="2831"/>
                  </a:lnTo>
                  <a:cubicBezTo>
                    <a:pt x="6847" y="2830"/>
                    <a:pt x="6847" y="2829"/>
                    <a:pt x="6847" y="2828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4"/>
            <p:cNvSpPr/>
            <p:nvPr/>
          </p:nvSpPr>
          <p:spPr>
            <a:xfrm>
              <a:off x="998800" y="1654300"/>
              <a:ext cx="230500" cy="88025"/>
            </a:xfrm>
            <a:custGeom>
              <a:avLst/>
              <a:gdLst/>
              <a:ahLst/>
              <a:cxnLst/>
              <a:rect l="l" t="t" r="r" b="b"/>
              <a:pathLst>
                <a:path w="9220" h="3521" extrusionOk="0">
                  <a:moveTo>
                    <a:pt x="5" y="0"/>
                  </a:moveTo>
                  <a:cubicBezTo>
                    <a:pt x="5" y="1"/>
                    <a:pt x="5" y="2"/>
                    <a:pt x="5" y="3"/>
                  </a:cubicBezTo>
                  <a:lnTo>
                    <a:pt x="5" y="3"/>
                  </a:lnTo>
                  <a:lnTo>
                    <a:pt x="5" y="0"/>
                  </a:lnTo>
                  <a:close/>
                  <a:moveTo>
                    <a:pt x="5" y="3"/>
                  </a:moveTo>
                  <a:lnTo>
                    <a:pt x="2" y="838"/>
                  </a:lnTo>
                  <a:cubicBezTo>
                    <a:pt x="0" y="1526"/>
                    <a:pt x="453" y="2214"/>
                    <a:pt x="1363" y="2739"/>
                  </a:cubicBezTo>
                  <a:cubicBezTo>
                    <a:pt x="2265" y="3260"/>
                    <a:pt x="3446" y="3521"/>
                    <a:pt x="4625" y="3521"/>
                  </a:cubicBezTo>
                  <a:cubicBezTo>
                    <a:pt x="5804" y="3521"/>
                    <a:pt x="6982" y="3260"/>
                    <a:pt x="7878" y="2739"/>
                  </a:cubicBezTo>
                  <a:cubicBezTo>
                    <a:pt x="8769" y="2222"/>
                    <a:pt x="9215" y="1543"/>
                    <a:pt x="9218" y="865"/>
                  </a:cubicBezTo>
                  <a:lnTo>
                    <a:pt x="9219" y="26"/>
                  </a:lnTo>
                  <a:lnTo>
                    <a:pt x="9219" y="26"/>
                  </a:lnTo>
                  <a:cubicBezTo>
                    <a:pt x="9218" y="705"/>
                    <a:pt x="8772" y="1383"/>
                    <a:pt x="7881" y="1901"/>
                  </a:cubicBezTo>
                  <a:cubicBezTo>
                    <a:pt x="6984" y="2421"/>
                    <a:pt x="5806" y="2682"/>
                    <a:pt x="4627" y="2682"/>
                  </a:cubicBezTo>
                  <a:cubicBezTo>
                    <a:pt x="3447" y="2682"/>
                    <a:pt x="2267" y="2421"/>
                    <a:pt x="1364" y="1901"/>
                  </a:cubicBezTo>
                  <a:cubicBezTo>
                    <a:pt x="457" y="1376"/>
                    <a:pt x="3" y="689"/>
                    <a:pt x="5" y="3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4"/>
            <p:cNvSpPr/>
            <p:nvPr/>
          </p:nvSpPr>
          <p:spPr>
            <a:xfrm>
              <a:off x="984775" y="1700475"/>
              <a:ext cx="53800" cy="28075"/>
            </a:xfrm>
            <a:custGeom>
              <a:avLst/>
              <a:gdLst/>
              <a:ahLst/>
              <a:cxnLst/>
              <a:rect l="l" t="t" r="r" b="b"/>
              <a:pathLst>
                <a:path w="2152" h="1123" extrusionOk="0">
                  <a:moveTo>
                    <a:pt x="1945" y="0"/>
                  </a:moveTo>
                  <a:cubicBezTo>
                    <a:pt x="1900" y="0"/>
                    <a:pt x="1859" y="11"/>
                    <a:pt x="1824" y="31"/>
                  </a:cubicBezTo>
                  <a:lnTo>
                    <a:pt x="0" y="1091"/>
                  </a:lnTo>
                  <a:cubicBezTo>
                    <a:pt x="35" y="1071"/>
                    <a:pt x="76" y="1060"/>
                    <a:pt x="121" y="1060"/>
                  </a:cubicBezTo>
                  <a:cubicBezTo>
                    <a:pt x="183" y="1060"/>
                    <a:pt x="253" y="1080"/>
                    <a:pt x="326" y="1123"/>
                  </a:cubicBezTo>
                  <a:lnTo>
                    <a:pt x="2151" y="63"/>
                  </a:lnTo>
                  <a:cubicBezTo>
                    <a:pt x="2077" y="20"/>
                    <a:pt x="2007" y="0"/>
                    <a:pt x="1945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4"/>
            <p:cNvSpPr/>
            <p:nvPr/>
          </p:nvSpPr>
          <p:spPr>
            <a:xfrm>
              <a:off x="992925" y="1702025"/>
              <a:ext cx="57125" cy="53775"/>
            </a:xfrm>
            <a:custGeom>
              <a:avLst/>
              <a:gdLst/>
              <a:ahLst/>
              <a:cxnLst/>
              <a:rect l="l" t="t" r="r" b="b"/>
              <a:pathLst>
                <a:path w="2285" h="2151" extrusionOk="0">
                  <a:moveTo>
                    <a:pt x="1825" y="1"/>
                  </a:moveTo>
                  <a:lnTo>
                    <a:pt x="0" y="1061"/>
                  </a:lnTo>
                  <a:cubicBezTo>
                    <a:pt x="255" y="1207"/>
                    <a:pt x="459" y="1563"/>
                    <a:pt x="459" y="1855"/>
                  </a:cubicBezTo>
                  <a:cubicBezTo>
                    <a:pt x="459" y="1998"/>
                    <a:pt x="408" y="2101"/>
                    <a:pt x="326" y="2149"/>
                  </a:cubicBezTo>
                  <a:lnTo>
                    <a:pt x="326" y="2149"/>
                  </a:lnTo>
                  <a:lnTo>
                    <a:pt x="2149" y="1090"/>
                  </a:lnTo>
                  <a:cubicBezTo>
                    <a:pt x="2232" y="1042"/>
                    <a:pt x="2283" y="941"/>
                    <a:pt x="2283" y="795"/>
                  </a:cubicBezTo>
                  <a:cubicBezTo>
                    <a:pt x="2284" y="503"/>
                    <a:pt x="2079" y="148"/>
                    <a:pt x="1825" y="1"/>
                  </a:cubicBezTo>
                  <a:close/>
                  <a:moveTo>
                    <a:pt x="326" y="2149"/>
                  </a:moveTo>
                  <a:lnTo>
                    <a:pt x="324" y="2150"/>
                  </a:lnTo>
                  <a:cubicBezTo>
                    <a:pt x="325" y="2150"/>
                    <a:pt x="325" y="2149"/>
                    <a:pt x="326" y="2149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4"/>
            <p:cNvSpPr/>
            <p:nvPr/>
          </p:nvSpPr>
          <p:spPr>
            <a:xfrm>
              <a:off x="981400" y="1726975"/>
              <a:ext cx="23050" cy="29575"/>
            </a:xfrm>
            <a:custGeom>
              <a:avLst/>
              <a:gdLst/>
              <a:ahLst/>
              <a:cxnLst/>
              <a:rect l="l" t="t" r="r" b="b"/>
              <a:pathLst>
                <a:path w="922" h="1183" extrusionOk="0">
                  <a:moveTo>
                    <a:pt x="256" y="0"/>
                  </a:moveTo>
                  <a:cubicBezTo>
                    <a:pt x="106" y="0"/>
                    <a:pt x="2" y="119"/>
                    <a:pt x="2" y="326"/>
                  </a:cubicBezTo>
                  <a:cubicBezTo>
                    <a:pt x="0" y="617"/>
                    <a:pt x="206" y="972"/>
                    <a:pt x="460" y="1120"/>
                  </a:cubicBezTo>
                  <a:cubicBezTo>
                    <a:pt x="533" y="1162"/>
                    <a:pt x="603" y="1182"/>
                    <a:pt x="665" y="1182"/>
                  </a:cubicBezTo>
                  <a:cubicBezTo>
                    <a:pt x="816" y="1182"/>
                    <a:pt x="920" y="1063"/>
                    <a:pt x="920" y="856"/>
                  </a:cubicBezTo>
                  <a:cubicBezTo>
                    <a:pt x="922" y="564"/>
                    <a:pt x="716" y="209"/>
                    <a:pt x="463" y="63"/>
                  </a:cubicBezTo>
                  <a:cubicBezTo>
                    <a:pt x="389" y="20"/>
                    <a:pt x="319" y="0"/>
                    <a:pt x="256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4"/>
            <p:cNvSpPr/>
            <p:nvPr/>
          </p:nvSpPr>
          <p:spPr>
            <a:xfrm>
              <a:off x="862025" y="1720100"/>
              <a:ext cx="147500" cy="109325"/>
            </a:xfrm>
            <a:custGeom>
              <a:avLst/>
              <a:gdLst/>
              <a:ahLst/>
              <a:cxnLst/>
              <a:rect l="l" t="t" r="r" b="b"/>
              <a:pathLst>
                <a:path w="5900" h="4373" extrusionOk="0">
                  <a:moveTo>
                    <a:pt x="4932" y="1"/>
                  </a:moveTo>
                  <a:cubicBezTo>
                    <a:pt x="4866" y="1"/>
                    <a:pt x="4806" y="16"/>
                    <a:pt x="4755" y="46"/>
                  </a:cubicBezTo>
                  <a:lnTo>
                    <a:pt x="197" y="2696"/>
                  </a:lnTo>
                  <a:lnTo>
                    <a:pt x="199" y="2696"/>
                  </a:lnTo>
                  <a:cubicBezTo>
                    <a:pt x="77" y="2765"/>
                    <a:pt x="2" y="2914"/>
                    <a:pt x="2" y="3125"/>
                  </a:cubicBezTo>
                  <a:cubicBezTo>
                    <a:pt x="1" y="3550"/>
                    <a:pt x="300" y="4066"/>
                    <a:pt x="669" y="4280"/>
                  </a:cubicBezTo>
                  <a:cubicBezTo>
                    <a:pt x="777" y="4342"/>
                    <a:pt x="880" y="4372"/>
                    <a:pt x="970" y="4372"/>
                  </a:cubicBezTo>
                  <a:cubicBezTo>
                    <a:pt x="1036" y="4372"/>
                    <a:pt x="1096" y="4356"/>
                    <a:pt x="1147" y="4326"/>
                  </a:cubicBezTo>
                  <a:lnTo>
                    <a:pt x="1147" y="4326"/>
                  </a:lnTo>
                  <a:cubicBezTo>
                    <a:pt x="1146" y="4326"/>
                    <a:pt x="1146" y="4327"/>
                    <a:pt x="1145" y="4328"/>
                  </a:cubicBezTo>
                  <a:lnTo>
                    <a:pt x="5703" y="1677"/>
                  </a:lnTo>
                  <a:cubicBezTo>
                    <a:pt x="5823" y="1608"/>
                    <a:pt x="5898" y="1459"/>
                    <a:pt x="5898" y="1249"/>
                  </a:cubicBezTo>
                  <a:cubicBezTo>
                    <a:pt x="5900" y="822"/>
                    <a:pt x="5602" y="306"/>
                    <a:pt x="5231" y="92"/>
                  </a:cubicBezTo>
                  <a:cubicBezTo>
                    <a:pt x="5124" y="30"/>
                    <a:pt x="5022" y="1"/>
                    <a:pt x="4932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4"/>
            <p:cNvSpPr/>
            <p:nvPr/>
          </p:nvSpPr>
          <p:spPr>
            <a:xfrm>
              <a:off x="866950" y="1720100"/>
              <a:ext cx="125875" cy="68525"/>
            </a:xfrm>
            <a:custGeom>
              <a:avLst/>
              <a:gdLst/>
              <a:ahLst/>
              <a:cxnLst/>
              <a:rect l="l" t="t" r="r" b="b"/>
              <a:pathLst>
                <a:path w="5035" h="2741" extrusionOk="0">
                  <a:moveTo>
                    <a:pt x="1" y="2694"/>
                  </a:moveTo>
                  <a:cubicBezTo>
                    <a:pt x="0" y="2694"/>
                    <a:pt x="0" y="2694"/>
                    <a:pt x="0" y="2694"/>
                  </a:cubicBezTo>
                  <a:lnTo>
                    <a:pt x="1" y="2694"/>
                  </a:lnTo>
                  <a:close/>
                  <a:moveTo>
                    <a:pt x="4735" y="1"/>
                  </a:moveTo>
                  <a:cubicBezTo>
                    <a:pt x="4669" y="1"/>
                    <a:pt x="4609" y="16"/>
                    <a:pt x="4558" y="46"/>
                  </a:cubicBezTo>
                  <a:lnTo>
                    <a:pt x="1" y="2694"/>
                  </a:lnTo>
                  <a:lnTo>
                    <a:pt x="1" y="2694"/>
                  </a:lnTo>
                  <a:cubicBezTo>
                    <a:pt x="52" y="2665"/>
                    <a:pt x="111" y="2649"/>
                    <a:pt x="177" y="2649"/>
                  </a:cubicBezTo>
                  <a:cubicBezTo>
                    <a:pt x="268" y="2649"/>
                    <a:pt x="370" y="2678"/>
                    <a:pt x="476" y="2741"/>
                  </a:cubicBezTo>
                  <a:lnTo>
                    <a:pt x="5034" y="92"/>
                  </a:lnTo>
                  <a:cubicBezTo>
                    <a:pt x="4927" y="30"/>
                    <a:pt x="4825" y="1"/>
                    <a:pt x="4735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4"/>
            <p:cNvSpPr/>
            <p:nvPr/>
          </p:nvSpPr>
          <p:spPr>
            <a:xfrm>
              <a:off x="878850" y="1722400"/>
              <a:ext cx="130675" cy="105825"/>
            </a:xfrm>
            <a:custGeom>
              <a:avLst/>
              <a:gdLst/>
              <a:ahLst/>
              <a:cxnLst/>
              <a:rect l="l" t="t" r="r" b="b"/>
              <a:pathLst>
                <a:path w="5227" h="4233" extrusionOk="0">
                  <a:moveTo>
                    <a:pt x="4558" y="0"/>
                  </a:moveTo>
                  <a:lnTo>
                    <a:pt x="0" y="2649"/>
                  </a:lnTo>
                  <a:cubicBezTo>
                    <a:pt x="371" y="2862"/>
                    <a:pt x="669" y="3380"/>
                    <a:pt x="667" y="3804"/>
                  </a:cubicBezTo>
                  <a:cubicBezTo>
                    <a:pt x="667" y="4013"/>
                    <a:pt x="593" y="4162"/>
                    <a:pt x="474" y="4231"/>
                  </a:cubicBezTo>
                  <a:lnTo>
                    <a:pt x="474" y="4231"/>
                  </a:lnTo>
                  <a:lnTo>
                    <a:pt x="5030" y="1584"/>
                  </a:lnTo>
                  <a:cubicBezTo>
                    <a:pt x="5150" y="1515"/>
                    <a:pt x="5225" y="1366"/>
                    <a:pt x="5225" y="1155"/>
                  </a:cubicBezTo>
                  <a:cubicBezTo>
                    <a:pt x="5227" y="730"/>
                    <a:pt x="4929" y="214"/>
                    <a:pt x="4558" y="0"/>
                  </a:cubicBezTo>
                  <a:close/>
                  <a:moveTo>
                    <a:pt x="474" y="4231"/>
                  </a:moveTo>
                  <a:lnTo>
                    <a:pt x="472" y="4232"/>
                  </a:lnTo>
                  <a:cubicBezTo>
                    <a:pt x="473" y="4232"/>
                    <a:pt x="473" y="4232"/>
                    <a:pt x="474" y="4231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4"/>
            <p:cNvSpPr/>
            <p:nvPr/>
          </p:nvSpPr>
          <p:spPr>
            <a:xfrm>
              <a:off x="862025" y="1786300"/>
              <a:ext cx="33550" cy="43075"/>
            </a:xfrm>
            <a:custGeom>
              <a:avLst/>
              <a:gdLst/>
              <a:ahLst/>
              <a:cxnLst/>
              <a:rect l="l" t="t" r="r" b="b"/>
              <a:pathLst>
                <a:path w="1342" h="1723" extrusionOk="0">
                  <a:moveTo>
                    <a:pt x="372" y="1"/>
                  </a:moveTo>
                  <a:cubicBezTo>
                    <a:pt x="153" y="1"/>
                    <a:pt x="2" y="174"/>
                    <a:pt x="2" y="475"/>
                  </a:cubicBezTo>
                  <a:cubicBezTo>
                    <a:pt x="1" y="901"/>
                    <a:pt x="299" y="1418"/>
                    <a:pt x="669" y="1630"/>
                  </a:cubicBezTo>
                  <a:cubicBezTo>
                    <a:pt x="777" y="1693"/>
                    <a:pt x="879" y="1722"/>
                    <a:pt x="970" y="1722"/>
                  </a:cubicBezTo>
                  <a:cubicBezTo>
                    <a:pt x="1189" y="1722"/>
                    <a:pt x="1339" y="1549"/>
                    <a:pt x="1340" y="1248"/>
                  </a:cubicBezTo>
                  <a:cubicBezTo>
                    <a:pt x="1342" y="824"/>
                    <a:pt x="1044" y="306"/>
                    <a:pt x="673" y="93"/>
                  </a:cubicBezTo>
                  <a:cubicBezTo>
                    <a:pt x="565" y="30"/>
                    <a:pt x="463" y="1"/>
                    <a:pt x="372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4"/>
            <p:cNvSpPr/>
            <p:nvPr/>
          </p:nvSpPr>
          <p:spPr>
            <a:xfrm>
              <a:off x="987525" y="1587900"/>
              <a:ext cx="253125" cy="133475"/>
            </a:xfrm>
            <a:custGeom>
              <a:avLst/>
              <a:gdLst/>
              <a:ahLst/>
              <a:cxnLst/>
              <a:rect l="l" t="t" r="r" b="b"/>
              <a:pathLst>
                <a:path w="10125" h="5339" extrusionOk="0">
                  <a:moveTo>
                    <a:pt x="5051" y="687"/>
                  </a:moveTo>
                  <a:cubicBezTo>
                    <a:pt x="5928" y="687"/>
                    <a:pt x="6806" y="881"/>
                    <a:pt x="7476" y="1268"/>
                  </a:cubicBezTo>
                  <a:cubicBezTo>
                    <a:pt x="8816" y="2042"/>
                    <a:pt x="8824" y="3297"/>
                    <a:pt x="7492" y="4071"/>
                  </a:cubicBezTo>
                  <a:cubicBezTo>
                    <a:pt x="6826" y="4458"/>
                    <a:pt x="5951" y="4652"/>
                    <a:pt x="5075" y="4652"/>
                  </a:cubicBezTo>
                  <a:cubicBezTo>
                    <a:pt x="4199" y="4652"/>
                    <a:pt x="3322" y="4458"/>
                    <a:pt x="2651" y="4071"/>
                  </a:cubicBezTo>
                  <a:cubicBezTo>
                    <a:pt x="1310" y="3298"/>
                    <a:pt x="1302" y="2042"/>
                    <a:pt x="2634" y="1268"/>
                  </a:cubicBezTo>
                  <a:cubicBezTo>
                    <a:pt x="3301" y="881"/>
                    <a:pt x="4175" y="687"/>
                    <a:pt x="5051" y="687"/>
                  </a:cubicBezTo>
                  <a:close/>
                  <a:moveTo>
                    <a:pt x="5048" y="1"/>
                  </a:moveTo>
                  <a:cubicBezTo>
                    <a:pt x="3869" y="1"/>
                    <a:pt x="2691" y="261"/>
                    <a:pt x="1794" y="782"/>
                  </a:cubicBezTo>
                  <a:cubicBezTo>
                    <a:pt x="1" y="1825"/>
                    <a:pt x="10" y="3515"/>
                    <a:pt x="1815" y="4557"/>
                  </a:cubicBezTo>
                  <a:cubicBezTo>
                    <a:pt x="2718" y="5078"/>
                    <a:pt x="3899" y="5338"/>
                    <a:pt x="5079" y="5338"/>
                  </a:cubicBezTo>
                  <a:cubicBezTo>
                    <a:pt x="6258" y="5338"/>
                    <a:pt x="7435" y="5078"/>
                    <a:pt x="8332" y="4557"/>
                  </a:cubicBezTo>
                  <a:cubicBezTo>
                    <a:pt x="10125" y="3515"/>
                    <a:pt x="10116" y="1825"/>
                    <a:pt x="8311" y="782"/>
                  </a:cubicBezTo>
                  <a:cubicBezTo>
                    <a:pt x="7408" y="261"/>
                    <a:pt x="6227" y="1"/>
                    <a:pt x="5048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5" name="Google Shape;2945;p54"/>
          <p:cNvGrpSpPr/>
          <p:nvPr/>
        </p:nvGrpSpPr>
        <p:grpSpPr>
          <a:xfrm>
            <a:off x="1000775" y="1603500"/>
            <a:ext cx="370450" cy="225875"/>
            <a:chOff x="238125" y="1603500"/>
            <a:chExt cx="370450" cy="225875"/>
          </a:xfrm>
        </p:grpSpPr>
        <p:sp>
          <p:nvSpPr>
            <p:cNvPr id="2946" name="Google Shape;2946;p54"/>
            <p:cNvSpPr/>
            <p:nvPr/>
          </p:nvSpPr>
          <p:spPr>
            <a:xfrm>
              <a:off x="355825" y="1603500"/>
              <a:ext cx="249550" cy="157500"/>
            </a:xfrm>
            <a:custGeom>
              <a:avLst/>
              <a:gdLst/>
              <a:ahLst/>
              <a:cxnLst/>
              <a:rect l="l" t="t" r="r" b="b"/>
              <a:pathLst>
                <a:path w="9982" h="6300" extrusionOk="0">
                  <a:moveTo>
                    <a:pt x="8688" y="931"/>
                  </a:moveTo>
                  <a:cubicBezTo>
                    <a:pt x="8815" y="931"/>
                    <a:pt x="8942" y="955"/>
                    <a:pt x="9046" y="1005"/>
                  </a:cubicBezTo>
                  <a:cubicBezTo>
                    <a:pt x="8943" y="1052"/>
                    <a:pt x="8817" y="1076"/>
                    <a:pt x="8691" y="1076"/>
                  </a:cubicBezTo>
                  <a:cubicBezTo>
                    <a:pt x="8564" y="1076"/>
                    <a:pt x="8437" y="1052"/>
                    <a:pt x="8333" y="1003"/>
                  </a:cubicBezTo>
                  <a:cubicBezTo>
                    <a:pt x="8437" y="955"/>
                    <a:pt x="8562" y="931"/>
                    <a:pt x="8688" y="931"/>
                  </a:cubicBezTo>
                  <a:close/>
                  <a:moveTo>
                    <a:pt x="8746" y="1"/>
                  </a:moveTo>
                  <a:cubicBezTo>
                    <a:pt x="8421" y="1"/>
                    <a:pt x="8097" y="75"/>
                    <a:pt x="7856" y="223"/>
                  </a:cubicBezTo>
                  <a:lnTo>
                    <a:pt x="4122" y="2505"/>
                  </a:lnTo>
                  <a:cubicBezTo>
                    <a:pt x="3993" y="2584"/>
                    <a:pt x="3820" y="2624"/>
                    <a:pt x="3647" y="2624"/>
                  </a:cubicBezTo>
                  <a:cubicBezTo>
                    <a:pt x="3479" y="2624"/>
                    <a:pt x="3311" y="2587"/>
                    <a:pt x="3182" y="2513"/>
                  </a:cubicBezTo>
                  <a:lnTo>
                    <a:pt x="2437" y="2083"/>
                  </a:lnTo>
                  <a:cubicBezTo>
                    <a:pt x="2249" y="1974"/>
                    <a:pt x="2003" y="1919"/>
                    <a:pt x="1758" y="1919"/>
                  </a:cubicBezTo>
                  <a:cubicBezTo>
                    <a:pt x="1512" y="1919"/>
                    <a:pt x="1267" y="1974"/>
                    <a:pt x="1081" y="2083"/>
                  </a:cubicBezTo>
                  <a:lnTo>
                    <a:pt x="1" y="2710"/>
                  </a:lnTo>
                  <a:lnTo>
                    <a:pt x="5333" y="5788"/>
                  </a:lnTo>
                  <a:lnTo>
                    <a:pt x="5331" y="6300"/>
                  </a:lnTo>
                  <a:lnTo>
                    <a:pt x="6411" y="5672"/>
                  </a:lnTo>
                  <a:cubicBezTo>
                    <a:pt x="6596" y="5564"/>
                    <a:pt x="6689" y="5421"/>
                    <a:pt x="6689" y="5281"/>
                  </a:cubicBezTo>
                  <a:lnTo>
                    <a:pt x="6691" y="4770"/>
                  </a:lnTo>
                  <a:lnTo>
                    <a:pt x="6691" y="4782"/>
                  </a:lnTo>
                  <a:cubicBezTo>
                    <a:pt x="6697" y="4636"/>
                    <a:pt x="6602" y="4487"/>
                    <a:pt x="6408" y="4375"/>
                  </a:cubicBezTo>
                  <a:lnTo>
                    <a:pt x="5662" y="3945"/>
                  </a:lnTo>
                  <a:cubicBezTo>
                    <a:pt x="5653" y="3940"/>
                    <a:pt x="5646" y="3936"/>
                    <a:pt x="5639" y="3930"/>
                  </a:cubicBezTo>
                  <a:cubicBezTo>
                    <a:pt x="5648" y="3923"/>
                    <a:pt x="5657" y="3917"/>
                    <a:pt x="5669" y="3911"/>
                  </a:cubicBezTo>
                  <a:lnTo>
                    <a:pt x="9598" y="1740"/>
                  </a:lnTo>
                  <a:cubicBezTo>
                    <a:pt x="9851" y="1602"/>
                    <a:pt x="9977" y="1415"/>
                    <a:pt x="9979" y="1227"/>
                  </a:cubicBezTo>
                  <a:lnTo>
                    <a:pt x="9980" y="717"/>
                  </a:lnTo>
                  <a:cubicBezTo>
                    <a:pt x="9980" y="717"/>
                    <a:pt x="9980" y="719"/>
                    <a:pt x="9980" y="720"/>
                  </a:cubicBezTo>
                  <a:cubicBezTo>
                    <a:pt x="9982" y="536"/>
                    <a:pt x="9862" y="350"/>
                    <a:pt x="9618" y="210"/>
                  </a:cubicBezTo>
                  <a:cubicBezTo>
                    <a:pt x="9376" y="70"/>
                    <a:pt x="9060" y="1"/>
                    <a:pt x="8746" y="1"/>
                  </a:cubicBezTo>
                  <a:close/>
                </a:path>
              </a:pathLst>
            </a:custGeom>
            <a:solidFill>
              <a:srgbClr val="EA5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4"/>
            <p:cNvSpPr/>
            <p:nvPr/>
          </p:nvSpPr>
          <p:spPr>
            <a:xfrm>
              <a:off x="315850" y="1671225"/>
              <a:ext cx="173300" cy="112975"/>
            </a:xfrm>
            <a:custGeom>
              <a:avLst/>
              <a:gdLst/>
              <a:ahLst/>
              <a:cxnLst/>
              <a:rect l="l" t="t" r="r" b="b"/>
              <a:pathLst>
                <a:path w="6932" h="4519" extrusionOk="0">
                  <a:moveTo>
                    <a:pt x="1600" y="1"/>
                  </a:moveTo>
                  <a:lnTo>
                    <a:pt x="0" y="930"/>
                  </a:lnTo>
                  <a:lnTo>
                    <a:pt x="37" y="952"/>
                  </a:lnTo>
                  <a:lnTo>
                    <a:pt x="5331" y="4519"/>
                  </a:lnTo>
                  <a:lnTo>
                    <a:pt x="6930" y="3589"/>
                  </a:lnTo>
                  <a:lnTo>
                    <a:pt x="6932" y="3079"/>
                  </a:lnTo>
                  <a:lnTo>
                    <a:pt x="1600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4"/>
            <p:cNvSpPr/>
            <p:nvPr/>
          </p:nvSpPr>
          <p:spPr>
            <a:xfrm>
              <a:off x="238125" y="1695000"/>
              <a:ext cx="210125" cy="134375"/>
            </a:xfrm>
            <a:custGeom>
              <a:avLst/>
              <a:gdLst/>
              <a:ahLst/>
              <a:cxnLst/>
              <a:rect l="l" t="t" r="r" b="b"/>
              <a:pathLst>
                <a:path w="8405" h="5375" extrusionOk="0">
                  <a:moveTo>
                    <a:pt x="3146" y="1"/>
                  </a:moveTo>
                  <a:lnTo>
                    <a:pt x="2" y="1827"/>
                  </a:lnTo>
                  <a:lnTo>
                    <a:pt x="0" y="2337"/>
                  </a:lnTo>
                  <a:lnTo>
                    <a:pt x="5260" y="5375"/>
                  </a:lnTo>
                  <a:lnTo>
                    <a:pt x="8403" y="3548"/>
                  </a:lnTo>
                  <a:lnTo>
                    <a:pt x="8405" y="3036"/>
                  </a:lnTo>
                  <a:lnTo>
                    <a:pt x="3146" y="1"/>
                  </a:lnTo>
                  <a:close/>
                </a:path>
              </a:pathLst>
            </a:custGeom>
            <a:solidFill>
              <a:srgbClr val="FBD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4"/>
            <p:cNvSpPr/>
            <p:nvPr/>
          </p:nvSpPr>
          <p:spPr>
            <a:xfrm>
              <a:off x="238150" y="1695000"/>
              <a:ext cx="210100" cy="121575"/>
            </a:xfrm>
            <a:custGeom>
              <a:avLst/>
              <a:gdLst/>
              <a:ahLst/>
              <a:cxnLst/>
              <a:rect l="l" t="t" r="r" b="b"/>
              <a:pathLst>
                <a:path w="8404" h="4863" extrusionOk="0">
                  <a:moveTo>
                    <a:pt x="3145" y="1"/>
                  </a:moveTo>
                  <a:lnTo>
                    <a:pt x="1" y="1827"/>
                  </a:lnTo>
                  <a:lnTo>
                    <a:pt x="5259" y="4863"/>
                  </a:lnTo>
                  <a:lnTo>
                    <a:pt x="8404" y="3036"/>
                  </a:lnTo>
                  <a:lnTo>
                    <a:pt x="3145" y="1"/>
                  </a:lnTo>
                  <a:close/>
                </a:path>
              </a:pathLst>
            </a:custGeom>
            <a:solidFill>
              <a:srgbClr val="FBD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4"/>
            <p:cNvSpPr/>
            <p:nvPr/>
          </p:nvSpPr>
          <p:spPr>
            <a:xfrm>
              <a:off x="558875" y="1614000"/>
              <a:ext cx="28425" cy="21000"/>
            </a:xfrm>
            <a:custGeom>
              <a:avLst/>
              <a:gdLst/>
              <a:ahLst/>
              <a:cxnLst/>
              <a:rect l="l" t="t" r="r" b="b"/>
              <a:pathLst>
                <a:path w="1137" h="840" extrusionOk="0">
                  <a:moveTo>
                    <a:pt x="1" y="835"/>
                  </a:moveTo>
                  <a:cubicBezTo>
                    <a:pt x="1" y="836"/>
                    <a:pt x="1" y="836"/>
                    <a:pt x="1" y="836"/>
                  </a:cubicBezTo>
                  <a:lnTo>
                    <a:pt x="1" y="835"/>
                  </a:lnTo>
                  <a:close/>
                  <a:moveTo>
                    <a:pt x="567" y="0"/>
                  </a:moveTo>
                  <a:cubicBezTo>
                    <a:pt x="422" y="0"/>
                    <a:pt x="277" y="32"/>
                    <a:pt x="167" y="96"/>
                  </a:cubicBezTo>
                  <a:cubicBezTo>
                    <a:pt x="58" y="159"/>
                    <a:pt x="2" y="243"/>
                    <a:pt x="2" y="326"/>
                  </a:cubicBezTo>
                  <a:lnTo>
                    <a:pt x="1" y="835"/>
                  </a:lnTo>
                  <a:lnTo>
                    <a:pt x="1" y="835"/>
                  </a:lnTo>
                  <a:cubicBezTo>
                    <a:pt x="1" y="753"/>
                    <a:pt x="55" y="670"/>
                    <a:pt x="165" y="606"/>
                  </a:cubicBezTo>
                  <a:cubicBezTo>
                    <a:pt x="276" y="542"/>
                    <a:pt x="421" y="510"/>
                    <a:pt x="566" y="510"/>
                  </a:cubicBezTo>
                  <a:cubicBezTo>
                    <a:pt x="711" y="510"/>
                    <a:pt x="856" y="542"/>
                    <a:pt x="967" y="606"/>
                  </a:cubicBezTo>
                  <a:cubicBezTo>
                    <a:pt x="1079" y="671"/>
                    <a:pt x="1135" y="755"/>
                    <a:pt x="1135" y="840"/>
                  </a:cubicBezTo>
                  <a:lnTo>
                    <a:pt x="1136" y="330"/>
                  </a:lnTo>
                  <a:cubicBezTo>
                    <a:pt x="1136" y="245"/>
                    <a:pt x="1081" y="161"/>
                    <a:pt x="969" y="96"/>
                  </a:cubicBezTo>
                  <a:cubicBezTo>
                    <a:pt x="857" y="32"/>
                    <a:pt x="712" y="0"/>
                    <a:pt x="567" y="0"/>
                  </a:cubicBezTo>
                  <a:close/>
                </a:path>
              </a:pathLst>
            </a:custGeom>
            <a:solidFill>
              <a:srgbClr val="E425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4"/>
            <p:cNvSpPr/>
            <p:nvPr/>
          </p:nvSpPr>
          <p:spPr>
            <a:xfrm>
              <a:off x="595800" y="1621425"/>
              <a:ext cx="9550" cy="25600"/>
            </a:xfrm>
            <a:custGeom>
              <a:avLst/>
              <a:gdLst/>
              <a:ahLst/>
              <a:cxnLst/>
              <a:rect l="l" t="t" r="r" b="b"/>
              <a:pathLst>
                <a:path w="382" h="1024" extrusionOk="0">
                  <a:moveTo>
                    <a:pt x="381" y="0"/>
                  </a:moveTo>
                  <a:lnTo>
                    <a:pt x="381" y="3"/>
                  </a:lnTo>
                  <a:lnTo>
                    <a:pt x="381" y="3"/>
                  </a:lnTo>
                  <a:cubicBezTo>
                    <a:pt x="381" y="2"/>
                    <a:pt x="381" y="1"/>
                    <a:pt x="381" y="0"/>
                  </a:cubicBezTo>
                  <a:close/>
                  <a:moveTo>
                    <a:pt x="381" y="3"/>
                  </a:moveTo>
                  <a:cubicBezTo>
                    <a:pt x="380" y="189"/>
                    <a:pt x="253" y="374"/>
                    <a:pt x="2" y="513"/>
                  </a:cubicBezTo>
                  <a:lnTo>
                    <a:pt x="0" y="1023"/>
                  </a:lnTo>
                  <a:cubicBezTo>
                    <a:pt x="252" y="885"/>
                    <a:pt x="380" y="698"/>
                    <a:pt x="380" y="510"/>
                  </a:cubicBezTo>
                  <a:lnTo>
                    <a:pt x="381" y="3"/>
                  </a:ln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4"/>
            <p:cNvSpPr/>
            <p:nvPr/>
          </p:nvSpPr>
          <p:spPr>
            <a:xfrm>
              <a:off x="497550" y="1634250"/>
              <a:ext cx="98300" cy="67050"/>
            </a:xfrm>
            <a:custGeom>
              <a:avLst/>
              <a:gdLst/>
              <a:ahLst/>
              <a:cxnLst/>
              <a:rect l="l" t="t" r="r" b="b"/>
              <a:pathLst>
                <a:path w="3932" h="2682" extrusionOk="0">
                  <a:moveTo>
                    <a:pt x="3932" y="0"/>
                  </a:moveTo>
                  <a:lnTo>
                    <a:pt x="2" y="2170"/>
                  </a:lnTo>
                  <a:lnTo>
                    <a:pt x="0" y="2681"/>
                  </a:lnTo>
                  <a:lnTo>
                    <a:pt x="3930" y="512"/>
                  </a:lnTo>
                  <a:lnTo>
                    <a:pt x="3932" y="0"/>
                  </a:lnTo>
                  <a:close/>
                </a:path>
              </a:pathLst>
            </a:custGeom>
            <a:solidFill>
              <a:srgbClr val="E425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4"/>
            <p:cNvSpPr/>
            <p:nvPr/>
          </p:nvSpPr>
          <p:spPr>
            <a:xfrm>
              <a:off x="492475" y="1688475"/>
              <a:ext cx="5125" cy="19650"/>
            </a:xfrm>
            <a:custGeom>
              <a:avLst/>
              <a:gdLst/>
              <a:ahLst/>
              <a:cxnLst/>
              <a:rect l="l" t="t" r="r" b="b"/>
              <a:pathLst>
                <a:path w="205" h="786" extrusionOk="0">
                  <a:moveTo>
                    <a:pt x="205" y="1"/>
                  </a:moveTo>
                  <a:lnTo>
                    <a:pt x="205" y="1"/>
                  </a:lnTo>
                  <a:cubicBezTo>
                    <a:pt x="71" y="76"/>
                    <a:pt x="2" y="174"/>
                    <a:pt x="2" y="274"/>
                  </a:cubicBezTo>
                  <a:lnTo>
                    <a:pt x="1" y="786"/>
                  </a:lnTo>
                  <a:cubicBezTo>
                    <a:pt x="2" y="686"/>
                    <a:pt x="70" y="586"/>
                    <a:pt x="203" y="512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4"/>
            <p:cNvSpPr/>
            <p:nvPr/>
          </p:nvSpPr>
          <p:spPr>
            <a:xfrm>
              <a:off x="516100" y="1722775"/>
              <a:ext cx="7025" cy="22525"/>
            </a:xfrm>
            <a:custGeom>
              <a:avLst/>
              <a:gdLst/>
              <a:ahLst/>
              <a:cxnLst/>
              <a:rect l="l" t="t" r="r" b="b"/>
              <a:pathLst>
                <a:path w="281" h="901" extrusionOk="0">
                  <a:moveTo>
                    <a:pt x="280" y="0"/>
                  </a:moveTo>
                  <a:lnTo>
                    <a:pt x="280" y="2"/>
                  </a:lnTo>
                  <a:lnTo>
                    <a:pt x="280" y="2"/>
                  </a:lnTo>
                  <a:cubicBezTo>
                    <a:pt x="280" y="2"/>
                    <a:pt x="280" y="1"/>
                    <a:pt x="280" y="0"/>
                  </a:cubicBezTo>
                  <a:close/>
                  <a:moveTo>
                    <a:pt x="280" y="2"/>
                  </a:moveTo>
                  <a:cubicBezTo>
                    <a:pt x="279" y="142"/>
                    <a:pt x="187" y="282"/>
                    <a:pt x="2" y="389"/>
                  </a:cubicBezTo>
                  <a:lnTo>
                    <a:pt x="0" y="901"/>
                  </a:lnTo>
                  <a:cubicBezTo>
                    <a:pt x="186" y="793"/>
                    <a:pt x="278" y="652"/>
                    <a:pt x="278" y="510"/>
                  </a:cubicBezTo>
                  <a:lnTo>
                    <a:pt x="280" y="2"/>
                  </a:ln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4"/>
            <p:cNvSpPr/>
            <p:nvPr/>
          </p:nvSpPr>
          <p:spPr>
            <a:xfrm>
              <a:off x="489100" y="1732500"/>
              <a:ext cx="27050" cy="28475"/>
            </a:xfrm>
            <a:custGeom>
              <a:avLst/>
              <a:gdLst/>
              <a:ahLst/>
              <a:cxnLst/>
              <a:rect l="l" t="t" r="r" b="b"/>
              <a:pathLst>
                <a:path w="1082" h="1139" extrusionOk="0">
                  <a:moveTo>
                    <a:pt x="1082" y="0"/>
                  </a:moveTo>
                  <a:lnTo>
                    <a:pt x="2" y="628"/>
                  </a:lnTo>
                  <a:lnTo>
                    <a:pt x="0" y="1138"/>
                  </a:lnTo>
                  <a:lnTo>
                    <a:pt x="1080" y="512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E425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4"/>
            <p:cNvSpPr/>
            <p:nvPr/>
          </p:nvSpPr>
          <p:spPr>
            <a:xfrm>
              <a:off x="355825" y="1603500"/>
              <a:ext cx="252750" cy="144725"/>
            </a:xfrm>
            <a:custGeom>
              <a:avLst/>
              <a:gdLst/>
              <a:ahLst/>
              <a:cxnLst/>
              <a:rect l="l" t="t" r="r" b="b"/>
              <a:pathLst>
                <a:path w="10110" h="5789" extrusionOk="0">
                  <a:moveTo>
                    <a:pt x="8688" y="419"/>
                  </a:moveTo>
                  <a:cubicBezTo>
                    <a:pt x="8833" y="419"/>
                    <a:pt x="8978" y="451"/>
                    <a:pt x="9089" y="516"/>
                  </a:cubicBezTo>
                  <a:cubicBezTo>
                    <a:pt x="9312" y="644"/>
                    <a:pt x="9312" y="852"/>
                    <a:pt x="9092" y="980"/>
                  </a:cubicBezTo>
                  <a:cubicBezTo>
                    <a:pt x="8982" y="1044"/>
                    <a:pt x="8837" y="1077"/>
                    <a:pt x="8692" y="1077"/>
                  </a:cubicBezTo>
                  <a:cubicBezTo>
                    <a:pt x="8547" y="1077"/>
                    <a:pt x="8402" y="1044"/>
                    <a:pt x="8290" y="980"/>
                  </a:cubicBezTo>
                  <a:cubicBezTo>
                    <a:pt x="8068" y="852"/>
                    <a:pt x="8066" y="644"/>
                    <a:pt x="8287" y="516"/>
                  </a:cubicBezTo>
                  <a:cubicBezTo>
                    <a:pt x="8398" y="451"/>
                    <a:pt x="8543" y="419"/>
                    <a:pt x="8688" y="419"/>
                  </a:cubicBezTo>
                  <a:close/>
                  <a:moveTo>
                    <a:pt x="8746" y="1"/>
                  </a:moveTo>
                  <a:cubicBezTo>
                    <a:pt x="8421" y="1"/>
                    <a:pt x="8097" y="75"/>
                    <a:pt x="7856" y="223"/>
                  </a:cubicBezTo>
                  <a:lnTo>
                    <a:pt x="4122" y="2505"/>
                  </a:lnTo>
                  <a:cubicBezTo>
                    <a:pt x="3993" y="2584"/>
                    <a:pt x="3820" y="2624"/>
                    <a:pt x="3647" y="2624"/>
                  </a:cubicBezTo>
                  <a:cubicBezTo>
                    <a:pt x="3479" y="2624"/>
                    <a:pt x="3311" y="2587"/>
                    <a:pt x="3182" y="2513"/>
                  </a:cubicBezTo>
                  <a:lnTo>
                    <a:pt x="2437" y="2083"/>
                  </a:lnTo>
                  <a:cubicBezTo>
                    <a:pt x="2249" y="1974"/>
                    <a:pt x="2003" y="1919"/>
                    <a:pt x="1758" y="1919"/>
                  </a:cubicBezTo>
                  <a:cubicBezTo>
                    <a:pt x="1512" y="1919"/>
                    <a:pt x="1267" y="1974"/>
                    <a:pt x="1081" y="2083"/>
                  </a:cubicBezTo>
                  <a:lnTo>
                    <a:pt x="1" y="2710"/>
                  </a:lnTo>
                  <a:lnTo>
                    <a:pt x="5333" y="5788"/>
                  </a:lnTo>
                  <a:lnTo>
                    <a:pt x="6413" y="5160"/>
                  </a:lnTo>
                  <a:cubicBezTo>
                    <a:pt x="6786" y="4943"/>
                    <a:pt x="6785" y="4592"/>
                    <a:pt x="6408" y="4375"/>
                  </a:cubicBezTo>
                  <a:lnTo>
                    <a:pt x="5663" y="3945"/>
                  </a:lnTo>
                  <a:cubicBezTo>
                    <a:pt x="5401" y="3794"/>
                    <a:pt x="5405" y="3549"/>
                    <a:pt x="5672" y="3401"/>
                  </a:cubicBezTo>
                  <a:lnTo>
                    <a:pt x="9601" y="1230"/>
                  </a:lnTo>
                  <a:cubicBezTo>
                    <a:pt x="10102" y="954"/>
                    <a:pt x="10109" y="493"/>
                    <a:pt x="9618" y="210"/>
                  </a:cubicBezTo>
                  <a:cubicBezTo>
                    <a:pt x="9376" y="70"/>
                    <a:pt x="9061" y="1"/>
                    <a:pt x="8746" y="1"/>
                  </a:cubicBezTo>
                  <a:close/>
                </a:path>
              </a:pathLst>
            </a:custGeom>
            <a:solidFill>
              <a:srgbClr val="EA5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4"/>
            <p:cNvSpPr/>
            <p:nvPr/>
          </p:nvSpPr>
          <p:spPr>
            <a:xfrm>
              <a:off x="448200" y="1770900"/>
              <a:ext cx="975" cy="13300"/>
            </a:xfrm>
            <a:custGeom>
              <a:avLst/>
              <a:gdLst/>
              <a:ahLst/>
              <a:cxnLst/>
              <a:rect l="l" t="t" r="r" b="b"/>
              <a:pathLst>
                <a:path w="39" h="532" extrusionOk="0">
                  <a:moveTo>
                    <a:pt x="2" y="0"/>
                  </a:moveTo>
                  <a:lnTo>
                    <a:pt x="0" y="512"/>
                  </a:lnTo>
                  <a:lnTo>
                    <a:pt x="37" y="532"/>
                  </a:lnTo>
                  <a:lnTo>
                    <a:pt x="39" y="2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4"/>
            <p:cNvSpPr/>
            <p:nvPr/>
          </p:nvSpPr>
          <p:spPr>
            <a:xfrm>
              <a:off x="449125" y="1748200"/>
              <a:ext cx="40025" cy="36000"/>
            </a:xfrm>
            <a:custGeom>
              <a:avLst/>
              <a:gdLst/>
              <a:ahLst/>
              <a:cxnLst/>
              <a:rect l="l" t="t" r="r" b="b"/>
              <a:pathLst>
                <a:path w="1601" h="1440" extrusionOk="0">
                  <a:moveTo>
                    <a:pt x="1601" y="0"/>
                  </a:moveTo>
                  <a:lnTo>
                    <a:pt x="2" y="930"/>
                  </a:lnTo>
                  <a:lnTo>
                    <a:pt x="0" y="1440"/>
                  </a:lnTo>
                  <a:lnTo>
                    <a:pt x="1599" y="510"/>
                  </a:lnTo>
                  <a:lnTo>
                    <a:pt x="1601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4"/>
            <p:cNvSpPr/>
            <p:nvPr/>
          </p:nvSpPr>
          <p:spPr>
            <a:xfrm>
              <a:off x="315850" y="1671225"/>
              <a:ext cx="173300" cy="100225"/>
            </a:xfrm>
            <a:custGeom>
              <a:avLst/>
              <a:gdLst/>
              <a:ahLst/>
              <a:cxnLst/>
              <a:rect l="l" t="t" r="r" b="b"/>
              <a:pathLst>
                <a:path w="6932" h="4009" extrusionOk="0">
                  <a:moveTo>
                    <a:pt x="1600" y="1"/>
                  </a:moveTo>
                  <a:lnTo>
                    <a:pt x="0" y="930"/>
                  </a:lnTo>
                  <a:lnTo>
                    <a:pt x="37" y="952"/>
                  </a:lnTo>
                  <a:lnTo>
                    <a:pt x="5296" y="3987"/>
                  </a:lnTo>
                  <a:lnTo>
                    <a:pt x="5333" y="4009"/>
                  </a:lnTo>
                  <a:lnTo>
                    <a:pt x="6932" y="3079"/>
                  </a:lnTo>
                  <a:lnTo>
                    <a:pt x="1600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4"/>
            <p:cNvSpPr/>
            <p:nvPr/>
          </p:nvSpPr>
          <p:spPr>
            <a:xfrm>
              <a:off x="256925" y="1716425"/>
              <a:ext cx="54650" cy="37100"/>
            </a:xfrm>
            <a:custGeom>
              <a:avLst/>
              <a:gdLst/>
              <a:ahLst/>
              <a:cxnLst/>
              <a:rect l="l" t="t" r="r" b="b"/>
              <a:pathLst>
                <a:path w="2186" h="1484" extrusionOk="0">
                  <a:moveTo>
                    <a:pt x="2185" y="1"/>
                  </a:moveTo>
                  <a:lnTo>
                    <a:pt x="1" y="1404"/>
                  </a:lnTo>
                  <a:lnTo>
                    <a:pt x="137" y="1483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FBC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4"/>
            <p:cNvSpPr/>
            <p:nvPr/>
          </p:nvSpPr>
          <p:spPr>
            <a:xfrm>
              <a:off x="275300" y="1731375"/>
              <a:ext cx="47975" cy="33275"/>
            </a:xfrm>
            <a:custGeom>
              <a:avLst/>
              <a:gdLst/>
              <a:ahLst/>
              <a:cxnLst/>
              <a:rect l="l" t="t" r="r" b="b"/>
              <a:pathLst>
                <a:path w="1919" h="1331" extrusionOk="0">
                  <a:moveTo>
                    <a:pt x="1919" y="1"/>
                  </a:moveTo>
                  <a:lnTo>
                    <a:pt x="0" y="1240"/>
                  </a:lnTo>
                  <a:lnTo>
                    <a:pt x="158" y="1331"/>
                  </a:lnTo>
                  <a:lnTo>
                    <a:pt x="1919" y="1"/>
                  </a:lnTo>
                  <a:close/>
                </a:path>
              </a:pathLst>
            </a:custGeom>
            <a:solidFill>
              <a:srgbClr val="FBC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4"/>
            <p:cNvSpPr/>
            <p:nvPr/>
          </p:nvSpPr>
          <p:spPr>
            <a:xfrm>
              <a:off x="369625" y="1770900"/>
              <a:ext cx="78625" cy="58475"/>
            </a:xfrm>
            <a:custGeom>
              <a:avLst/>
              <a:gdLst/>
              <a:ahLst/>
              <a:cxnLst/>
              <a:rect l="l" t="t" r="r" b="b"/>
              <a:pathLst>
                <a:path w="3145" h="2339" extrusionOk="0">
                  <a:moveTo>
                    <a:pt x="3145" y="0"/>
                  </a:moveTo>
                  <a:lnTo>
                    <a:pt x="0" y="1827"/>
                  </a:lnTo>
                  <a:lnTo>
                    <a:pt x="0" y="2339"/>
                  </a:lnTo>
                  <a:lnTo>
                    <a:pt x="3143" y="512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FBC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4"/>
            <p:cNvSpPr/>
            <p:nvPr/>
          </p:nvSpPr>
          <p:spPr>
            <a:xfrm>
              <a:off x="238125" y="1740675"/>
              <a:ext cx="131525" cy="88700"/>
            </a:xfrm>
            <a:custGeom>
              <a:avLst/>
              <a:gdLst/>
              <a:ahLst/>
              <a:cxnLst/>
              <a:rect l="l" t="t" r="r" b="b"/>
              <a:pathLst>
                <a:path w="5261" h="3548" extrusionOk="0">
                  <a:moveTo>
                    <a:pt x="2" y="0"/>
                  </a:moveTo>
                  <a:lnTo>
                    <a:pt x="0" y="510"/>
                  </a:lnTo>
                  <a:lnTo>
                    <a:pt x="5260" y="3548"/>
                  </a:lnTo>
                  <a:lnTo>
                    <a:pt x="5260" y="303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BD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64" name="Google Shape;2964;p54"/>
          <p:cNvSpPr/>
          <p:nvPr/>
        </p:nvSpPr>
        <p:spPr>
          <a:xfrm>
            <a:off x="7809100" y="1762550"/>
            <a:ext cx="275" cy="150"/>
          </a:xfrm>
          <a:custGeom>
            <a:avLst/>
            <a:gdLst/>
            <a:ahLst/>
            <a:cxnLst/>
            <a:rect l="l" t="t" r="r" b="b"/>
            <a:pathLst>
              <a:path w="11" h="6" extrusionOk="0">
                <a:moveTo>
                  <a:pt x="1" y="6"/>
                </a:moveTo>
                <a:lnTo>
                  <a:pt x="10" y="1"/>
                </a:lnTo>
                <a:close/>
              </a:path>
            </a:pathLst>
          </a:custGeom>
          <a:solidFill>
            <a:srgbClr val="A3B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65" name="Google Shape;2965;p54"/>
          <p:cNvGrpSpPr/>
          <p:nvPr/>
        </p:nvGrpSpPr>
        <p:grpSpPr>
          <a:xfrm>
            <a:off x="7771750" y="1599250"/>
            <a:ext cx="367750" cy="230125"/>
            <a:chOff x="7009100" y="1599250"/>
            <a:chExt cx="367750" cy="230125"/>
          </a:xfrm>
        </p:grpSpPr>
        <p:sp>
          <p:nvSpPr>
            <p:cNvPr id="2966" name="Google Shape;2966;p54"/>
            <p:cNvSpPr/>
            <p:nvPr/>
          </p:nvSpPr>
          <p:spPr>
            <a:xfrm>
              <a:off x="7249200" y="1599250"/>
              <a:ext cx="127625" cy="112075"/>
            </a:xfrm>
            <a:custGeom>
              <a:avLst/>
              <a:gdLst/>
              <a:ahLst/>
              <a:cxnLst/>
              <a:rect l="l" t="t" r="r" b="b"/>
              <a:pathLst>
                <a:path w="5105" h="4483" extrusionOk="0">
                  <a:moveTo>
                    <a:pt x="3981" y="1"/>
                  </a:moveTo>
                  <a:cubicBezTo>
                    <a:pt x="3934" y="1"/>
                    <a:pt x="3886" y="4"/>
                    <a:pt x="3840" y="10"/>
                  </a:cubicBezTo>
                  <a:cubicBezTo>
                    <a:pt x="3783" y="19"/>
                    <a:pt x="3726" y="30"/>
                    <a:pt x="3669" y="45"/>
                  </a:cubicBezTo>
                  <a:cubicBezTo>
                    <a:pt x="3626" y="58"/>
                    <a:pt x="3582" y="75"/>
                    <a:pt x="3540" y="93"/>
                  </a:cubicBezTo>
                  <a:cubicBezTo>
                    <a:pt x="3502" y="108"/>
                    <a:pt x="3454" y="133"/>
                    <a:pt x="3419" y="153"/>
                  </a:cubicBezTo>
                  <a:lnTo>
                    <a:pt x="2721" y="558"/>
                  </a:lnTo>
                  <a:cubicBezTo>
                    <a:pt x="2697" y="539"/>
                    <a:pt x="2674" y="520"/>
                    <a:pt x="2655" y="508"/>
                  </a:cubicBezTo>
                  <a:cubicBezTo>
                    <a:pt x="2577" y="448"/>
                    <a:pt x="2494" y="394"/>
                    <a:pt x="2410" y="346"/>
                  </a:cubicBezTo>
                  <a:cubicBezTo>
                    <a:pt x="2367" y="322"/>
                    <a:pt x="2307" y="294"/>
                    <a:pt x="2262" y="273"/>
                  </a:cubicBezTo>
                  <a:cubicBezTo>
                    <a:pt x="2231" y="259"/>
                    <a:pt x="2188" y="242"/>
                    <a:pt x="2156" y="230"/>
                  </a:cubicBezTo>
                  <a:cubicBezTo>
                    <a:pt x="2092" y="205"/>
                    <a:pt x="2026" y="185"/>
                    <a:pt x="1958" y="170"/>
                  </a:cubicBezTo>
                  <a:cubicBezTo>
                    <a:pt x="1897" y="156"/>
                    <a:pt x="1832" y="145"/>
                    <a:pt x="1769" y="142"/>
                  </a:cubicBezTo>
                  <a:cubicBezTo>
                    <a:pt x="1724" y="139"/>
                    <a:pt x="1666" y="139"/>
                    <a:pt x="1623" y="139"/>
                  </a:cubicBezTo>
                  <a:cubicBezTo>
                    <a:pt x="1597" y="139"/>
                    <a:pt x="1563" y="144"/>
                    <a:pt x="1537" y="147"/>
                  </a:cubicBezTo>
                  <a:cubicBezTo>
                    <a:pt x="1469" y="156"/>
                    <a:pt x="1402" y="171"/>
                    <a:pt x="1337" y="194"/>
                  </a:cubicBezTo>
                  <a:cubicBezTo>
                    <a:pt x="1304" y="205"/>
                    <a:pt x="1261" y="224"/>
                    <a:pt x="1227" y="239"/>
                  </a:cubicBezTo>
                  <a:cubicBezTo>
                    <a:pt x="1205" y="248"/>
                    <a:pt x="1178" y="265"/>
                    <a:pt x="1158" y="276"/>
                  </a:cubicBezTo>
                  <a:lnTo>
                    <a:pt x="558" y="623"/>
                  </a:lnTo>
                  <a:cubicBezTo>
                    <a:pt x="528" y="643"/>
                    <a:pt x="486" y="669"/>
                    <a:pt x="457" y="691"/>
                  </a:cubicBezTo>
                  <a:cubicBezTo>
                    <a:pt x="437" y="704"/>
                    <a:pt x="414" y="726"/>
                    <a:pt x="396" y="741"/>
                  </a:cubicBezTo>
                  <a:cubicBezTo>
                    <a:pt x="354" y="780"/>
                    <a:pt x="314" y="821"/>
                    <a:pt x="279" y="866"/>
                  </a:cubicBezTo>
                  <a:cubicBezTo>
                    <a:pt x="263" y="884"/>
                    <a:pt x="244" y="910"/>
                    <a:pt x="230" y="932"/>
                  </a:cubicBezTo>
                  <a:cubicBezTo>
                    <a:pt x="204" y="972"/>
                    <a:pt x="171" y="1027"/>
                    <a:pt x="148" y="1070"/>
                  </a:cubicBezTo>
                  <a:cubicBezTo>
                    <a:pt x="121" y="1125"/>
                    <a:pt x="98" y="1184"/>
                    <a:pt x="79" y="1244"/>
                  </a:cubicBezTo>
                  <a:cubicBezTo>
                    <a:pt x="51" y="1328"/>
                    <a:pt x="30" y="1417"/>
                    <a:pt x="19" y="1506"/>
                  </a:cubicBezTo>
                  <a:cubicBezTo>
                    <a:pt x="12" y="1554"/>
                    <a:pt x="7" y="1619"/>
                    <a:pt x="4" y="1666"/>
                  </a:cubicBezTo>
                  <a:cubicBezTo>
                    <a:pt x="1" y="1712"/>
                    <a:pt x="1" y="1772"/>
                    <a:pt x="2" y="1817"/>
                  </a:cubicBezTo>
                  <a:cubicBezTo>
                    <a:pt x="4" y="1857"/>
                    <a:pt x="5" y="1910"/>
                    <a:pt x="8" y="1950"/>
                  </a:cubicBezTo>
                  <a:cubicBezTo>
                    <a:pt x="13" y="1995"/>
                    <a:pt x="19" y="2055"/>
                    <a:pt x="27" y="2099"/>
                  </a:cubicBezTo>
                  <a:cubicBezTo>
                    <a:pt x="41" y="2182"/>
                    <a:pt x="64" y="2294"/>
                    <a:pt x="84" y="2379"/>
                  </a:cubicBezTo>
                  <a:cubicBezTo>
                    <a:pt x="94" y="2424"/>
                    <a:pt x="113" y="2480"/>
                    <a:pt x="125" y="2525"/>
                  </a:cubicBezTo>
                  <a:cubicBezTo>
                    <a:pt x="125" y="2526"/>
                    <a:pt x="162" y="2648"/>
                    <a:pt x="230" y="2808"/>
                  </a:cubicBezTo>
                  <a:cubicBezTo>
                    <a:pt x="247" y="2849"/>
                    <a:pt x="273" y="2903"/>
                    <a:pt x="291" y="2946"/>
                  </a:cubicBezTo>
                  <a:cubicBezTo>
                    <a:pt x="311" y="2987"/>
                    <a:pt x="339" y="3041"/>
                    <a:pt x="360" y="3083"/>
                  </a:cubicBezTo>
                  <a:cubicBezTo>
                    <a:pt x="383" y="3123"/>
                    <a:pt x="411" y="3176"/>
                    <a:pt x="436" y="3215"/>
                  </a:cubicBezTo>
                  <a:cubicBezTo>
                    <a:pt x="483" y="3293"/>
                    <a:pt x="551" y="3394"/>
                    <a:pt x="601" y="3470"/>
                  </a:cubicBezTo>
                  <a:cubicBezTo>
                    <a:pt x="654" y="3545"/>
                    <a:pt x="732" y="3640"/>
                    <a:pt x="790" y="3708"/>
                  </a:cubicBezTo>
                  <a:cubicBezTo>
                    <a:pt x="858" y="3788"/>
                    <a:pt x="932" y="3863"/>
                    <a:pt x="1009" y="3934"/>
                  </a:cubicBezTo>
                  <a:cubicBezTo>
                    <a:pt x="1084" y="4004"/>
                    <a:pt x="1164" y="4070"/>
                    <a:pt x="1247" y="4132"/>
                  </a:cubicBezTo>
                  <a:cubicBezTo>
                    <a:pt x="1319" y="4184"/>
                    <a:pt x="1394" y="4232"/>
                    <a:pt x="1471" y="4275"/>
                  </a:cubicBezTo>
                  <a:cubicBezTo>
                    <a:pt x="1520" y="4301"/>
                    <a:pt x="1586" y="4335"/>
                    <a:pt x="1637" y="4358"/>
                  </a:cubicBezTo>
                  <a:cubicBezTo>
                    <a:pt x="1672" y="4373"/>
                    <a:pt x="1708" y="4387"/>
                    <a:pt x="1743" y="4399"/>
                  </a:cubicBezTo>
                  <a:cubicBezTo>
                    <a:pt x="1837" y="4434"/>
                    <a:pt x="1933" y="4458"/>
                    <a:pt x="2032" y="4471"/>
                  </a:cubicBezTo>
                  <a:cubicBezTo>
                    <a:pt x="2062" y="4476"/>
                    <a:pt x="2095" y="4479"/>
                    <a:pt x="2125" y="4481"/>
                  </a:cubicBezTo>
                  <a:cubicBezTo>
                    <a:pt x="2147" y="4482"/>
                    <a:pt x="2172" y="4483"/>
                    <a:pt x="2198" y="4483"/>
                  </a:cubicBezTo>
                  <a:cubicBezTo>
                    <a:pt x="2223" y="4483"/>
                    <a:pt x="2248" y="4482"/>
                    <a:pt x="2270" y="4481"/>
                  </a:cubicBezTo>
                  <a:cubicBezTo>
                    <a:pt x="2341" y="4477"/>
                    <a:pt x="2410" y="4465"/>
                    <a:pt x="2477" y="4448"/>
                  </a:cubicBezTo>
                  <a:cubicBezTo>
                    <a:pt x="2508" y="4439"/>
                    <a:pt x="2551" y="4427"/>
                    <a:pt x="2580" y="4414"/>
                  </a:cubicBezTo>
                  <a:cubicBezTo>
                    <a:pt x="2625" y="4396"/>
                    <a:pt x="2682" y="4368"/>
                    <a:pt x="2723" y="4347"/>
                  </a:cubicBezTo>
                  <a:lnTo>
                    <a:pt x="3321" y="3998"/>
                  </a:lnTo>
                  <a:cubicBezTo>
                    <a:pt x="3356" y="3978"/>
                    <a:pt x="3390" y="3955"/>
                    <a:pt x="3422" y="3931"/>
                  </a:cubicBezTo>
                  <a:cubicBezTo>
                    <a:pt x="3467" y="3897"/>
                    <a:pt x="3508" y="3860"/>
                    <a:pt x="3546" y="3818"/>
                  </a:cubicBezTo>
                  <a:cubicBezTo>
                    <a:pt x="3583" y="3778"/>
                    <a:pt x="3619" y="3735"/>
                    <a:pt x="3649" y="3689"/>
                  </a:cubicBezTo>
                  <a:cubicBezTo>
                    <a:pt x="3680" y="3646"/>
                    <a:pt x="3708" y="3599"/>
                    <a:pt x="3731" y="3551"/>
                  </a:cubicBezTo>
                  <a:cubicBezTo>
                    <a:pt x="3757" y="3496"/>
                    <a:pt x="3780" y="3437"/>
                    <a:pt x="3801" y="3379"/>
                  </a:cubicBezTo>
                  <a:cubicBezTo>
                    <a:pt x="3818" y="3327"/>
                    <a:pt x="3832" y="3275"/>
                    <a:pt x="3843" y="3221"/>
                  </a:cubicBezTo>
                  <a:cubicBezTo>
                    <a:pt x="3852" y="3178"/>
                    <a:pt x="3861" y="3119"/>
                    <a:pt x="3866" y="3075"/>
                  </a:cubicBezTo>
                  <a:cubicBezTo>
                    <a:pt x="3874" y="3001"/>
                    <a:pt x="3877" y="2903"/>
                    <a:pt x="3878" y="2831"/>
                  </a:cubicBezTo>
                  <a:cubicBezTo>
                    <a:pt x="3877" y="2731"/>
                    <a:pt x="3869" y="2632"/>
                    <a:pt x="3855" y="2536"/>
                  </a:cubicBezTo>
                  <a:cubicBezTo>
                    <a:pt x="3854" y="2523"/>
                    <a:pt x="3852" y="2511"/>
                    <a:pt x="3849" y="2499"/>
                  </a:cubicBezTo>
                  <a:lnTo>
                    <a:pt x="4055" y="2379"/>
                  </a:lnTo>
                  <a:lnTo>
                    <a:pt x="4149" y="2324"/>
                  </a:lnTo>
                  <a:lnTo>
                    <a:pt x="4431" y="2159"/>
                  </a:lnTo>
                  <a:lnTo>
                    <a:pt x="4547" y="2093"/>
                  </a:lnTo>
                  <a:cubicBezTo>
                    <a:pt x="4570" y="2078"/>
                    <a:pt x="4602" y="2061"/>
                    <a:pt x="4623" y="2044"/>
                  </a:cubicBezTo>
                  <a:lnTo>
                    <a:pt x="4628" y="2041"/>
                  </a:lnTo>
                  <a:cubicBezTo>
                    <a:pt x="4640" y="2033"/>
                    <a:pt x="4654" y="2024"/>
                    <a:pt x="4663" y="2015"/>
                  </a:cubicBezTo>
                  <a:cubicBezTo>
                    <a:pt x="4674" y="2007"/>
                    <a:pt x="4683" y="1999"/>
                    <a:pt x="4693" y="1992"/>
                  </a:cubicBezTo>
                  <a:cubicBezTo>
                    <a:pt x="4717" y="1973"/>
                    <a:pt x="4740" y="1953"/>
                    <a:pt x="4762" y="1933"/>
                  </a:cubicBezTo>
                  <a:lnTo>
                    <a:pt x="4786" y="1907"/>
                  </a:lnTo>
                  <a:lnTo>
                    <a:pt x="4795" y="1898"/>
                  </a:lnTo>
                  <a:cubicBezTo>
                    <a:pt x="4805" y="1889"/>
                    <a:pt x="4817" y="1875"/>
                    <a:pt x="4832" y="1860"/>
                  </a:cubicBezTo>
                  <a:lnTo>
                    <a:pt x="4835" y="1857"/>
                  </a:lnTo>
                  <a:cubicBezTo>
                    <a:pt x="4840" y="1850"/>
                    <a:pt x="4845" y="1844"/>
                    <a:pt x="4851" y="1837"/>
                  </a:cubicBezTo>
                  <a:cubicBezTo>
                    <a:pt x="4852" y="1837"/>
                    <a:pt x="4852" y="1835"/>
                    <a:pt x="4854" y="1835"/>
                  </a:cubicBezTo>
                  <a:lnTo>
                    <a:pt x="4855" y="1832"/>
                  </a:lnTo>
                  <a:cubicBezTo>
                    <a:pt x="4871" y="1814"/>
                    <a:pt x="4886" y="1794"/>
                    <a:pt x="4901" y="1771"/>
                  </a:cubicBezTo>
                  <a:cubicBezTo>
                    <a:pt x="4909" y="1761"/>
                    <a:pt x="4915" y="1751"/>
                    <a:pt x="4923" y="1738"/>
                  </a:cubicBezTo>
                  <a:lnTo>
                    <a:pt x="4929" y="1729"/>
                  </a:lnTo>
                  <a:cubicBezTo>
                    <a:pt x="4938" y="1715"/>
                    <a:pt x="4948" y="1701"/>
                    <a:pt x="4955" y="1688"/>
                  </a:cubicBezTo>
                  <a:cubicBezTo>
                    <a:pt x="4980" y="1645"/>
                    <a:pt x="5001" y="1600"/>
                    <a:pt x="5021" y="1554"/>
                  </a:cubicBezTo>
                  <a:cubicBezTo>
                    <a:pt x="5021" y="1554"/>
                    <a:pt x="5021" y="1552"/>
                    <a:pt x="5023" y="1551"/>
                  </a:cubicBezTo>
                  <a:lnTo>
                    <a:pt x="5026" y="1542"/>
                  </a:lnTo>
                  <a:lnTo>
                    <a:pt x="5030" y="1531"/>
                  </a:lnTo>
                  <a:cubicBezTo>
                    <a:pt x="5043" y="1499"/>
                    <a:pt x="5054" y="1465"/>
                    <a:pt x="5063" y="1433"/>
                  </a:cubicBezTo>
                  <a:cubicBezTo>
                    <a:pt x="5063" y="1430"/>
                    <a:pt x="5064" y="1426"/>
                    <a:pt x="5064" y="1425"/>
                  </a:cubicBezTo>
                  <a:cubicBezTo>
                    <a:pt x="5067" y="1416"/>
                    <a:pt x="5069" y="1408"/>
                    <a:pt x="5072" y="1399"/>
                  </a:cubicBezTo>
                  <a:cubicBezTo>
                    <a:pt x="5081" y="1360"/>
                    <a:pt x="5089" y="1320"/>
                    <a:pt x="5095" y="1281"/>
                  </a:cubicBezTo>
                  <a:cubicBezTo>
                    <a:pt x="5097" y="1271"/>
                    <a:pt x="5098" y="1259"/>
                    <a:pt x="5100" y="1247"/>
                  </a:cubicBezTo>
                  <a:cubicBezTo>
                    <a:pt x="5103" y="1219"/>
                    <a:pt x="5104" y="1198"/>
                    <a:pt x="5104" y="1170"/>
                  </a:cubicBezTo>
                  <a:cubicBezTo>
                    <a:pt x="5104" y="1167"/>
                    <a:pt x="5104" y="1164"/>
                    <a:pt x="5104" y="1162"/>
                  </a:cubicBezTo>
                  <a:lnTo>
                    <a:pt x="5104" y="1108"/>
                  </a:lnTo>
                  <a:cubicBezTo>
                    <a:pt x="5103" y="1069"/>
                    <a:pt x="5101" y="1015"/>
                    <a:pt x="5095" y="975"/>
                  </a:cubicBezTo>
                  <a:cubicBezTo>
                    <a:pt x="5089" y="930"/>
                    <a:pt x="5081" y="886"/>
                    <a:pt x="5069" y="841"/>
                  </a:cubicBezTo>
                  <a:cubicBezTo>
                    <a:pt x="5055" y="789"/>
                    <a:pt x="5038" y="737"/>
                    <a:pt x="5017" y="688"/>
                  </a:cubicBezTo>
                  <a:cubicBezTo>
                    <a:pt x="4997" y="640"/>
                    <a:pt x="4974" y="595"/>
                    <a:pt x="4949" y="552"/>
                  </a:cubicBezTo>
                  <a:cubicBezTo>
                    <a:pt x="4923" y="508"/>
                    <a:pt x="4894" y="466"/>
                    <a:pt x="4863" y="426"/>
                  </a:cubicBezTo>
                  <a:cubicBezTo>
                    <a:pt x="4838" y="396"/>
                    <a:pt x="4838" y="396"/>
                    <a:pt x="4792" y="345"/>
                  </a:cubicBezTo>
                  <a:cubicBezTo>
                    <a:pt x="4782" y="333"/>
                    <a:pt x="4765" y="317"/>
                    <a:pt x="4752" y="307"/>
                  </a:cubicBezTo>
                  <a:cubicBezTo>
                    <a:pt x="4722" y="277"/>
                    <a:pt x="4688" y="250"/>
                    <a:pt x="4654" y="224"/>
                  </a:cubicBezTo>
                  <a:cubicBezTo>
                    <a:pt x="4617" y="197"/>
                    <a:pt x="4580" y="173"/>
                    <a:pt x="4542" y="150"/>
                  </a:cubicBezTo>
                  <a:cubicBezTo>
                    <a:pt x="4494" y="124"/>
                    <a:pt x="4445" y="99"/>
                    <a:pt x="4394" y="79"/>
                  </a:cubicBezTo>
                  <a:cubicBezTo>
                    <a:pt x="4364" y="67"/>
                    <a:pt x="4330" y="55"/>
                    <a:pt x="4298" y="45"/>
                  </a:cubicBezTo>
                  <a:cubicBezTo>
                    <a:pt x="4245" y="32"/>
                    <a:pt x="4193" y="21"/>
                    <a:pt x="4141" y="12"/>
                  </a:cubicBezTo>
                  <a:cubicBezTo>
                    <a:pt x="4087" y="5"/>
                    <a:pt x="4035" y="1"/>
                    <a:pt x="3981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4"/>
            <p:cNvSpPr/>
            <p:nvPr/>
          </p:nvSpPr>
          <p:spPr>
            <a:xfrm>
              <a:off x="7292000" y="1599300"/>
              <a:ext cx="84850" cy="75050"/>
            </a:xfrm>
            <a:custGeom>
              <a:avLst/>
              <a:gdLst/>
              <a:ahLst/>
              <a:cxnLst/>
              <a:rect l="l" t="t" r="r" b="b"/>
              <a:pathLst>
                <a:path w="3394" h="3002" extrusionOk="0">
                  <a:moveTo>
                    <a:pt x="2269" y="0"/>
                  </a:moveTo>
                  <a:cubicBezTo>
                    <a:pt x="2223" y="0"/>
                    <a:pt x="2176" y="3"/>
                    <a:pt x="2128" y="10"/>
                  </a:cubicBezTo>
                  <a:cubicBezTo>
                    <a:pt x="2071" y="17"/>
                    <a:pt x="2014" y="30"/>
                    <a:pt x="1959" y="45"/>
                  </a:cubicBezTo>
                  <a:cubicBezTo>
                    <a:pt x="1914" y="57"/>
                    <a:pt x="1871" y="73"/>
                    <a:pt x="1828" y="91"/>
                  </a:cubicBezTo>
                  <a:cubicBezTo>
                    <a:pt x="1790" y="108"/>
                    <a:pt x="1744" y="132"/>
                    <a:pt x="1707" y="152"/>
                  </a:cubicBezTo>
                  <a:lnTo>
                    <a:pt x="237" y="1008"/>
                  </a:lnTo>
                  <a:cubicBezTo>
                    <a:pt x="89" y="1093"/>
                    <a:pt x="0" y="1275"/>
                    <a:pt x="5" y="1534"/>
                  </a:cubicBezTo>
                  <a:cubicBezTo>
                    <a:pt x="11" y="2044"/>
                    <a:pt x="372" y="2655"/>
                    <a:pt x="811" y="2901"/>
                  </a:cubicBezTo>
                  <a:cubicBezTo>
                    <a:pt x="934" y="2969"/>
                    <a:pt x="1050" y="3002"/>
                    <a:pt x="1154" y="3002"/>
                  </a:cubicBezTo>
                  <a:cubicBezTo>
                    <a:pt x="1232" y="3002"/>
                    <a:pt x="1302" y="2983"/>
                    <a:pt x="1363" y="2948"/>
                  </a:cubicBezTo>
                  <a:lnTo>
                    <a:pt x="2835" y="2093"/>
                  </a:lnTo>
                  <a:cubicBezTo>
                    <a:pt x="2858" y="2077"/>
                    <a:pt x="2888" y="2060"/>
                    <a:pt x="2911" y="2044"/>
                  </a:cubicBezTo>
                  <a:cubicBezTo>
                    <a:pt x="2959" y="2010"/>
                    <a:pt x="3005" y="1973"/>
                    <a:pt x="3048" y="1933"/>
                  </a:cubicBezTo>
                  <a:cubicBezTo>
                    <a:pt x="3080" y="1901"/>
                    <a:pt x="3111" y="1867"/>
                    <a:pt x="3140" y="1833"/>
                  </a:cubicBezTo>
                  <a:cubicBezTo>
                    <a:pt x="3179" y="1787"/>
                    <a:pt x="3212" y="1736"/>
                    <a:pt x="3243" y="1686"/>
                  </a:cubicBezTo>
                  <a:cubicBezTo>
                    <a:pt x="3295" y="1595"/>
                    <a:pt x="3334" y="1498"/>
                    <a:pt x="3360" y="1397"/>
                  </a:cubicBezTo>
                  <a:cubicBezTo>
                    <a:pt x="3369" y="1358"/>
                    <a:pt x="3377" y="1318"/>
                    <a:pt x="3383" y="1279"/>
                  </a:cubicBezTo>
                  <a:cubicBezTo>
                    <a:pt x="3391" y="1222"/>
                    <a:pt x="3394" y="1165"/>
                    <a:pt x="3394" y="1108"/>
                  </a:cubicBezTo>
                  <a:lnTo>
                    <a:pt x="3394" y="1106"/>
                  </a:lnTo>
                  <a:cubicBezTo>
                    <a:pt x="3392" y="1067"/>
                    <a:pt x="3389" y="1013"/>
                    <a:pt x="3385" y="973"/>
                  </a:cubicBezTo>
                  <a:cubicBezTo>
                    <a:pt x="3378" y="928"/>
                    <a:pt x="3369" y="884"/>
                    <a:pt x="3358" y="839"/>
                  </a:cubicBezTo>
                  <a:cubicBezTo>
                    <a:pt x="3345" y="787"/>
                    <a:pt x="3326" y="735"/>
                    <a:pt x="3306" y="686"/>
                  </a:cubicBezTo>
                  <a:cubicBezTo>
                    <a:pt x="3286" y="639"/>
                    <a:pt x="3263" y="593"/>
                    <a:pt x="3237" y="550"/>
                  </a:cubicBezTo>
                  <a:cubicBezTo>
                    <a:pt x="3211" y="507"/>
                    <a:pt x="3183" y="466"/>
                    <a:pt x="3151" y="426"/>
                  </a:cubicBezTo>
                  <a:cubicBezTo>
                    <a:pt x="3126" y="395"/>
                    <a:pt x="3126" y="395"/>
                    <a:pt x="3080" y="344"/>
                  </a:cubicBezTo>
                  <a:cubicBezTo>
                    <a:pt x="3070" y="332"/>
                    <a:pt x="3053" y="317"/>
                    <a:pt x="3042" y="306"/>
                  </a:cubicBezTo>
                  <a:cubicBezTo>
                    <a:pt x="3010" y="277"/>
                    <a:pt x="2977" y="249"/>
                    <a:pt x="2942" y="223"/>
                  </a:cubicBezTo>
                  <a:cubicBezTo>
                    <a:pt x="2907" y="197"/>
                    <a:pt x="2868" y="172"/>
                    <a:pt x="2830" y="149"/>
                  </a:cubicBezTo>
                  <a:cubicBezTo>
                    <a:pt x="2782" y="122"/>
                    <a:pt x="2733" y="99"/>
                    <a:pt x="2684" y="79"/>
                  </a:cubicBezTo>
                  <a:cubicBezTo>
                    <a:pt x="2652" y="65"/>
                    <a:pt x="2619" y="54"/>
                    <a:pt x="2586" y="45"/>
                  </a:cubicBezTo>
                  <a:cubicBezTo>
                    <a:pt x="2533" y="31"/>
                    <a:pt x="2483" y="20"/>
                    <a:pt x="2429" y="11"/>
                  </a:cubicBezTo>
                  <a:cubicBezTo>
                    <a:pt x="2377" y="3"/>
                    <a:pt x="2323" y="0"/>
                    <a:pt x="2269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4"/>
            <p:cNvSpPr/>
            <p:nvPr/>
          </p:nvSpPr>
          <p:spPr>
            <a:xfrm>
              <a:off x="7326050" y="1626950"/>
              <a:ext cx="50800" cy="46000"/>
            </a:xfrm>
            <a:custGeom>
              <a:avLst/>
              <a:gdLst/>
              <a:ahLst/>
              <a:cxnLst/>
              <a:rect l="l" t="t" r="r" b="b"/>
              <a:pathLst>
                <a:path w="2032" h="1840" extrusionOk="0">
                  <a:moveTo>
                    <a:pt x="2032" y="0"/>
                  </a:moveTo>
                  <a:cubicBezTo>
                    <a:pt x="2031" y="9"/>
                    <a:pt x="2031" y="18"/>
                    <a:pt x="2031" y="28"/>
                  </a:cubicBezTo>
                  <a:lnTo>
                    <a:pt x="2031" y="28"/>
                  </a:lnTo>
                  <a:cubicBezTo>
                    <a:pt x="2032" y="19"/>
                    <a:pt x="2032" y="10"/>
                    <a:pt x="2032" y="0"/>
                  </a:cubicBezTo>
                  <a:close/>
                  <a:moveTo>
                    <a:pt x="2031" y="28"/>
                  </a:moveTo>
                  <a:cubicBezTo>
                    <a:pt x="2021" y="183"/>
                    <a:pt x="1912" y="338"/>
                    <a:pt x="1705" y="458"/>
                  </a:cubicBezTo>
                  <a:lnTo>
                    <a:pt x="234" y="1312"/>
                  </a:lnTo>
                  <a:cubicBezTo>
                    <a:pt x="237" y="1570"/>
                    <a:pt x="150" y="1751"/>
                    <a:pt x="5" y="1837"/>
                  </a:cubicBezTo>
                  <a:lnTo>
                    <a:pt x="5" y="1837"/>
                  </a:lnTo>
                  <a:lnTo>
                    <a:pt x="1473" y="984"/>
                  </a:lnTo>
                  <a:cubicBezTo>
                    <a:pt x="1513" y="961"/>
                    <a:pt x="1552" y="935"/>
                    <a:pt x="1589" y="907"/>
                  </a:cubicBezTo>
                  <a:cubicBezTo>
                    <a:pt x="1635" y="870"/>
                    <a:pt x="1678" y="832"/>
                    <a:pt x="1721" y="790"/>
                  </a:cubicBezTo>
                  <a:cubicBezTo>
                    <a:pt x="1783" y="726"/>
                    <a:pt x="1835" y="655"/>
                    <a:pt x="1881" y="578"/>
                  </a:cubicBezTo>
                  <a:cubicBezTo>
                    <a:pt x="1906" y="534"/>
                    <a:pt x="1927" y="487"/>
                    <a:pt x="1947" y="441"/>
                  </a:cubicBezTo>
                  <a:cubicBezTo>
                    <a:pt x="1964" y="403"/>
                    <a:pt x="1978" y="363"/>
                    <a:pt x="1989" y="322"/>
                  </a:cubicBezTo>
                  <a:cubicBezTo>
                    <a:pt x="2003" y="272"/>
                    <a:pt x="2013" y="222"/>
                    <a:pt x="2021" y="171"/>
                  </a:cubicBezTo>
                  <a:cubicBezTo>
                    <a:pt x="2024" y="142"/>
                    <a:pt x="2027" y="103"/>
                    <a:pt x="2030" y="73"/>
                  </a:cubicBezTo>
                  <a:cubicBezTo>
                    <a:pt x="2031" y="59"/>
                    <a:pt x="2031" y="43"/>
                    <a:pt x="2031" y="28"/>
                  </a:cubicBezTo>
                  <a:close/>
                  <a:moveTo>
                    <a:pt x="5" y="1837"/>
                  </a:moveTo>
                  <a:lnTo>
                    <a:pt x="1" y="1839"/>
                  </a:lnTo>
                  <a:cubicBezTo>
                    <a:pt x="2" y="1839"/>
                    <a:pt x="4" y="1838"/>
                    <a:pt x="5" y="1837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4"/>
            <p:cNvSpPr/>
            <p:nvPr/>
          </p:nvSpPr>
          <p:spPr>
            <a:xfrm>
              <a:off x="7317275" y="1673925"/>
              <a:ext cx="26250" cy="33975"/>
            </a:xfrm>
            <a:custGeom>
              <a:avLst/>
              <a:gdLst/>
              <a:ahLst/>
              <a:cxnLst/>
              <a:rect l="l" t="t" r="r" b="b"/>
              <a:pathLst>
                <a:path w="1050" h="1359" extrusionOk="0">
                  <a:moveTo>
                    <a:pt x="1043" y="0"/>
                  </a:moveTo>
                  <a:lnTo>
                    <a:pt x="446" y="348"/>
                  </a:lnTo>
                  <a:cubicBezTo>
                    <a:pt x="452" y="843"/>
                    <a:pt x="280" y="1195"/>
                    <a:pt x="1" y="1358"/>
                  </a:cubicBezTo>
                  <a:lnTo>
                    <a:pt x="1" y="1358"/>
                  </a:lnTo>
                  <a:lnTo>
                    <a:pt x="598" y="1010"/>
                  </a:lnTo>
                  <a:cubicBezTo>
                    <a:pt x="879" y="847"/>
                    <a:pt x="1049" y="497"/>
                    <a:pt x="1043" y="0"/>
                  </a:cubicBezTo>
                  <a:close/>
                  <a:moveTo>
                    <a:pt x="1" y="1358"/>
                  </a:moveTo>
                  <a:lnTo>
                    <a:pt x="0" y="1358"/>
                  </a:lnTo>
                  <a:cubicBezTo>
                    <a:pt x="0" y="1358"/>
                    <a:pt x="1" y="1358"/>
                    <a:pt x="1" y="1358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4"/>
            <p:cNvSpPr/>
            <p:nvPr/>
          </p:nvSpPr>
          <p:spPr>
            <a:xfrm>
              <a:off x="7278175" y="1602650"/>
              <a:ext cx="68025" cy="96525"/>
            </a:xfrm>
            <a:custGeom>
              <a:avLst/>
              <a:gdLst/>
              <a:ahLst/>
              <a:cxnLst/>
              <a:rect l="l" t="t" r="r" b="b"/>
              <a:pathLst>
                <a:path w="2721" h="3861" extrusionOk="0">
                  <a:moveTo>
                    <a:pt x="36" y="117"/>
                  </a:moveTo>
                  <a:cubicBezTo>
                    <a:pt x="24" y="123"/>
                    <a:pt x="12" y="130"/>
                    <a:pt x="0" y="137"/>
                  </a:cubicBezTo>
                  <a:cubicBezTo>
                    <a:pt x="11" y="131"/>
                    <a:pt x="23" y="124"/>
                    <a:pt x="36" y="117"/>
                  </a:cubicBezTo>
                  <a:close/>
                  <a:moveTo>
                    <a:pt x="507" y="1"/>
                  </a:moveTo>
                  <a:cubicBezTo>
                    <a:pt x="492" y="1"/>
                    <a:pt x="478" y="1"/>
                    <a:pt x="466" y="2"/>
                  </a:cubicBezTo>
                  <a:cubicBezTo>
                    <a:pt x="439" y="2"/>
                    <a:pt x="406" y="6"/>
                    <a:pt x="380" y="9"/>
                  </a:cubicBezTo>
                  <a:cubicBezTo>
                    <a:pt x="312" y="18"/>
                    <a:pt x="244" y="34"/>
                    <a:pt x="180" y="55"/>
                  </a:cubicBezTo>
                  <a:cubicBezTo>
                    <a:pt x="146" y="68"/>
                    <a:pt x="103" y="86"/>
                    <a:pt x="69" y="100"/>
                  </a:cubicBezTo>
                  <a:cubicBezTo>
                    <a:pt x="59" y="105"/>
                    <a:pt x="48" y="111"/>
                    <a:pt x="36" y="117"/>
                  </a:cubicBezTo>
                  <a:lnTo>
                    <a:pt x="36" y="117"/>
                  </a:lnTo>
                  <a:cubicBezTo>
                    <a:pt x="144" y="63"/>
                    <a:pt x="267" y="34"/>
                    <a:pt x="401" y="34"/>
                  </a:cubicBezTo>
                  <a:cubicBezTo>
                    <a:pt x="600" y="34"/>
                    <a:pt x="823" y="97"/>
                    <a:pt x="1060" y="229"/>
                  </a:cubicBezTo>
                  <a:cubicBezTo>
                    <a:pt x="1904" y="699"/>
                    <a:pt x="2596" y="1873"/>
                    <a:pt x="2609" y="2850"/>
                  </a:cubicBezTo>
                  <a:cubicBezTo>
                    <a:pt x="2614" y="3310"/>
                    <a:pt x="2467" y="3646"/>
                    <a:pt x="2223" y="3822"/>
                  </a:cubicBezTo>
                  <a:lnTo>
                    <a:pt x="2223" y="3822"/>
                  </a:lnTo>
                  <a:cubicBezTo>
                    <a:pt x="2237" y="3812"/>
                    <a:pt x="2251" y="3802"/>
                    <a:pt x="2265" y="3791"/>
                  </a:cubicBezTo>
                  <a:cubicBezTo>
                    <a:pt x="2309" y="3758"/>
                    <a:pt x="2351" y="3721"/>
                    <a:pt x="2389" y="3681"/>
                  </a:cubicBezTo>
                  <a:cubicBezTo>
                    <a:pt x="2426" y="3639"/>
                    <a:pt x="2461" y="3596"/>
                    <a:pt x="2492" y="3552"/>
                  </a:cubicBezTo>
                  <a:cubicBezTo>
                    <a:pt x="2523" y="3507"/>
                    <a:pt x="2549" y="3461"/>
                    <a:pt x="2573" y="3414"/>
                  </a:cubicBezTo>
                  <a:cubicBezTo>
                    <a:pt x="2599" y="3357"/>
                    <a:pt x="2623" y="3300"/>
                    <a:pt x="2644" y="3240"/>
                  </a:cubicBezTo>
                  <a:cubicBezTo>
                    <a:pt x="2661" y="3189"/>
                    <a:pt x="2675" y="3136"/>
                    <a:pt x="2685" y="3083"/>
                  </a:cubicBezTo>
                  <a:cubicBezTo>
                    <a:pt x="2693" y="3039"/>
                    <a:pt x="2704" y="2980"/>
                    <a:pt x="2709" y="2937"/>
                  </a:cubicBezTo>
                  <a:cubicBezTo>
                    <a:pt x="2715" y="2864"/>
                    <a:pt x="2719" y="2765"/>
                    <a:pt x="2721" y="2692"/>
                  </a:cubicBezTo>
                  <a:lnTo>
                    <a:pt x="2721" y="2692"/>
                  </a:lnTo>
                  <a:lnTo>
                    <a:pt x="2719" y="2693"/>
                  </a:lnTo>
                  <a:cubicBezTo>
                    <a:pt x="2718" y="2593"/>
                    <a:pt x="2710" y="2495"/>
                    <a:pt x="2696" y="2398"/>
                  </a:cubicBezTo>
                  <a:cubicBezTo>
                    <a:pt x="2682" y="2300"/>
                    <a:pt x="2664" y="2201"/>
                    <a:pt x="2639" y="2106"/>
                  </a:cubicBezTo>
                  <a:cubicBezTo>
                    <a:pt x="2613" y="2008"/>
                    <a:pt x="2584" y="1913"/>
                    <a:pt x="2549" y="1817"/>
                  </a:cubicBezTo>
                  <a:cubicBezTo>
                    <a:pt x="2503" y="1691"/>
                    <a:pt x="2460" y="1599"/>
                    <a:pt x="2430" y="1538"/>
                  </a:cubicBezTo>
                  <a:cubicBezTo>
                    <a:pt x="2421" y="1516"/>
                    <a:pt x="2367" y="1403"/>
                    <a:pt x="2288" y="1269"/>
                  </a:cubicBezTo>
                  <a:cubicBezTo>
                    <a:pt x="2222" y="1157"/>
                    <a:pt x="2160" y="1068"/>
                    <a:pt x="2120" y="1011"/>
                  </a:cubicBezTo>
                  <a:cubicBezTo>
                    <a:pt x="2003" y="848"/>
                    <a:pt x="1871" y="697"/>
                    <a:pt x="1725" y="559"/>
                  </a:cubicBezTo>
                  <a:cubicBezTo>
                    <a:pt x="1653" y="492"/>
                    <a:pt x="1578" y="429"/>
                    <a:pt x="1498" y="369"/>
                  </a:cubicBezTo>
                  <a:cubicBezTo>
                    <a:pt x="1420" y="310"/>
                    <a:pt x="1337" y="257"/>
                    <a:pt x="1252" y="209"/>
                  </a:cubicBezTo>
                  <a:cubicBezTo>
                    <a:pt x="1209" y="184"/>
                    <a:pt x="1149" y="155"/>
                    <a:pt x="1105" y="135"/>
                  </a:cubicBezTo>
                  <a:cubicBezTo>
                    <a:pt x="1074" y="120"/>
                    <a:pt x="1029" y="103"/>
                    <a:pt x="997" y="91"/>
                  </a:cubicBezTo>
                  <a:cubicBezTo>
                    <a:pt x="934" y="68"/>
                    <a:pt x="868" y="48"/>
                    <a:pt x="801" y="32"/>
                  </a:cubicBezTo>
                  <a:cubicBezTo>
                    <a:pt x="739" y="17"/>
                    <a:pt x="675" y="8"/>
                    <a:pt x="612" y="3"/>
                  </a:cubicBezTo>
                  <a:cubicBezTo>
                    <a:pt x="580" y="2"/>
                    <a:pt x="542" y="1"/>
                    <a:pt x="507" y="1"/>
                  </a:cubicBezTo>
                  <a:close/>
                  <a:moveTo>
                    <a:pt x="2223" y="3822"/>
                  </a:moveTo>
                  <a:lnTo>
                    <a:pt x="2223" y="3822"/>
                  </a:lnTo>
                  <a:cubicBezTo>
                    <a:pt x="2203" y="3835"/>
                    <a:pt x="2183" y="3848"/>
                    <a:pt x="2163" y="3861"/>
                  </a:cubicBezTo>
                  <a:cubicBezTo>
                    <a:pt x="2184" y="3849"/>
                    <a:pt x="2203" y="3836"/>
                    <a:pt x="2223" y="3822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4"/>
            <p:cNvSpPr/>
            <p:nvPr/>
          </p:nvSpPr>
          <p:spPr>
            <a:xfrm>
              <a:off x="7258550" y="1633525"/>
              <a:ext cx="49725" cy="63600"/>
            </a:xfrm>
            <a:custGeom>
              <a:avLst/>
              <a:gdLst/>
              <a:ahLst/>
              <a:cxnLst/>
              <a:rect l="l" t="t" r="r" b="b"/>
              <a:pathLst>
                <a:path w="1989" h="2544" extrusionOk="0">
                  <a:moveTo>
                    <a:pt x="554" y="0"/>
                  </a:moveTo>
                  <a:cubicBezTo>
                    <a:pt x="225" y="0"/>
                    <a:pt x="1" y="266"/>
                    <a:pt x="6" y="721"/>
                  </a:cubicBezTo>
                  <a:cubicBezTo>
                    <a:pt x="14" y="1354"/>
                    <a:pt x="463" y="2114"/>
                    <a:pt x="1009" y="2418"/>
                  </a:cubicBezTo>
                  <a:cubicBezTo>
                    <a:pt x="1162" y="2503"/>
                    <a:pt x="1306" y="2543"/>
                    <a:pt x="1435" y="2543"/>
                  </a:cubicBezTo>
                  <a:cubicBezTo>
                    <a:pt x="1764" y="2543"/>
                    <a:pt x="1989" y="2278"/>
                    <a:pt x="1983" y="1822"/>
                  </a:cubicBezTo>
                  <a:cubicBezTo>
                    <a:pt x="1976" y="1189"/>
                    <a:pt x="1527" y="430"/>
                    <a:pt x="980" y="126"/>
                  </a:cubicBezTo>
                  <a:cubicBezTo>
                    <a:pt x="827" y="41"/>
                    <a:pt x="682" y="0"/>
                    <a:pt x="554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4"/>
            <p:cNvSpPr/>
            <p:nvPr/>
          </p:nvSpPr>
          <p:spPr>
            <a:xfrm>
              <a:off x="7251900" y="1624950"/>
              <a:ext cx="63025" cy="80625"/>
            </a:xfrm>
            <a:custGeom>
              <a:avLst/>
              <a:gdLst/>
              <a:ahLst/>
              <a:cxnLst/>
              <a:rect l="l" t="t" r="r" b="b"/>
              <a:pathLst>
                <a:path w="2521" h="3225" extrusionOk="0">
                  <a:moveTo>
                    <a:pt x="702" y="1"/>
                  </a:moveTo>
                  <a:cubicBezTo>
                    <a:pt x="284" y="1"/>
                    <a:pt x="0" y="338"/>
                    <a:pt x="8" y="915"/>
                  </a:cubicBezTo>
                  <a:cubicBezTo>
                    <a:pt x="17" y="1717"/>
                    <a:pt x="586" y="2680"/>
                    <a:pt x="1278" y="3065"/>
                  </a:cubicBezTo>
                  <a:cubicBezTo>
                    <a:pt x="1472" y="3174"/>
                    <a:pt x="1656" y="3225"/>
                    <a:pt x="1818" y="3225"/>
                  </a:cubicBezTo>
                  <a:cubicBezTo>
                    <a:pt x="2236" y="3225"/>
                    <a:pt x="2520" y="2888"/>
                    <a:pt x="2514" y="2311"/>
                  </a:cubicBezTo>
                  <a:cubicBezTo>
                    <a:pt x="2504" y="1509"/>
                    <a:pt x="1934" y="546"/>
                    <a:pt x="1243" y="160"/>
                  </a:cubicBezTo>
                  <a:cubicBezTo>
                    <a:pt x="1049" y="52"/>
                    <a:pt x="865" y="1"/>
                    <a:pt x="702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4"/>
            <p:cNvSpPr/>
            <p:nvPr/>
          </p:nvSpPr>
          <p:spPr>
            <a:xfrm>
              <a:off x="7249200" y="1612200"/>
              <a:ext cx="79375" cy="99125"/>
            </a:xfrm>
            <a:custGeom>
              <a:avLst/>
              <a:gdLst/>
              <a:ahLst/>
              <a:cxnLst/>
              <a:rect l="l" t="t" r="r" b="b"/>
              <a:pathLst>
                <a:path w="3175" h="3965" extrusionOk="0">
                  <a:moveTo>
                    <a:pt x="810" y="511"/>
                  </a:moveTo>
                  <a:cubicBezTo>
                    <a:pt x="973" y="511"/>
                    <a:pt x="1157" y="562"/>
                    <a:pt x="1351" y="670"/>
                  </a:cubicBezTo>
                  <a:cubicBezTo>
                    <a:pt x="2042" y="1056"/>
                    <a:pt x="2612" y="2019"/>
                    <a:pt x="2622" y="2821"/>
                  </a:cubicBezTo>
                  <a:cubicBezTo>
                    <a:pt x="2628" y="3399"/>
                    <a:pt x="2344" y="3736"/>
                    <a:pt x="1927" y="3736"/>
                  </a:cubicBezTo>
                  <a:cubicBezTo>
                    <a:pt x="1764" y="3736"/>
                    <a:pt x="1581" y="3684"/>
                    <a:pt x="1386" y="3575"/>
                  </a:cubicBezTo>
                  <a:cubicBezTo>
                    <a:pt x="695" y="3190"/>
                    <a:pt x="125" y="2227"/>
                    <a:pt x="116" y="1425"/>
                  </a:cubicBezTo>
                  <a:cubicBezTo>
                    <a:pt x="108" y="848"/>
                    <a:pt x="392" y="511"/>
                    <a:pt x="810" y="511"/>
                  </a:cubicBezTo>
                  <a:close/>
                  <a:moveTo>
                    <a:pt x="959" y="1"/>
                  </a:moveTo>
                  <a:cubicBezTo>
                    <a:pt x="810" y="1"/>
                    <a:pt x="676" y="36"/>
                    <a:pt x="560" y="103"/>
                  </a:cubicBezTo>
                  <a:cubicBezTo>
                    <a:pt x="528" y="123"/>
                    <a:pt x="488" y="150"/>
                    <a:pt x="457" y="171"/>
                  </a:cubicBezTo>
                  <a:cubicBezTo>
                    <a:pt x="439" y="185"/>
                    <a:pt x="414" y="206"/>
                    <a:pt x="397" y="222"/>
                  </a:cubicBezTo>
                  <a:cubicBezTo>
                    <a:pt x="354" y="260"/>
                    <a:pt x="316" y="302"/>
                    <a:pt x="279" y="346"/>
                  </a:cubicBezTo>
                  <a:cubicBezTo>
                    <a:pt x="265" y="365"/>
                    <a:pt x="244" y="391"/>
                    <a:pt x="230" y="412"/>
                  </a:cubicBezTo>
                  <a:cubicBezTo>
                    <a:pt x="205" y="452"/>
                    <a:pt x="173" y="509"/>
                    <a:pt x="150" y="551"/>
                  </a:cubicBezTo>
                  <a:cubicBezTo>
                    <a:pt x="122" y="606"/>
                    <a:pt x="98" y="664"/>
                    <a:pt x="79" y="724"/>
                  </a:cubicBezTo>
                  <a:cubicBezTo>
                    <a:pt x="51" y="810"/>
                    <a:pt x="32" y="898"/>
                    <a:pt x="19" y="987"/>
                  </a:cubicBezTo>
                  <a:cubicBezTo>
                    <a:pt x="13" y="1034"/>
                    <a:pt x="7" y="1099"/>
                    <a:pt x="4" y="1148"/>
                  </a:cubicBezTo>
                  <a:cubicBezTo>
                    <a:pt x="2" y="1193"/>
                    <a:pt x="1" y="1253"/>
                    <a:pt x="2" y="1297"/>
                  </a:cubicBezTo>
                  <a:cubicBezTo>
                    <a:pt x="4" y="1337"/>
                    <a:pt x="5" y="1391"/>
                    <a:pt x="10" y="1431"/>
                  </a:cubicBezTo>
                  <a:cubicBezTo>
                    <a:pt x="13" y="1475"/>
                    <a:pt x="19" y="1535"/>
                    <a:pt x="27" y="1580"/>
                  </a:cubicBezTo>
                  <a:cubicBezTo>
                    <a:pt x="41" y="1663"/>
                    <a:pt x="65" y="1775"/>
                    <a:pt x="84" y="1859"/>
                  </a:cubicBezTo>
                  <a:cubicBezTo>
                    <a:pt x="94" y="1904"/>
                    <a:pt x="113" y="1961"/>
                    <a:pt x="127" y="2005"/>
                  </a:cubicBezTo>
                  <a:cubicBezTo>
                    <a:pt x="156" y="2101"/>
                    <a:pt x="191" y="2196"/>
                    <a:pt x="230" y="2288"/>
                  </a:cubicBezTo>
                  <a:cubicBezTo>
                    <a:pt x="248" y="2330"/>
                    <a:pt x="273" y="2385"/>
                    <a:pt x="293" y="2426"/>
                  </a:cubicBezTo>
                  <a:cubicBezTo>
                    <a:pt x="311" y="2468"/>
                    <a:pt x="339" y="2522"/>
                    <a:pt x="360" y="2561"/>
                  </a:cubicBezTo>
                  <a:cubicBezTo>
                    <a:pt x="383" y="2603"/>
                    <a:pt x="411" y="2657"/>
                    <a:pt x="436" y="2697"/>
                  </a:cubicBezTo>
                  <a:cubicBezTo>
                    <a:pt x="485" y="2773"/>
                    <a:pt x="551" y="2876"/>
                    <a:pt x="603" y="2952"/>
                  </a:cubicBezTo>
                  <a:cubicBezTo>
                    <a:pt x="654" y="3027"/>
                    <a:pt x="732" y="3121"/>
                    <a:pt x="790" y="3190"/>
                  </a:cubicBezTo>
                  <a:cubicBezTo>
                    <a:pt x="860" y="3268"/>
                    <a:pt x="932" y="3345"/>
                    <a:pt x="1009" y="3416"/>
                  </a:cubicBezTo>
                  <a:cubicBezTo>
                    <a:pt x="1084" y="3486"/>
                    <a:pt x="1164" y="3552"/>
                    <a:pt x="1247" y="3612"/>
                  </a:cubicBezTo>
                  <a:cubicBezTo>
                    <a:pt x="1319" y="3665"/>
                    <a:pt x="1394" y="3714"/>
                    <a:pt x="1471" y="3757"/>
                  </a:cubicBezTo>
                  <a:cubicBezTo>
                    <a:pt x="1520" y="3783"/>
                    <a:pt x="1586" y="3815"/>
                    <a:pt x="1637" y="3838"/>
                  </a:cubicBezTo>
                  <a:cubicBezTo>
                    <a:pt x="1669" y="3853"/>
                    <a:pt x="1711" y="3870"/>
                    <a:pt x="1744" y="3881"/>
                  </a:cubicBezTo>
                  <a:cubicBezTo>
                    <a:pt x="1837" y="3915"/>
                    <a:pt x="1933" y="3940"/>
                    <a:pt x="2032" y="3953"/>
                  </a:cubicBezTo>
                  <a:cubicBezTo>
                    <a:pt x="2062" y="3958"/>
                    <a:pt x="2095" y="3961"/>
                    <a:pt x="2125" y="3963"/>
                  </a:cubicBezTo>
                  <a:cubicBezTo>
                    <a:pt x="2151" y="3963"/>
                    <a:pt x="2181" y="3964"/>
                    <a:pt x="2210" y="3964"/>
                  </a:cubicBezTo>
                  <a:cubicBezTo>
                    <a:pt x="2231" y="3964"/>
                    <a:pt x="2252" y="3964"/>
                    <a:pt x="2270" y="3963"/>
                  </a:cubicBezTo>
                  <a:cubicBezTo>
                    <a:pt x="2341" y="3958"/>
                    <a:pt x="2410" y="3947"/>
                    <a:pt x="2477" y="3929"/>
                  </a:cubicBezTo>
                  <a:cubicBezTo>
                    <a:pt x="2509" y="3920"/>
                    <a:pt x="2551" y="3907"/>
                    <a:pt x="2582" y="3895"/>
                  </a:cubicBezTo>
                  <a:cubicBezTo>
                    <a:pt x="2625" y="3878"/>
                    <a:pt x="2682" y="3849"/>
                    <a:pt x="2723" y="3827"/>
                  </a:cubicBezTo>
                  <a:cubicBezTo>
                    <a:pt x="3003" y="3665"/>
                    <a:pt x="3175" y="3314"/>
                    <a:pt x="3169" y="2818"/>
                  </a:cubicBezTo>
                  <a:lnTo>
                    <a:pt x="3169" y="2817"/>
                  </a:lnTo>
                  <a:cubicBezTo>
                    <a:pt x="3156" y="1839"/>
                    <a:pt x="2463" y="666"/>
                    <a:pt x="1620" y="196"/>
                  </a:cubicBezTo>
                  <a:cubicBezTo>
                    <a:pt x="1383" y="64"/>
                    <a:pt x="1158" y="1"/>
                    <a:pt x="959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4"/>
            <p:cNvSpPr/>
            <p:nvPr/>
          </p:nvSpPr>
          <p:spPr>
            <a:xfrm>
              <a:off x="7263175" y="1603500"/>
              <a:ext cx="80200" cy="79125"/>
            </a:xfrm>
            <a:custGeom>
              <a:avLst/>
              <a:gdLst/>
              <a:ahLst/>
              <a:cxnLst/>
              <a:rect l="l" t="t" r="r" b="b"/>
              <a:pathLst>
                <a:path w="3208" h="3165" extrusionOk="0">
                  <a:moveTo>
                    <a:pt x="1000" y="1"/>
                  </a:moveTo>
                  <a:cubicBezTo>
                    <a:pt x="851" y="1"/>
                    <a:pt x="715" y="36"/>
                    <a:pt x="599" y="104"/>
                  </a:cubicBezTo>
                  <a:lnTo>
                    <a:pt x="1" y="451"/>
                  </a:lnTo>
                  <a:cubicBezTo>
                    <a:pt x="117" y="384"/>
                    <a:pt x="252" y="349"/>
                    <a:pt x="402" y="349"/>
                  </a:cubicBezTo>
                  <a:cubicBezTo>
                    <a:pt x="601" y="349"/>
                    <a:pt x="824" y="411"/>
                    <a:pt x="1061" y="544"/>
                  </a:cubicBezTo>
                  <a:cubicBezTo>
                    <a:pt x="1904" y="1014"/>
                    <a:pt x="2597" y="2187"/>
                    <a:pt x="2610" y="3165"/>
                  </a:cubicBezTo>
                  <a:lnTo>
                    <a:pt x="3207" y="2817"/>
                  </a:lnTo>
                  <a:cubicBezTo>
                    <a:pt x="3195" y="1839"/>
                    <a:pt x="2502" y="665"/>
                    <a:pt x="1659" y="195"/>
                  </a:cubicBezTo>
                  <a:cubicBezTo>
                    <a:pt x="1422" y="63"/>
                    <a:pt x="1199" y="1"/>
                    <a:pt x="1000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4"/>
            <p:cNvSpPr/>
            <p:nvPr/>
          </p:nvSpPr>
          <p:spPr>
            <a:xfrm>
              <a:off x="7009100" y="1633500"/>
              <a:ext cx="299150" cy="195875"/>
            </a:xfrm>
            <a:custGeom>
              <a:avLst/>
              <a:gdLst/>
              <a:ahLst/>
              <a:cxnLst/>
              <a:rect l="l" t="t" r="r" b="b"/>
              <a:pathLst>
                <a:path w="11966" h="7835" extrusionOk="0">
                  <a:moveTo>
                    <a:pt x="10532" y="1"/>
                  </a:moveTo>
                  <a:cubicBezTo>
                    <a:pt x="10436" y="1"/>
                    <a:pt x="10348" y="24"/>
                    <a:pt x="10273" y="67"/>
                  </a:cubicBezTo>
                  <a:lnTo>
                    <a:pt x="1562" y="5129"/>
                  </a:lnTo>
                  <a:cubicBezTo>
                    <a:pt x="1515" y="5158"/>
                    <a:pt x="1450" y="5198"/>
                    <a:pt x="1406" y="5234"/>
                  </a:cubicBezTo>
                  <a:cubicBezTo>
                    <a:pt x="1384" y="5251"/>
                    <a:pt x="1355" y="5275"/>
                    <a:pt x="1335" y="5294"/>
                  </a:cubicBezTo>
                  <a:cubicBezTo>
                    <a:pt x="1309" y="5317"/>
                    <a:pt x="1275" y="5350"/>
                    <a:pt x="1251" y="5377"/>
                  </a:cubicBezTo>
                  <a:cubicBezTo>
                    <a:pt x="1231" y="5395"/>
                    <a:pt x="1206" y="5423"/>
                    <a:pt x="1189" y="5444"/>
                  </a:cubicBezTo>
                  <a:cubicBezTo>
                    <a:pt x="1166" y="5473"/>
                    <a:pt x="1137" y="5513"/>
                    <a:pt x="1114" y="5542"/>
                  </a:cubicBezTo>
                  <a:cubicBezTo>
                    <a:pt x="1089" y="5578"/>
                    <a:pt x="1068" y="5613"/>
                    <a:pt x="1048" y="5652"/>
                  </a:cubicBezTo>
                  <a:cubicBezTo>
                    <a:pt x="1019" y="5702"/>
                    <a:pt x="993" y="5756"/>
                    <a:pt x="971" y="5811"/>
                  </a:cubicBezTo>
                  <a:cubicBezTo>
                    <a:pt x="956" y="5850"/>
                    <a:pt x="939" y="5900"/>
                    <a:pt x="926" y="5939"/>
                  </a:cubicBezTo>
                  <a:cubicBezTo>
                    <a:pt x="919" y="5963"/>
                    <a:pt x="911" y="5997"/>
                    <a:pt x="905" y="6022"/>
                  </a:cubicBezTo>
                  <a:cubicBezTo>
                    <a:pt x="893" y="6069"/>
                    <a:pt x="885" y="6119"/>
                    <a:pt x="879" y="6168"/>
                  </a:cubicBezTo>
                  <a:cubicBezTo>
                    <a:pt x="873" y="6228"/>
                    <a:pt x="870" y="6289"/>
                    <a:pt x="870" y="6351"/>
                  </a:cubicBezTo>
                  <a:cubicBezTo>
                    <a:pt x="871" y="6403"/>
                    <a:pt x="874" y="6455"/>
                    <a:pt x="880" y="6509"/>
                  </a:cubicBezTo>
                  <a:cubicBezTo>
                    <a:pt x="885" y="6536"/>
                    <a:pt x="888" y="6561"/>
                    <a:pt x="893" y="6582"/>
                  </a:cubicBezTo>
                  <a:lnTo>
                    <a:pt x="257" y="6953"/>
                  </a:lnTo>
                  <a:cubicBezTo>
                    <a:pt x="247" y="6957"/>
                    <a:pt x="234" y="6965"/>
                    <a:pt x="224" y="6973"/>
                  </a:cubicBezTo>
                  <a:cubicBezTo>
                    <a:pt x="204" y="6987"/>
                    <a:pt x="184" y="7002"/>
                    <a:pt x="168" y="7020"/>
                  </a:cubicBezTo>
                  <a:cubicBezTo>
                    <a:pt x="154" y="7033"/>
                    <a:pt x="140" y="7046"/>
                    <a:pt x="129" y="7062"/>
                  </a:cubicBezTo>
                  <a:cubicBezTo>
                    <a:pt x="112" y="7082"/>
                    <a:pt x="98" y="7102"/>
                    <a:pt x="86" y="7123"/>
                  </a:cubicBezTo>
                  <a:cubicBezTo>
                    <a:pt x="0" y="7272"/>
                    <a:pt x="0" y="7455"/>
                    <a:pt x="88" y="7601"/>
                  </a:cubicBezTo>
                  <a:cubicBezTo>
                    <a:pt x="131" y="7675"/>
                    <a:pt x="191" y="7733"/>
                    <a:pt x="264" y="7775"/>
                  </a:cubicBezTo>
                  <a:cubicBezTo>
                    <a:pt x="281" y="7784"/>
                    <a:pt x="303" y="7793"/>
                    <a:pt x="321" y="7801"/>
                  </a:cubicBezTo>
                  <a:cubicBezTo>
                    <a:pt x="337" y="7808"/>
                    <a:pt x="352" y="7813"/>
                    <a:pt x="369" y="7818"/>
                  </a:cubicBezTo>
                  <a:cubicBezTo>
                    <a:pt x="410" y="7829"/>
                    <a:pt x="453" y="7835"/>
                    <a:pt x="496" y="7835"/>
                  </a:cubicBezTo>
                  <a:cubicBezTo>
                    <a:pt x="542" y="7835"/>
                    <a:pt x="587" y="7828"/>
                    <a:pt x="632" y="7815"/>
                  </a:cubicBezTo>
                  <a:cubicBezTo>
                    <a:pt x="650" y="7808"/>
                    <a:pt x="668" y="7802"/>
                    <a:pt x="687" y="7795"/>
                  </a:cubicBezTo>
                  <a:cubicBezTo>
                    <a:pt x="701" y="7788"/>
                    <a:pt x="719" y="7778"/>
                    <a:pt x="733" y="7770"/>
                  </a:cubicBezTo>
                  <a:lnTo>
                    <a:pt x="1357" y="7407"/>
                  </a:lnTo>
                  <a:lnTo>
                    <a:pt x="1369" y="7401"/>
                  </a:lnTo>
                  <a:cubicBezTo>
                    <a:pt x="1437" y="7458"/>
                    <a:pt x="1509" y="7507"/>
                    <a:pt x="1586" y="7550"/>
                  </a:cubicBezTo>
                  <a:cubicBezTo>
                    <a:pt x="1791" y="7666"/>
                    <a:pt x="2024" y="7727"/>
                    <a:pt x="2260" y="7727"/>
                  </a:cubicBezTo>
                  <a:cubicBezTo>
                    <a:pt x="2265" y="7727"/>
                    <a:pt x="2271" y="7727"/>
                    <a:pt x="2277" y="7727"/>
                  </a:cubicBezTo>
                  <a:cubicBezTo>
                    <a:pt x="2304" y="7727"/>
                    <a:pt x="2340" y="7725"/>
                    <a:pt x="2367" y="7724"/>
                  </a:cubicBezTo>
                  <a:cubicBezTo>
                    <a:pt x="2406" y="7721"/>
                    <a:pt x="2457" y="7715"/>
                    <a:pt x="2493" y="7709"/>
                  </a:cubicBezTo>
                  <a:cubicBezTo>
                    <a:pt x="2553" y="7696"/>
                    <a:pt x="2613" y="7682"/>
                    <a:pt x="2673" y="7666"/>
                  </a:cubicBezTo>
                  <a:cubicBezTo>
                    <a:pt x="2713" y="7653"/>
                    <a:pt x="2753" y="7639"/>
                    <a:pt x="2791" y="7623"/>
                  </a:cubicBezTo>
                  <a:cubicBezTo>
                    <a:pt x="2850" y="7598"/>
                    <a:pt x="2908" y="7570"/>
                    <a:pt x="2964" y="7538"/>
                  </a:cubicBezTo>
                  <a:lnTo>
                    <a:pt x="9808" y="3561"/>
                  </a:lnTo>
                  <a:lnTo>
                    <a:pt x="10339" y="3253"/>
                  </a:lnTo>
                  <a:lnTo>
                    <a:pt x="10717" y="3034"/>
                  </a:lnTo>
                  <a:lnTo>
                    <a:pt x="11674" y="2478"/>
                  </a:lnTo>
                  <a:cubicBezTo>
                    <a:pt x="11855" y="2372"/>
                    <a:pt x="11966" y="2146"/>
                    <a:pt x="11961" y="1823"/>
                  </a:cubicBezTo>
                  <a:cubicBezTo>
                    <a:pt x="11954" y="1190"/>
                    <a:pt x="11505" y="431"/>
                    <a:pt x="10958" y="127"/>
                  </a:cubicBezTo>
                  <a:cubicBezTo>
                    <a:pt x="10805" y="41"/>
                    <a:pt x="10660" y="1"/>
                    <a:pt x="10532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4"/>
            <p:cNvSpPr/>
            <p:nvPr/>
          </p:nvSpPr>
          <p:spPr>
            <a:xfrm>
              <a:off x="7030800" y="1633500"/>
              <a:ext cx="277350" cy="193200"/>
            </a:xfrm>
            <a:custGeom>
              <a:avLst/>
              <a:gdLst/>
              <a:ahLst/>
              <a:cxnLst/>
              <a:rect l="l" t="t" r="r" b="b"/>
              <a:pathLst>
                <a:path w="11094" h="7728" extrusionOk="0">
                  <a:moveTo>
                    <a:pt x="10805" y="2476"/>
                  </a:moveTo>
                  <a:lnTo>
                    <a:pt x="10801" y="2478"/>
                  </a:lnTo>
                  <a:lnTo>
                    <a:pt x="10801" y="2478"/>
                  </a:lnTo>
                  <a:cubicBezTo>
                    <a:pt x="10802" y="2478"/>
                    <a:pt x="10803" y="2477"/>
                    <a:pt x="10805" y="2476"/>
                  </a:cubicBezTo>
                  <a:close/>
                  <a:moveTo>
                    <a:pt x="9664" y="0"/>
                  </a:moveTo>
                  <a:cubicBezTo>
                    <a:pt x="9568" y="0"/>
                    <a:pt x="9480" y="23"/>
                    <a:pt x="9405" y="67"/>
                  </a:cubicBezTo>
                  <a:lnTo>
                    <a:pt x="694" y="5129"/>
                  </a:lnTo>
                  <a:cubicBezTo>
                    <a:pt x="647" y="5158"/>
                    <a:pt x="582" y="5198"/>
                    <a:pt x="538" y="5234"/>
                  </a:cubicBezTo>
                  <a:cubicBezTo>
                    <a:pt x="516" y="5251"/>
                    <a:pt x="487" y="5275"/>
                    <a:pt x="467" y="5294"/>
                  </a:cubicBezTo>
                  <a:cubicBezTo>
                    <a:pt x="441" y="5317"/>
                    <a:pt x="407" y="5350"/>
                    <a:pt x="383" y="5377"/>
                  </a:cubicBezTo>
                  <a:cubicBezTo>
                    <a:pt x="363" y="5395"/>
                    <a:pt x="338" y="5423"/>
                    <a:pt x="321" y="5444"/>
                  </a:cubicBezTo>
                  <a:cubicBezTo>
                    <a:pt x="298" y="5473"/>
                    <a:pt x="269" y="5513"/>
                    <a:pt x="246" y="5542"/>
                  </a:cubicBezTo>
                  <a:cubicBezTo>
                    <a:pt x="221" y="5578"/>
                    <a:pt x="200" y="5613"/>
                    <a:pt x="178" y="5652"/>
                  </a:cubicBezTo>
                  <a:cubicBezTo>
                    <a:pt x="149" y="5702"/>
                    <a:pt x="125" y="5756"/>
                    <a:pt x="101" y="5811"/>
                  </a:cubicBezTo>
                  <a:cubicBezTo>
                    <a:pt x="88" y="5850"/>
                    <a:pt x="71" y="5900"/>
                    <a:pt x="58" y="5939"/>
                  </a:cubicBezTo>
                  <a:cubicBezTo>
                    <a:pt x="51" y="5963"/>
                    <a:pt x="43" y="5997"/>
                    <a:pt x="37" y="6022"/>
                  </a:cubicBezTo>
                  <a:cubicBezTo>
                    <a:pt x="25" y="6069"/>
                    <a:pt x="17" y="6119"/>
                    <a:pt x="11" y="6168"/>
                  </a:cubicBezTo>
                  <a:cubicBezTo>
                    <a:pt x="5" y="6228"/>
                    <a:pt x="0" y="6289"/>
                    <a:pt x="2" y="6351"/>
                  </a:cubicBezTo>
                  <a:cubicBezTo>
                    <a:pt x="2" y="6403"/>
                    <a:pt x="6" y="6455"/>
                    <a:pt x="12" y="6509"/>
                  </a:cubicBezTo>
                  <a:cubicBezTo>
                    <a:pt x="20" y="6567"/>
                    <a:pt x="31" y="6624"/>
                    <a:pt x="46" y="6682"/>
                  </a:cubicBezTo>
                  <a:cubicBezTo>
                    <a:pt x="57" y="6721"/>
                    <a:pt x="72" y="6771"/>
                    <a:pt x="86" y="6810"/>
                  </a:cubicBezTo>
                  <a:cubicBezTo>
                    <a:pt x="92" y="6830"/>
                    <a:pt x="103" y="6854"/>
                    <a:pt x="111" y="6874"/>
                  </a:cubicBezTo>
                  <a:cubicBezTo>
                    <a:pt x="135" y="6931"/>
                    <a:pt x="163" y="6988"/>
                    <a:pt x="195" y="7042"/>
                  </a:cubicBezTo>
                  <a:cubicBezTo>
                    <a:pt x="261" y="7154"/>
                    <a:pt x="343" y="7257"/>
                    <a:pt x="438" y="7346"/>
                  </a:cubicBezTo>
                  <a:cubicBezTo>
                    <a:pt x="696" y="7591"/>
                    <a:pt x="1040" y="7727"/>
                    <a:pt x="1397" y="7727"/>
                  </a:cubicBezTo>
                  <a:cubicBezTo>
                    <a:pt x="1401" y="7727"/>
                    <a:pt x="1405" y="7727"/>
                    <a:pt x="1409" y="7727"/>
                  </a:cubicBezTo>
                  <a:cubicBezTo>
                    <a:pt x="1436" y="7727"/>
                    <a:pt x="1472" y="7725"/>
                    <a:pt x="1499" y="7724"/>
                  </a:cubicBezTo>
                  <a:cubicBezTo>
                    <a:pt x="1538" y="7719"/>
                    <a:pt x="1589" y="7713"/>
                    <a:pt x="1625" y="7709"/>
                  </a:cubicBezTo>
                  <a:cubicBezTo>
                    <a:pt x="1685" y="7696"/>
                    <a:pt x="1745" y="7682"/>
                    <a:pt x="1805" y="7666"/>
                  </a:cubicBezTo>
                  <a:cubicBezTo>
                    <a:pt x="1845" y="7653"/>
                    <a:pt x="1885" y="7639"/>
                    <a:pt x="1923" y="7623"/>
                  </a:cubicBezTo>
                  <a:cubicBezTo>
                    <a:pt x="1982" y="7598"/>
                    <a:pt x="2040" y="7570"/>
                    <a:pt x="2096" y="7538"/>
                  </a:cubicBezTo>
                  <a:lnTo>
                    <a:pt x="10801" y="2478"/>
                  </a:lnTo>
                  <a:lnTo>
                    <a:pt x="10801" y="2478"/>
                  </a:lnTo>
                  <a:cubicBezTo>
                    <a:pt x="10726" y="2521"/>
                    <a:pt x="10640" y="2543"/>
                    <a:pt x="10545" y="2543"/>
                  </a:cubicBezTo>
                  <a:cubicBezTo>
                    <a:pt x="10416" y="2543"/>
                    <a:pt x="10272" y="2503"/>
                    <a:pt x="10119" y="2418"/>
                  </a:cubicBezTo>
                  <a:cubicBezTo>
                    <a:pt x="10112" y="2413"/>
                    <a:pt x="10103" y="2407"/>
                    <a:pt x="10095" y="2402"/>
                  </a:cubicBezTo>
                  <a:lnTo>
                    <a:pt x="11093" y="1822"/>
                  </a:lnTo>
                  <a:cubicBezTo>
                    <a:pt x="11086" y="1190"/>
                    <a:pt x="10637" y="430"/>
                    <a:pt x="10090" y="126"/>
                  </a:cubicBezTo>
                  <a:cubicBezTo>
                    <a:pt x="9937" y="41"/>
                    <a:pt x="9792" y="0"/>
                    <a:pt x="9664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4"/>
            <p:cNvSpPr/>
            <p:nvPr/>
          </p:nvSpPr>
          <p:spPr>
            <a:xfrm>
              <a:off x="7083150" y="1679075"/>
              <a:ext cx="225075" cy="142900"/>
            </a:xfrm>
            <a:custGeom>
              <a:avLst/>
              <a:gdLst/>
              <a:ahLst/>
              <a:cxnLst/>
              <a:rect l="l" t="t" r="r" b="b"/>
              <a:pathLst>
                <a:path w="9003" h="5716" extrusionOk="0">
                  <a:moveTo>
                    <a:pt x="8999" y="0"/>
                  </a:moveTo>
                  <a:lnTo>
                    <a:pt x="289" y="5061"/>
                  </a:lnTo>
                  <a:cubicBezTo>
                    <a:pt x="293" y="5383"/>
                    <a:pt x="183" y="5608"/>
                    <a:pt x="1" y="5715"/>
                  </a:cubicBezTo>
                  <a:lnTo>
                    <a:pt x="1" y="5715"/>
                  </a:lnTo>
                  <a:lnTo>
                    <a:pt x="8711" y="653"/>
                  </a:lnTo>
                  <a:cubicBezTo>
                    <a:pt x="8892" y="549"/>
                    <a:pt x="9002" y="321"/>
                    <a:pt x="8999" y="0"/>
                  </a:cubicBezTo>
                  <a:close/>
                  <a:moveTo>
                    <a:pt x="1" y="5715"/>
                  </a:moveTo>
                  <a:lnTo>
                    <a:pt x="0" y="5715"/>
                  </a:lnTo>
                  <a:cubicBezTo>
                    <a:pt x="0" y="5715"/>
                    <a:pt x="0" y="5715"/>
                    <a:pt x="1" y="5715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78" name="Google Shape;2978;p54"/>
          <p:cNvSpPr/>
          <p:nvPr/>
        </p:nvSpPr>
        <p:spPr>
          <a:xfrm>
            <a:off x="7771700" y="1794450"/>
            <a:ext cx="41925" cy="34925"/>
          </a:xfrm>
          <a:custGeom>
            <a:avLst/>
            <a:gdLst/>
            <a:ahLst/>
            <a:cxnLst/>
            <a:rect l="l" t="t" r="r" b="b"/>
            <a:pathLst>
              <a:path w="1677" h="1397" extrusionOk="0">
                <a:moveTo>
                  <a:pt x="1191" y="0"/>
                </a:moveTo>
                <a:cubicBezTo>
                  <a:pt x="1159" y="0"/>
                  <a:pt x="1129" y="8"/>
                  <a:pt x="1104" y="23"/>
                </a:cubicBezTo>
                <a:lnTo>
                  <a:pt x="259" y="515"/>
                </a:lnTo>
                <a:cubicBezTo>
                  <a:pt x="248" y="519"/>
                  <a:pt x="236" y="527"/>
                  <a:pt x="226" y="535"/>
                </a:cubicBezTo>
                <a:cubicBezTo>
                  <a:pt x="206" y="549"/>
                  <a:pt x="186" y="564"/>
                  <a:pt x="168" y="582"/>
                </a:cubicBezTo>
                <a:cubicBezTo>
                  <a:pt x="154" y="595"/>
                  <a:pt x="142" y="608"/>
                  <a:pt x="130" y="624"/>
                </a:cubicBezTo>
                <a:cubicBezTo>
                  <a:pt x="114" y="644"/>
                  <a:pt x="99" y="664"/>
                  <a:pt x="87" y="685"/>
                </a:cubicBezTo>
                <a:cubicBezTo>
                  <a:pt x="1" y="834"/>
                  <a:pt x="2" y="1017"/>
                  <a:pt x="90" y="1163"/>
                </a:cubicBezTo>
                <a:cubicBezTo>
                  <a:pt x="131" y="1237"/>
                  <a:pt x="193" y="1295"/>
                  <a:pt x="266" y="1337"/>
                </a:cubicBezTo>
                <a:cubicBezTo>
                  <a:pt x="283" y="1346"/>
                  <a:pt x="305" y="1355"/>
                  <a:pt x="323" y="1363"/>
                </a:cubicBezTo>
                <a:cubicBezTo>
                  <a:pt x="337" y="1370"/>
                  <a:pt x="354" y="1375"/>
                  <a:pt x="369" y="1380"/>
                </a:cubicBezTo>
                <a:cubicBezTo>
                  <a:pt x="411" y="1391"/>
                  <a:pt x="454" y="1397"/>
                  <a:pt x="497" y="1397"/>
                </a:cubicBezTo>
                <a:cubicBezTo>
                  <a:pt x="543" y="1397"/>
                  <a:pt x="589" y="1390"/>
                  <a:pt x="634" y="1377"/>
                </a:cubicBezTo>
                <a:cubicBezTo>
                  <a:pt x="652" y="1370"/>
                  <a:pt x="670" y="1364"/>
                  <a:pt x="687" y="1357"/>
                </a:cubicBezTo>
                <a:cubicBezTo>
                  <a:pt x="703" y="1350"/>
                  <a:pt x="721" y="1340"/>
                  <a:pt x="735" y="1332"/>
                </a:cubicBezTo>
                <a:lnTo>
                  <a:pt x="1580" y="842"/>
                </a:lnTo>
                <a:lnTo>
                  <a:pt x="1580" y="842"/>
                </a:lnTo>
                <a:cubicBezTo>
                  <a:pt x="1553" y="857"/>
                  <a:pt x="1523" y="864"/>
                  <a:pt x="1490" y="864"/>
                </a:cubicBezTo>
                <a:cubicBezTo>
                  <a:pt x="1446" y="864"/>
                  <a:pt x="1398" y="851"/>
                  <a:pt x="1346" y="822"/>
                </a:cubicBezTo>
                <a:cubicBezTo>
                  <a:pt x="1343" y="820"/>
                  <a:pt x="1340" y="817"/>
                  <a:pt x="1337" y="816"/>
                </a:cubicBezTo>
                <a:lnTo>
                  <a:pt x="1677" y="619"/>
                </a:lnTo>
                <a:cubicBezTo>
                  <a:pt x="1674" y="404"/>
                  <a:pt x="1521" y="146"/>
                  <a:pt x="1336" y="43"/>
                </a:cubicBezTo>
                <a:cubicBezTo>
                  <a:pt x="1284" y="14"/>
                  <a:pt x="1235" y="0"/>
                  <a:pt x="1191" y="0"/>
                </a:cubicBezTo>
                <a:close/>
              </a:path>
            </a:pathLst>
          </a:custGeom>
          <a:solidFill>
            <a:srgbClr val="B1C5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54"/>
          <p:cNvSpPr/>
          <p:nvPr/>
        </p:nvSpPr>
        <p:spPr>
          <a:xfrm>
            <a:off x="7790025" y="1809925"/>
            <a:ext cx="23650" cy="17825"/>
          </a:xfrm>
          <a:custGeom>
            <a:avLst/>
            <a:gdLst/>
            <a:ahLst/>
            <a:cxnLst/>
            <a:rect l="l" t="t" r="r" b="b"/>
            <a:pathLst>
              <a:path w="946" h="713" extrusionOk="0">
                <a:moveTo>
                  <a:pt x="944" y="0"/>
                </a:moveTo>
                <a:lnTo>
                  <a:pt x="99" y="492"/>
                </a:lnTo>
                <a:cubicBezTo>
                  <a:pt x="100" y="600"/>
                  <a:pt x="62" y="677"/>
                  <a:pt x="1" y="712"/>
                </a:cubicBezTo>
                <a:lnTo>
                  <a:pt x="1" y="712"/>
                </a:lnTo>
                <a:lnTo>
                  <a:pt x="845" y="223"/>
                </a:lnTo>
                <a:cubicBezTo>
                  <a:pt x="907" y="186"/>
                  <a:pt x="945" y="109"/>
                  <a:pt x="944" y="0"/>
                </a:cubicBezTo>
                <a:close/>
                <a:moveTo>
                  <a:pt x="1" y="712"/>
                </a:moveTo>
                <a:lnTo>
                  <a:pt x="0" y="713"/>
                </a:lnTo>
                <a:cubicBezTo>
                  <a:pt x="1" y="713"/>
                  <a:pt x="1" y="713"/>
                  <a:pt x="1" y="712"/>
                </a:cubicBezTo>
                <a:close/>
              </a:path>
            </a:pathLst>
          </a:custGeom>
          <a:solidFill>
            <a:srgbClr val="A3B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54"/>
          <p:cNvSpPr/>
          <p:nvPr/>
        </p:nvSpPr>
        <p:spPr>
          <a:xfrm>
            <a:off x="7778625" y="2307825"/>
            <a:ext cx="9450" cy="23525"/>
          </a:xfrm>
          <a:custGeom>
            <a:avLst/>
            <a:gdLst/>
            <a:ahLst/>
            <a:cxnLst/>
            <a:rect l="l" t="t" r="r" b="b"/>
            <a:pathLst>
              <a:path w="378" h="941" extrusionOk="0">
                <a:moveTo>
                  <a:pt x="3" y="0"/>
                </a:moveTo>
                <a:lnTo>
                  <a:pt x="0" y="644"/>
                </a:lnTo>
                <a:lnTo>
                  <a:pt x="376" y="940"/>
                </a:lnTo>
                <a:lnTo>
                  <a:pt x="378" y="297"/>
                </a:lnTo>
                <a:lnTo>
                  <a:pt x="3" y="0"/>
                </a:lnTo>
                <a:close/>
              </a:path>
            </a:pathLst>
          </a:custGeom>
          <a:solidFill>
            <a:srgbClr val="2942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54"/>
          <p:cNvSpPr/>
          <p:nvPr/>
        </p:nvSpPr>
        <p:spPr>
          <a:xfrm>
            <a:off x="7744475" y="2316825"/>
            <a:ext cx="40650" cy="26150"/>
          </a:xfrm>
          <a:custGeom>
            <a:avLst/>
            <a:gdLst/>
            <a:ahLst/>
            <a:cxnLst/>
            <a:rect l="l" t="t" r="r" b="b"/>
            <a:pathLst>
              <a:path w="1626" h="1046" extrusionOk="0">
                <a:moveTo>
                  <a:pt x="1460" y="0"/>
                </a:moveTo>
                <a:cubicBezTo>
                  <a:pt x="1448" y="0"/>
                  <a:pt x="1437" y="3"/>
                  <a:pt x="1428" y="9"/>
                </a:cubicBezTo>
                <a:lnTo>
                  <a:pt x="0" y="1046"/>
                </a:lnTo>
                <a:lnTo>
                  <a:pt x="1592" y="290"/>
                </a:lnTo>
                <a:cubicBezTo>
                  <a:pt x="1612" y="278"/>
                  <a:pt x="1626" y="252"/>
                  <a:pt x="1626" y="215"/>
                </a:cubicBezTo>
                <a:cubicBezTo>
                  <a:pt x="1621" y="135"/>
                  <a:pt x="1578" y="60"/>
                  <a:pt x="1511" y="17"/>
                </a:cubicBezTo>
                <a:cubicBezTo>
                  <a:pt x="1492" y="5"/>
                  <a:pt x="1475" y="0"/>
                  <a:pt x="1460" y="0"/>
                </a:cubicBezTo>
                <a:close/>
              </a:path>
            </a:pathLst>
          </a:custGeom>
          <a:solidFill>
            <a:srgbClr val="B7CB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2" name="Google Shape;2982;p54"/>
          <p:cNvGrpSpPr/>
          <p:nvPr/>
        </p:nvGrpSpPr>
        <p:grpSpPr>
          <a:xfrm>
            <a:off x="7778625" y="2176900"/>
            <a:ext cx="333125" cy="227200"/>
            <a:chOff x="7015975" y="2176900"/>
            <a:chExt cx="333125" cy="227200"/>
          </a:xfrm>
        </p:grpSpPr>
        <p:sp>
          <p:nvSpPr>
            <p:cNvPr id="2983" name="Google Shape;2983;p54"/>
            <p:cNvSpPr/>
            <p:nvPr/>
          </p:nvSpPr>
          <p:spPr>
            <a:xfrm>
              <a:off x="7213825" y="2211775"/>
              <a:ext cx="99850" cy="67200"/>
            </a:xfrm>
            <a:custGeom>
              <a:avLst/>
              <a:gdLst/>
              <a:ahLst/>
              <a:cxnLst/>
              <a:rect l="l" t="t" r="r" b="b"/>
              <a:pathLst>
                <a:path w="3994" h="2688" extrusionOk="0">
                  <a:moveTo>
                    <a:pt x="1996" y="0"/>
                  </a:moveTo>
                  <a:cubicBezTo>
                    <a:pt x="1486" y="0"/>
                    <a:pt x="978" y="113"/>
                    <a:pt x="591" y="338"/>
                  </a:cubicBezTo>
                  <a:cubicBezTo>
                    <a:pt x="204" y="564"/>
                    <a:pt x="12" y="857"/>
                    <a:pt x="12" y="1151"/>
                  </a:cubicBezTo>
                  <a:lnTo>
                    <a:pt x="12" y="1148"/>
                  </a:lnTo>
                  <a:lnTo>
                    <a:pt x="1" y="1529"/>
                  </a:lnTo>
                  <a:cubicBezTo>
                    <a:pt x="1" y="1825"/>
                    <a:pt x="194" y="2123"/>
                    <a:pt x="588" y="2349"/>
                  </a:cubicBezTo>
                  <a:cubicBezTo>
                    <a:pt x="978" y="2575"/>
                    <a:pt x="1487" y="2687"/>
                    <a:pt x="1996" y="2687"/>
                  </a:cubicBezTo>
                  <a:cubicBezTo>
                    <a:pt x="2506" y="2687"/>
                    <a:pt x="3015" y="2574"/>
                    <a:pt x="3402" y="2349"/>
                  </a:cubicBezTo>
                  <a:cubicBezTo>
                    <a:pt x="3788" y="2126"/>
                    <a:pt x="3980" y="1833"/>
                    <a:pt x="3981" y="1539"/>
                  </a:cubicBezTo>
                  <a:cubicBezTo>
                    <a:pt x="3981" y="1539"/>
                    <a:pt x="3981" y="1195"/>
                    <a:pt x="3981" y="1186"/>
                  </a:cubicBezTo>
                  <a:cubicBezTo>
                    <a:pt x="3994" y="880"/>
                    <a:pt x="3809" y="571"/>
                    <a:pt x="3405" y="338"/>
                  </a:cubicBezTo>
                  <a:cubicBezTo>
                    <a:pt x="3015" y="113"/>
                    <a:pt x="2505" y="0"/>
                    <a:pt x="1996" y="0"/>
                  </a:cubicBezTo>
                  <a:close/>
                </a:path>
              </a:pathLst>
            </a:custGeom>
            <a:solidFill>
              <a:srgbClr val="484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4"/>
            <p:cNvSpPr/>
            <p:nvPr/>
          </p:nvSpPr>
          <p:spPr>
            <a:xfrm>
              <a:off x="7208925" y="2211775"/>
              <a:ext cx="109350" cy="57700"/>
            </a:xfrm>
            <a:custGeom>
              <a:avLst/>
              <a:gdLst/>
              <a:ahLst/>
              <a:cxnLst/>
              <a:rect l="l" t="t" r="r" b="b"/>
              <a:pathLst>
                <a:path w="4374" h="2308" extrusionOk="0">
                  <a:moveTo>
                    <a:pt x="2180" y="0"/>
                  </a:moveTo>
                  <a:cubicBezTo>
                    <a:pt x="1671" y="0"/>
                    <a:pt x="1162" y="113"/>
                    <a:pt x="775" y="338"/>
                  </a:cubicBezTo>
                  <a:cubicBezTo>
                    <a:pt x="0" y="790"/>
                    <a:pt x="5" y="1519"/>
                    <a:pt x="784" y="1969"/>
                  </a:cubicBezTo>
                  <a:cubicBezTo>
                    <a:pt x="1173" y="2195"/>
                    <a:pt x="1683" y="2307"/>
                    <a:pt x="2193" y="2307"/>
                  </a:cubicBezTo>
                  <a:cubicBezTo>
                    <a:pt x="2702" y="2307"/>
                    <a:pt x="3211" y="2195"/>
                    <a:pt x="3598" y="1969"/>
                  </a:cubicBezTo>
                  <a:cubicBezTo>
                    <a:pt x="4374" y="1519"/>
                    <a:pt x="4369" y="790"/>
                    <a:pt x="3590" y="338"/>
                  </a:cubicBezTo>
                  <a:cubicBezTo>
                    <a:pt x="3200" y="113"/>
                    <a:pt x="2690" y="0"/>
                    <a:pt x="2180" y="0"/>
                  </a:cubicBezTo>
                  <a:close/>
                </a:path>
              </a:pathLst>
            </a:custGeom>
            <a:solidFill>
              <a:srgbClr val="3D3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4"/>
            <p:cNvSpPr/>
            <p:nvPr/>
          </p:nvSpPr>
          <p:spPr>
            <a:xfrm>
              <a:off x="7294075" y="2176900"/>
              <a:ext cx="55025" cy="46225"/>
            </a:xfrm>
            <a:custGeom>
              <a:avLst/>
              <a:gdLst/>
              <a:ahLst/>
              <a:cxnLst/>
              <a:rect l="l" t="t" r="r" b="b"/>
              <a:pathLst>
                <a:path w="2201" h="1849" extrusionOk="0">
                  <a:moveTo>
                    <a:pt x="1615" y="0"/>
                  </a:moveTo>
                  <a:cubicBezTo>
                    <a:pt x="1575" y="0"/>
                    <a:pt x="1540" y="10"/>
                    <a:pt x="1509" y="28"/>
                  </a:cubicBezTo>
                  <a:lnTo>
                    <a:pt x="118" y="836"/>
                  </a:lnTo>
                  <a:cubicBezTo>
                    <a:pt x="46" y="877"/>
                    <a:pt x="0" y="968"/>
                    <a:pt x="0" y="1095"/>
                  </a:cubicBezTo>
                  <a:cubicBezTo>
                    <a:pt x="0" y="1352"/>
                    <a:pt x="180" y="1664"/>
                    <a:pt x="403" y="1793"/>
                  </a:cubicBezTo>
                  <a:cubicBezTo>
                    <a:pt x="467" y="1831"/>
                    <a:pt x="529" y="1848"/>
                    <a:pt x="583" y="1848"/>
                  </a:cubicBezTo>
                  <a:cubicBezTo>
                    <a:pt x="626" y="1848"/>
                    <a:pt x="665" y="1838"/>
                    <a:pt x="698" y="1817"/>
                  </a:cubicBezTo>
                  <a:lnTo>
                    <a:pt x="698" y="1817"/>
                  </a:lnTo>
                  <a:lnTo>
                    <a:pt x="691" y="1821"/>
                  </a:lnTo>
                  <a:lnTo>
                    <a:pt x="2082" y="1014"/>
                  </a:lnTo>
                  <a:cubicBezTo>
                    <a:pt x="2154" y="971"/>
                    <a:pt x="2199" y="882"/>
                    <a:pt x="2199" y="754"/>
                  </a:cubicBezTo>
                  <a:cubicBezTo>
                    <a:pt x="2200" y="498"/>
                    <a:pt x="2019" y="184"/>
                    <a:pt x="1798" y="57"/>
                  </a:cubicBezTo>
                  <a:cubicBezTo>
                    <a:pt x="1731" y="18"/>
                    <a:pt x="1669" y="0"/>
                    <a:pt x="1615" y="0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4"/>
            <p:cNvSpPr/>
            <p:nvPr/>
          </p:nvSpPr>
          <p:spPr>
            <a:xfrm>
              <a:off x="7297025" y="2176900"/>
              <a:ext cx="52075" cy="45525"/>
            </a:xfrm>
            <a:custGeom>
              <a:avLst/>
              <a:gdLst/>
              <a:ahLst/>
              <a:cxnLst/>
              <a:rect l="l" t="t" r="r" b="b"/>
              <a:pathLst>
                <a:path w="2083" h="1821" extrusionOk="0">
                  <a:moveTo>
                    <a:pt x="1" y="835"/>
                  </a:moveTo>
                  <a:cubicBezTo>
                    <a:pt x="1" y="836"/>
                    <a:pt x="1" y="836"/>
                    <a:pt x="0" y="836"/>
                  </a:cubicBezTo>
                  <a:lnTo>
                    <a:pt x="1" y="835"/>
                  </a:lnTo>
                  <a:close/>
                  <a:moveTo>
                    <a:pt x="1497" y="0"/>
                  </a:moveTo>
                  <a:cubicBezTo>
                    <a:pt x="1457" y="0"/>
                    <a:pt x="1422" y="10"/>
                    <a:pt x="1391" y="28"/>
                  </a:cubicBezTo>
                  <a:lnTo>
                    <a:pt x="1" y="835"/>
                  </a:lnTo>
                  <a:lnTo>
                    <a:pt x="1" y="835"/>
                  </a:lnTo>
                  <a:cubicBezTo>
                    <a:pt x="32" y="818"/>
                    <a:pt x="68" y="808"/>
                    <a:pt x="107" y="808"/>
                  </a:cubicBezTo>
                  <a:cubicBezTo>
                    <a:pt x="162" y="808"/>
                    <a:pt x="223" y="826"/>
                    <a:pt x="289" y="863"/>
                  </a:cubicBezTo>
                  <a:cubicBezTo>
                    <a:pt x="512" y="992"/>
                    <a:pt x="692" y="1306"/>
                    <a:pt x="692" y="1562"/>
                  </a:cubicBezTo>
                  <a:cubicBezTo>
                    <a:pt x="692" y="1686"/>
                    <a:pt x="649" y="1775"/>
                    <a:pt x="578" y="1818"/>
                  </a:cubicBezTo>
                  <a:lnTo>
                    <a:pt x="578" y="1818"/>
                  </a:lnTo>
                  <a:lnTo>
                    <a:pt x="1964" y="1012"/>
                  </a:lnTo>
                  <a:cubicBezTo>
                    <a:pt x="2036" y="971"/>
                    <a:pt x="2082" y="882"/>
                    <a:pt x="2082" y="754"/>
                  </a:cubicBezTo>
                  <a:cubicBezTo>
                    <a:pt x="2082" y="498"/>
                    <a:pt x="1901" y="184"/>
                    <a:pt x="1680" y="57"/>
                  </a:cubicBezTo>
                  <a:cubicBezTo>
                    <a:pt x="1613" y="18"/>
                    <a:pt x="1551" y="0"/>
                    <a:pt x="1497" y="0"/>
                  </a:cubicBezTo>
                  <a:close/>
                  <a:moveTo>
                    <a:pt x="578" y="1818"/>
                  </a:moveTo>
                  <a:lnTo>
                    <a:pt x="573" y="1821"/>
                  </a:lnTo>
                  <a:cubicBezTo>
                    <a:pt x="575" y="1820"/>
                    <a:pt x="577" y="1819"/>
                    <a:pt x="578" y="1818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4"/>
            <p:cNvSpPr/>
            <p:nvPr/>
          </p:nvSpPr>
          <p:spPr>
            <a:xfrm>
              <a:off x="7015975" y="2211800"/>
              <a:ext cx="278800" cy="177775"/>
            </a:xfrm>
            <a:custGeom>
              <a:avLst/>
              <a:gdLst/>
              <a:ahLst/>
              <a:cxnLst/>
              <a:rect l="l" t="t" r="r" b="b"/>
              <a:pathLst>
                <a:path w="11152" h="7111" extrusionOk="0">
                  <a:moveTo>
                    <a:pt x="9219" y="1"/>
                  </a:moveTo>
                  <a:lnTo>
                    <a:pt x="756" y="3179"/>
                  </a:lnTo>
                  <a:lnTo>
                    <a:pt x="3" y="3841"/>
                  </a:lnTo>
                  <a:lnTo>
                    <a:pt x="0" y="4485"/>
                  </a:lnTo>
                  <a:lnTo>
                    <a:pt x="376" y="4781"/>
                  </a:lnTo>
                  <a:lnTo>
                    <a:pt x="9460" y="1371"/>
                  </a:lnTo>
                  <a:lnTo>
                    <a:pt x="4037" y="6250"/>
                  </a:lnTo>
                  <a:lnTo>
                    <a:pt x="4036" y="6894"/>
                  </a:lnTo>
                  <a:lnTo>
                    <a:pt x="4549" y="7110"/>
                  </a:lnTo>
                  <a:lnTo>
                    <a:pt x="5692" y="6672"/>
                  </a:lnTo>
                  <a:lnTo>
                    <a:pt x="11150" y="1760"/>
                  </a:lnTo>
                  <a:lnTo>
                    <a:pt x="11152" y="1116"/>
                  </a:lnTo>
                  <a:lnTo>
                    <a:pt x="10156" y="744"/>
                  </a:lnTo>
                  <a:lnTo>
                    <a:pt x="9864" y="1007"/>
                  </a:lnTo>
                  <a:lnTo>
                    <a:pt x="9866" y="575"/>
                  </a:lnTo>
                  <a:lnTo>
                    <a:pt x="9219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4"/>
            <p:cNvSpPr/>
            <p:nvPr/>
          </p:nvSpPr>
          <p:spPr>
            <a:xfrm>
              <a:off x="7016050" y="2211800"/>
              <a:ext cx="246575" cy="103450"/>
            </a:xfrm>
            <a:custGeom>
              <a:avLst/>
              <a:gdLst/>
              <a:ahLst/>
              <a:cxnLst/>
              <a:rect l="l" t="t" r="r" b="b"/>
              <a:pathLst>
                <a:path w="9863" h="4138" extrusionOk="0">
                  <a:moveTo>
                    <a:pt x="9216" y="1"/>
                  </a:moveTo>
                  <a:lnTo>
                    <a:pt x="753" y="3179"/>
                  </a:lnTo>
                  <a:lnTo>
                    <a:pt x="0" y="3841"/>
                  </a:lnTo>
                  <a:lnTo>
                    <a:pt x="375" y="4138"/>
                  </a:lnTo>
                  <a:lnTo>
                    <a:pt x="9863" y="575"/>
                  </a:lnTo>
                  <a:lnTo>
                    <a:pt x="9216" y="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4"/>
            <p:cNvSpPr/>
            <p:nvPr/>
          </p:nvSpPr>
          <p:spPr>
            <a:xfrm>
              <a:off x="7158250" y="2239675"/>
              <a:ext cx="136525" cy="138950"/>
            </a:xfrm>
            <a:custGeom>
              <a:avLst/>
              <a:gdLst/>
              <a:ahLst/>
              <a:cxnLst/>
              <a:rect l="l" t="t" r="r" b="b"/>
              <a:pathLst>
                <a:path w="5461" h="5558" extrusionOk="0">
                  <a:moveTo>
                    <a:pt x="5461" y="1"/>
                  </a:moveTo>
                  <a:lnTo>
                    <a:pt x="2" y="4914"/>
                  </a:lnTo>
                  <a:lnTo>
                    <a:pt x="1" y="5557"/>
                  </a:lnTo>
                  <a:lnTo>
                    <a:pt x="5459" y="645"/>
                  </a:lnTo>
                  <a:lnTo>
                    <a:pt x="5461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4"/>
            <p:cNvSpPr/>
            <p:nvPr/>
          </p:nvSpPr>
          <p:spPr>
            <a:xfrm>
              <a:off x="7116850" y="2368050"/>
              <a:ext cx="12900" cy="21525"/>
            </a:xfrm>
            <a:custGeom>
              <a:avLst/>
              <a:gdLst/>
              <a:ahLst/>
              <a:cxnLst/>
              <a:rect l="l" t="t" r="r" b="b"/>
              <a:pathLst>
                <a:path w="516" h="861" extrusionOk="0">
                  <a:moveTo>
                    <a:pt x="2" y="0"/>
                  </a:moveTo>
                  <a:lnTo>
                    <a:pt x="1" y="644"/>
                  </a:lnTo>
                  <a:lnTo>
                    <a:pt x="514" y="860"/>
                  </a:lnTo>
                  <a:lnTo>
                    <a:pt x="515" y="2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4"/>
            <p:cNvSpPr/>
            <p:nvPr/>
          </p:nvSpPr>
          <p:spPr>
            <a:xfrm>
              <a:off x="7116900" y="2230400"/>
              <a:ext cx="177875" cy="143075"/>
            </a:xfrm>
            <a:custGeom>
              <a:avLst/>
              <a:gdLst/>
              <a:ahLst/>
              <a:cxnLst/>
              <a:rect l="l" t="t" r="r" b="b"/>
              <a:pathLst>
                <a:path w="7115" h="5723" extrusionOk="0">
                  <a:moveTo>
                    <a:pt x="6119" y="0"/>
                  </a:moveTo>
                  <a:lnTo>
                    <a:pt x="0" y="5506"/>
                  </a:lnTo>
                  <a:lnTo>
                    <a:pt x="513" y="5723"/>
                  </a:lnTo>
                  <a:lnTo>
                    <a:pt x="1656" y="5285"/>
                  </a:lnTo>
                  <a:lnTo>
                    <a:pt x="7115" y="372"/>
                  </a:lnTo>
                  <a:lnTo>
                    <a:pt x="6119" y="0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4"/>
            <p:cNvSpPr/>
            <p:nvPr/>
          </p:nvSpPr>
          <p:spPr>
            <a:xfrm>
              <a:off x="7136175" y="2339475"/>
              <a:ext cx="27750" cy="20800"/>
            </a:xfrm>
            <a:custGeom>
              <a:avLst/>
              <a:gdLst/>
              <a:ahLst/>
              <a:cxnLst/>
              <a:rect l="l" t="t" r="r" b="b"/>
              <a:pathLst>
                <a:path w="1110" h="832" extrusionOk="0">
                  <a:moveTo>
                    <a:pt x="553" y="0"/>
                  </a:moveTo>
                  <a:cubicBezTo>
                    <a:pt x="412" y="0"/>
                    <a:pt x="271" y="32"/>
                    <a:pt x="163" y="94"/>
                  </a:cubicBezTo>
                  <a:cubicBezTo>
                    <a:pt x="56" y="155"/>
                    <a:pt x="4" y="237"/>
                    <a:pt x="4" y="318"/>
                  </a:cubicBezTo>
                  <a:lnTo>
                    <a:pt x="1" y="510"/>
                  </a:lnTo>
                  <a:cubicBezTo>
                    <a:pt x="1" y="593"/>
                    <a:pt x="54" y="676"/>
                    <a:pt x="162" y="737"/>
                  </a:cubicBezTo>
                  <a:cubicBezTo>
                    <a:pt x="270" y="800"/>
                    <a:pt x="412" y="832"/>
                    <a:pt x="553" y="832"/>
                  </a:cubicBezTo>
                  <a:cubicBezTo>
                    <a:pt x="694" y="832"/>
                    <a:pt x="835" y="800"/>
                    <a:pt x="942" y="737"/>
                  </a:cubicBezTo>
                  <a:cubicBezTo>
                    <a:pt x="1048" y="676"/>
                    <a:pt x="1102" y="595"/>
                    <a:pt x="1102" y="513"/>
                  </a:cubicBezTo>
                  <a:cubicBezTo>
                    <a:pt x="1102" y="513"/>
                    <a:pt x="1105" y="329"/>
                    <a:pt x="1105" y="329"/>
                  </a:cubicBezTo>
                  <a:cubicBezTo>
                    <a:pt x="1105" y="329"/>
                    <a:pt x="1105" y="329"/>
                    <a:pt x="1105" y="329"/>
                  </a:cubicBezTo>
                  <a:cubicBezTo>
                    <a:pt x="1110" y="244"/>
                    <a:pt x="1054" y="158"/>
                    <a:pt x="942" y="94"/>
                  </a:cubicBezTo>
                  <a:cubicBezTo>
                    <a:pt x="835" y="32"/>
                    <a:pt x="694" y="0"/>
                    <a:pt x="553" y="0"/>
                  </a:cubicBezTo>
                  <a:close/>
                </a:path>
              </a:pathLst>
            </a:custGeom>
            <a:solidFill>
              <a:srgbClr val="484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4"/>
            <p:cNvSpPr/>
            <p:nvPr/>
          </p:nvSpPr>
          <p:spPr>
            <a:xfrm>
              <a:off x="7134875" y="2339450"/>
              <a:ext cx="30325" cy="16000"/>
            </a:xfrm>
            <a:custGeom>
              <a:avLst/>
              <a:gdLst/>
              <a:ahLst/>
              <a:cxnLst/>
              <a:rect l="l" t="t" r="r" b="b"/>
              <a:pathLst>
                <a:path w="1213" h="640" extrusionOk="0">
                  <a:moveTo>
                    <a:pt x="604" y="1"/>
                  </a:moveTo>
                  <a:cubicBezTo>
                    <a:pt x="463" y="1"/>
                    <a:pt x="323" y="32"/>
                    <a:pt x="215" y="95"/>
                  </a:cubicBezTo>
                  <a:cubicBezTo>
                    <a:pt x="0" y="219"/>
                    <a:pt x="2" y="422"/>
                    <a:pt x="218" y="546"/>
                  </a:cubicBezTo>
                  <a:cubicBezTo>
                    <a:pt x="326" y="609"/>
                    <a:pt x="467" y="640"/>
                    <a:pt x="608" y="640"/>
                  </a:cubicBezTo>
                  <a:cubicBezTo>
                    <a:pt x="749" y="640"/>
                    <a:pt x="890" y="609"/>
                    <a:pt x="997" y="546"/>
                  </a:cubicBezTo>
                  <a:cubicBezTo>
                    <a:pt x="1212" y="420"/>
                    <a:pt x="1211" y="219"/>
                    <a:pt x="994" y="95"/>
                  </a:cubicBezTo>
                  <a:cubicBezTo>
                    <a:pt x="886" y="32"/>
                    <a:pt x="745" y="1"/>
                    <a:pt x="604" y="1"/>
                  </a:cubicBez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4"/>
            <p:cNvSpPr/>
            <p:nvPr/>
          </p:nvSpPr>
          <p:spPr>
            <a:xfrm>
              <a:off x="7143525" y="2344025"/>
              <a:ext cx="13025" cy="6875"/>
            </a:xfrm>
            <a:custGeom>
              <a:avLst/>
              <a:gdLst/>
              <a:ahLst/>
              <a:cxnLst/>
              <a:rect l="l" t="t" r="r" b="b"/>
              <a:pathLst>
                <a:path w="521" h="275" extrusionOk="0">
                  <a:moveTo>
                    <a:pt x="260" y="0"/>
                  </a:moveTo>
                  <a:cubicBezTo>
                    <a:pt x="199" y="0"/>
                    <a:pt x="138" y="14"/>
                    <a:pt x="92" y="41"/>
                  </a:cubicBezTo>
                  <a:cubicBezTo>
                    <a:pt x="0" y="95"/>
                    <a:pt x="0" y="181"/>
                    <a:pt x="94" y="234"/>
                  </a:cubicBezTo>
                  <a:cubicBezTo>
                    <a:pt x="140" y="261"/>
                    <a:pt x="200" y="275"/>
                    <a:pt x="261" y="275"/>
                  </a:cubicBezTo>
                  <a:cubicBezTo>
                    <a:pt x="322" y="275"/>
                    <a:pt x="383" y="261"/>
                    <a:pt x="429" y="234"/>
                  </a:cubicBezTo>
                  <a:cubicBezTo>
                    <a:pt x="521" y="181"/>
                    <a:pt x="521" y="95"/>
                    <a:pt x="427" y="41"/>
                  </a:cubicBezTo>
                  <a:cubicBezTo>
                    <a:pt x="381" y="14"/>
                    <a:pt x="320" y="0"/>
                    <a:pt x="260" y="0"/>
                  </a:cubicBezTo>
                  <a:close/>
                </a:path>
              </a:pathLst>
            </a:custGeom>
            <a:solidFill>
              <a:srgbClr val="484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4"/>
            <p:cNvSpPr/>
            <p:nvPr/>
          </p:nvSpPr>
          <p:spPr>
            <a:xfrm>
              <a:off x="7213800" y="2192550"/>
              <a:ext cx="100150" cy="67175"/>
            </a:xfrm>
            <a:custGeom>
              <a:avLst/>
              <a:gdLst/>
              <a:ahLst/>
              <a:cxnLst/>
              <a:rect l="l" t="t" r="r" b="b"/>
              <a:pathLst>
                <a:path w="4006" h="2687" extrusionOk="0">
                  <a:moveTo>
                    <a:pt x="1997" y="0"/>
                  </a:moveTo>
                  <a:cubicBezTo>
                    <a:pt x="1487" y="0"/>
                    <a:pt x="979" y="113"/>
                    <a:pt x="592" y="339"/>
                  </a:cubicBezTo>
                  <a:cubicBezTo>
                    <a:pt x="205" y="563"/>
                    <a:pt x="13" y="857"/>
                    <a:pt x="13" y="1150"/>
                  </a:cubicBezTo>
                  <a:lnTo>
                    <a:pt x="13" y="1148"/>
                  </a:lnTo>
                  <a:lnTo>
                    <a:pt x="0" y="1528"/>
                  </a:lnTo>
                  <a:cubicBezTo>
                    <a:pt x="0" y="1824"/>
                    <a:pt x="195" y="2122"/>
                    <a:pt x="589" y="2348"/>
                  </a:cubicBezTo>
                  <a:cubicBezTo>
                    <a:pt x="978" y="2574"/>
                    <a:pt x="1488" y="2687"/>
                    <a:pt x="1998" y="2687"/>
                  </a:cubicBezTo>
                  <a:cubicBezTo>
                    <a:pt x="2507" y="2687"/>
                    <a:pt x="3016" y="2574"/>
                    <a:pt x="3403" y="2348"/>
                  </a:cubicBezTo>
                  <a:cubicBezTo>
                    <a:pt x="3787" y="2126"/>
                    <a:pt x="3981" y="1832"/>
                    <a:pt x="3982" y="1539"/>
                  </a:cubicBezTo>
                  <a:cubicBezTo>
                    <a:pt x="3982" y="1539"/>
                    <a:pt x="3982" y="1539"/>
                    <a:pt x="3982" y="1539"/>
                  </a:cubicBezTo>
                  <a:cubicBezTo>
                    <a:pt x="3982" y="1539"/>
                    <a:pt x="3993" y="1185"/>
                    <a:pt x="3993" y="1185"/>
                  </a:cubicBezTo>
                  <a:cubicBezTo>
                    <a:pt x="3993" y="1185"/>
                    <a:pt x="3993" y="1185"/>
                    <a:pt x="3993" y="1185"/>
                  </a:cubicBezTo>
                  <a:cubicBezTo>
                    <a:pt x="4005" y="880"/>
                    <a:pt x="3810" y="571"/>
                    <a:pt x="3406" y="339"/>
                  </a:cubicBezTo>
                  <a:cubicBezTo>
                    <a:pt x="3016" y="113"/>
                    <a:pt x="2506" y="0"/>
                    <a:pt x="1997" y="0"/>
                  </a:cubicBezTo>
                  <a:close/>
                </a:path>
              </a:pathLst>
            </a:custGeom>
            <a:solidFill>
              <a:srgbClr val="484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4"/>
            <p:cNvSpPr/>
            <p:nvPr/>
          </p:nvSpPr>
          <p:spPr>
            <a:xfrm>
              <a:off x="7299175" y="2201125"/>
              <a:ext cx="14775" cy="69225"/>
            </a:xfrm>
            <a:custGeom>
              <a:avLst/>
              <a:gdLst/>
              <a:ahLst/>
              <a:cxnLst/>
              <a:rect l="l" t="t" r="r" b="b"/>
              <a:pathLst>
                <a:path w="591" h="2769" extrusionOk="0">
                  <a:moveTo>
                    <a:pt x="0" y="0"/>
                  </a:moveTo>
                  <a:lnTo>
                    <a:pt x="0" y="2769"/>
                  </a:lnTo>
                  <a:cubicBezTo>
                    <a:pt x="377" y="2546"/>
                    <a:pt x="577" y="2256"/>
                    <a:pt x="578" y="1965"/>
                  </a:cubicBezTo>
                  <a:cubicBezTo>
                    <a:pt x="578" y="1965"/>
                    <a:pt x="578" y="851"/>
                    <a:pt x="578" y="842"/>
                  </a:cubicBezTo>
                  <a:cubicBezTo>
                    <a:pt x="590" y="540"/>
                    <a:pt x="398" y="234"/>
                    <a:pt x="0" y="0"/>
                  </a:cubicBezTo>
                  <a:close/>
                </a:path>
              </a:pathLst>
            </a:custGeom>
            <a:solidFill>
              <a:srgbClr val="484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4"/>
            <p:cNvSpPr/>
            <p:nvPr/>
          </p:nvSpPr>
          <p:spPr>
            <a:xfrm>
              <a:off x="7209200" y="2192550"/>
              <a:ext cx="109350" cy="57675"/>
            </a:xfrm>
            <a:custGeom>
              <a:avLst/>
              <a:gdLst/>
              <a:ahLst/>
              <a:cxnLst/>
              <a:rect l="l" t="t" r="r" b="b"/>
              <a:pathLst>
                <a:path w="4374" h="2307" extrusionOk="0">
                  <a:moveTo>
                    <a:pt x="2180" y="1"/>
                  </a:moveTo>
                  <a:cubicBezTo>
                    <a:pt x="1671" y="1"/>
                    <a:pt x="1163" y="113"/>
                    <a:pt x="776" y="339"/>
                  </a:cubicBezTo>
                  <a:cubicBezTo>
                    <a:pt x="0" y="789"/>
                    <a:pt x="5" y="1519"/>
                    <a:pt x="785" y="1969"/>
                  </a:cubicBezTo>
                  <a:cubicBezTo>
                    <a:pt x="1174" y="2194"/>
                    <a:pt x="1685" y="2306"/>
                    <a:pt x="2194" y="2306"/>
                  </a:cubicBezTo>
                  <a:cubicBezTo>
                    <a:pt x="2703" y="2306"/>
                    <a:pt x="3212" y="2194"/>
                    <a:pt x="3599" y="1969"/>
                  </a:cubicBezTo>
                  <a:cubicBezTo>
                    <a:pt x="4374" y="1519"/>
                    <a:pt x="4371" y="789"/>
                    <a:pt x="3590" y="339"/>
                  </a:cubicBezTo>
                  <a:cubicBezTo>
                    <a:pt x="3200" y="114"/>
                    <a:pt x="2690" y="1"/>
                    <a:pt x="2180" y="1"/>
                  </a:cubicBez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4"/>
            <p:cNvSpPr/>
            <p:nvPr/>
          </p:nvSpPr>
          <p:spPr>
            <a:xfrm>
              <a:off x="7245250" y="2211575"/>
              <a:ext cx="37250" cy="19650"/>
            </a:xfrm>
            <a:custGeom>
              <a:avLst/>
              <a:gdLst/>
              <a:ahLst/>
              <a:cxnLst/>
              <a:rect l="l" t="t" r="r" b="b"/>
              <a:pathLst>
                <a:path w="1490" h="786" extrusionOk="0">
                  <a:moveTo>
                    <a:pt x="744" y="0"/>
                  </a:moveTo>
                  <a:cubicBezTo>
                    <a:pt x="570" y="0"/>
                    <a:pt x="397" y="39"/>
                    <a:pt x="265" y="116"/>
                  </a:cubicBezTo>
                  <a:cubicBezTo>
                    <a:pt x="1" y="268"/>
                    <a:pt x="2" y="516"/>
                    <a:pt x="268" y="670"/>
                  </a:cubicBezTo>
                  <a:cubicBezTo>
                    <a:pt x="401" y="747"/>
                    <a:pt x="574" y="785"/>
                    <a:pt x="748" y="785"/>
                  </a:cubicBezTo>
                  <a:cubicBezTo>
                    <a:pt x="921" y="785"/>
                    <a:pt x="1094" y="747"/>
                    <a:pt x="1226" y="670"/>
                  </a:cubicBezTo>
                  <a:cubicBezTo>
                    <a:pt x="1489" y="516"/>
                    <a:pt x="1488" y="269"/>
                    <a:pt x="1223" y="116"/>
                  </a:cubicBezTo>
                  <a:cubicBezTo>
                    <a:pt x="1091" y="39"/>
                    <a:pt x="917" y="0"/>
                    <a:pt x="744" y="0"/>
                  </a:cubicBezTo>
                  <a:close/>
                </a:path>
              </a:pathLst>
            </a:custGeom>
            <a:solidFill>
              <a:srgbClr val="484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4"/>
            <p:cNvSpPr/>
            <p:nvPr/>
          </p:nvSpPr>
          <p:spPr>
            <a:xfrm>
              <a:off x="7251700" y="2215225"/>
              <a:ext cx="25350" cy="13350"/>
            </a:xfrm>
            <a:custGeom>
              <a:avLst/>
              <a:gdLst/>
              <a:ahLst/>
              <a:cxnLst/>
              <a:rect l="l" t="t" r="r" b="b"/>
              <a:pathLst>
                <a:path w="1014" h="534" extrusionOk="0">
                  <a:moveTo>
                    <a:pt x="506" y="0"/>
                  </a:moveTo>
                  <a:cubicBezTo>
                    <a:pt x="388" y="0"/>
                    <a:pt x="270" y="26"/>
                    <a:pt x="180" y="79"/>
                  </a:cubicBezTo>
                  <a:cubicBezTo>
                    <a:pt x="1" y="183"/>
                    <a:pt x="2" y="352"/>
                    <a:pt x="182" y="457"/>
                  </a:cubicBezTo>
                  <a:cubicBezTo>
                    <a:pt x="273" y="508"/>
                    <a:pt x="391" y="534"/>
                    <a:pt x="509" y="534"/>
                  </a:cubicBezTo>
                  <a:cubicBezTo>
                    <a:pt x="627" y="534"/>
                    <a:pt x="744" y="508"/>
                    <a:pt x="833" y="457"/>
                  </a:cubicBezTo>
                  <a:cubicBezTo>
                    <a:pt x="1013" y="352"/>
                    <a:pt x="1013" y="183"/>
                    <a:pt x="832" y="79"/>
                  </a:cubicBezTo>
                  <a:cubicBezTo>
                    <a:pt x="742" y="26"/>
                    <a:pt x="624" y="0"/>
                    <a:pt x="506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4"/>
            <p:cNvSpPr/>
            <p:nvPr/>
          </p:nvSpPr>
          <p:spPr>
            <a:xfrm>
              <a:off x="7255275" y="2215400"/>
              <a:ext cx="16925" cy="12675"/>
            </a:xfrm>
            <a:custGeom>
              <a:avLst/>
              <a:gdLst/>
              <a:ahLst/>
              <a:cxnLst/>
              <a:rect l="l" t="t" r="r" b="b"/>
              <a:pathLst>
                <a:path w="677" h="507" extrusionOk="0">
                  <a:moveTo>
                    <a:pt x="471" y="1"/>
                  </a:moveTo>
                  <a:lnTo>
                    <a:pt x="1" y="423"/>
                  </a:lnTo>
                  <a:cubicBezTo>
                    <a:pt x="13" y="433"/>
                    <a:pt x="25" y="440"/>
                    <a:pt x="39" y="448"/>
                  </a:cubicBezTo>
                  <a:cubicBezTo>
                    <a:pt x="85" y="474"/>
                    <a:pt x="134" y="494"/>
                    <a:pt x="186" y="506"/>
                  </a:cubicBezTo>
                  <a:lnTo>
                    <a:pt x="676" y="64"/>
                  </a:lnTo>
                  <a:cubicBezTo>
                    <a:pt x="612" y="32"/>
                    <a:pt x="543" y="10"/>
                    <a:pt x="471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4"/>
            <p:cNvSpPr/>
            <p:nvPr/>
          </p:nvSpPr>
          <p:spPr>
            <a:xfrm>
              <a:off x="7082175" y="2375750"/>
              <a:ext cx="44575" cy="28350"/>
            </a:xfrm>
            <a:custGeom>
              <a:avLst/>
              <a:gdLst/>
              <a:ahLst/>
              <a:cxnLst/>
              <a:rect l="l" t="t" r="r" b="b"/>
              <a:pathLst>
                <a:path w="1783" h="1134" extrusionOk="0">
                  <a:moveTo>
                    <a:pt x="1617" y="1"/>
                  </a:moveTo>
                  <a:cubicBezTo>
                    <a:pt x="1605" y="1"/>
                    <a:pt x="1595" y="3"/>
                    <a:pt x="1586" y="8"/>
                  </a:cubicBezTo>
                  <a:lnTo>
                    <a:pt x="196" y="817"/>
                  </a:lnTo>
                  <a:cubicBezTo>
                    <a:pt x="190" y="820"/>
                    <a:pt x="183" y="824"/>
                    <a:pt x="180" y="830"/>
                  </a:cubicBezTo>
                  <a:cubicBezTo>
                    <a:pt x="180" y="830"/>
                    <a:pt x="1" y="1116"/>
                    <a:pt x="5" y="1128"/>
                  </a:cubicBezTo>
                  <a:cubicBezTo>
                    <a:pt x="6" y="1132"/>
                    <a:pt x="18" y="1133"/>
                    <a:pt x="36" y="1133"/>
                  </a:cubicBezTo>
                  <a:cubicBezTo>
                    <a:pt x="117" y="1133"/>
                    <a:pt x="331" y="1105"/>
                    <a:pt x="331" y="1105"/>
                  </a:cubicBezTo>
                  <a:cubicBezTo>
                    <a:pt x="342" y="1105"/>
                    <a:pt x="352" y="1103"/>
                    <a:pt x="361" y="1096"/>
                  </a:cubicBezTo>
                  <a:lnTo>
                    <a:pt x="361" y="1096"/>
                  </a:lnTo>
                  <a:lnTo>
                    <a:pt x="1749" y="290"/>
                  </a:lnTo>
                  <a:cubicBezTo>
                    <a:pt x="1770" y="279"/>
                    <a:pt x="1783" y="251"/>
                    <a:pt x="1783" y="216"/>
                  </a:cubicBezTo>
                  <a:cubicBezTo>
                    <a:pt x="1780" y="134"/>
                    <a:pt x="1737" y="61"/>
                    <a:pt x="1667" y="16"/>
                  </a:cubicBezTo>
                  <a:cubicBezTo>
                    <a:pt x="1649" y="6"/>
                    <a:pt x="1632" y="1"/>
                    <a:pt x="1617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4"/>
            <p:cNvSpPr/>
            <p:nvPr/>
          </p:nvSpPr>
          <p:spPr>
            <a:xfrm>
              <a:off x="7087050" y="2375750"/>
              <a:ext cx="39700" cy="27450"/>
            </a:xfrm>
            <a:custGeom>
              <a:avLst/>
              <a:gdLst/>
              <a:ahLst/>
              <a:cxnLst/>
              <a:rect l="l" t="t" r="r" b="b"/>
              <a:pathLst>
                <a:path w="1588" h="1098" extrusionOk="0">
                  <a:moveTo>
                    <a:pt x="1422" y="1"/>
                  </a:moveTo>
                  <a:cubicBezTo>
                    <a:pt x="1410" y="1"/>
                    <a:pt x="1400" y="3"/>
                    <a:pt x="1391" y="8"/>
                  </a:cubicBezTo>
                  <a:lnTo>
                    <a:pt x="1" y="817"/>
                  </a:lnTo>
                  <a:cubicBezTo>
                    <a:pt x="10" y="811"/>
                    <a:pt x="20" y="809"/>
                    <a:pt x="31" y="809"/>
                  </a:cubicBezTo>
                  <a:cubicBezTo>
                    <a:pt x="47" y="809"/>
                    <a:pt x="64" y="814"/>
                    <a:pt x="82" y="824"/>
                  </a:cubicBezTo>
                  <a:cubicBezTo>
                    <a:pt x="151" y="869"/>
                    <a:pt x="194" y="943"/>
                    <a:pt x="197" y="1024"/>
                  </a:cubicBezTo>
                  <a:cubicBezTo>
                    <a:pt x="197" y="1059"/>
                    <a:pt x="185" y="1085"/>
                    <a:pt x="164" y="1097"/>
                  </a:cubicBezTo>
                  <a:lnTo>
                    <a:pt x="164" y="1097"/>
                  </a:lnTo>
                  <a:lnTo>
                    <a:pt x="1554" y="290"/>
                  </a:lnTo>
                  <a:cubicBezTo>
                    <a:pt x="1575" y="277"/>
                    <a:pt x="1588" y="251"/>
                    <a:pt x="1588" y="216"/>
                  </a:cubicBezTo>
                  <a:cubicBezTo>
                    <a:pt x="1583" y="134"/>
                    <a:pt x="1542" y="61"/>
                    <a:pt x="1472" y="16"/>
                  </a:cubicBezTo>
                  <a:cubicBezTo>
                    <a:pt x="1454" y="6"/>
                    <a:pt x="1437" y="1"/>
                    <a:pt x="1422" y="1"/>
                  </a:cubicBezTo>
                  <a:close/>
                  <a:moveTo>
                    <a:pt x="164" y="1097"/>
                  </a:moveTo>
                  <a:lnTo>
                    <a:pt x="164" y="1098"/>
                  </a:lnTo>
                  <a:cubicBezTo>
                    <a:pt x="164" y="1098"/>
                    <a:pt x="164" y="1097"/>
                    <a:pt x="164" y="1097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3" name="Google Shape;3003;p54"/>
          <p:cNvGrpSpPr/>
          <p:nvPr/>
        </p:nvGrpSpPr>
        <p:grpSpPr>
          <a:xfrm>
            <a:off x="6521650" y="2167200"/>
            <a:ext cx="367450" cy="236875"/>
            <a:chOff x="5759000" y="2167200"/>
            <a:chExt cx="367450" cy="236875"/>
          </a:xfrm>
        </p:grpSpPr>
        <p:sp>
          <p:nvSpPr>
            <p:cNvPr id="3004" name="Google Shape;3004;p54"/>
            <p:cNvSpPr/>
            <p:nvPr/>
          </p:nvSpPr>
          <p:spPr>
            <a:xfrm>
              <a:off x="5824950" y="2167200"/>
              <a:ext cx="301400" cy="194675"/>
            </a:xfrm>
            <a:custGeom>
              <a:avLst/>
              <a:gdLst/>
              <a:ahLst/>
              <a:cxnLst/>
              <a:rect l="l" t="t" r="r" b="b"/>
              <a:pathLst>
                <a:path w="12056" h="7787" extrusionOk="0">
                  <a:moveTo>
                    <a:pt x="11932" y="1"/>
                  </a:moveTo>
                  <a:cubicBezTo>
                    <a:pt x="11902" y="1"/>
                    <a:pt x="11872" y="1"/>
                    <a:pt x="11842" y="4"/>
                  </a:cubicBezTo>
                  <a:cubicBezTo>
                    <a:pt x="11808" y="9"/>
                    <a:pt x="11762" y="15"/>
                    <a:pt x="11728" y="21"/>
                  </a:cubicBezTo>
                  <a:cubicBezTo>
                    <a:pt x="11677" y="32"/>
                    <a:pt x="11611" y="50"/>
                    <a:pt x="11562" y="64"/>
                  </a:cubicBezTo>
                  <a:cubicBezTo>
                    <a:pt x="11458" y="93"/>
                    <a:pt x="11321" y="142"/>
                    <a:pt x="11219" y="181"/>
                  </a:cubicBezTo>
                  <a:cubicBezTo>
                    <a:pt x="11084" y="230"/>
                    <a:pt x="10909" y="302"/>
                    <a:pt x="10779" y="359"/>
                  </a:cubicBezTo>
                  <a:cubicBezTo>
                    <a:pt x="10610" y="431"/>
                    <a:pt x="10385" y="532"/>
                    <a:pt x="10219" y="611"/>
                  </a:cubicBezTo>
                  <a:cubicBezTo>
                    <a:pt x="10029" y="700"/>
                    <a:pt x="9775" y="821"/>
                    <a:pt x="9588" y="913"/>
                  </a:cubicBezTo>
                  <a:cubicBezTo>
                    <a:pt x="9374" y="1018"/>
                    <a:pt x="9093" y="1162"/>
                    <a:pt x="8881" y="1268"/>
                  </a:cubicBezTo>
                  <a:cubicBezTo>
                    <a:pt x="8657" y="1382"/>
                    <a:pt x="8361" y="1537"/>
                    <a:pt x="8138" y="1655"/>
                  </a:cubicBezTo>
                  <a:cubicBezTo>
                    <a:pt x="7904" y="1778"/>
                    <a:pt x="7592" y="1943"/>
                    <a:pt x="7360" y="2070"/>
                  </a:cubicBezTo>
                  <a:cubicBezTo>
                    <a:pt x="7122" y="2198"/>
                    <a:pt x="6804" y="2370"/>
                    <a:pt x="6568" y="2500"/>
                  </a:cubicBezTo>
                  <a:cubicBezTo>
                    <a:pt x="6096" y="2760"/>
                    <a:pt x="5466" y="3109"/>
                    <a:pt x="4996" y="3371"/>
                  </a:cubicBezTo>
                  <a:cubicBezTo>
                    <a:pt x="4770" y="3497"/>
                    <a:pt x="4469" y="3668"/>
                    <a:pt x="4243" y="3797"/>
                  </a:cubicBezTo>
                  <a:cubicBezTo>
                    <a:pt x="4031" y="3917"/>
                    <a:pt x="3747" y="4078"/>
                    <a:pt x="3535" y="4200"/>
                  </a:cubicBezTo>
                  <a:cubicBezTo>
                    <a:pt x="3338" y="4312"/>
                    <a:pt x="3077" y="4462"/>
                    <a:pt x="2882" y="4574"/>
                  </a:cubicBezTo>
                  <a:cubicBezTo>
                    <a:pt x="2707" y="4674"/>
                    <a:pt x="2475" y="4808"/>
                    <a:pt x="2302" y="4909"/>
                  </a:cubicBezTo>
                  <a:cubicBezTo>
                    <a:pt x="2153" y="4995"/>
                    <a:pt x="1956" y="5111"/>
                    <a:pt x="1807" y="5198"/>
                  </a:cubicBezTo>
                  <a:lnTo>
                    <a:pt x="1570" y="5335"/>
                  </a:lnTo>
                  <a:cubicBezTo>
                    <a:pt x="1492" y="5301"/>
                    <a:pt x="1409" y="5276"/>
                    <a:pt x="1323" y="5263"/>
                  </a:cubicBezTo>
                  <a:cubicBezTo>
                    <a:pt x="1309" y="5260"/>
                    <a:pt x="1295" y="5258"/>
                    <a:pt x="1281" y="5256"/>
                  </a:cubicBezTo>
                  <a:cubicBezTo>
                    <a:pt x="1238" y="5252"/>
                    <a:pt x="1194" y="5249"/>
                    <a:pt x="1151" y="5249"/>
                  </a:cubicBezTo>
                  <a:cubicBezTo>
                    <a:pt x="1122" y="5249"/>
                    <a:pt x="1091" y="5250"/>
                    <a:pt x="1060" y="5253"/>
                  </a:cubicBezTo>
                  <a:cubicBezTo>
                    <a:pt x="1040" y="5255"/>
                    <a:pt x="1019" y="5256"/>
                    <a:pt x="999" y="5260"/>
                  </a:cubicBezTo>
                  <a:cubicBezTo>
                    <a:pt x="896" y="5273"/>
                    <a:pt x="796" y="5298"/>
                    <a:pt x="698" y="5330"/>
                  </a:cubicBezTo>
                  <a:lnTo>
                    <a:pt x="684" y="5335"/>
                  </a:lnTo>
                  <a:lnTo>
                    <a:pt x="653" y="5347"/>
                  </a:lnTo>
                  <a:cubicBezTo>
                    <a:pt x="615" y="5361"/>
                    <a:pt x="562" y="5381"/>
                    <a:pt x="521" y="5399"/>
                  </a:cubicBezTo>
                  <a:lnTo>
                    <a:pt x="487" y="5415"/>
                  </a:lnTo>
                  <a:cubicBezTo>
                    <a:pt x="469" y="5424"/>
                    <a:pt x="447" y="5435"/>
                    <a:pt x="430" y="5442"/>
                  </a:cubicBezTo>
                  <a:cubicBezTo>
                    <a:pt x="383" y="5467"/>
                    <a:pt x="321" y="5499"/>
                    <a:pt x="273" y="5527"/>
                  </a:cubicBezTo>
                  <a:lnTo>
                    <a:pt x="273" y="5527"/>
                  </a:lnTo>
                  <a:cubicBezTo>
                    <a:pt x="262" y="5532"/>
                    <a:pt x="253" y="5538"/>
                    <a:pt x="243" y="5545"/>
                  </a:cubicBezTo>
                  <a:cubicBezTo>
                    <a:pt x="234" y="5551"/>
                    <a:pt x="223" y="5559"/>
                    <a:pt x="214" y="5567"/>
                  </a:cubicBezTo>
                  <a:lnTo>
                    <a:pt x="212" y="5567"/>
                  </a:lnTo>
                  <a:cubicBezTo>
                    <a:pt x="203" y="5574"/>
                    <a:pt x="195" y="5582"/>
                    <a:pt x="186" y="5590"/>
                  </a:cubicBezTo>
                  <a:lnTo>
                    <a:pt x="185" y="5591"/>
                  </a:lnTo>
                  <a:cubicBezTo>
                    <a:pt x="175" y="5599"/>
                    <a:pt x="168" y="5608"/>
                    <a:pt x="160" y="5616"/>
                  </a:cubicBezTo>
                  <a:lnTo>
                    <a:pt x="157" y="5619"/>
                  </a:lnTo>
                  <a:cubicBezTo>
                    <a:pt x="151" y="5627"/>
                    <a:pt x="143" y="5636"/>
                    <a:pt x="137" y="5645"/>
                  </a:cubicBezTo>
                  <a:lnTo>
                    <a:pt x="132" y="5648"/>
                  </a:lnTo>
                  <a:cubicBezTo>
                    <a:pt x="126" y="5657"/>
                    <a:pt x="120" y="5667"/>
                    <a:pt x="114" y="5676"/>
                  </a:cubicBezTo>
                  <a:cubicBezTo>
                    <a:pt x="112" y="5677"/>
                    <a:pt x="111" y="5679"/>
                    <a:pt x="109" y="5680"/>
                  </a:cubicBezTo>
                  <a:cubicBezTo>
                    <a:pt x="103" y="5690"/>
                    <a:pt x="99" y="5699"/>
                    <a:pt x="92" y="5708"/>
                  </a:cubicBezTo>
                  <a:lnTo>
                    <a:pt x="89" y="5716"/>
                  </a:lnTo>
                  <a:cubicBezTo>
                    <a:pt x="83" y="5725"/>
                    <a:pt x="79" y="5736"/>
                    <a:pt x="74" y="5743"/>
                  </a:cubicBezTo>
                  <a:cubicBezTo>
                    <a:pt x="72" y="5747"/>
                    <a:pt x="71" y="5750"/>
                    <a:pt x="71" y="5753"/>
                  </a:cubicBezTo>
                  <a:cubicBezTo>
                    <a:pt x="66" y="5762"/>
                    <a:pt x="62" y="5773"/>
                    <a:pt x="59" y="5782"/>
                  </a:cubicBezTo>
                  <a:cubicBezTo>
                    <a:pt x="57" y="5785"/>
                    <a:pt x="56" y="5788"/>
                    <a:pt x="54" y="5793"/>
                  </a:cubicBezTo>
                  <a:cubicBezTo>
                    <a:pt x="49" y="5802"/>
                    <a:pt x="46" y="5811"/>
                    <a:pt x="43" y="5822"/>
                  </a:cubicBezTo>
                  <a:cubicBezTo>
                    <a:pt x="42" y="5826"/>
                    <a:pt x="40" y="5829"/>
                    <a:pt x="39" y="5834"/>
                  </a:cubicBezTo>
                  <a:cubicBezTo>
                    <a:pt x="36" y="5843"/>
                    <a:pt x="34" y="5853"/>
                    <a:pt x="31" y="5863"/>
                  </a:cubicBezTo>
                  <a:cubicBezTo>
                    <a:pt x="29" y="5868"/>
                    <a:pt x="28" y="5872"/>
                    <a:pt x="26" y="5877"/>
                  </a:cubicBezTo>
                  <a:cubicBezTo>
                    <a:pt x="25" y="5888"/>
                    <a:pt x="22" y="5897"/>
                    <a:pt x="20" y="5908"/>
                  </a:cubicBezTo>
                  <a:cubicBezTo>
                    <a:pt x="19" y="5914"/>
                    <a:pt x="19" y="5919"/>
                    <a:pt x="17" y="5923"/>
                  </a:cubicBezTo>
                  <a:cubicBezTo>
                    <a:pt x="16" y="5934"/>
                    <a:pt x="14" y="5945"/>
                    <a:pt x="13" y="5955"/>
                  </a:cubicBezTo>
                  <a:cubicBezTo>
                    <a:pt x="13" y="5960"/>
                    <a:pt x="9" y="5966"/>
                    <a:pt x="9" y="5972"/>
                  </a:cubicBezTo>
                  <a:cubicBezTo>
                    <a:pt x="8" y="5983"/>
                    <a:pt x="6" y="5994"/>
                    <a:pt x="6" y="6005"/>
                  </a:cubicBezTo>
                  <a:cubicBezTo>
                    <a:pt x="6" y="6011"/>
                    <a:pt x="5" y="6015"/>
                    <a:pt x="3" y="6022"/>
                  </a:cubicBezTo>
                  <a:cubicBezTo>
                    <a:pt x="3" y="6034"/>
                    <a:pt x="2" y="6046"/>
                    <a:pt x="2" y="6058"/>
                  </a:cubicBezTo>
                  <a:lnTo>
                    <a:pt x="2" y="6074"/>
                  </a:lnTo>
                  <a:cubicBezTo>
                    <a:pt x="2" y="6092"/>
                    <a:pt x="0" y="6109"/>
                    <a:pt x="2" y="6128"/>
                  </a:cubicBezTo>
                  <a:cubicBezTo>
                    <a:pt x="8" y="6320"/>
                    <a:pt x="46" y="6509"/>
                    <a:pt x="117" y="6687"/>
                  </a:cubicBezTo>
                  <a:cubicBezTo>
                    <a:pt x="125" y="6705"/>
                    <a:pt x="131" y="6724"/>
                    <a:pt x="138" y="6742"/>
                  </a:cubicBezTo>
                  <a:cubicBezTo>
                    <a:pt x="194" y="6873"/>
                    <a:pt x="261" y="6999"/>
                    <a:pt x="340" y="7115"/>
                  </a:cubicBezTo>
                  <a:cubicBezTo>
                    <a:pt x="417" y="7232"/>
                    <a:pt x="506" y="7340"/>
                    <a:pt x="605" y="7438"/>
                  </a:cubicBezTo>
                  <a:cubicBezTo>
                    <a:pt x="698" y="7530"/>
                    <a:pt x="802" y="7608"/>
                    <a:pt x="916" y="7673"/>
                  </a:cubicBezTo>
                  <a:lnTo>
                    <a:pt x="920" y="7676"/>
                  </a:lnTo>
                  <a:cubicBezTo>
                    <a:pt x="934" y="7684"/>
                    <a:pt x="948" y="7691"/>
                    <a:pt x="962" y="7698"/>
                  </a:cubicBezTo>
                  <a:lnTo>
                    <a:pt x="982" y="7707"/>
                  </a:lnTo>
                  <a:cubicBezTo>
                    <a:pt x="990" y="7711"/>
                    <a:pt x="999" y="7716"/>
                    <a:pt x="1006" y="7719"/>
                  </a:cubicBezTo>
                  <a:lnTo>
                    <a:pt x="1031" y="7728"/>
                  </a:lnTo>
                  <a:lnTo>
                    <a:pt x="1051" y="7738"/>
                  </a:lnTo>
                  <a:cubicBezTo>
                    <a:pt x="1060" y="7741"/>
                    <a:pt x="1071" y="7744"/>
                    <a:pt x="1080" y="7747"/>
                  </a:cubicBezTo>
                  <a:cubicBezTo>
                    <a:pt x="1085" y="7750"/>
                    <a:pt x="1089" y="7751"/>
                    <a:pt x="1096" y="7753"/>
                  </a:cubicBezTo>
                  <a:cubicBezTo>
                    <a:pt x="1106" y="7756"/>
                    <a:pt x="1116" y="7759"/>
                    <a:pt x="1126" y="7762"/>
                  </a:cubicBezTo>
                  <a:lnTo>
                    <a:pt x="1139" y="7765"/>
                  </a:lnTo>
                  <a:cubicBezTo>
                    <a:pt x="1149" y="7768"/>
                    <a:pt x="1160" y="7771"/>
                    <a:pt x="1171" y="7773"/>
                  </a:cubicBezTo>
                  <a:lnTo>
                    <a:pt x="1180" y="7776"/>
                  </a:lnTo>
                  <a:lnTo>
                    <a:pt x="1215" y="7781"/>
                  </a:lnTo>
                  <a:lnTo>
                    <a:pt x="1222" y="7782"/>
                  </a:lnTo>
                  <a:cubicBezTo>
                    <a:pt x="1234" y="7784"/>
                    <a:pt x="1246" y="7785"/>
                    <a:pt x="1257" y="7787"/>
                  </a:cubicBezTo>
                  <a:lnTo>
                    <a:pt x="1340" y="7787"/>
                  </a:lnTo>
                  <a:cubicBezTo>
                    <a:pt x="1412" y="7782"/>
                    <a:pt x="1481" y="7761"/>
                    <a:pt x="1544" y="7724"/>
                  </a:cubicBezTo>
                  <a:lnTo>
                    <a:pt x="1544" y="7724"/>
                  </a:lnTo>
                  <a:lnTo>
                    <a:pt x="1540" y="7727"/>
                  </a:lnTo>
                  <a:cubicBezTo>
                    <a:pt x="1652" y="7662"/>
                    <a:pt x="1759" y="7590"/>
                    <a:pt x="1859" y="7509"/>
                  </a:cubicBezTo>
                  <a:lnTo>
                    <a:pt x="1862" y="7507"/>
                  </a:lnTo>
                  <a:cubicBezTo>
                    <a:pt x="1911" y="7467"/>
                    <a:pt x="1947" y="7433"/>
                    <a:pt x="2003" y="7380"/>
                  </a:cubicBezTo>
                  <a:cubicBezTo>
                    <a:pt x="2016" y="7369"/>
                    <a:pt x="2028" y="7355"/>
                    <a:pt x="2040" y="7341"/>
                  </a:cubicBezTo>
                  <a:cubicBezTo>
                    <a:pt x="2053" y="7327"/>
                    <a:pt x="2066" y="7313"/>
                    <a:pt x="2077" y="7301"/>
                  </a:cubicBezTo>
                  <a:cubicBezTo>
                    <a:pt x="2083" y="7295"/>
                    <a:pt x="2090" y="7287"/>
                    <a:pt x="2096" y="7280"/>
                  </a:cubicBezTo>
                  <a:cubicBezTo>
                    <a:pt x="2116" y="7257"/>
                    <a:pt x="2137" y="7231"/>
                    <a:pt x="2153" y="7209"/>
                  </a:cubicBezTo>
                  <a:cubicBezTo>
                    <a:pt x="2168" y="7186"/>
                    <a:pt x="2182" y="7166"/>
                    <a:pt x="2197" y="7141"/>
                  </a:cubicBezTo>
                  <a:cubicBezTo>
                    <a:pt x="2212" y="7118"/>
                    <a:pt x="2226" y="7094"/>
                    <a:pt x="2239" y="7074"/>
                  </a:cubicBezTo>
                  <a:cubicBezTo>
                    <a:pt x="2257" y="7039"/>
                    <a:pt x="2274" y="7003"/>
                    <a:pt x="2289" y="6966"/>
                  </a:cubicBezTo>
                  <a:cubicBezTo>
                    <a:pt x="2297" y="6948"/>
                    <a:pt x="2305" y="6928"/>
                    <a:pt x="2311" y="6909"/>
                  </a:cubicBezTo>
                  <a:cubicBezTo>
                    <a:pt x="2317" y="6889"/>
                    <a:pt x="2323" y="6873"/>
                    <a:pt x="2326" y="6857"/>
                  </a:cubicBezTo>
                  <a:cubicBezTo>
                    <a:pt x="2329" y="6851"/>
                    <a:pt x="2331" y="6843"/>
                    <a:pt x="2332" y="6834"/>
                  </a:cubicBezTo>
                  <a:cubicBezTo>
                    <a:pt x="2349" y="6771"/>
                    <a:pt x="2358" y="6707"/>
                    <a:pt x="2363" y="6642"/>
                  </a:cubicBezTo>
                  <a:cubicBezTo>
                    <a:pt x="2366" y="6590"/>
                    <a:pt x="2366" y="6538"/>
                    <a:pt x="2361" y="6485"/>
                  </a:cubicBezTo>
                  <a:lnTo>
                    <a:pt x="2361" y="6478"/>
                  </a:lnTo>
                  <a:cubicBezTo>
                    <a:pt x="2587" y="6347"/>
                    <a:pt x="2799" y="6224"/>
                    <a:pt x="3001" y="6106"/>
                  </a:cubicBezTo>
                  <a:cubicBezTo>
                    <a:pt x="3174" y="6006"/>
                    <a:pt x="3406" y="5869"/>
                    <a:pt x="3580" y="5768"/>
                  </a:cubicBezTo>
                  <a:cubicBezTo>
                    <a:pt x="3775" y="5653"/>
                    <a:pt x="4033" y="5501"/>
                    <a:pt x="4228" y="5387"/>
                  </a:cubicBezTo>
                  <a:cubicBezTo>
                    <a:pt x="4438" y="5263"/>
                    <a:pt x="4720" y="5095"/>
                    <a:pt x="4930" y="4971"/>
                  </a:cubicBezTo>
                  <a:cubicBezTo>
                    <a:pt x="5153" y="4837"/>
                    <a:pt x="5449" y="4660"/>
                    <a:pt x="5671" y="4527"/>
                  </a:cubicBezTo>
                  <a:cubicBezTo>
                    <a:pt x="5901" y="4390"/>
                    <a:pt x="6207" y="4204"/>
                    <a:pt x="6436" y="4064"/>
                  </a:cubicBezTo>
                  <a:cubicBezTo>
                    <a:pt x="6669" y="3925"/>
                    <a:pt x="6979" y="3734"/>
                    <a:pt x="7211" y="3591"/>
                  </a:cubicBezTo>
                  <a:cubicBezTo>
                    <a:pt x="7443" y="3448"/>
                    <a:pt x="7746" y="3259"/>
                    <a:pt x="7975" y="3116"/>
                  </a:cubicBezTo>
                  <a:cubicBezTo>
                    <a:pt x="8201" y="2975"/>
                    <a:pt x="8502" y="2786"/>
                    <a:pt x="8726" y="2642"/>
                  </a:cubicBezTo>
                  <a:cubicBezTo>
                    <a:pt x="8937" y="2508"/>
                    <a:pt x="9218" y="2325"/>
                    <a:pt x="9428" y="2187"/>
                  </a:cubicBezTo>
                  <a:cubicBezTo>
                    <a:pt x="9633" y="2055"/>
                    <a:pt x="9903" y="1874"/>
                    <a:pt x="10104" y="1737"/>
                  </a:cubicBezTo>
                  <a:cubicBezTo>
                    <a:pt x="10278" y="1620"/>
                    <a:pt x="10507" y="1460"/>
                    <a:pt x="10679" y="1341"/>
                  </a:cubicBezTo>
                  <a:cubicBezTo>
                    <a:pt x="10871" y="1205"/>
                    <a:pt x="11121" y="1023"/>
                    <a:pt x="11304" y="877"/>
                  </a:cubicBezTo>
                  <a:cubicBezTo>
                    <a:pt x="11479" y="737"/>
                    <a:pt x="11714" y="548"/>
                    <a:pt x="11869" y="387"/>
                  </a:cubicBezTo>
                  <a:cubicBezTo>
                    <a:pt x="11915" y="337"/>
                    <a:pt x="11942" y="305"/>
                    <a:pt x="11955" y="287"/>
                  </a:cubicBezTo>
                  <a:cubicBezTo>
                    <a:pt x="11975" y="264"/>
                    <a:pt x="11997" y="230"/>
                    <a:pt x="12014" y="205"/>
                  </a:cubicBezTo>
                  <a:cubicBezTo>
                    <a:pt x="12026" y="184"/>
                    <a:pt x="12038" y="162"/>
                    <a:pt x="12046" y="139"/>
                  </a:cubicBezTo>
                  <a:cubicBezTo>
                    <a:pt x="12051" y="128"/>
                    <a:pt x="12054" y="116"/>
                    <a:pt x="12055" y="105"/>
                  </a:cubicBezTo>
                  <a:cubicBezTo>
                    <a:pt x="12055" y="101"/>
                    <a:pt x="12054" y="95"/>
                    <a:pt x="12052" y="90"/>
                  </a:cubicBezTo>
                  <a:cubicBezTo>
                    <a:pt x="12052" y="81"/>
                    <a:pt x="12051" y="72"/>
                    <a:pt x="12049" y="64"/>
                  </a:cubicBezTo>
                  <a:cubicBezTo>
                    <a:pt x="12048" y="59"/>
                    <a:pt x="12046" y="56"/>
                    <a:pt x="12043" y="52"/>
                  </a:cubicBezTo>
                  <a:cubicBezTo>
                    <a:pt x="12041" y="49"/>
                    <a:pt x="12038" y="44"/>
                    <a:pt x="12037" y="41"/>
                  </a:cubicBezTo>
                  <a:cubicBezTo>
                    <a:pt x="12031" y="33"/>
                    <a:pt x="12024" y="29"/>
                    <a:pt x="12017" y="22"/>
                  </a:cubicBezTo>
                  <a:cubicBezTo>
                    <a:pt x="12011" y="19"/>
                    <a:pt x="12003" y="15"/>
                    <a:pt x="11994" y="12"/>
                  </a:cubicBezTo>
                  <a:cubicBezTo>
                    <a:pt x="11974" y="6"/>
                    <a:pt x="11952" y="2"/>
                    <a:pt x="11932" y="1"/>
                  </a:cubicBezTo>
                  <a:close/>
                </a:path>
              </a:pathLst>
            </a:custGeom>
            <a:solidFill>
              <a:srgbClr val="9F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4"/>
            <p:cNvSpPr/>
            <p:nvPr/>
          </p:nvSpPr>
          <p:spPr>
            <a:xfrm>
              <a:off x="5866775" y="2169450"/>
              <a:ext cx="259500" cy="169550"/>
            </a:xfrm>
            <a:custGeom>
              <a:avLst/>
              <a:gdLst/>
              <a:ahLst/>
              <a:cxnLst/>
              <a:rect l="l" t="t" r="r" b="b"/>
              <a:pathLst>
                <a:path w="10380" h="6782" extrusionOk="0">
                  <a:moveTo>
                    <a:pt x="10379" y="0"/>
                  </a:moveTo>
                  <a:cubicBezTo>
                    <a:pt x="10379" y="6"/>
                    <a:pt x="10378" y="11"/>
                    <a:pt x="10377" y="17"/>
                  </a:cubicBezTo>
                  <a:lnTo>
                    <a:pt x="10377" y="17"/>
                  </a:lnTo>
                  <a:cubicBezTo>
                    <a:pt x="10378" y="11"/>
                    <a:pt x="10379" y="5"/>
                    <a:pt x="10379" y="0"/>
                  </a:cubicBezTo>
                  <a:close/>
                  <a:moveTo>
                    <a:pt x="10377" y="17"/>
                  </a:moveTo>
                  <a:cubicBezTo>
                    <a:pt x="10205" y="669"/>
                    <a:pt x="665" y="6159"/>
                    <a:pt x="145" y="6457"/>
                  </a:cubicBezTo>
                  <a:cubicBezTo>
                    <a:pt x="146" y="6617"/>
                    <a:pt x="91" y="6729"/>
                    <a:pt x="0" y="6781"/>
                  </a:cubicBezTo>
                  <a:cubicBezTo>
                    <a:pt x="499" y="6495"/>
                    <a:pt x="930" y="6245"/>
                    <a:pt x="1323" y="6018"/>
                  </a:cubicBezTo>
                  <a:cubicBezTo>
                    <a:pt x="1497" y="5916"/>
                    <a:pt x="1728" y="5779"/>
                    <a:pt x="1902" y="5678"/>
                  </a:cubicBezTo>
                  <a:cubicBezTo>
                    <a:pt x="2096" y="5564"/>
                    <a:pt x="2355" y="5412"/>
                    <a:pt x="2550" y="5297"/>
                  </a:cubicBezTo>
                  <a:cubicBezTo>
                    <a:pt x="2761" y="5173"/>
                    <a:pt x="3040" y="5005"/>
                    <a:pt x="3252" y="4881"/>
                  </a:cubicBezTo>
                  <a:cubicBezTo>
                    <a:pt x="3474" y="4747"/>
                    <a:pt x="3770" y="4570"/>
                    <a:pt x="3993" y="4437"/>
                  </a:cubicBezTo>
                  <a:cubicBezTo>
                    <a:pt x="4223" y="4300"/>
                    <a:pt x="4528" y="4114"/>
                    <a:pt x="4758" y="3974"/>
                  </a:cubicBezTo>
                  <a:cubicBezTo>
                    <a:pt x="4991" y="3835"/>
                    <a:pt x="5303" y="3642"/>
                    <a:pt x="5532" y="3501"/>
                  </a:cubicBezTo>
                  <a:cubicBezTo>
                    <a:pt x="5763" y="3360"/>
                    <a:pt x="6068" y="3169"/>
                    <a:pt x="6297" y="3026"/>
                  </a:cubicBezTo>
                  <a:cubicBezTo>
                    <a:pt x="6523" y="2885"/>
                    <a:pt x="6824" y="2696"/>
                    <a:pt x="7049" y="2552"/>
                  </a:cubicBezTo>
                  <a:cubicBezTo>
                    <a:pt x="7259" y="2417"/>
                    <a:pt x="7540" y="2235"/>
                    <a:pt x="7751" y="2097"/>
                  </a:cubicBezTo>
                  <a:cubicBezTo>
                    <a:pt x="7955" y="1965"/>
                    <a:pt x="8225" y="1784"/>
                    <a:pt x="8427" y="1647"/>
                  </a:cubicBezTo>
                  <a:cubicBezTo>
                    <a:pt x="8600" y="1530"/>
                    <a:pt x="8829" y="1370"/>
                    <a:pt x="9000" y="1251"/>
                  </a:cubicBezTo>
                  <a:cubicBezTo>
                    <a:pt x="9192" y="1117"/>
                    <a:pt x="9444" y="933"/>
                    <a:pt x="9626" y="787"/>
                  </a:cubicBezTo>
                  <a:cubicBezTo>
                    <a:pt x="9802" y="647"/>
                    <a:pt x="10037" y="459"/>
                    <a:pt x="10192" y="297"/>
                  </a:cubicBezTo>
                  <a:cubicBezTo>
                    <a:pt x="10238" y="247"/>
                    <a:pt x="10264" y="215"/>
                    <a:pt x="10278" y="197"/>
                  </a:cubicBezTo>
                  <a:cubicBezTo>
                    <a:pt x="10298" y="174"/>
                    <a:pt x="10319" y="140"/>
                    <a:pt x="10336" y="115"/>
                  </a:cubicBezTo>
                  <a:cubicBezTo>
                    <a:pt x="10348" y="94"/>
                    <a:pt x="10359" y="72"/>
                    <a:pt x="10368" y="49"/>
                  </a:cubicBezTo>
                  <a:cubicBezTo>
                    <a:pt x="10372" y="38"/>
                    <a:pt x="10375" y="28"/>
                    <a:pt x="10377" y="17"/>
                  </a:cubicBezTo>
                  <a:close/>
                </a:path>
              </a:pathLst>
            </a:custGeom>
            <a:solidFill>
              <a:srgbClr val="9F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4"/>
            <p:cNvSpPr/>
            <p:nvPr/>
          </p:nvSpPr>
          <p:spPr>
            <a:xfrm>
              <a:off x="5849475" y="2167200"/>
              <a:ext cx="276975" cy="163675"/>
            </a:xfrm>
            <a:custGeom>
              <a:avLst/>
              <a:gdLst/>
              <a:ahLst/>
              <a:cxnLst/>
              <a:rect l="l" t="t" r="r" b="b"/>
              <a:pathLst>
                <a:path w="11079" h="6547" extrusionOk="0">
                  <a:moveTo>
                    <a:pt x="1" y="5680"/>
                  </a:moveTo>
                  <a:cubicBezTo>
                    <a:pt x="1" y="5680"/>
                    <a:pt x="1" y="5680"/>
                    <a:pt x="1" y="5680"/>
                  </a:cubicBezTo>
                  <a:lnTo>
                    <a:pt x="1" y="5680"/>
                  </a:lnTo>
                  <a:close/>
                  <a:moveTo>
                    <a:pt x="10950" y="1"/>
                  </a:moveTo>
                  <a:cubicBezTo>
                    <a:pt x="10921" y="1"/>
                    <a:pt x="10890" y="1"/>
                    <a:pt x="10861" y="4"/>
                  </a:cubicBezTo>
                  <a:cubicBezTo>
                    <a:pt x="10827" y="7"/>
                    <a:pt x="10781" y="15"/>
                    <a:pt x="10747" y="21"/>
                  </a:cubicBezTo>
                  <a:cubicBezTo>
                    <a:pt x="10696" y="32"/>
                    <a:pt x="10630" y="50"/>
                    <a:pt x="10581" y="64"/>
                  </a:cubicBezTo>
                  <a:cubicBezTo>
                    <a:pt x="10477" y="93"/>
                    <a:pt x="10340" y="142"/>
                    <a:pt x="10238" y="181"/>
                  </a:cubicBezTo>
                  <a:cubicBezTo>
                    <a:pt x="10105" y="230"/>
                    <a:pt x="9928" y="302"/>
                    <a:pt x="9798" y="359"/>
                  </a:cubicBezTo>
                  <a:cubicBezTo>
                    <a:pt x="9629" y="431"/>
                    <a:pt x="9404" y="534"/>
                    <a:pt x="9238" y="611"/>
                  </a:cubicBezTo>
                  <a:cubicBezTo>
                    <a:pt x="9048" y="700"/>
                    <a:pt x="8794" y="821"/>
                    <a:pt x="8607" y="913"/>
                  </a:cubicBezTo>
                  <a:cubicBezTo>
                    <a:pt x="8393" y="1019"/>
                    <a:pt x="8112" y="1162"/>
                    <a:pt x="7900" y="1268"/>
                  </a:cubicBezTo>
                  <a:cubicBezTo>
                    <a:pt x="7676" y="1382"/>
                    <a:pt x="7380" y="1539"/>
                    <a:pt x="7157" y="1655"/>
                  </a:cubicBezTo>
                  <a:cubicBezTo>
                    <a:pt x="6923" y="1778"/>
                    <a:pt x="6611" y="1944"/>
                    <a:pt x="6379" y="2069"/>
                  </a:cubicBezTo>
                  <a:cubicBezTo>
                    <a:pt x="6141" y="2198"/>
                    <a:pt x="5823" y="2370"/>
                    <a:pt x="5587" y="2500"/>
                  </a:cubicBezTo>
                  <a:cubicBezTo>
                    <a:pt x="5114" y="2760"/>
                    <a:pt x="4485" y="3109"/>
                    <a:pt x="4015" y="3371"/>
                  </a:cubicBezTo>
                  <a:cubicBezTo>
                    <a:pt x="3788" y="3497"/>
                    <a:pt x="3488" y="3668"/>
                    <a:pt x="3262" y="3797"/>
                  </a:cubicBezTo>
                  <a:cubicBezTo>
                    <a:pt x="3050" y="3917"/>
                    <a:pt x="2766" y="4078"/>
                    <a:pt x="2554" y="4200"/>
                  </a:cubicBezTo>
                  <a:cubicBezTo>
                    <a:pt x="2357" y="4312"/>
                    <a:pt x="2096" y="4461"/>
                    <a:pt x="1901" y="4574"/>
                  </a:cubicBezTo>
                  <a:cubicBezTo>
                    <a:pt x="1726" y="4674"/>
                    <a:pt x="1494" y="4808"/>
                    <a:pt x="1321" y="4909"/>
                  </a:cubicBezTo>
                  <a:cubicBezTo>
                    <a:pt x="1170" y="4995"/>
                    <a:pt x="973" y="5111"/>
                    <a:pt x="824" y="5198"/>
                  </a:cubicBezTo>
                  <a:cubicBezTo>
                    <a:pt x="706" y="5267"/>
                    <a:pt x="549" y="5358"/>
                    <a:pt x="431" y="5429"/>
                  </a:cubicBezTo>
                  <a:lnTo>
                    <a:pt x="1" y="5680"/>
                  </a:lnTo>
                  <a:lnTo>
                    <a:pt x="1" y="5680"/>
                  </a:lnTo>
                  <a:cubicBezTo>
                    <a:pt x="40" y="5658"/>
                    <a:pt x="83" y="5646"/>
                    <a:pt x="132" y="5646"/>
                  </a:cubicBezTo>
                  <a:cubicBezTo>
                    <a:pt x="195" y="5646"/>
                    <a:pt x="266" y="5666"/>
                    <a:pt x="342" y="5708"/>
                  </a:cubicBezTo>
                  <a:cubicBezTo>
                    <a:pt x="612" y="5859"/>
                    <a:pt x="834" y="6234"/>
                    <a:pt x="837" y="6547"/>
                  </a:cubicBezTo>
                  <a:cubicBezTo>
                    <a:pt x="1362" y="6246"/>
                    <a:pt x="11079" y="654"/>
                    <a:pt x="11071" y="89"/>
                  </a:cubicBezTo>
                  <a:cubicBezTo>
                    <a:pt x="11071" y="81"/>
                    <a:pt x="11070" y="72"/>
                    <a:pt x="11068" y="64"/>
                  </a:cubicBezTo>
                  <a:cubicBezTo>
                    <a:pt x="11067" y="59"/>
                    <a:pt x="11065" y="56"/>
                    <a:pt x="11062" y="52"/>
                  </a:cubicBezTo>
                  <a:cubicBezTo>
                    <a:pt x="11060" y="49"/>
                    <a:pt x="11057" y="44"/>
                    <a:pt x="11056" y="41"/>
                  </a:cubicBezTo>
                  <a:cubicBezTo>
                    <a:pt x="11050" y="33"/>
                    <a:pt x="11043" y="27"/>
                    <a:pt x="11036" y="22"/>
                  </a:cubicBezTo>
                  <a:cubicBezTo>
                    <a:pt x="11028" y="18"/>
                    <a:pt x="11020" y="15"/>
                    <a:pt x="11013" y="12"/>
                  </a:cubicBezTo>
                  <a:cubicBezTo>
                    <a:pt x="10993" y="6"/>
                    <a:pt x="10971" y="2"/>
                    <a:pt x="10950" y="1"/>
                  </a:cubicBezTo>
                  <a:close/>
                </a:path>
              </a:pathLst>
            </a:custGeom>
            <a:solidFill>
              <a:srgbClr val="C39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4"/>
            <p:cNvSpPr/>
            <p:nvPr/>
          </p:nvSpPr>
          <p:spPr>
            <a:xfrm>
              <a:off x="5866775" y="2169450"/>
              <a:ext cx="259500" cy="169550"/>
            </a:xfrm>
            <a:custGeom>
              <a:avLst/>
              <a:gdLst/>
              <a:ahLst/>
              <a:cxnLst/>
              <a:rect l="l" t="t" r="r" b="b"/>
              <a:pathLst>
                <a:path w="10380" h="6782" extrusionOk="0">
                  <a:moveTo>
                    <a:pt x="10379" y="0"/>
                  </a:moveTo>
                  <a:cubicBezTo>
                    <a:pt x="10379" y="6"/>
                    <a:pt x="10378" y="11"/>
                    <a:pt x="10377" y="17"/>
                  </a:cubicBezTo>
                  <a:lnTo>
                    <a:pt x="10377" y="17"/>
                  </a:lnTo>
                  <a:cubicBezTo>
                    <a:pt x="10378" y="11"/>
                    <a:pt x="10379" y="5"/>
                    <a:pt x="10379" y="0"/>
                  </a:cubicBezTo>
                  <a:close/>
                  <a:moveTo>
                    <a:pt x="10377" y="17"/>
                  </a:moveTo>
                  <a:cubicBezTo>
                    <a:pt x="10205" y="669"/>
                    <a:pt x="665" y="6159"/>
                    <a:pt x="145" y="6457"/>
                  </a:cubicBezTo>
                  <a:cubicBezTo>
                    <a:pt x="146" y="6617"/>
                    <a:pt x="91" y="6729"/>
                    <a:pt x="0" y="6781"/>
                  </a:cubicBezTo>
                  <a:cubicBezTo>
                    <a:pt x="499" y="6495"/>
                    <a:pt x="930" y="6245"/>
                    <a:pt x="1323" y="6018"/>
                  </a:cubicBezTo>
                  <a:cubicBezTo>
                    <a:pt x="1497" y="5916"/>
                    <a:pt x="1728" y="5779"/>
                    <a:pt x="1902" y="5678"/>
                  </a:cubicBezTo>
                  <a:cubicBezTo>
                    <a:pt x="2096" y="5564"/>
                    <a:pt x="2355" y="5412"/>
                    <a:pt x="2550" y="5297"/>
                  </a:cubicBezTo>
                  <a:cubicBezTo>
                    <a:pt x="2761" y="5173"/>
                    <a:pt x="3040" y="5005"/>
                    <a:pt x="3252" y="4881"/>
                  </a:cubicBezTo>
                  <a:cubicBezTo>
                    <a:pt x="3474" y="4747"/>
                    <a:pt x="3770" y="4570"/>
                    <a:pt x="3993" y="4437"/>
                  </a:cubicBezTo>
                  <a:cubicBezTo>
                    <a:pt x="4223" y="4300"/>
                    <a:pt x="4528" y="4114"/>
                    <a:pt x="4758" y="3974"/>
                  </a:cubicBezTo>
                  <a:cubicBezTo>
                    <a:pt x="4991" y="3835"/>
                    <a:pt x="5303" y="3642"/>
                    <a:pt x="5532" y="3501"/>
                  </a:cubicBezTo>
                  <a:cubicBezTo>
                    <a:pt x="5763" y="3360"/>
                    <a:pt x="6068" y="3169"/>
                    <a:pt x="6297" y="3026"/>
                  </a:cubicBezTo>
                  <a:cubicBezTo>
                    <a:pt x="6523" y="2885"/>
                    <a:pt x="6824" y="2696"/>
                    <a:pt x="7049" y="2552"/>
                  </a:cubicBezTo>
                  <a:cubicBezTo>
                    <a:pt x="7259" y="2417"/>
                    <a:pt x="7540" y="2235"/>
                    <a:pt x="7751" y="2097"/>
                  </a:cubicBezTo>
                  <a:cubicBezTo>
                    <a:pt x="7955" y="1965"/>
                    <a:pt x="8225" y="1784"/>
                    <a:pt x="8427" y="1647"/>
                  </a:cubicBezTo>
                  <a:cubicBezTo>
                    <a:pt x="8600" y="1530"/>
                    <a:pt x="8829" y="1370"/>
                    <a:pt x="9000" y="1251"/>
                  </a:cubicBezTo>
                  <a:cubicBezTo>
                    <a:pt x="9192" y="1117"/>
                    <a:pt x="9444" y="933"/>
                    <a:pt x="9626" y="787"/>
                  </a:cubicBezTo>
                  <a:cubicBezTo>
                    <a:pt x="9802" y="647"/>
                    <a:pt x="10037" y="459"/>
                    <a:pt x="10192" y="297"/>
                  </a:cubicBezTo>
                  <a:cubicBezTo>
                    <a:pt x="10238" y="247"/>
                    <a:pt x="10264" y="215"/>
                    <a:pt x="10278" y="197"/>
                  </a:cubicBezTo>
                  <a:cubicBezTo>
                    <a:pt x="10298" y="174"/>
                    <a:pt x="10319" y="140"/>
                    <a:pt x="10336" y="115"/>
                  </a:cubicBezTo>
                  <a:cubicBezTo>
                    <a:pt x="10348" y="94"/>
                    <a:pt x="10359" y="72"/>
                    <a:pt x="10368" y="49"/>
                  </a:cubicBezTo>
                  <a:cubicBezTo>
                    <a:pt x="10372" y="38"/>
                    <a:pt x="10375" y="28"/>
                    <a:pt x="10377" y="17"/>
                  </a:cubicBezTo>
                  <a:close/>
                </a:path>
              </a:pathLst>
            </a:custGeom>
            <a:solidFill>
              <a:srgbClr val="9F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4"/>
            <p:cNvSpPr/>
            <p:nvPr/>
          </p:nvSpPr>
          <p:spPr>
            <a:xfrm>
              <a:off x="5849475" y="2167200"/>
              <a:ext cx="276975" cy="163675"/>
            </a:xfrm>
            <a:custGeom>
              <a:avLst/>
              <a:gdLst/>
              <a:ahLst/>
              <a:cxnLst/>
              <a:rect l="l" t="t" r="r" b="b"/>
              <a:pathLst>
                <a:path w="11079" h="6547" extrusionOk="0">
                  <a:moveTo>
                    <a:pt x="1" y="5680"/>
                  </a:moveTo>
                  <a:cubicBezTo>
                    <a:pt x="1" y="5680"/>
                    <a:pt x="1" y="5680"/>
                    <a:pt x="1" y="5680"/>
                  </a:cubicBezTo>
                  <a:lnTo>
                    <a:pt x="1" y="5680"/>
                  </a:lnTo>
                  <a:close/>
                  <a:moveTo>
                    <a:pt x="10950" y="1"/>
                  </a:moveTo>
                  <a:cubicBezTo>
                    <a:pt x="10921" y="1"/>
                    <a:pt x="10890" y="1"/>
                    <a:pt x="10861" y="4"/>
                  </a:cubicBezTo>
                  <a:cubicBezTo>
                    <a:pt x="10827" y="7"/>
                    <a:pt x="10781" y="15"/>
                    <a:pt x="10747" y="21"/>
                  </a:cubicBezTo>
                  <a:cubicBezTo>
                    <a:pt x="10696" y="32"/>
                    <a:pt x="10630" y="50"/>
                    <a:pt x="10581" y="64"/>
                  </a:cubicBezTo>
                  <a:cubicBezTo>
                    <a:pt x="10477" y="93"/>
                    <a:pt x="10340" y="142"/>
                    <a:pt x="10238" y="181"/>
                  </a:cubicBezTo>
                  <a:cubicBezTo>
                    <a:pt x="10105" y="230"/>
                    <a:pt x="9928" y="302"/>
                    <a:pt x="9798" y="359"/>
                  </a:cubicBezTo>
                  <a:cubicBezTo>
                    <a:pt x="9629" y="431"/>
                    <a:pt x="9404" y="534"/>
                    <a:pt x="9238" y="611"/>
                  </a:cubicBezTo>
                  <a:cubicBezTo>
                    <a:pt x="9048" y="700"/>
                    <a:pt x="8794" y="821"/>
                    <a:pt x="8607" y="913"/>
                  </a:cubicBezTo>
                  <a:cubicBezTo>
                    <a:pt x="8393" y="1019"/>
                    <a:pt x="8112" y="1162"/>
                    <a:pt x="7900" y="1268"/>
                  </a:cubicBezTo>
                  <a:cubicBezTo>
                    <a:pt x="7676" y="1382"/>
                    <a:pt x="7380" y="1539"/>
                    <a:pt x="7157" y="1655"/>
                  </a:cubicBezTo>
                  <a:cubicBezTo>
                    <a:pt x="6923" y="1778"/>
                    <a:pt x="6611" y="1944"/>
                    <a:pt x="6379" y="2069"/>
                  </a:cubicBezTo>
                  <a:cubicBezTo>
                    <a:pt x="6141" y="2198"/>
                    <a:pt x="5823" y="2370"/>
                    <a:pt x="5587" y="2500"/>
                  </a:cubicBezTo>
                  <a:cubicBezTo>
                    <a:pt x="5114" y="2760"/>
                    <a:pt x="4485" y="3109"/>
                    <a:pt x="4015" y="3371"/>
                  </a:cubicBezTo>
                  <a:cubicBezTo>
                    <a:pt x="3788" y="3497"/>
                    <a:pt x="3488" y="3668"/>
                    <a:pt x="3262" y="3797"/>
                  </a:cubicBezTo>
                  <a:cubicBezTo>
                    <a:pt x="3050" y="3917"/>
                    <a:pt x="2766" y="4078"/>
                    <a:pt x="2554" y="4200"/>
                  </a:cubicBezTo>
                  <a:cubicBezTo>
                    <a:pt x="2357" y="4312"/>
                    <a:pt x="2096" y="4461"/>
                    <a:pt x="1901" y="4574"/>
                  </a:cubicBezTo>
                  <a:cubicBezTo>
                    <a:pt x="1726" y="4674"/>
                    <a:pt x="1494" y="4808"/>
                    <a:pt x="1321" y="4909"/>
                  </a:cubicBezTo>
                  <a:cubicBezTo>
                    <a:pt x="1170" y="4995"/>
                    <a:pt x="973" y="5111"/>
                    <a:pt x="824" y="5198"/>
                  </a:cubicBezTo>
                  <a:cubicBezTo>
                    <a:pt x="706" y="5267"/>
                    <a:pt x="549" y="5358"/>
                    <a:pt x="431" y="5429"/>
                  </a:cubicBezTo>
                  <a:lnTo>
                    <a:pt x="1" y="5680"/>
                  </a:lnTo>
                  <a:lnTo>
                    <a:pt x="1" y="5680"/>
                  </a:lnTo>
                  <a:cubicBezTo>
                    <a:pt x="40" y="5658"/>
                    <a:pt x="83" y="5646"/>
                    <a:pt x="132" y="5646"/>
                  </a:cubicBezTo>
                  <a:cubicBezTo>
                    <a:pt x="195" y="5646"/>
                    <a:pt x="266" y="5666"/>
                    <a:pt x="342" y="5708"/>
                  </a:cubicBezTo>
                  <a:cubicBezTo>
                    <a:pt x="612" y="5859"/>
                    <a:pt x="834" y="6234"/>
                    <a:pt x="837" y="6547"/>
                  </a:cubicBezTo>
                  <a:cubicBezTo>
                    <a:pt x="1362" y="6246"/>
                    <a:pt x="11079" y="654"/>
                    <a:pt x="11071" y="89"/>
                  </a:cubicBezTo>
                  <a:cubicBezTo>
                    <a:pt x="11071" y="81"/>
                    <a:pt x="11070" y="72"/>
                    <a:pt x="11068" y="64"/>
                  </a:cubicBezTo>
                  <a:cubicBezTo>
                    <a:pt x="11067" y="59"/>
                    <a:pt x="11065" y="56"/>
                    <a:pt x="11062" y="52"/>
                  </a:cubicBezTo>
                  <a:cubicBezTo>
                    <a:pt x="11060" y="49"/>
                    <a:pt x="11057" y="44"/>
                    <a:pt x="11056" y="41"/>
                  </a:cubicBezTo>
                  <a:cubicBezTo>
                    <a:pt x="11050" y="33"/>
                    <a:pt x="11043" y="27"/>
                    <a:pt x="11036" y="22"/>
                  </a:cubicBezTo>
                  <a:cubicBezTo>
                    <a:pt x="11028" y="18"/>
                    <a:pt x="11020" y="15"/>
                    <a:pt x="11013" y="12"/>
                  </a:cubicBezTo>
                  <a:cubicBezTo>
                    <a:pt x="10993" y="6"/>
                    <a:pt x="10971" y="2"/>
                    <a:pt x="10950" y="1"/>
                  </a:cubicBezTo>
                  <a:close/>
                </a:path>
              </a:pathLst>
            </a:custGeom>
            <a:solidFill>
              <a:srgbClr val="C39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4"/>
            <p:cNvSpPr/>
            <p:nvPr/>
          </p:nvSpPr>
          <p:spPr>
            <a:xfrm>
              <a:off x="5827750" y="2306950"/>
              <a:ext cx="39925" cy="51050"/>
            </a:xfrm>
            <a:custGeom>
              <a:avLst/>
              <a:gdLst/>
              <a:ahLst/>
              <a:cxnLst/>
              <a:rect l="l" t="t" r="r" b="b"/>
              <a:pathLst>
                <a:path w="1597" h="2042" extrusionOk="0">
                  <a:moveTo>
                    <a:pt x="445" y="0"/>
                  </a:moveTo>
                  <a:cubicBezTo>
                    <a:pt x="180" y="0"/>
                    <a:pt x="1" y="213"/>
                    <a:pt x="5" y="579"/>
                  </a:cubicBezTo>
                  <a:cubicBezTo>
                    <a:pt x="11" y="1087"/>
                    <a:pt x="371" y="1697"/>
                    <a:pt x="810" y="1942"/>
                  </a:cubicBezTo>
                  <a:cubicBezTo>
                    <a:pt x="933" y="2010"/>
                    <a:pt x="1048" y="2042"/>
                    <a:pt x="1151" y="2042"/>
                  </a:cubicBezTo>
                  <a:cubicBezTo>
                    <a:pt x="1416" y="2042"/>
                    <a:pt x="1596" y="1829"/>
                    <a:pt x="1592" y="1464"/>
                  </a:cubicBezTo>
                  <a:cubicBezTo>
                    <a:pt x="1586" y="955"/>
                    <a:pt x="1225" y="345"/>
                    <a:pt x="787" y="101"/>
                  </a:cubicBezTo>
                  <a:cubicBezTo>
                    <a:pt x="664" y="33"/>
                    <a:pt x="548" y="0"/>
                    <a:pt x="445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4"/>
            <p:cNvSpPr/>
            <p:nvPr/>
          </p:nvSpPr>
          <p:spPr>
            <a:xfrm>
              <a:off x="5824800" y="2298400"/>
              <a:ext cx="59350" cy="63475"/>
            </a:xfrm>
            <a:custGeom>
              <a:avLst/>
              <a:gdLst/>
              <a:ahLst/>
              <a:cxnLst/>
              <a:rect l="l" t="t" r="r" b="b"/>
              <a:pathLst>
                <a:path w="2374" h="2539" extrusionOk="0">
                  <a:moveTo>
                    <a:pt x="278" y="277"/>
                  </a:moveTo>
                  <a:lnTo>
                    <a:pt x="278" y="277"/>
                  </a:lnTo>
                  <a:cubicBezTo>
                    <a:pt x="275" y="279"/>
                    <a:pt x="271" y="280"/>
                    <a:pt x="268" y="283"/>
                  </a:cubicBezTo>
                  <a:lnTo>
                    <a:pt x="268" y="283"/>
                  </a:lnTo>
                  <a:cubicBezTo>
                    <a:pt x="271" y="281"/>
                    <a:pt x="275" y="279"/>
                    <a:pt x="278" y="277"/>
                  </a:cubicBezTo>
                  <a:close/>
                  <a:moveTo>
                    <a:pt x="1546" y="2476"/>
                  </a:moveTo>
                  <a:cubicBezTo>
                    <a:pt x="1545" y="2476"/>
                    <a:pt x="1544" y="2477"/>
                    <a:pt x="1543" y="2477"/>
                  </a:cubicBezTo>
                  <a:lnTo>
                    <a:pt x="1543" y="2477"/>
                  </a:lnTo>
                  <a:cubicBezTo>
                    <a:pt x="1544" y="2477"/>
                    <a:pt x="1546" y="2476"/>
                    <a:pt x="1546" y="2476"/>
                  </a:cubicBezTo>
                  <a:close/>
                  <a:moveTo>
                    <a:pt x="1166" y="0"/>
                  </a:moveTo>
                  <a:cubicBezTo>
                    <a:pt x="1133" y="0"/>
                    <a:pt x="1099" y="2"/>
                    <a:pt x="1066" y="5"/>
                  </a:cubicBezTo>
                  <a:cubicBezTo>
                    <a:pt x="942" y="16"/>
                    <a:pt x="820" y="42"/>
                    <a:pt x="702" y="82"/>
                  </a:cubicBezTo>
                  <a:cubicBezTo>
                    <a:pt x="674" y="91"/>
                    <a:pt x="588" y="122"/>
                    <a:pt x="525" y="151"/>
                  </a:cubicBezTo>
                  <a:cubicBezTo>
                    <a:pt x="498" y="164"/>
                    <a:pt x="461" y="179"/>
                    <a:pt x="435" y="193"/>
                  </a:cubicBezTo>
                  <a:cubicBezTo>
                    <a:pt x="384" y="219"/>
                    <a:pt x="317" y="256"/>
                    <a:pt x="267" y="283"/>
                  </a:cubicBezTo>
                  <a:cubicBezTo>
                    <a:pt x="268" y="283"/>
                    <a:pt x="268" y="283"/>
                    <a:pt x="268" y="283"/>
                  </a:cubicBezTo>
                  <a:lnTo>
                    <a:pt x="268" y="283"/>
                  </a:lnTo>
                  <a:cubicBezTo>
                    <a:pt x="102" y="378"/>
                    <a:pt x="0" y="586"/>
                    <a:pt x="5" y="880"/>
                  </a:cubicBezTo>
                  <a:cubicBezTo>
                    <a:pt x="11" y="1456"/>
                    <a:pt x="419" y="2147"/>
                    <a:pt x="917" y="2423"/>
                  </a:cubicBezTo>
                  <a:cubicBezTo>
                    <a:pt x="1057" y="2502"/>
                    <a:pt x="1189" y="2539"/>
                    <a:pt x="1306" y="2539"/>
                  </a:cubicBezTo>
                  <a:cubicBezTo>
                    <a:pt x="1394" y="2539"/>
                    <a:pt x="1474" y="2518"/>
                    <a:pt x="1543" y="2477"/>
                  </a:cubicBezTo>
                  <a:lnTo>
                    <a:pt x="1543" y="2477"/>
                  </a:lnTo>
                  <a:cubicBezTo>
                    <a:pt x="1543" y="2477"/>
                    <a:pt x="1543" y="2477"/>
                    <a:pt x="1542" y="2477"/>
                  </a:cubicBezTo>
                  <a:lnTo>
                    <a:pt x="1550" y="2473"/>
                  </a:lnTo>
                  <a:cubicBezTo>
                    <a:pt x="1661" y="2410"/>
                    <a:pt x="1765" y="2337"/>
                    <a:pt x="1864" y="2258"/>
                  </a:cubicBezTo>
                  <a:cubicBezTo>
                    <a:pt x="1914" y="2219"/>
                    <a:pt x="1948" y="2185"/>
                    <a:pt x="2005" y="2132"/>
                  </a:cubicBezTo>
                  <a:cubicBezTo>
                    <a:pt x="2029" y="2109"/>
                    <a:pt x="2057" y="2076"/>
                    <a:pt x="2079" y="2053"/>
                  </a:cubicBezTo>
                  <a:cubicBezTo>
                    <a:pt x="2105" y="2022"/>
                    <a:pt x="2131" y="1992"/>
                    <a:pt x="2154" y="1959"/>
                  </a:cubicBezTo>
                  <a:cubicBezTo>
                    <a:pt x="2182" y="1921"/>
                    <a:pt x="2217" y="1866"/>
                    <a:pt x="2240" y="1824"/>
                  </a:cubicBezTo>
                  <a:cubicBezTo>
                    <a:pt x="2277" y="1757"/>
                    <a:pt x="2308" y="1685"/>
                    <a:pt x="2329" y="1609"/>
                  </a:cubicBezTo>
                  <a:cubicBezTo>
                    <a:pt x="2361" y="1488"/>
                    <a:pt x="2374" y="1362"/>
                    <a:pt x="2363" y="1237"/>
                  </a:cubicBezTo>
                  <a:cubicBezTo>
                    <a:pt x="2351" y="1095"/>
                    <a:pt x="2315" y="955"/>
                    <a:pt x="2258" y="823"/>
                  </a:cubicBezTo>
                  <a:cubicBezTo>
                    <a:pt x="2205" y="694"/>
                    <a:pt x="2132" y="574"/>
                    <a:pt x="2046" y="463"/>
                  </a:cubicBezTo>
                  <a:cubicBezTo>
                    <a:pt x="1956" y="350"/>
                    <a:pt x="1848" y="250"/>
                    <a:pt x="1727" y="170"/>
                  </a:cubicBezTo>
                  <a:cubicBezTo>
                    <a:pt x="1560" y="59"/>
                    <a:pt x="1364" y="0"/>
                    <a:pt x="1166" y="0"/>
                  </a:cubicBezTo>
                  <a:close/>
                </a:path>
              </a:pathLst>
            </a:custGeom>
            <a:solidFill>
              <a:srgbClr val="E2B5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4"/>
            <p:cNvSpPr/>
            <p:nvPr/>
          </p:nvSpPr>
          <p:spPr>
            <a:xfrm>
              <a:off x="5824800" y="2303975"/>
              <a:ext cx="45275" cy="57925"/>
            </a:xfrm>
            <a:custGeom>
              <a:avLst/>
              <a:gdLst/>
              <a:ahLst/>
              <a:cxnLst/>
              <a:rect l="l" t="t" r="r" b="b"/>
              <a:pathLst>
                <a:path w="1811" h="2317" extrusionOk="0">
                  <a:moveTo>
                    <a:pt x="503" y="1"/>
                  </a:moveTo>
                  <a:cubicBezTo>
                    <a:pt x="204" y="1"/>
                    <a:pt x="0" y="242"/>
                    <a:pt x="5" y="657"/>
                  </a:cubicBezTo>
                  <a:cubicBezTo>
                    <a:pt x="12" y="1233"/>
                    <a:pt x="421" y="1925"/>
                    <a:pt x="919" y="2202"/>
                  </a:cubicBezTo>
                  <a:cubicBezTo>
                    <a:pt x="1058" y="2280"/>
                    <a:pt x="1190" y="2316"/>
                    <a:pt x="1307" y="2316"/>
                  </a:cubicBezTo>
                  <a:cubicBezTo>
                    <a:pt x="1606" y="2316"/>
                    <a:pt x="1811" y="2075"/>
                    <a:pt x="1805" y="1660"/>
                  </a:cubicBezTo>
                  <a:cubicBezTo>
                    <a:pt x="1799" y="1084"/>
                    <a:pt x="1389" y="392"/>
                    <a:pt x="893" y="116"/>
                  </a:cubicBezTo>
                  <a:cubicBezTo>
                    <a:pt x="753" y="38"/>
                    <a:pt x="621" y="1"/>
                    <a:pt x="503" y="1"/>
                  </a:cubicBezTo>
                  <a:close/>
                </a:path>
              </a:pathLst>
            </a:custGeom>
            <a:solidFill>
              <a:srgbClr val="9F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4"/>
            <p:cNvSpPr/>
            <p:nvPr/>
          </p:nvSpPr>
          <p:spPr>
            <a:xfrm>
              <a:off x="5759075" y="2308175"/>
              <a:ext cx="106250" cy="95875"/>
            </a:xfrm>
            <a:custGeom>
              <a:avLst/>
              <a:gdLst/>
              <a:ahLst/>
              <a:cxnLst/>
              <a:rect l="l" t="t" r="r" b="b"/>
              <a:pathLst>
                <a:path w="4250" h="3835" extrusionOk="0">
                  <a:moveTo>
                    <a:pt x="3101" y="1"/>
                  </a:moveTo>
                  <a:cubicBezTo>
                    <a:pt x="3055" y="1"/>
                    <a:pt x="3009" y="8"/>
                    <a:pt x="2964" y="21"/>
                  </a:cubicBezTo>
                  <a:lnTo>
                    <a:pt x="2749" y="92"/>
                  </a:lnTo>
                  <a:lnTo>
                    <a:pt x="2720" y="101"/>
                  </a:lnTo>
                  <a:lnTo>
                    <a:pt x="2598" y="141"/>
                  </a:lnTo>
                  <a:lnTo>
                    <a:pt x="2540" y="161"/>
                  </a:lnTo>
                  <a:lnTo>
                    <a:pt x="2466" y="186"/>
                  </a:lnTo>
                  <a:lnTo>
                    <a:pt x="2354" y="221"/>
                  </a:lnTo>
                  <a:lnTo>
                    <a:pt x="2200" y="272"/>
                  </a:lnTo>
                  <a:lnTo>
                    <a:pt x="2111" y="301"/>
                  </a:lnTo>
                  <a:lnTo>
                    <a:pt x="1988" y="343"/>
                  </a:lnTo>
                  <a:lnTo>
                    <a:pt x="1804" y="402"/>
                  </a:lnTo>
                  <a:lnTo>
                    <a:pt x="1744" y="422"/>
                  </a:lnTo>
                  <a:lnTo>
                    <a:pt x="1623" y="462"/>
                  </a:lnTo>
                  <a:lnTo>
                    <a:pt x="1500" y="502"/>
                  </a:lnTo>
                  <a:lnTo>
                    <a:pt x="1379" y="542"/>
                  </a:lnTo>
                  <a:lnTo>
                    <a:pt x="1225" y="593"/>
                  </a:lnTo>
                  <a:lnTo>
                    <a:pt x="1134" y="622"/>
                  </a:lnTo>
                  <a:lnTo>
                    <a:pt x="892" y="702"/>
                  </a:lnTo>
                  <a:lnTo>
                    <a:pt x="830" y="720"/>
                  </a:lnTo>
                  <a:lnTo>
                    <a:pt x="798" y="731"/>
                  </a:lnTo>
                  <a:lnTo>
                    <a:pt x="769" y="740"/>
                  </a:lnTo>
                  <a:lnTo>
                    <a:pt x="615" y="791"/>
                  </a:lnTo>
                  <a:lnTo>
                    <a:pt x="526" y="821"/>
                  </a:lnTo>
                  <a:lnTo>
                    <a:pt x="526" y="821"/>
                  </a:lnTo>
                  <a:cubicBezTo>
                    <a:pt x="511" y="826"/>
                    <a:pt x="495" y="832"/>
                    <a:pt x="480" y="839"/>
                  </a:cubicBezTo>
                  <a:lnTo>
                    <a:pt x="471" y="843"/>
                  </a:lnTo>
                  <a:cubicBezTo>
                    <a:pt x="452" y="851"/>
                    <a:pt x="434" y="860"/>
                    <a:pt x="417" y="870"/>
                  </a:cubicBezTo>
                  <a:cubicBezTo>
                    <a:pt x="395" y="883"/>
                    <a:pt x="368" y="902"/>
                    <a:pt x="345" y="919"/>
                  </a:cubicBezTo>
                  <a:lnTo>
                    <a:pt x="323" y="936"/>
                  </a:lnTo>
                  <a:cubicBezTo>
                    <a:pt x="297" y="956"/>
                    <a:pt x="272" y="979"/>
                    <a:pt x="249" y="1005"/>
                  </a:cubicBezTo>
                  <a:cubicBezTo>
                    <a:pt x="233" y="1025"/>
                    <a:pt x="214" y="1049"/>
                    <a:pt x="194" y="1075"/>
                  </a:cubicBezTo>
                  <a:cubicBezTo>
                    <a:pt x="176" y="1100"/>
                    <a:pt x="159" y="1126"/>
                    <a:pt x="143" y="1149"/>
                  </a:cubicBezTo>
                  <a:cubicBezTo>
                    <a:pt x="127" y="1180"/>
                    <a:pt x="110" y="1212"/>
                    <a:pt x="96" y="1244"/>
                  </a:cubicBezTo>
                  <a:cubicBezTo>
                    <a:pt x="68" y="1309"/>
                    <a:pt x="47" y="1376"/>
                    <a:pt x="31" y="1444"/>
                  </a:cubicBezTo>
                  <a:cubicBezTo>
                    <a:pt x="25" y="1478"/>
                    <a:pt x="16" y="1524"/>
                    <a:pt x="13" y="1558"/>
                  </a:cubicBezTo>
                  <a:cubicBezTo>
                    <a:pt x="10" y="1592"/>
                    <a:pt x="7" y="1628"/>
                    <a:pt x="5" y="1667"/>
                  </a:cubicBezTo>
                  <a:cubicBezTo>
                    <a:pt x="2" y="1705"/>
                    <a:pt x="1" y="1744"/>
                    <a:pt x="1" y="1776"/>
                  </a:cubicBezTo>
                  <a:cubicBezTo>
                    <a:pt x="7" y="2201"/>
                    <a:pt x="162" y="2536"/>
                    <a:pt x="220" y="2664"/>
                  </a:cubicBezTo>
                  <a:cubicBezTo>
                    <a:pt x="285" y="2799"/>
                    <a:pt x="360" y="2928"/>
                    <a:pt x="449" y="3049"/>
                  </a:cubicBezTo>
                  <a:cubicBezTo>
                    <a:pt x="461" y="3069"/>
                    <a:pt x="477" y="3088"/>
                    <a:pt x="494" y="3109"/>
                  </a:cubicBezTo>
                  <a:cubicBezTo>
                    <a:pt x="569" y="3211"/>
                    <a:pt x="653" y="3304"/>
                    <a:pt x="746" y="3390"/>
                  </a:cubicBezTo>
                  <a:cubicBezTo>
                    <a:pt x="766" y="3409"/>
                    <a:pt x="787" y="3427"/>
                    <a:pt x="809" y="3446"/>
                  </a:cubicBezTo>
                  <a:cubicBezTo>
                    <a:pt x="849" y="3480"/>
                    <a:pt x="888" y="3513"/>
                    <a:pt x="930" y="3544"/>
                  </a:cubicBezTo>
                  <a:cubicBezTo>
                    <a:pt x="950" y="3559"/>
                    <a:pt x="975" y="3575"/>
                    <a:pt x="999" y="3592"/>
                  </a:cubicBezTo>
                  <a:cubicBezTo>
                    <a:pt x="1024" y="3607"/>
                    <a:pt x="1048" y="3624"/>
                    <a:pt x="1073" y="3638"/>
                  </a:cubicBezTo>
                  <a:lnTo>
                    <a:pt x="1097" y="3653"/>
                  </a:lnTo>
                  <a:lnTo>
                    <a:pt x="1120" y="3667"/>
                  </a:lnTo>
                  <a:cubicBezTo>
                    <a:pt x="1170" y="3695"/>
                    <a:pt x="1220" y="3719"/>
                    <a:pt x="1273" y="3741"/>
                  </a:cubicBezTo>
                  <a:cubicBezTo>
                    <a:pt x="1320" y="3762"/>
                    <a:pt x="1371" y="3779"/>
                    <a:pt x="1422" y="3793"/>
                  </a:cubicBezTo>
                  <a:cubicBezTo>
                    <a:pt x="1454" y="3802"/>
                    <a:pt x="1498" y="3813"/>
                    <a:pt x="1532" y="3819"/>
                  </a:cubicBezTo>
                  <a:cubicBezTo>
                    <a:pt x="1540" y="3821"/>
                    <a:pt x="1548" y="3821"/>
                    <a:pt x="1555" y="3822"/>
                  </a:cubicBezTo>
                  <a:cubicBezTo>
                    <a:pt x="1580" y="3825"/>
                    <a:pt x="1606" y="3828"/>
                    <a:pt x="1627" y="3831"/>
                  </a:cubicBezTo>
                  <a:cubicBezTo>
                    <a:pt x="1649" y="3833"/>
                    <a:pt x="1671" y="3835"/>
                    <a:pt x="1693" y="3835"/>
                  </a:cubicBezTo>
                  <a:cubicBezTo>
                    <a:pt x="1706" y="3835"/>
                    <a:pt x="1720" y="3834"/>
                    <a:pt x="1733" y="3833"/>
                  </a:cubicBezTo>
                  <a:lnTo>
                    <a:pt x="1736" y="3833"/>
                  </a:lnTo>
                  <a:lnTo>
                    <a:pt x="1767" y="3830"/>
                  </a:lnTo>
                  <a:lnTo>
                    <a:pt x="1770" y="3830"/>
                  </a:lnTo>
                  <a:cubicBezTo>
                    <a:pt x="1804" y="3827"/>
                    <a:pt x="1827" y="3825"/>
                    <a:pt x="1849" y="3821"/>
                  </a:cubicBezTo>
                  <a:lnTo>
                    <a:pt x="1852" y="3821"/>
                  </a:lnTo>
                  <a:cubicBezTo>
                    <a:pt x="1876" y="3816"/>
                    <a:pt x="1901" y="3811"/>
                    <a:pt x="1924" y="3804"/>
                  </a:cubicBezTo>
                  <a:cubicBezTo>
                    <a:pt x="1979" y="3785"/>
                    <a:pt x="2031" y="3762"/>
                    <a:pt x="2084" y="3736"/>
                  </a:cubicBezTo>
                  <a:cubicBezTo>
                    <a:pt x="2101" y="3725"/>
                    <a:pt x="2116" y="3715"/>
                    <a:pt x="2133" y="3702"/>
                  </a:cubicBezTo>
                  <a:cubicBezTo>
                    <a:pt x="2134" y="3701"/>
                    <a:pt x="2136" y="3699"/>
                    <a:pt x="2139" y="3698"/>
                  </a:cubicBezTo>
                  <a:cubicBezTo>
                    <a:pt x="2154" y="3687"/>
                    <a:pt x="2170" y="3673"/>
                    <a:pt x="2184" y="3661"/>
                  </a:cubicBezTo>
                  <a:lnTo>
                    <a:pt x="2184" y="3661"/>
                  </a:lnTo>
                  <a:cubicBezTo>
                    <a:pt x="2182" y="3662"/>
                    <a:pt x="2180" y="3664"/>
                    <a:pt x="2179" y="3665"/>
                  </a:cubicBezTo>
                  <a:lnTo>
                    <a:pt x="4082" y="1942"/>
                  </a:lnTo>
                  <a:cubicBezTo>
                    <a:pt x="4124" y="1903"/>
                    <a:pt x="4158" y="1857"/>
                    <a:pt x="4182" y="1805"/>
                  </a:cubicBezTo>
                  <a:cubicBezTo>
                    <a:pt x="4191" y="1787"/>
                    <a:pt x="4201" y="1768"/>
                    <a:pt x="4207" y="1748"/>
                  </a:cubicBezTo>
                  <a:cubicBezTo>
                    <a:pt x="4222" y="1705"/>
                    <a:pt x="4233" y="1661"/>
                    <a:pt x="4239" y="1616"/>
                  </a:cubicBezTo>
                  <a:cubicBezTo>
                    <a:pt x="4244" y="1593"/>
                    <a:pt x="4245" y="1568"/>
                    <a:pt x="4247" y="1542"/>
                  </a:cubicBezTo>
                  <a:cubicBezTo>
                    <a:pt x="4248" y="1518"/>
                    <a:pt x="4250" y="1492"/>
                    <a:pt x="4250" y="1464"/>
                  </a:cubicBezTo>
                  <a:lnTo>
                    <a:pt x="4248" y="1464"/>
                  </a:lnTo>
                  <a:cubicBezTo>
                    <a:pt x="4242" y="1295"/>
                    <a:pt x="4208" y="1129"/>
                    <a:pt x="4147" y="972"/>
                  </a:cubicBezTo>
                  <a:cubicBezTo>
                    <a:pt x="4127" y="923"/>
                    <a:pt x="4107" y="874"/>
                    <a:pt x="4084" y="825"/>
                  </a:cubicBezTo>
                  <a:cubicBezTo>
                    <a:pt x="4059" y="777"/>
                    <a:pt x="4035" y="730"/>
                    <a:pt x="4007" y="684"/>
                  </a:cubicBezTo>
                  <a:cubicBezTo>
                    <a:pt x="3861" y="438"/>
                    <a:pt x="3661" y="223"/>
                    <a:pt x="3442" y="101"/>
                  </a:cubicBezTo>
                  <a:cubicBezTo>
                    <a:pt x="3397" y="77"/>
                    <a:pt x="3348" y="55"/>
                    <a:pt x="3299" y="37"/>
                  </a:cubicBezTo>
                  <a:cubicBezTo>
                    <a:pt x="3285" y="32"/>
                    <a:pt x="3270" y="28"/>
                    <a:pt x="3256" y="23"/>
                  </a:cubicBezTo>
                  <a:lnTo>
                    <a:pt x="3239" y="20"/>
                  </a:lnTo>
                  <a:cubicBezTo>
                    <a:pt x="3222" y="15"/>
                    <a:pt x="3207" y="12"/>
                    <a:pt x="3191" y="9"/>
                  </a:cubicBezTo>
                  <a:lnTo>
                    <a:pt x="3181" y="8"/>
                  </a:lnTo>
                  <a:cubicBezTo>
                    <a:pt x="3154" y="3"/>
                    <a:pt x="3128" y="1"/>
                    <a:pt x="3101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4"/>
            <p:cNvSpPr/>
            <p:nvPr/>
          </p:nvSpPr>
          <p:spPr>
            <a:xfrm>
              <a:off x="5759025" y="2308175"/>
              <a:ext cx="106350" cy="95900"/>
            </a:xfrm>
            <a:custGeom>
              <a:avLst/>
              <a:gdLst/>
              <a:ahLst/>
              <a:cxnLst/>
              <a:rect l="l" t="t" r="r" b="b"/>
              <a:pathLst>
                <a:path w="4254" h="3836" extrusionOk="0">
                  <a:moveTo>
                    <a:pt x="3103" y="1"/>
                  </a:moveTo>
                  <a:cubicBezTo>
                    <a:pt x="3055" y="1"/>
                    <a:pt x="3009" y="8"/>
                    <a:pt x="2968" y="21"/>
                  </a:cubicBezTo>
                  <a:lnTo>
                    <a:pt x="2723" y="101"/>
                  </a:lnTo>
                  <a:lnTo>
                    <a:pt x="2602" y="141"/>
                  </a:lnTo>
                  <a:lnTo>
                    <a:pt x="2358" y="221"/>
                  </a:lnTo>
                  <a:lnTo>
                    <a:pt x="2113" y="303"/>
                  </a:lnTo>
                  <a:lnTo>
                    <a:pt x="1992" y="343"/>
                  </a:lnTo>
                  <a:lnTo>
                    <a:pt x="1748" y="422"/>
                  </a:lnTo>
                  <a:lnTo>
                    <a:pt x="1503" y="502"/>
                  </a:lnTo>
                  <a:lnTo>
                    <a:pt x="1381" y="542"/>
                  </a:lnTo>
                  <a:lnTo>
                    <a:pt x="1138" y="622"/>
                  </a:lnTo>
                  <a:lnTo>
                    <a:pt x="894" y="702"/>
                  </a:lnTo>
                  <a:lnTo>
                    <a:pt x="771" y="742"/>
                  </a:lnTo>
                  <a:lnTo>
                    <a:pt x="537" y="819"/>
                  </a:lnTo>
                  <a:lnTo>
                    <a:pt x="537" y="819"/>
                  </a:lnTo>
                  <a:cubicBezTo>
                    <a:pt x="537" y="819"/>
                    <a:pt x="537" y="819"/>
                    <a:pt x="537" y="819"/>
                  </a:cubicBezTo>
                  <a:lnTo>
                    <a:pt x="537" y="819"/>
                  </a:lnTo>
                  <a:cubicBezTo>
                    <a:pt x="535" y="819"/>
                    <a:pt x="534" y="820"/>
                    <a:pt x="532" y="820"/>
                  </a:cubicBezTo>
                  <a:lnTo>
                    <a:pt x="532" y="820"/>
                  </a:lnTo>
                  <a:lnTo>
                    <a:pt x="528" y="822"/>
                  </a:lnTo>
                  <a:cubicBezTo>
                    <a:pt x="528" y="822"/>
                    <a:pt x="528" y="822"/>
                    <a:pt x="528" y="822"/>
                  </a:cubicBezTo>
                  <a:lnTo>
                    <a:pt x="528" y="822"/>
                  </a:lnTo>
                  <a:cubicBezTo>
                    <a:pt x="490" y="835"/>
                    <a:pt x="453" y="851"/>
                    <a:pt x="419" y="871"/>
                  </a:cubicBezTo>
                  <a:cubicBezTo>
                    <a:pt x="387" y="891"/>
                    <a:pt x="354" y="913"/>
                    <a:pt x="325" y="937"/>
                  </a:cubicBezTo>
                  <a:cubicBezTo>
                    <a:pt x="299" y="957"/>
                    <a:pt x="274" y="980"/>
                    <a:pt x="251" y="1005"/>
                  </a:cubicBezTo>
                  <a:cubicBezTo>
                    <a:pt x="213" y="1051"/>
                    <a:pt x="178" y="1100"/>
                    <a:pt x="145" y="1151"/>
                  </a:cubicBezTo>
                  <a:cubicBezTo>
                    <a:pt x="127" y="1181"/>
                    <a:pt x="112" y="1214"/>
                    <a:pt x="98" y="1246"/>
                  </a:cubicBezTo>
                  <a:cubicBezTo>
                    <a:pt x="70" y="1310"/>
                    <a:pt x="49" y="1378"/>
                    <a:pt x="33" y="1446"/>
                  </a:cubicBezTo>
                  <a:cubicBezTo>
                    <a:pt x="27" y="1479"/>
                    <a:pt x="16" y="1524"/>
                    <a:pt x="15" y="1559"/>
                  </a:cubicBezTo>
                  <a:cubicBezTo>
                    <a:pt x="7" y="1624"/>
                    <a:pt x="3" y="1713"/>
                    <a:pt x="1" y="1777"/>
                  </a:cubicBezTo>
                  <a:cubicBezTo>
                    <a:pt x="7" y="2203"/>
                    <a:pt x="162" y="2538"/>
                    <a:pt x="221" y="2664"/>
                  </a:cubicBezTo>
                  <a:cubicBezTo>
                    <a:pt x="285" y="2801"/>
                    <a:pt x="362" y="2930"/>
                    <a:pt x="450" y="3051"/>
                  </a:cubicBezTo>
                  <a:cubicBezTo>
                    <a:pt x="537" y="3174"/>
                    <a:pt x="637" y="3288"/>
                    <a:pt x="748" y="3392"/>
                  </a:cubicBezTo>
                  <a:cubicBezTo>
                    <a:pt x="806" y="3446"/>
                    <a:pt x="867" y="3498"/>
                    <a:pt x="932" y="3546"/>
                  </a:cubicBezTo>
                  <a:cubicBezTo>
                    <a:pt x="986" y="3586"/>
                    <a:pt x="1063" y="3633"/>
                    <a:pt x="1121" y="3667"/>
                  </a:cubicBezTo>
                  <a:cubicBezTo>
                    <a:pt x="1216" y="3721"/>
                    <a:pt x="1318" y="3764"/>
                    <a:pt x="1422" y="3795"/>
                  </a:cubicBezTo>
                  <a:cubicBezTo>
                    <a:pt x="1456" y="3802"/>
                    <a:pt x="1499" y="3813"/>
                    <a:pt x="1534" y="3819"/>
                  </a:cubicBezTo>
                  <a:cubicBezTo>
                    <a:pt x="1562" y="3825"/>
                    <a:pt x="1600" y="3828"/>
                    <a:pt x="1629" y="3831"/>
                  </a:cubicBezTo>
                  <a:cubicBezTo>
                    <a:pt x="1652" y="3834"/>
                    <a:pt x="1675" y="3835"/>
                    <a:pt x="1698" y="3835"/>
                  </a:cubicBezTo>
                  <a:cubicBezTo>
                    <a:pt x="1711" y="3835"/>
                    <a:pt x="1724" y="3835"/>
                    <a:pt x="1737" y="3834"/>
                  </a:cubicBezTo>
                  <a:cubicBezTo>
                    <a:pt x="1837" y="3825"/>
                    <a:pt x="1855" y="3824"/>
                    <a:pt x="1926" y="3804"/>
                  </a:cubicBezTo>
                  <a:cubicBezTo>
                    <a:pt x="1981" y="3785"/>
                    <a:pt x="2033" y="3762"/>
                    <a:pt x="2084" y="3735"/>
                  </a:cubicBezTo>
                  <a:cubicBezTo>
                    <a:pt x="2121" y="3715"/>
                    <a:pt x="2155" y="3689"/>
                    <a:pt x="2186" y="3661"/>
                  </a:cubicBezTo>
                  <a:lnTo>
                    <a:pt x="2186" y="3661"/>
                  </a:lnTo>
                  <a:cubicBezTo>
                    <a:pt x="2184" y="3662"/>
                    <a:pt x="2182" y="3664"/>
                    <a:pt x="2181" y="3665"/>
                  </a:cubicBezTo>
                  <a:lnTo>
                    <a:pt x="4084" y="1942"/>
                  </a:lnTo>
                  <a:cubicBezTo>
                    <a:pt x="4190" y="1845"/>
                    <a:pt x="4253" y="1681"/>
                    <a:pt x="4250" y="1464"/>
                  </a:cubicBezTo>
                  <a:cubicBezTo>
                    <a:pt x="4244" y="956"/>
                    <a:pt x="3883" y="346"/>
                    <a:pt x="3445" y="101"/>
                  </a:cubicBezTo>
                  <a:cubicBezTo>
                    <a:pt x="3322" y="33"/>
                    <a:pt x="3206" y="1"/>
                    <a:pt x="3103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4"/>
            <p:cNvSpPr/>
            <p:nvPr/>
          </p:nvSpPr>
          <p:spPr>
            <a:xfrm>
              <a:off x="5772200" y="2308175"/>
              <a:ext cx="93125" cy="91650"/>
            </a:xfrm>
            <a:custGeom>
              <a:avLst/>
              <a:gdLst/>
              <a:ahLst/>
              <a:cxnLst/>
              <a:rect l="l" t="t" r="r" b="b"/>
              <a:pathLst>
                <a:path w="3725" h="3666" extrusionOk="0">
                  <a:moveTo>
                    <a:pt x="2576" y="1"/>
                  </a:moveTo>
                  <a:cubicBezTo>
                    <a:pt x="2528" y="1"/>
                    <a:pt x="2482" y="8"/>
                    <a:pt x="2441" y="21"/>
                  </a:cubicBezTo>
                  <a:lnTo>
                    <a:pt x="2196" y="101"/>
                  </a:lnTo>
                  <a:lnTo>
                    <a:pt x="2075" y="141"/>
                  </a:lnTo>
                  <a:lnTo>
                    <a:pt x="1831" y="221"/>
                  </a:lnTo>
                  <a:lnTo>
                    <a:pt x="1586" y="303"/>
                  </a:lnTo>
                  <a:lnTo>
                    <a:pt x="1465" y="341"/>
                  </a:lnTo>
                  <a:lnTo>
                    <a:pt x="1221" y="422"/>
                  </a:lnTo>
                  <a:lnTo>
                    <a:pt x="976" y="502"/>
                  </a:lnTo>
                  <a:lnTo>
                    <a:pt x="854" y="542"/>
                  </a:lnTo>
                  <a:lnTo>
                    <a:pt x="611" y="622"/>
                  </a:lnTo>
                  <a:lnTo>
                    <a:pt x="367" y="702"/>
                  </a:lnTo>
                  <a:lnTo>
                    <a:pt x="244" y="742"/>
                  </a:lnTo>
                  <a:lnTo>
                    <a:pt x="1" y="822"/>
                  </a:lnTo>
                  <a:cubicBezTo>
                    <a:pt x="63" y="802"/>
                    <a:pt x="129" y="792"/>
                    <a:pt x="200" y="792"/>
                  </a:cubicBezTo>
                  <a:cubicBezTo>
                    <a:pt x="353" y="792"/>
                    <a:pt x="525" y="840"/>
                    <a:pt x="708" y="942"/>
                  </a:cubicBezTo>
                  <a:cubicBezTo>
                    <a:pt x="1356" y="1303"/>
                    <a:pt x="1891" y="2206"/>
                    <a:pt x="1900" y="2957"/>
                  </a:cubicBezTo>
                  <a:cubicBezTo>
                    <a:pt x="1903" y="3279"/>
                    <a:pt x="1811" y="3521"/>
                    <a:pt x="1654" y="3664"/>
                  </a:cubicBezTo>
                  <a:lnTo>
                    <a:pt x="1654" y="3664"/>
                  </a:lnTo>
                  <a:lnTo>
                    <a:pt x="3556" y="1942"/>
                  </a:lnTo>
                  <a:cubicBezTo>
                    <a:pt x="3663" y="1845"/>
                    <a:pt x="3725" y="1681"/>
                    <a:pt x="3723" y="1464"/>
                  </a:cubicBezTo>
                  <a:cubicBezTo>
                    <a:pt x="3717" y="956"/>
                    <a:pt x="3356" y="346"/>
                    <a:pt x="2918" y="101"/>
                  </a:cubicBezTo>
                  <a:cubicBezTo>
                    <a:pt x="2795" y="33"/>
                    <a:pt x="2679" y="1"/>
                    <a:pt x="2576" y="1"/>
                  </a:cubicBezTo>
                  <a:close/>
                  <a:moveTo>
                    <a:pt x="1654" y="3664"/>
                  </a:moveTo>
                  <a:lnTo>
                    <a:pt x="1652" y="3665"/>
                  </a:lnTo>
                  <a:cubicBezTo>
                    <a:pt x="1653" y="3665"/>
                    <a:pt x="1653" y="3665"/>
                    <a:pt x="1654" y="3664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4"/>
            <p:cNvSpPr/>
            <p:nvPr/>
          </p:nvSpPr>
          <p:spPr>
            <a:xfrm>
              <a:off x="5807425" y="2330125"/>
              <a:ext cx="40850" cy="24875"/>
            </a:xfrm>
            <a:custGeom>
              <a:avLst/>
              <a:gdLst/>
              <a:ahLst/>
              <a:cxnLst/>
              <a:rect l="l" t="t" r="r" b="b"/>
              <a:pathLst>
                <a:path w="1634" h="995" extrusionOk="0">
                  <a:moveTo>
                    <a:pt x="1634" y="1"/>
                  </a:moveTo>
                  <a:lnTo>
                    <a:pt x="1" y="761"/>
                  </a:lnTo>
                  <a:lnTo>
                    <a:pt x="140" y="995"/>
                  </a:lnTo>
                  <a:lnTo>
                    <a:pt x="1634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4"/>
            <p:cNvSpPr/>
            <p:nvPr/>
          </p:nvSpPr>
          <p:spPr>
            <a:xfrm>
              <a:off x="5814350" y="2342575"/>
              <a:ext cx="35150" cy="26225"/>
            </a:xfrm>
            <a:custGeom>
              <a:avLst/>
              <a:gdLst/>
              <a:ahLst/>
              <a:cxnLst/>
              <a:rect l="l" t="t" r="r" b="b"/>
              <a:pathLst>
                <a:path w="1406" h="1049" extrusionOk="0">
                  <a:moveTo>
                    <a:pt x="1406" y="0"/>
                  </a:moveTo>
                  <a:lnTo>
                    <a:pt x="0" y="790"/>
                  </a:lnTo>
                  <a:lnTo>
                    <a:pt x="88" y="1048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4"/>
            <p:cNvSpPr/>
            <p:nvPr/>
          </p:nvSpPr>
          <p:spPr>
            <a:xfrm>
              <a:off x="5759000" y="2327950"/>
              <a:ext cx="60775" cy="76100"/>
            </a:xfrm>
            <a:custGeom>
              <a:avLst/>
              <a:gdLst/>
              <a:ahLst/>
              <a:cxnLst/>
              <a:rect l="l" t="t" r="r" b="b"/>
              <a:pathLst>
                <a:path w="2431" h="3044" extrusionOk="0">
                  <a:moveTo>
                    <a:pt x="727" y="0"/>
                  </a:moveTo>
                  <a:cubicBezTo>
                    <a:pt x="612" y="0"/>
                    <a:pt x="509" y="27"/>
                    <a:pt x="420" y="79"/>
                  </a:cubicBezTo>
                  <a:cubicBezTo>
                    <a:pt x="386" y="98"/>
                    <a:pt x="355" y="122"/>
                    <a:pt x="325" y="145"/>
                  </a:cubicBezTo>
                  <a:cubicBezTo>
                    <a:pt x="298" y="166"/>
                    <a:pt x="274" y="189"/>
                    <a:pt x="252" y="214"/>
                  </a:cubicBezTo>
                  <a:cubicBezTo>
                    <a:pt x="214" y="260"/>
                    <a:pt x="179" y="307"/>
                    <a:pt x="146" y="358"/>
                  </a:cubicBezTo>
                  <a:cubicBezTo>
                    <a:pt x="128" y="389"/>
                    <a:pt x="111" y="421"/>
                    <a:pt x="97" y="455"/>
                  </a:cubicBezTo>
                  <a:cubicBezTo>
                    <a:pt x="70" y="519"/>
                    <a:pt x="48" y="585"/>
                    <a:pt x="34" y="655"/>
                  </a:cubicBezTo>
                  <a:cubicBezTo>
                    <a:pt x="28" y="688"/>
                    <a:pt x="17" y="733"/>
                    <a:pt x="14" y="767"/>
                  </a:cubicBezTo>
                  <a:cubicBezTo>
                    <a:pt x="8" y="833"/>
                    <a:pt x="4" y="920"/>
                    <a:pt x="2" y="986"/>
                  </a:cubicBezTo>
                  <a:lnTo>
                    <a:pt x="0" y="986"/>
                  </a:lnTo>
                  <a:cubicBezTo>
                    <a:pt x="7" y="1410"/>
                    <a:pt x="162" y="1747"/>
                    <a:pt x="220" y="1873"/>
                  </a:cubicBezTo>
                  <a:cubicBezTo>
                    <a:pt x="285" y="2008"/>
                    <a:pt x="361" y="2137"/>
                    <a:pt x="449" y="2258"/>
                  </a:cubicBezTo>
                  <a:cubicBezTo>
                    <a:pt x="537" y="2381"/>
                    <a:pt x="636" y="2497"/>
                    <a:pt x="746" y="2599"/>
                  </a:cubicBezTo>
                  <a:cubicBezTo>
                    <a:pt x="804" y="2655"/>
                    <a:pt x="865" y="2705"/>
                    <a:pt x="930" y="2753"/>
                  </a:cubicBezTo>
                  <a:cubicBezTo>
                    <a:pt x="985" y="2793"/>
                    <a:pt x="1062" y="2841"/>
                    <a:pt x="1120" y="2876"/>
                  </a:cubicBezTo>
                  <a:cubicBezTo>
                    <a:pt x="1216" y="2928"/>
                    <a:pt x="1317" y="2971"/>
                    <a:pt x="1421" y="3002"/>
                  </a:cubicBezTo>
                  <a:cubicBezTo>
                    <a:pt x="1454" y="3011"/>
                    <a:pt x="1498" y="3022"/>
                    <a:pt x="1532" y="3028"/>
                  </a:cubicBezTo>
                  <a:cubicBezTo>
                    <a:pt x="1561" y="3033"/>
                    <a:pt x="1600" y="3036"/>
                    <a:pt x="1629" y="3040"/>
                  </a:cubicBezTo>
                  <a:cubicBezTo>
                    <a:pt x="1651" y="3042"/>
                    <a:pt x="1673" y="3044"/>
                    <a:pt x="1694" y="3044"/>
                  </a:cubicBezTo>
                  <a:cubicBezTo>
                    <a:pt x="1708" y="3044"/>
                    <a:pt x="1721" y="3043"/>
                    <a:pt x="1735" y="3042"/>
                  </a:cubicBezTo>
                  <a:cubicBezTo>
                    <a:pt x="1836" y="3033"/>
                    <a:pt x="1855" y="3031"/>
                    <a:pt x="1924" y="3011"/>
                  </a:cubicBezTo>
                  <a:cubicBezTo>
                    <a:pt x="1979" y="2993"/>
                    <a:pt x="2033" y="2971"/>
                    <a:pt x="2084" y="2944"/>
                  </a:cubicBezTo>
                  <a:cubicBezTo>
                    <a:pt x="2299" y="2819"/>
                    <a:pt x="2431" y="2549"/>
                    <a:pt x="2426" y="2166"/>
                  </a:cubicBezTo>
                  <a:cubicBezTo>
                    <a:pt x="2417" y="1414"/>
                    <a:pt x="1884" y="512"/>
                    <a:pt x="1234" y="149"/>
                  </a:cubicBezTo>
                  <a:cubicBezTo>
                    <a:pt x="1052" y="48"/>
                    <a:pt x="880" y="0"/>
                    <a:pt x="727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8" name="Google Shape;3018;p54"/>
          <p:cNvGrpSpPr/>
          <p:nvPr/>
        </p:nvGrpSpPr>
        <p:grpSpPr>
          <a:xfrm>
            <a:off x="5316300" y="2149275"/>
            <a:ext cx="367225" cy="254800"/>
            <a:chOff x="4553650" y="2149275"/>
            <a:chExt cx="367225" cy="254800"/>
          </a:xfrm>
        </p:grpSpPr>
        <p:sp>
          <p:nvSpPr>
            <p:cNvPr id="3019" name="Google Shape;3019;p54"/>
            <p:cNvSpPr/>
            <p:nvPr/>
          </p:nvSpPr>
          <p:spPr>
            <a:xfrm>
              <a:off x="4553650" y="2149275"/>
              <a:ext cx="367225" cy="254800"/>
            </a:xfrm>
            <a:custGeom>
              <a:avLst/>
              <a:gdLst/>
              <a:ahLst/>
              <a:cxnLst/>
              <a:rect l="l" t="t" r="r" b="b"/>
              <a:pathLst>
                <a:path w="14689" h="10192" extrusionOk="0">
                  <a:moveTo>
                    <a:pt x="14689" y="1"/>
                  </a:moveTo>
                  <a:lnTo>
                    <a:pt x="5" y="3279"/>
                  </a:lnTo>
                  <a:lnTo>
                    <a:pt x="1" y="4955"/>
                  </a:lnTo>
                  <a:lnTo>
                    <a:pt x="2915" y="5625"/>
                  </a:lnTo>
                  <a:lnTo>
                    <a:pt x="170" y="7221"/>
                  </a:lnTo>
                  <a:lnTo>
                    <a:pt x="165" y="8897"/>
                  </a:lnTo>
                  <a:lnTo>
                    <a:pt x="2271" y="10109"/>
                  </a:lnTo>
                  <a:lnTo>
                    <a:pt x="7078" y="7313"/>
                  </a:lnTo>
                  <a:lnTo>
                    <a:pt x="9071" y="10192"/>
                  </a:lnTo>
                  <a:lnTo>
                    <a:pt x="14684" y="1675"/>
                  </a:lnTo>
                  <a:lnTo>
                    <a:pt x="14689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4"/>
            <p:cNvSpPr/>
            <p:nvPr/>
          </p:nvSpPr>
          <p:spPr>
            <a:xfrm>
              <a:off x="4553650" y="2231225"/>
              <a:ext cx="124550" cy="70550"/>
            </a:xfrm>
            <a:custGeom>
              <a:avLst/>
              <a:gdLst/>
              <a:ahLst/>
              <a:cxnLst/>
              <a:rect l="l" t="t" r="r" b="b"/>
              <a:pathLst>
                <a:path w="4982" h="2822" extrusionOk="0">
                  <a:moveTo>
                    <a:pt x="5" y="1"/>
                  </a:moveTo>
                  <a:lnTo>
                    <a:pt x="1" y="1677"/>
                  </a:lnTo>
                  <a:lnTo>
                    <a:pt x="4976" y="2821"/>
                  </a:lnTo>
                  <a:lnTo>
                    <a:pt x="4981" y="1147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4"/>
            <p:cNvSpPr/>
            <p:nvPr/>
          </p:nvSpPr>
          <p:spPr>
            <a:xfrm>
              <a:off x="4610425" y="2290225"/>
              <a:ext cx="120350" cy="111800"/>
            </a:xfrm>
            <a:custGeom>
              <a:avLst/>
              <a:gdLst/>
              <a:ahLst/>
              <a:cxnLst/>
              <a:rect l="l" t="t" r="r" b="b"/>
              <a:pathLst>
                <a:path w="4814" h="4472" extrusionOk="0">
                  <a:moveTo>
                    <a:pt x="4813" y="1"/>
                  </a:moveTo>
                  <a:lnTo>
                    <a:pt x="0" y="2797"/>
                  </a:lnTo>
                  <a:lnTo>
                    <a:pt x="0" y="4471"/>
                  </a:lnTo>
                  <a:lnTo>
                    <a:pt x="4807" y="1675"/>
                  </a:lnTo>
                  <a:lnTo>
                    <a:pt x="4813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4"/>
            <p:cNvSpPr/>
            <p:nvPr/>
          </p:nvSpPr>
          <p:spPr>
            <a:xfrm>
              <a:off x="4557750" y="2329775"/>
              <a:ext cx="52700" cy="72250"/>
            </a:xfrm>
            <a:custGeom>
              <a:avLst/>
              <a:gdLst/>
              <a:ahLst/>
              <a:cxnLst/>
              <a:rect l="l" t="t" r="r" b="b"/>
              <a:pathLst>
                <a:path w="2108" h="2890" extrusionOk="0">
                  <a:moveTo>
                    <a:pt x="6" y="1"/>
                  </a:moveTo>
                  <a:lnTo>
                    <a:pt x="1" y="1677"/>
                  </a:lnTo>
                  <a:lnTo>
                    <a:pt x="2107" y="2889"/>
                  </a:lnTo>
                  <a:lnTo>
                    <a:pt x="2107" y="1215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4"/>
            <p:cNvSpPr/>
            <p:nvPr/>
          </p:nvSpPr>
          <p:spPr>
            <a:xfrm>
              <a:off x="4730600" y="2290225"/>
              <a:ext cx="49950" cy="113850"/>
            </a:xfrm>
            <a:custGeom>
              <a:avLst/>
              <a:gdLst/>
              <a:ahLst/>
              <a:cxnLst/>
              <a:rect l="l" t="t" r="r" b="b"/>
              <a:pathLst>
                <a:path w="1998" h="4554" extrusionOk="0">
                  <a:moveTo>
                    <a:pt x="6" y="1"/>
                  </a:moveTo>
                  <a:lnTo>
                    <a:pt x="0" y="1675"/>
                  </a:lnTo>
                  <a:lnTo>
                    <a:pt x="1993" y="4554"/>
                  </a:lnTo>
                  <a:lnTo>
                    <a:pt x="1997" y="2878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4"/>
            <p:cNvSpPr/>
            <p:nvPr/>
          </p:nvSpPr>
          <p:spPr>
            <a:xfrm>
              <a:off x="4780400" y="2149275"/>
              <a:ext cx="140475" cy="254800"/>
            </a:xfrm>
            <a:custGeom>
              <a:avLst/>
              <a:gdLst/>
              <a:ahLst/>
              <a:cxnLst/>
              <a:rect l="l" t="t" r="r" b="b"/>
              <a:pathLst>
                <a:path w="5619" h="10192" extrusionOk="0">
                  <a:moveTo>
                    <a:pt x="5619" y="1"/>
                  </a:moveTo>
                  <a:lnTo>
                    <a:pt x="5" y="8516"/>
                  </a:lnTo>
                  <a:lnTo>
                    <a:pt x="1" y="10192"/>
                  </a:lnTo>
                  <a:lnTo>
                    <a:pt x="5614" y="1675"/>
                  </a:lnTo>
                  <a:lnTo>
                    <a:pt x="5619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4"/>
            <p:cNvSpPr/>
            <p:nvPr/>
          </p:nvSpPr>
          <p:spPr>
            <a:xfrm>
              <a:off x="4553775" y="2149275"/>
              <a:ext cx="367100" cy="212900"/>
            </a:xfrm>
            <a:custGeom>
              <a:avLst/>
              <a:gdLst/>
              <a:ahLst/>
              <a:cxnLst/>
              <a:rect l="l" t="t" r="r" b="b"/>
              <a:pathLst>
                <a:path w="14684" h="8516" extrusionOk="0">
                  <a:moveTo>
                    <a:pt x="14684" y="1"/>
                  </a:moveTo>
                  <a:lnTo>
                    <a:pt x="0" y="3279"/>
                  </a:lnTo>
                  <a:lnTo>
                    <a:pt x="4976" y="4425"/>
                  </a:lnTo>
                  <a:lnTo>
                    <a:pt x="165" y="7221"/>
                  </a:lnTo>
                  <a:lnTo>
                    <a:pt x="2266" y="8435"/>
                  </a:lnTo>
                  <a:lnTo>
                    <a:pt x="7079" y="5639"/>
                  </a:lnTo>
                  <a:lnTo>
                    <a:pt x="9070" y="8516"/>
                  </a:lnTo>
                  <a:lnTo>
                    <a:pt x="146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26" name="Google Shape;3026;p54"/>
          <p:cNvSpPr/>
          <p:nvPr/>
        </p:nvSpPr>
        <p:spPr>
          <a:xfrm>
            <a:off x="4076125" y="2269075"/>
            <a:ext cx="2475" cy="7225"/>
          </a:xfrm>
          <a:custGeom>
            <a:avLst/>
            <a:gdLst/>
            <a:ahLst/>
            <a:cxnLst/>
            <a:rect l="l" t="t" r="r" b="b"/>
            <a:pathLst>
              <a:path w="99" h="289" extrusionOk="0">
                <a:moveTo>
                  <a:pt x="0" y="0"/>
                </a:moveTo>
                <a:lnTo>
                  <a:pt x="0" y="154"/>
                </a:lnTo>
                <a:cubicBezTo>
                  <a:pt x="0" y="203"/>
                  <a:pt x="33" y="250"/>
                  <a:pt x="99" y="289"/>
                </a:cubicBezTo>
                <a:lnTo>
                  <a:pt x="99" y="135"/>
                </a:lnTo>
                <a:lnTo>
                  <a:pt x="97" y="135"/>
                </a:lnTo>
                <a:cubicBezTo>
                  <a:pt x="33" y="98"/>
                  <a:pt x="0" y="49"/>
                  <a:pt x="0" y="0"/>
                </a:cubicBezTo>
                <a:close/>
              </a:path>
            </a:pathLst>
          </a:custGeom>
          <a:solidFill>
            <a:srgbClr val="8E9A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7" name="Google Shape;3027;p54"/>
          <p:cNvGrpSpPr/>
          <p:nvPr/>
        </p:nvGrpSpPr>
        <p:grpSpPr>
          <a:xfrm>
            <a:off x="4075325" y="2145325"/>
            <a:ext cx="368475" cy="258800"/>
            <a:chOff x="3312675" y="2145325"/>
            <a:chExt cx="368475" cy="258800"/>
          </a:xfrm>
        </p:grpSpPr>
        <p:sp>
          <p:nvSpPr>
            <p:cNvPr id="3028" name="Google Shape;3028;p54"/>
            <p:cNvSpPr/>
            <p:nvPr/>
          </p:nvSpPr>
          <p:spPr>
            <a:xfrm>
              <a:off x="3326725" y="2237150"/>
              <a:ext cx="290225" cy="166975"/>
            </a:xfrm>
            <a:custGeom>
              <a:avLst/>
              <a:gdLst/>
              <a:ahLst/>
              <a:cxnLst/>
              <a:rect l="l" t="t" r="r" b="b"/>
              <a:pathLst>
                <a:path w="11609" h="6679" extrusionOk="0">
                  <a:moveTo>
                    <a:pt x="3003" y="0"/>
                  </a:moveTo>
                  <a:cubicBezTo>
                    <a:pt x="2918" y="0"/>
                    <a:pt x="2834" y="19"/>
                    <a:pt x="2770" y="56"/>
                  </a:cubicBezTo>
                  <a:lnTo>
                    <a:pt x="2569" y="173"/>
                  </a:lnTo>
                  <a:cubicBezTo>
                    <a:pt x="2581" y="173"/>
                    <a:pt x="2593" y="176"/>
                    <a:pt x="2606" y="177"/>
                  </a:cubicBezTo>
                  <a:lnTo>
                    <a:pt x="2967" y="228"/>
                  </a:lnTo>
                  <a:lnTo>
                    <a:pt x="3400" y="151"/>
                  </a:lnTo>
                  <a:lnTo>
                    <a:pt x="3237" y="56"/>
                  </a:lnTo>
                  <a:cubicBezTo>
                    <a:pt x="3172" y="19"/>
                    <a:pt x="3087" y="0"/>
                    <a:pt x="3003" y="0"/>
                  </a:cubicBezTo>
                  <a:close/>
                  <a:moveTo>
                    <a:pt x="991" y="1090"/>
                  </a:moveTo>
                  <a:lnTo>
                    <a:pt x="992" y="1090"/>
                  </a:lnTo>
                  <a:lnTo>
                    <a:pt x="992" y="1090"/>
                  </a:lnTo>
                  <a:lnTo>
                    <a:pt x="993" y="1090"/>
                  </a:lnTo>
                  <a:close/>
                  <a:moveTo>
                    <a:pt x="992" y="1090"/>
                  </a:moveTo>
                  <a:lnTo>
                    <a:pt x="129" y="1592"/>
                  </a:lnTo>
                  <a:cubicBezTo>
                    <a:pt x="0" y="1666"/>
                    <a:pt x="2" y="1787"/>
                    <a:pt x="131" y="1862"/>
                  </a:cubicBezTo>
                  <a:lnTo>
                    <a:pt x="1417" y="2604"/>
                  </a:lnTo>
                  <a:cubicBezTo>
                    <a:pt x="1341" y="2560"/>
                    <a:pt x="1306" y="2494"/>
                    <a:pt x="1334" y="2428"/>
                  </a:cubicBezTo>
                  <a:lnTo>
                    <a:pt x="1497" y="2033"/>
                  </a:lnTo>
                  <a:lnTo>
                    <a:pt x="992" y="1090"/>
                  </a:lnTo>
                  <a:close/>
                  <a:moveTo>
                    <a:pt x="1429" y="2611"/>
                  </a:moveTo>
                  <a:lnTo>
                    <a:pt x="2029" y="2958"/>
                  </a:lnTo>
                  <a:lnTo>
                    <a:pt x="2029" y="2958"/>
                  </a:lnTo>
                  <a:cubicBezTo>
                    <a:pt x="1998" y="2940"/>
                    <a:pt x="1971" y="2914"/>
                    <a:pt x="1953" y="2882"/>
                  </a:cubicBezTo>
                  <a:lnTo>
                    <a:pt x="1855" y="2697"/>
                  </a:lnTo>
                  <a:lnTo>
                    <a:pt x="1580" y="2658"/>
                  </a:lnTo>
                  <a:cubicBezTo>
                    <a:pt x="1526" y="2652"/>
                    <a:pt x="1475" y="2635"/>
                    <a:pt x="1429" y="2611"/>
                  </a:cubicBezTo>
                  <a:close/>
                  <a:moveTo>
                    <a:pt x="2029" y="2958"/>
                  </a:moveTo>
                  <a:lnTo>
                    <a:pt x="2029" y="2958"/>
                  </a:lnTo>
                  <a:cubicBezTo>
                    <a:pt x="2030" y="2958"/>
                    <a:pt x="2030" y="2959"/>
                    <a:pt x="2031" y="2959"/>
                  </a:cubicBezTo>
                  <a:lnTo>
                    <a:pt x="2029" y="2958"/>
                  </a:lnTo>
                  <a:close/>
                  <a:moveTo>
                    <a:pt x="3117" y="2876"/>
                  </a:moveTo>
                  <a:lnTo>
                    <a:pt x="2365" y="3010"/>
                  </a:lnTo>
                  <a:cubicBezTo>
                    <a:pt x="2332" y="3016"/>
                    <a:pt x="2300" y="3019"/>
                    <a:pt x="2267" y="3019"/>
                  </a:cubicBezTo>
                  <a:cubicBezTo>
                    <a:pt x="2181" y="3019"/>
                    <a:pt x="2099" y="2999"/>
                    <a:pt x="2037" y="2965"/>
                  </a:cubicBezTo>
                  <a:lnTo>
                    <a:pt x="2037" y="2965"/>
                  </a:lnTo>
                  <a:lnTo>
                    <a:pt x="8371" y="6622"/>
                  </a:lnTo>
                  <a:cubicBezTo>
                    <a:pt x="8436" y="6659"/>
                    <a:pt x="8520" y="6678"/>
                    <a:pt x="8605" y="6678"/>
                  </a:cubicBezTo>
                  <a:cubicBezTo>
                    <a:pt x="8689" y="6678"/>
                    <a:pt x="8774" y="6659"/>
                    <a:pt x="8838" y="6622"/>
                  </a:cubicBezTo>
                  <a:lnTo>
                    <a:pt x="11481" y="5085"/>
                  </a:lnTo>
                  <a:cubicBezTo>
                    <a:pt x="11608" y="5012"/>
                    <a:pt x="11608" y="4890"/>
                    <a:pt x="11479" y="4815"/>
                  </a:cubicBezTo>
                  <a:lnTo>
                    <a:pt x="9732" y="3807"/>
                  </a:lnTo>
                  <a:lnTo>
                    <a:pt x="3117" y="2876"/>
                  </a:ln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4"/>
            <p:cNvSpPr/>
            <p:nvPr/>
          </p:nvSpPr>
          <p:spPr>
            <a:xfrm>
              <a:off x="3359400" y="2241400"/>
              <a:ext cx="321750" cy="102075"/>
            </a:xfrm>
            <a:custGeom>
              <a:avLst/>
              <a:gdLst/>
              <a:ahLst/>
              <a:cxnLst/>
              <a:rect l="l" t="t" r="r" b="b"/>
              <a:pathLst>
                <a:path w="12870" h="4083" extrusionOk="0">
                  <a:moveTo>
                    <a:pt x="1222" y="1"/>
                  </a:moveTo>
                  <a:cubicBezTo>
                    <a:pt x="1073" y="1"/>
                    <a:pt x="939" y="60"/>
                    <a:pt x="902" y="147"/>
                  </a:cubicBezTo>
                  <a:lnTo>
                    <a:pt x="882" y="196"/>
                  </a:lnTo>
                  <a:lnTo>
                    <a:pt x="1661" y="58"/>
                  </a:lnTo>
                  <a:lnTo>
                    <a:pt x="1300" y="7"/>
                  </a:lnTo>
                  <a:cubicBezTo>
                    <a:pt x="1288" y="4"/>
                    <a:pt x="1276" y="4"/>
                    <a:pt x="1263" y="3"/>
                  </a:cubicBezTo>
                  <a:cubicBezTo>
                    <a:pt x="1249" y="1"/>
                    <a:pt x="1235" y="1"/>
                    <a:pt x="1222" y="1"/>
                  </a:cubicBezTo>
                  <a:close/>
                  <a:moveTo>
                    <a:pt x="191" y="1863"/>
                  </a:moveTo>
                  <a:lnTo>
                    <a:pt x="28" y="2258"/>
                  </a:lnTo>
                  <a:cubicBezTo>
                    <a:pt x="1" y="2324"/>
                    <a:pt x="36" y="2390"/>
                    <a:pt x="111" y="2434"/>
                  </a:cubicBezTo>
                  <a:lnTo>
                    <a:pt x="116" y="2437"/>
                  </a:lnTo>
                  <a:lnTo>
                    <a:pt x="122" y="2441"/>
                  </a:lnTo>
                  <a:cubicBezTo>
                    <a:pt x="168" y="2465"/>
                    <a:pt x="219" y="2482"/>
                    <a:pt x="271" y="2488"/>
                  </a:cubicBezTo>
                  <a:lnTo>
                    <a:pt x="548" y="2527"/>
                  </a:lnTo>
                  <a:lnTo>
                    <a:pt x="191" y="1863"/>
                  </a:lnTo>
                  <a:close/>
                  <a:moveTo>
                    <a:pt x="10046" y="1238"/>
                  </a:moveTo>
                  <a:lnTo>
                    <a:pt x="1812" y="2705"/>
                  </a:lnTo>
                  <a:lnTo>
                    <a:pt x="8427" y="3636"/>
                  </a:lnTo>
                  <a:lnTo>
                    <a:pt x="11570" y="4077"/>
                  </a:lnTo>
                  <a:cubicBezTo>
                    <a:pt x="11597" y="4081"/>
                    <a:pt x="11624" y="4082"/>
                    <a:pt x="11650" y="4082"/>
                  </a:cubicBezTo>
                  <a:cubicBezTo>
                    <a:pt x="11799" y="4082"/>
                    <a:pt x="11933" y="4023"/>
                    <a:pt x="11968" y="3937"/>
                  </a:cubicBezTo>
                  <a:lnTo>
                    <a:pt x="12842" y="1828"/>
                  </a:lnTo>
                  <a:cubicBezTo>
                    <a:pt x="12870" y="1760"/>
                    <a:pt x="12833" y="1692"/>
                    <a:pt x="12755" y="1646"/>
                  </a:cubicBezTo>
                  <a:lnTo>
                    <a:pt x="12755" y="1648"/>
                  </a:lnTo>
                  <a:cubicBezTo>
                    <a:pt x="12705" y="1622"/>
                    <a:pt x="12653" y="1603"/>
                    <a:pt x="12598" y="1597"/>
                  </a:cubicBezTo>
                  <a:lnTo>
                    <a:pt x="10046" y="1238"/>
                  </a:ln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4"/>
            <p:cNvSpPr/>
            <p:nvPr/>
          </p:nvSpPr>
          <p:spPr>
            <a:xfrm>
              <a:off x="3346375" y="2201725"/>
              <a:ext cx="323725" cy="110875"/>
            </a:xfrm>
            <a:custGeom>
              <a:avLst/>
              <a:gdLst/>
              <a:ahLst/>
              <a:cxnLst/>
              <a:rect l="l" t="t" r="r" b="b"/>
              <a:pathLst>
                <a:path w="12949" h="4435" extrusionOk="0">
                  <a:moveTo>
                    <a:pt x="11464" y="0"/>
                  </a:moveTo>
                  <a:cubicBezTo>
                    <a:pt x="11433" y="0"/>
                    <a:pt x="11401" y="3"/>
                    <a:pt x="11369" y="9"/>
                  </a:cubicBezTo>
                  <a:lnTo>
                    <a:pt x="2616" y="1568"/>
                  </a:lnTo>
                  <a:lnTo>
                    <a:pt x="2182" y="1645"/>
                  </a:lnTo>
                  <a:lnTo>
                    <a:pt x="1403" y="1783"/>
                  </a:lnTo>
                  <a:lnTo>
                    <a:pt x="273" y="1984"/>
                  </a:lnTo>
                  <a:cubicBezTo>
                    <a:pt x="99" y="2015"/>
                    <a:pt x="1" y="2123"/>
                    <a:pt x="56" y="2224"/>
                  </a:cubicBezTo>
                  <a:lnTo>
                    <a:pt x="207" y="2507"/>
                  </a:lnTo>
                  <a:lnTo>
                    <a:pt x="712" y="3450"/>
                  </a:lnTo>
                  <a:lnTo>
                    <a:pt x="1069" y="4114"/>
                  </a:lnTo>
                  <a:lnTo>
                    <a:pt x="1167" y="4299"/>
                  </a:lnTo>
                  <a:cubicBezTo>
                    <a:pt x="1185" y="4330"/>
                    <a:pt x="1213" y="4358"/>
                    <a:pt x="1245" y="4376"/>
                  </a:cubicBezTo>
                  <a:lnTo>
                    <a:pt x="1250" y="4378"/>
                  </a:lnTo>
                  <a:lnTo>
                    <a:pt x="1254" y="4381"/>
                  </a:lnTo>
                  <a:cubicBezTo>
                    <a:pt x="1316" y="4414"/>
                    <a:pt x="1398" y="4434"/>
                    <a:pt x="1484" y="4434"/>
                  </a:cubicBezTo>
                  <a:cubicBezTo>
                    <a:pt x="1516" y="4434"/>
                    <a:pt x="1549" y="4431"/>
                    <a:pt x="1582" y="4425"/>
                  </a:cubicBezTo>
                  <a:lnTo>
                    <a:pt x="2333" y="4292"/>
                  </a:lnTo>
                  <a:lnTo>
                    <a:pt x="10569" y="2825"/>
                  </a:lnTo>
                  <a:lnTo>
                    <a:pt x="12678" y="2450"/>
                  </a:lnTo>
                  <a:cubicBezTo>
                    <a:pt x="12852" y="2419"/>
                    <a:pt x="12948" y="2312"/>
                    <a:pt x="12895" y="2210"/>
                  </a:cubicBezTo>
                  <a:lnTo>
                    <a:pt x="11782" y="136"/>
                  </a:lnTo>
                  <a:cubicBezTo>
                    <a:pt x="11762" y="102"/>
                    <a:pt x="11735" y="75"/>
                    <a:pt x="11699" y="56"/>
                  </a:cubicBezTo>
                  <a:cubicBezTo>
                    <a:pt x="11637" y="21"/>
                    <a:pt x="11553" y="0"/>
                    <a:pt x="11464" y="0"/>
                  </a:cubicBez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4"/>
            <p:cNvSpPr/>
            <p:nvPr/>
          </p:nvSpPr>
          <p:spPr>
            <a:xfrm>
              <a:off x="3313500" y="2145325"/>
              <a:ext cx="287800" cy="170650"/>
            </a:xfrm>
            <a:custGeom>
              <a:avLst/>
              <a:gdLst/>
              <a:ahLst/>
              <a:cxnLst/>
              <a:rect l="l" t="t" r="r" b="b"/>
              <a:pathLst>
                <a:path w="11512" h="6826" extrusionOk="0">
                  <a:moveTo>
                    <a:pt x="8518" y="0"/>
                  </a:moveTo>
                  <a:cubicBezTo>
                    <a:pt x="8434" y="0"/>
                    <a:pt x="8350" y="19"/>
                    <a:pt x="8286" y="56"/>
                  </a:cubicBezTo>
                  <a:lnTo>
                    <a:pt x="96" y="4815"/>
                  </a:lnTo>
                  <a:cubicBezTo>
                    <a:pt x="33" y="4852"/>
                    <a:pt x="1" y="4901"/>
                    <a:pt x="1" y="4949"/>
                  </a:cubicBezTo>
                  <a:lnTo>
                    <a:pt x="1" y="5102"/>
                  </a:lnTo>
                  <a:cubicBezTo>
                    <a:pt x="1" y="5151"/>
                    <a:pt x="33" y="5202"/>
                    <a:pt x="98" y="5239"/>
                  </a:cubicBezTo>
                  <a:lnTo>
                    <a:pt x="2757" y="6775"/>
                  </a:lnTo>
                  <a:cubicBezTo>
                    <a:pt x="2765" y="6780"/>
                    <a:pt x="2772" y="6784"/>
                    <a:pt x="2781" y="6787"/>
                  </a:cubicBezTo>
                  <a:lnTo>
                    <a:pt x="2789" y="6792"/>
                  </a:lnTo>
                  <a:cubicBezTo>
                    <a:pt x="2795" y="6794"/>
                    <a:pt x="2800" y="6797"/>
                    <a:pt x="2804" y="6798"/>
                  </a:cubicBezTo>
                  <a:lnTo>
                    <a:pt x="2806" y="6798"/>
                  </a:lnTo>
                  <a:cubicBezTo>
                    <a:pt x="2818" y="6803"/>
                    <a:pt x="2829" y="6806"/>
                    <a:pt x="2841" y="6810"/>
                  </a:cubicBezTo>
                  <a:lnTo>
                    <a:pt x="2844" y="6810"/>
                  </a:lnTo>
                  <a:lnTo>
                    <a:pt x="2854" y="6812"/>
                  </a:lnTo>
                  <a:cubicBezTo>
                    <a:pt x="2860" y="6814"/>
                    <a:pt x="2866" y="6815"/>
                    <a:pt x="2874" y="6817"/>
                  </a:cubicBezTo>
                  <a:lnTo>
                    <a:pt x="2878" y="6818"/>
                  </a:lnTo>
                  <a:lnTo>
                    <a:pt x="2887" y="6820"/>
                  </a:lnTo>
                  <a:cubicBezTo>
                    <a:pt x="2894" y="6821"/>
                    <a:pt x="2898" y="6821"/>
                    <a:pt x="2904" y="6823"/>
                  </a:cubicBezTo>
                  <a:lnTo>
                    <a:pt x="2912" y="6824"/>
                  </a:lnTo>
                  <a:lnTo>
                    <a:pt x="2920" y="6824"/>
                  </a:lnTo>
                  <a:lnTo>
                    <a:pt x="2935" y="6826"/>
                  </a:lnTo>
                  <a:lnTo>
                    <a:pt x="3015" y="6826"/>
                  </a:lnTo>
                  <a:lnTo>
                    <a:pt x="3038" y="6824"/>
                  </a:lnTo>
                  <a:lnTo>
                    <a:pt x="3049" y="6824"/>
                  </a:lnTo>
                  <a:cubicBezTo>
                    <a:pt x="3063" y="6823"/>
                    <a:pt x="3075" y="6821"/>
                    <a:pt x="3087" y="6820"/>
                  </a:cubicBezTo>
                  <a:lnTo>
                    <a:pt x="3089" y="6820"/>
                  </a:lnTo>
                  <a:lnTo>
                    <a:pt x="3099" y="6817"/>
                  </a:lnTo>
                  <a:cubicBezTo>
                    <a:pt x="3106" y="6815"/>
                    <a:pt x="3112" y="6815"/>
                    <a:pt x="3118" y="6814"/>
                  </a:cubicBezTo>
                  <a:cubicBezTo>
                    <a:pt x="3124" y="6812"/>
                    <a:pt x="3126" y="6810"/>
                    <a:pt x="3130" y="6809"/>
                  </a:cubicBezTo>
                  <a:lnTo>
                    <a:pt x="3147" y="6804"/>
                  </a:lnTo>
                  <a:lnTo>
                    <a:pt x="3152" y="6804"/>
                  </a:lnTo>
                  <a:lnTo>
                    <a:pt x="3158" y="6801"/>
                  </a:lnTo>
                  <a:cubicBezTo>
                    <a:pt x="3165" y="6798"/>
                    <a:pt x="3175" y="6795"/>
                    <a:pt x="3182" y="6792"/>
                  </a:cubicBezTo>
                  <a:lnTo>
                    <a:pt x="3192" y="6787"/>
                  </a:lnTo>
                  <a:cubicBezTo>
                    <a:pt x="3202" y="6783"/>
                    <a:pt x="3213" y="6778"/>
                    <a:pt x="3224" y="6772"/>
                  </a:cubicBezTo>
                  <a:lnTo>
                    <a:pt x="11412" y="2013"/>
                  </a:lnTo>
                  <a:lnTo>
                    <a:pt x="11417" y="2011"/>
                  </a:lnTo>
                  <a:cubicBezTo>
                    <a:pt x="11420" y="2008"/>
                    <a:pt x="11421" y="2007"/>
                    <a:pt x="11424" y="2005"/>
                  </a:cubicBezTo>
                  <a:cubicBezTo>
                    <a:pt x="11427" y="2004"/>
                    <a:pt x="11434" y="1999"/>
                    <a:pt x="11437" y="1997"/>
                  </a:cubicBezTo>
                  <a:cubicBezTo>
                    <a:pt x="11440" y="1994"/>
                    <a:pt x="11443" y="1993"/>
                    <a:pt x="11446" y="1990"/>
                  </a:cubicBezTo>
                  <a:cubicBezTo>
                    <a:pt x="11449" y="1987"/>
                    <a:pt x="11454" y="1984"/>
                    <a:pt x="11457" y="1982"/>
                  </a:cubicBezTo>
                  <a:lnTo>
                    <a:pt x="11458" y="1979"/>
                  </a:lnTo>
                  <a:cubicBezTo>
                    <a:pt x="11463" y="1976"/>
                    <a:pt x="11466" y="1971"/>
                    <a:pt x="11471" y="1968"/>
                  </a:cubicBezTo>
                  <a:lnTo>
                    <a:pt x="11472" y="1965"/>
                  </a:lnTo>
                  <a:cubicBezTo>
                    <a:pt x="11475" y="1962"/>
                    <a:pt x="11477" y="1961"/>
                    <a:pt x="11478" y="1957"/>
                  </a:cubicBezTo>
                  <a:cubicBezTo>
                    <a:pt x="11481" y="1954"/>
                    <a:pt x="11480" y="1956"/>
                    <a:pt x="11481" y="1954"/>
                  </a:cubicBezTo>
                  <a:cubicBezTo>
                    <a:pt x="11484" y="1950"/>
                    <a:pt x="11486" y="1947"/>
                    <a:pt x="11489" y="1942"/>
                  </a:cubicBezTo>
                  <a:cubicBezTo>
                    <a:pt x="11492" y="1939"/>
                    <a:pt x="11490" y="1939"/>
                    <a:pt x="11492" y="1937"/>
                  </a:cubicBezTo>
                  <a:cubicBezTo>
                    <a:pt x="11492" y="1937"/>
                    <a:pt x="11494" y="1936"/>
                    <a:pt x="11494" y="1936"/>
                  </a:cubicBezTo>
                  <a:cubicBezTo>
                    <a:pt x="11495" y="1931"/>
                    <a:pt x="11497" y="1928"/>
                    <a:pt x="11498" y="1925"/>
                  </a:cubicBezTo>
                  <a:cubicBezTo>
                    <a:pt x="11500" y="1922"/>
                    <a:pt x="11500" y="1921"/>
                    <a:pt x="11501" y="1919"/>
                  </a:cubicBezTo>
                  <a:cubicBezTo>
                    <a:pt x="11501" y="1918"/>
                    <a:pt x="11501" y="1918"/>
                    <a:pt x="11501" y="1918"/>
                  </a:cubicBezTo>
                  <a:cubicBezTo>
                    <a:pt x="11501" y="1914"/>
                    <a:pt x="11503" y="1911"/>
                    <a:pt x="11503" y="1907"/>
                  </a:cubicBezTo>
                  <a:cubicBezTo>
                    <a:pt x="11503" y="1905"/>
                    <a:pt x="11504" y="1902"/>
                    <a:pt x="11506" y="1901"/>
                  </a:cubicBezTo>
                  <a:cubicBezTo>
                    <a:pt x="11506" y="1901"/>
                    <a:pt x="11506" y="1899"/>
                    <a:pt x="11506" y="1899"/>
                  </a:cubicBezTo>
                  <a:cubicBezTo>
                    <a:pt x="11506" y="1896"/>
                    <a:pt x="11506" y="1891"/>
                    <a:pt x="11506" y="1888"/>
                  </a:cubicBezTo>
                  <a:lnTo>
                    <a:pt x="11506" y="1882"/>
                  </a:lnTo>
                  <a:cubicBezTo>
                    <a:pt x="11507" y="1881"/>
                    <a:pt x="11507" y="1879"/>
                    <a:pt x="11506" y="1879"/>
                  </a:cubicBezTo>
                  <a:lnTo>
                    <a:pt x="11506" y="1725"/>
                  </a:lnTo>
                  <a:cubicBezTo>
                    <a:pt x="11507" y="1730"/>
                    <a:pt x="11507" y="1733"/>
                    <a:pt x="11507" y="1736"/>
                  </a:cubicBezTo>
                  <a:cubicBezTo>
                    <a:pt x="11512" y="1684"/>
                    <a:pt x="11480" y="1630"/>
                    <a:pt x="11411" y="1592"/>
                  </a:cubicBezTo>
                  <a:lnTo>
                    <a:pt x="8751" y="56"/>
                  </a:lnTo>
                  <a:cubicBezTo>
                    <a:pt x="8687" y="19"/>
                    <a:pt x="8602" y="0"/>
                    <a:pt x="8518" y="0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4"/>
            <p:cNvSpPr/>
            <p:nvPr/>
          </p:nvSpPr>
          <p:spPr>
            <a:xfrm>
              <a:off x="3601175" y="2188500"/>
              <a:ext cx="25" cy="3925"/>
            </a:xfrm>
            <a:custGeom>
              <a:avLst/>
              <a:gdLst/>
              <a:ahLst/>
              <a:cxnLst/>
              <a:rect l="l" t="t" r="r" b="b"/>
              <a:pathLst>
                <a:path w="1" h="157" extrusionOk="0">
                  <a:moveTo>
                    <a:pt x="0" y="0"/>
                  </a:moveTo>
                  <a:lnTo>
                    <a:pt x="0" y="154"/>
                  </a:lnTo>
                  <a:lnTo>
                    <a:pt x="0" y="157"/>
                  </a:lnTo>
                  <a:lnTo>
                    <a:pt x="0" y="3"/>
                  </a:ln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687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4"/>
            <p:cNvSpPr/>
            <p:nvPr/>
          </p:nvSpPr>
          <p:spPr>
            <a:xfrm>
              <a:off x="3598800" y="2188575"/>
              <a:ext cx="2400" cy="7150"/>
            </a:xfrm>
            <a:custGeom>
              <a:avLst/>
              <a:gdLst/>
              <a:ahLst/>
              <a:cxnLst/>
              <a:rect l="l" t="t" r="r" b="b"/>
              <a:pathLst>
                <a:path w="96" h="286" extrusionOk="0">
                  <a:moveTo>
                    <a:pt x="95" y="0"/>
                  </a:moveTo>
                  <a:cubicBezTo>
                    <a:pt x="95" y="6"/>
                    <a:pt x="95" y="12"/>
                    <a:pt x="94" y="19"/>
                  </a:cubicBezTo>
                  <a:cubicBezTo>
                    <a:pt x="92" y="26"/>
                    <a:pt x="91" y="32"/>
                    <a:pt x="88" y="39"/>
                  </a:cubicBezTo>
                  <a:cubicBezTo>
                    <a:pt x="86" y="45"/>
                    <a:pt x="83" y="51"/>
                    <a:pt x="80" y="57"/>
                  </a:cubicBezTo>
                  <a:cubicBezTo>
                    <a:pt x="75" y="65"/>
                    <a:pt x="71" y="71"/>
                    <a:pt x="66" y="77"/>
                  </a:cubicBezTo>
                  <a:cubicBezTo>
                    <a:pt x="60" y="85"/>
                    <a:pt x="54" y="92"/>
                    <a:pt x="46" y="98"/>
                  </a:cubicBezTo>
                  <a:cubicBezTo>
                    <a:pt x="32" y="111"/>
                    <a:pt x="19" y="121"/>
                    <a:pt x="5" y="129"/>
                  </a:cubicBezTo>
                  <a:lnTo>
                    <a:pt x="0" y="132"/>
                  </a:lnTo>
                  <a:lnTo>
                    <a:pt x="0" y="286"/>
                  </a:lnTo>
                  <a:lnTo>
                    <a:pt x="5" y="283"/>
                  </a:lnTo>
                  <a:cubicBezTo>
                    <a:pt x="19" y="275"/>
                    <a:pt x="32" y="264"/>
                    <a:pt x="46" y="252"/>
                  </a:cubicBezTo>
                  <a:cubicBezTo>
                    <a:pt x="54" y="246"/>
                    <a:pt x="60" y="238"/>
                    <a:pt x="66" y="231"/>
                  </a:cubicBezTo>
                  <a:cubicBezTo>
                    <a:pt x="71" y="224"/>
                    <a:pt x="75" y="218"/>
                    <a:pt x="80" y="211"/>
                  </a:cubicBezTo>
                  <a:cubicBezTo>
                    <a:pt x="83" y="204"/>
                    <a:pt x="86" y="198"/>
                    <a:pt x="88" y="192"/>
                  </a:cubicBezTo>
                  <a:cubicBezTo>
                    <a:pt x="91" y="186"/>
                    <a:pt x="92" y="180"/>
                    <a:pt x="94" y="172"/>
                  </a:cubicBezTo>
                  <a:cubicBezTo>
                    <a:pt x="95" y="166"/>
                    <a:pt x="95" y="160"/>
                    <a:pt x="95" y="154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4"/>
            <p:cNvSpPr/>
            <p:nvPr/>
          </p:nvSpPr>
          <p:spPr>
            <a:xfrm>
              <a:off x="3312675" y="2145325"/>
              <a:ext cx="289375" cy="166900"/>
            </a:xfrm>
            <a:custGeom>
              <a:avLst/>
              <a:gdLst/>
              <a:ahLst/>
              <a:cxnLst/>
              <a:rect l="l" t="t" r="r" b="b"/>
              <a:pathLst>
                <a:path w="11575" h="6676" extrusionOk="0">
                  <a:moveTo>
                    <a:pt x="3019" y="5971"/>
                  </a:moveTo>
                  <a:cubicBezTo>
                    <a:pt x="3092" y="5971"/>
                    <a:pt x="3165" y="5987"/>
                    <a:pt x="3220" y="6019"/>
                  </a:cubicBezTo>
                  <a:cubicBezTo>
                    <a:pt x="3332" y="6084"/>
                    <a:pt x="3332" y="6188"/>
                    <a:pt x="3222" y="6253"/>
                  </a:cubicBezTo>
                  <a:cubicBezTo>
                    <a:pt x="3166" y="6285"/>
                    <a:pt x="3094" y="6301"/>
                    <a:pt x="3021" y="6301"/>
                  </a:cubicBezTo>
                  <a:cubicBezTo>
                    <a:pt x="2948" y="6301"/>
                    <a:pt x="2875" y="6285"/>
                    <a:pt x="2819" y="6253"/>
                  </a:cubicBezTo>
                  <a:lnTo>
                    <a:pt x="2818" y="6253"/>
                  </a:lnTo>
                  <a:cubicBezTo>
                    <a:pt x="2707" y="6188"/>
                    <a:pt x="2705" y="6084"/>
                    <a:pt x="2818" y="6019"/>
                  </a:cubicBezTo>
                  <a:cubicBezTo>
                    <a:pt x="2873" y="5987"/>
                    <a:pt x="2946" y="5971"/>
                    <a:pt x="3019" y="5971"/>
                  </a:cubicBezTo>
                  <a:close/>
                  <a:moveTo>
                    <a:pt x="8551" y="0"/>
                  </a:moveTo>
                  <a:cubicBezTo>
                    <a:pt x="8466" y="0"/>
                    <a:pt x="8382" y="19"/>
                    <a:pt x="8317" y="56"/>
                  </a:cubicBezTo>
                  <a:lnTo>
                    <a:pt x="129" y="4815"/>
                  </a:lnTo>
                  <a:cubicBezTo>
                    <a:pt x="0" y="4890"/>
                    <a:pt x="0" y="5010"/>
                    <a:pt x="131" y="5085"/>
                  </a:cubicBezTo>
                  <a:lnTo>
                    <a:pt x="2790" y="6620"/>
                  </a:lnTo>
                  <a:cubicBezTo>
                    <a:pt x="2854" y="6657"/>
                    <a:pt x="2939" y="6675"/>
                    <a:pt x="3023" y="6675"/>
                  </a:cubicBezTo>
                  <a:cubicBezTo>
                    <a:pt x="3107" y="6675"/>
                    <a:pt x="3192" y="6657"/>
                    <a:pt x="3255" y="6620"/>
                  </a:cubicBezTo>
                  <a:lnTo>
                    <a:pt x="11445" y="1861"/>
                  </a:lnTo>
                  <a:cubicBezTo>
                    <a:pt x="11574" y="1785"/>
                    <a:pt x="11573" y="1666"/>
                    <a:pt x="11444" y="1590"/>
                  </a:cubicBezTo>
                  <a:lnTo>
                    <a:pt x="8784" y="56"/>
                  </a:lnTo>
                  <a:cubicBezTo>
                    <a:pt x="8720" y="19"/>
                    <a:pt x="8635" y="0"/>
                    <a:pt x="8551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4"/>
            <p:cNvSpPr/>
            <p:nvPr/>
          </p:nvSpPr>
          <p:spPr>
            <a:xfrm>
              <a:off x="3380325" y="2294625"/>
              <a:ext cx="15675" cy="8250"/>
            </a:xfrm>
            <a:custGeom>
              <a:avLst/>
              <a:gdLst/>
              <a:ahLst/>
              <a:cxnLst/>
              <a:rect l="l" t="t" r="r" b="b"/>
              <a:pathLst>
                <a:path w="627" h="330" extrusionOk="0">
                  <a:moveTo>
                    <a:pt x="313" y="0"/>
                  </a:moveTo>
                  <a:cubicBezTo>
                    <a:pt x="240" y="0"/>
                    <a:pt x="167" y="17"/>
                    <a:pt x="112" y="49"/>
                  </a:cubicBezTo>
                  <a:cubicBezTo>
                    <a:pt x="1" y="112"/>
                    <a:pt x="2" y="216"/>
                    <a:pt x="113" y="281"/>
                  </a:cubicBezTo>
                  <a:cubicBezTo>
                    <a:pt x="169" y="313"/>
                    <a:pt x="242" y="329"/>
                    <a:pt x="315" y="329"/>
                  </a:cubicBezTo>
                  <a:cubicBezTo>
                    <a:pt x="388" y="329"/>
                    <a:pt x="460" y="313"/>
                    <a:pt x="516" y="281"/>
                  </a:cubicBezTo>
                  <a:cubicBezTo>
                    <a:pt x="626" y="216"/>
                    <a:pt x="626" y="112"/>
                    <a:pt x="514" y="49"/>
                  </a:cubicBezTo>
                  <a:cubicBezTo>
                    <a:pt x="459" y="17"/>
                    <a:pt x="386" y="0"/>
                    <a:pt x="313" y="0"/>
                  </a:cubicBezTo>
                  <a:close/>
                </a:path>
              </a:pathLst>
            </a:custGeom>
            <a:solidFill>
              <a:srgbClr val="7A8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4"/>
            <p:cNvSpPr/>
            <p:nvPr/>
          </p:nvSpPr>
          <p:spPr>
            <a:xfrm>
              <a:off x="3380675" y="2294625"/>
              <a:ext cx="15000" cy="5150"/>
            </a:xfrm>
            <a:custGeom>
              <a:avLst/>
              <a:gdLst/>
              <a:ahLst/>
              <a:cxnLst/>
              <a:rect l="l" t="t" r="r" b="b"/>
              <a:pathLst>
                <a:path w="600" h="206" extrusionOk="0">
                  <a:moveTo>
                    <a:pt x="300" y="0"/>
                  </a:moveTo>
                  <a:cubicBezTo>
                    <a:pt x="227" y="0"/>
                    <a:pt x="154" y="16"/>
                    <a:pt x="99" y="47"/>
                  </a:cubicBezTo>
                  <a:cubicBezTo>
                    <a:pt x="25" y="90"/>
                    <a:pt x="1" y="150"/>
                    <a:pt x="24" y="204"/>
                  </a:cubicBezTo>
                  <a:cubicBezTo>
                    <a:pt x="41" y="172"/>
                    <a:pt x="67" y="146"/>
                    <a:pt x="99" y="129"/>
                  </a:cubicBezTo>
                  <a:cubicBezTo>
                    <a:pt x="154" y="96"/>
                    <a:pt x="227" y="80"/>
                    <a:pt x="300" y="80"/>
                  </a:cubicBezTo>
                  <a:cubicBezTo>
                    <a:pt x="372" y="80"/>
                    <a:pt x="445" y="96"/>
                    <a:pt x="502" y="129"/>
                  </a:cubicBezTo>
                  <a:cubicBezTo>
                    <a:pt x="534" y="146"/>
                    <a:pt x="560" y="172"/>
                    <a:pt x="577" y="206"/>
                  </a:cubicBezTo>
                  <a:cubicBezTo>
                    <a:pt x="600" y="150"/>
                    <a:pt x="575" y="90"/>
                    <a:pt x="502" y="47"/>
                  </a:cubicBezTo>
                  <a:cubicBezTo>
                    <a:pt x="446" y="16"/>
                    <a:pt x="373" y="0"/>
                    <a:pt x="300" y="0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4"/>
            <p:cNvSpPr/>
            <p:nvPr/>
          </p:nvSpPr>
          <p:spPr>
            <a:xfrm>
              <a:off x="3394050" y="2191825"/>
              <a:ext cx="204775" cy="122850"/>
            </a:xfrm>
            <a:custGeom>
              <a:avLst/>
              <a:gdLst/>
              <a:ahLst/>
              <a:cxnLst/>
              <a:rect l="l" t="t" r="r" b="b"/>
              <a:pathLst>
                <a:path w="8191" h="4914" extrusionOk="0">
                  <a:moveTo>
                    <a:pt x="8190" y="1"/>
                  </a:moveTo>
                  <a:lnTo>
                    <a:pt x="0" y="4760"/>
                  </a:lnTo>
                  <a:lnTo>
                    <a:pt x="0" y="4914"/>
                  </a:lnTo>
                  <a:lnTo>
                    <a:pt x="8190" y="156"/>
                  </a:lnTo>
                  <a:lnTo>
                    <a:pt x="8190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4"/>
            <p:cNvSpPr/>
            <p:nvPr/>
          </p:nvSpPr>
          <p:spPr>
            <a:xfrm>
              <a:off x="3315925" y="2272450"/>
              <a:ext cx="66500" cy="42225"/>
            </a:xfrm>
            <a:custGeom>
              <a:avLst/>
              <a:gdLst/>
              <a:ahLst/>
              <a:cxnLst/>
              <a:rect l="l" t="t" r="r" b="b"/>
              <a:pathLst>
                <a:path w="2660" h="1689" extrusionOk="0">
                  <a:moveTo>
                    <a:pt x="1" y="0"/>
                  </a:moveTo>
                  <a:lnTo>
                    <a:pt x="1" y="154"/>
                  </a:lnTo>
                  <a:lnTo>
                    <a:pt x="2658" y="1689"/>
                  </a:lnTo>
                  <a:lnTo>
                    <a:pt x="2660" y="15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4"/>
            <p:cNvSpPr/>
            <p:nvPr/>
          </p:nvSpPr>
          <p:spPr>
            <a:xfrm>
              <a:off x="3382375" y="2310800"/>
              <a:ext cx="11700" cy="5300"/>
            </a:xfrm>
            <a:custGeom>
              <a:avLst/>
              <a:gdLst/>
              <a:ahLst/>
              <a:cxnLst/>
              <a:rect l="l" t="t" r="r" b="b"/>
              <a:pathLst>
                <a:path w="468" h="212" extrusionOk="0">
                  <a:moveTo>
                    <a:pt x="0" y="1"/>
                  </a:moveTo>
                  <a:lnTo>
                    <a:pt x="0" y="155"/>
                  </a:lnTo>
                  <a:cubicBezTo>
                    <a:pt x="16" y="164"/>
                    <a:pt x="33" y="172"/>
                    <a:pt x="48" y="178"/>
                  </a:cubicBezTo>
                  <a:cubicBezTo>
                    <a:pt x="62" y="182"/>
                    <a:pt x="76" y="187"/>
                    <a:pt x="89" y="191"/>
                  </a:cubicBezTo>
                  <a:cubicBezTo>
                    <a:pt x="103" y="195"/>
                    <a:pt x="111" y="198"/>
                    <a:pt x="123" y="199"/>
                  </a:cubicBezTo>
                  <a:cubicBezTo>
                    <a:pt x="136" y="202"/>
                    <a:pt x="145" y="204"/>
                    <a:pt x="155" y="205"/>
                  </a:cubicBezTo>
                  <a:cubicBezTo>
                    <a:pt x="168" y="207"/>
                    <a:pt x="177" y="208"/>
                    <a:pt x="188" y="208"/>
                  </a:cubicBezTo>
                  <a:cubicBezTo>
                    <a:pt x="198" y="210"/>
                    <a:pt x="209" y="210"/>
                    <a:pt x="220" y="211"/>
                  </a:cubicBezTo>
                  <a:lnTo>
                    <a:pt x="254" y="211"/>
                  </a:lnTo>
                  <a:cubicBezTo>
                    <a:pt x="266" y="211"/>
                    <a:pt x="278" y="210"/>
                    <a:pt x="291" y="208"/>
                  </a:cubicBezTo>
                  <a:cubicBezTo>
                    <a:pt x="303" y="207"/>
                    <a:pt x="320" y="205"/>
                    <a:pt x="334" y="202"/>
                  </a:cubicBezTo>
                  <a:cubicBezTo>
                    <a:pt x="354" y="199"/>
                    <a:pt x="375" y="193"/>
                    <a:pt x="395" y="187"/>
                  </a:cubicBezTo>
                  <a:cubicBezTo>
                    <a:pt x="420" y="179"/>
                    <a:pt x="444" y="168"/>
                    <a:pt x="467" y="155"/>
                  </a:cubicBezTo>
                  <a:lnTo>
                    <a:pt x="467" y="1"/>
                  </a:lnTo>
                  <a:cubicBezTo>
                    <a:pt x="444" y="15"/>
                    <a:pt x="420" y="26"/>
                    <a:pt x="395" y="33"/>
                  </a:cubicBezTo>
                  <a:cubicBezTo>
                    <a:pt x="375" y="39"/>
                    <a:pt x="354" y="46"/>
                    <a:pt x="332" y="49"/>
                  </a:cubicBezTo>
                  <a:cubicBezTo>
                    <a:pt x="318" y="52"/>
                    <a:pt x="304" y="53"/>
                    <a:pt x="291" y="55"/>
                  </a:cubicBezTo>
                  <a:cubicBezTo>
                    <a:pt x="278" y="56"/>
                    <a:pt x="266" y="56"/>
                    <a:pt x="254" y="58"/>
                  </a:cubicBezTo>
                  <a:lnTo>
                    <a:pt x="220" y="58"/>
                  </a:lnTo>
                  <a:cubicBezTo>
                    <a:pt x="209" y="58"/>
                    <a:pt x="198" y="58"/>
                    <a:pt x="188" y="55"/>
                  </a:cubicBezTo>
                  <a:cubicBezTo>
                    <a:pt x="177" y="53"/>
                    <a:pt x="166" y="53"/>
                    <a:pt x="155" y="52"/>
                  </a:cubicBezTo>
                  <a:cubicBezTo>
                    <a:pt x="145" y="50"/>
                    <a:pt x="134" y="49"/>
                    <a:pt x="123" y="46"/>
                  </a:cubicBezTo>
                  <a:cubicBezTo>
                    <a:pt x="112" y="44"/>
                    <a:pt x="100" y="41"/>
                    <a:pt x="88" y="38"/>
                  </a:cubicBezTo>
                  <a:cubicBezTo>
                    <a:pt x="77" y="35"/>
                    <a:pt x="62" y="29"/>
                    <a:pt x="48" y="24"/>
                  </a:cubicBezTo>
                  <a:cubicBezTo>
                    <a:pt x="33" y="18"/>
                    <a:pt x="16" y="10"/>
                    <a:pt x="0" y="1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0" name="Google Shape;3040;p54"/>
          <p:cNvGrpSpPr/>
          <p:nvPr/>
        </p:nvGrpSpPr>
        <p:grpSpPr>
          <a:xfrm>
            <a:off x="2888125" y="2097625"/>
            <a:ext cx="367225" cy="306450"/>
            <a:chOff x="2125475" y="2097625"/>
            <a:chExt cx="367225" cy="306450"/>
          </a:xfrm>
        </p:grpSpPr>
        <p:sp>
          <p:nvSpPr>
            <p:cNvPr id="3041" name="Google Shape;3041;p54"/>
            <p:cNvSpPr/>
            <p:nvPr/>
          </p:nvSpPr>
          <p:spPr>
            <a:xfrm>
              <a:off x="2203950" y="2155275"/>
              <a:ext cx="213175" cy="246350"/>
            </a:xfrm>
            <a:custGeom>
              <a:avLst/>
              <a:gdLst/>
              <a:ahLst/>
              <a:cxnLst/>
              <a:rect l="l" t="t" r="r" b="b"/>
              <a:pathLst>
                <a:path w="8527" h="9854" extrusionOk="0">
                  <a:moveTo>
                    <a:pt x="4277" y="0"/>
                  </a:moveTo>
                  <a:lnTo>
                    <a:pt x="0" y="2470"/>
                  </a:lnTo>
                  <a:lnTo>
                    <a:pt x="0" y="7385"/>
                  </a:lnTo>
                  <a:lnTo>
                    <a:pt x="4250" y="9854"/>
                  </a:lnTo>
                  <a:lnTo>
                    <a:pt x="8527" y="7385"/>
                  </a:lnTo>
                  <a:lnTo>
                    <a:pt x="8527" y="2470"/>
                  </a:lnTo>
                  <a:lnTo>
                    <a:pt x="4277" y="0"/>
                  </a:lnTo>
                  <a:close/>
                </a:path>
              </a:pathLst>
            </a:custGeom>
            <a:solidFill>
              <a:srgbClr val="3D3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4"/>
            <p:cNvSpPr/>
            <p:nvPr/>
          </p:nvSpPr>
          <p:spPr>
            <a:xfrm>
              <a:off x="2203950" y="2217025"/>
              <a:ext cx="106250" cy="184600"/>
            </a:xfrm>
            <a:custGeom>
              <a:avLst/>
              <a:gdLst/>
              <a:ahLst/>
              <a:cxnLst/>
              <a:rect l="l" t="t" r="r" b="b"/>
              <a:pathLst>
                <a:path w="4250" h="7384" extrusionOk="0">
                  <a:moveTo>
                    <a:pt x="0" y="0"/>
                  </a:moveTo>
                  <a:lnTo>
                    <a:pt x="0" y="4915"/>
                  </a:lnTo>
                  <a:lnTo>
                    <a:pt x="4250" y="7384"/>
                  </a:lnTo>
                  <a:lnTo>
                    <a:pt x="4250" y="24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5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4"/>
            <p:cNvSpPr/>
            <p:nvPr/>
          </p:nvSpPr>
          <p:spPr>
            <a:xfrm>
              <a:off x="2203950" y="2155275"/>
              <a:ext cx="213175" cy="123500"/>
            </a:xfrm>
            <a:custGeom>
              <a:avLst/>
              <a:gdLst/>
              <a:ahLst/>
              <a:cxnLst/>
              <a:rect l="l" t="t" r="r" b="b"/>
              <a:pathLst>
                <a:path w="8527" h="4940" extrusionOk="0">
                  <a:moveTo>
                    <a:pt x="4277" y="0"/>
                  </a:moveTo>
                  <a:lnTo>
                    <a:pt x="0" y="2470"/>
                  </a:lnTo>
                  <a:lnTo>
                    <a:pt x="4250" y="4939"/>
                  </a:lnTo>
                  <a:lnTo>
                    <a:pt x="8527" y="2470"/>
                  </a:lnTo>
                  <a:lnTo>
                    <a:pt x="4277" y="0"/>
                  </a:lnTo>
                  <a:close/>
                </a:path>
              </a:pathLst>
            </a:custGeom>
            <a:solidFill>
              <a:srgbClr val="706E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4"/>
            <p:cNvSpPr/>
            <p:nvPr/>
          </p:nvSpPr>
          <p:spPr>
            <a:xfrm>
              <a:off x="2310175" y="2217025"/>
              <a:ext cx="106950" cy="184600"/>
            </a:xfrm>
            <a:custGeom>
              <a:avLst/>
              <a:gdLst/>
              <a:ahLst/>
              <a:cxnLst/>
              <a:rect l="l" t="t" r="r" b="b"/>
              <a:pathLst>
                <a:path w="4278" h="7384" extrusionOk="0">
                  <a:moveTo>
                    <a:pt x="4278" y="0"/>
                  </a:moveTo>
                  <a:lnTo>
                    <a:pt x="1" y="2469"/>
                  </a:lnTo>
                  <a:lnTo>
                    <a:pt x="1" y="7384"/>
                  </a:lnTo>
                  <a:lnTo>
                    <a:pt x="4278" y="4915"/>
                  </a:lnTo>
                  <a:lnTo>
                    <a:pt x="4278" y="0"/>
                  </a:lnTo>
                  <a:close/>
                </a:path>
              </a:pathLst>
            </a:custGeom>
            <a:solidFill>
              <a:srgbClr val="3D3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4"/>
            <p:cNvSpPr/>
            <p:nvPr/>
          </p:nvSpPr>
          <p:spPr>
            <a:xfrm>
              <a:off x="2125475" y="2097625"/>
              <a:ext cx="367225" cy="306450"/>
            </a:xfrm>
            <a:custGeom>
              <a:avLst/>
              <a:gdLst/>
              <a:ahLst/>
              <a:cxnLst/>
              <a:rect l="l" t="t" r="r" b="b"/>
              <a:pathLst>
                <a:path w="14689" h="12258" extrusionOk="0">
                  <a:moveTo>
                    <a:pt x="7389" y="0"/>
                  </a:moveTo>
                  <a:lnTo>
                    <a:pt x="6671" y="718"/>
                  </a:lnTo>
                  <a:lnTo>
                    <a:pt x="7304" y="718"/>
                  </a:lnTo>
                  <a:lnTo>
                    <a:pt x="7304" y="12014"/>
                  </a:lnTo>
                  <a:lnTo>
                    <a:pt x="592" y="8104"/>
                  </a:lnTo>
                  <a:lnTo>
                    <a:pt x="1015" y="7858"/>
                  </a:lnTo>
                  <a:lnTo>
                    <a:pt x="1" y="7858"/>
                  </a:lnTo>
                  <a:lnTo>
                    <a:pt x="4" y="8445"/>
                  </a:lnTo>
                  <a:lnTo>
                    <a:pt x="425" y="8202"/>
                  </a:lnTo>
                  <a:lnTo>
                    <a:pt x="7389" y="12258"/>
                  </a:lnTo>
                  <a:lnTo>
                    <a:pt x="14277" y="8245"/>
                  </a:lnTo>
                  <a:lnTo>
                    <a:pt x="14689" y="8483"/>
                  </a:lnTo>
                  <a:lnTo>
                    <a:pt x="14686" y="7897"/>
                  </a:lnTo>
                  <a:lnTo>
                    <a:pt x="13673" y="7897"/>
                  </a:lnTo>
                  <a:lnTo>
                    <a:pt x="14110" y="8147"/>
                  </a:lnTo>
                  <a:lnTo>
                    <a:pt x="7472" y="12014"/>
                  </a:lnTo>
                  <a:lnTo>
                    <a:pt x="7472" y="718"/>
                  </a:lnTo>
                  <a:lnTo>
                    <a:pt x="8105" y="718"/>
                  </a:lnTo>
                  <a:lnTo>
                    <a:pt x="7389" y="0"/>
                  </a:lnTo>
                  <a:close/>
                </a:path>
              </a:pathLst>
            </a:custGeom>
            <a:solidFill>
              <a:srgbClr val="2B2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6" name="Google Shape;3046;p54"/>
          <p:cNvGrpSpPr/>
          <p:nvPr/>
        </p:nvGrpSpPr>
        <p:grpSpPr>
          <a:xfrm>
            <a:off x="1630550" y="2040850"/>
            <a:ext cx="367225" cy="363225"/>
            <a:chOff x="867900" y="2040850"/>
            <a:chExt cx="367225" cy="363225"/>
          </a:xfrm>
        </p:grpSpPr>
        <p:sp>
          <p:nvSpPr>
            <p:cNvPr id="3047" name="Google Shape;3047;p54"/>
            <p:cNvSpPr/>
            <p:nvPr/>
          </p:nvSpPr>
          <p:spPr>
            <a:xfrm>
              <a:off x="867900" y="2184850"/>
              <a:ext cx="367225" cy="219225"/>
            </a:xfrm>
            <a:custGeom>
              <a:avLst/>
              <a:gdLst/>
              <a:ahLst/>
              <a:cxnLst/>
              <a:rect l="l" t="t" r="r" b="b"/>
              <a:pathLst>
                <a:path w="14689" h="8769" extrusionOk="0">
                  <a:moveTo>
                    <a:pt x="7321" y="0"/>
                  </a:moveTo>
                  <a:lnTo>
                    <a:pt x="2" y="4254"/>
                  </a:lnTo>
                  <a:lnTo>
                    <a:pt x="1" y="4515"/>
                  </a:lnTo>
                  <a:lnTo>
                    <a:pt x="7368" y="8769"/>
                  </a:lnTo>
                  <a:lnTo>
                    <a:pt x="14689" y="4515"/>
                  </a:lnTo>
                  <a:lnTo>
                    <a:pt x="14689" y="4254"/>
                  </a:lnTo>
                  <a:lnTo>
                    <a:pt x="7321" y="0"/>
                  </a:ln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4"/>
            <p:cNvSpPr/>
            <p:nvPr/>
          </p:nvSpPr>
          <p:spPr>
            <a:xfrm>
              <a:off x="1052100" y="2291175"/>
              <a:ext cx="183025" cy="112900"/>
            </a:xfrm>
            <a:custGeom>
              <a:avLst/>
              <a:gdLst/>
              <a:ahLst/>
              <a:cxnLst/>
              <a:rect l="l" t="t" r="r" b="b"/>
              <a:pathLst>
                <a:path w="7321" h="4516" extrusionOk="0">
                  <a:moveTo>
                    <a:pt x="7321" y="1"/>
                  </a:moveTo>
                  <a:lnTo>
                    <a:pt x="2" y="4255"/>
                  </a:lnTo>
                  <a:lnTo>
                    <a:pt x="0" y="4516"/>
                  </a:lnTo>
                  <a:lnTo>
                    <a:pt x="7321" y="262"/>
                  </a:lnTo>
                  <a:lnTo>
                    <a:pt x="7321" y="1"/>
                  </a:ln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4"/>
            <p:cNvSpPr/>
            <p:nvPr/>
          </p:nvSpPr>
          <p:spPr>
            <a:xfrm>
              <a:off x="867900" y="2291175"/>
              <a:ext cx="184250" cy="112900"/>
            </a:xfrm>
            <a:custGeom>
              <a:avLst/>
              <a:gdLst/>
              <a:ahLst/>
              <a:cxnLst/>
              <a:rect l="l" t="t" r="r" b="b"/>
              <a:pathLst>
                <a:path w="7370" h="4516" extrusionOk="0">
                  <a:moveTo>
                    <a:pt x="2" y="1"/>
                  </a:moveTo>
                  <a:lnTo>
                    <a:pt x="1" y="262"/>
                  </a:lnTo>
                  <a:lnTo>
                    <a:pt x="7368" y="4516"/>
                  </a:lnTo>
                  <a:lnTo>
                    <a:pt x="7370" y="425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838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4"/>
            <p:cNvSpPr/>
            <p:nvPr/>
          </p:nvSpPr>
          <p:spPr>
            <a:xfrm>
              <a:off x="867950" y="2184850"/>
              <a:ext cx="367175" cy="212700"/>
            </a:xfrm>
            <a:custGeom>
              <a:avLst/>
              <a:gdLst/>
              <a:ahLst/>
              <a:cxnLst/>
              <a:rect l="l" t="t" r="r" b="b"/>
              <a:pathLst>
                <a:path w="14687" h="8508" extrusionOk="0">
                  <a:moveTo>
                    <a:pt x="7319" y="0"/>
                  </a:moveTo>
                  <a:lnTo>
                    <a:pt x="0" y="4254"/>
                  </a:lnTo>
                  <a:lnTo>
                    <a:pt x="7368" y="8508"/>
                  </a:lnTo>
                  <a:lnTo>
                    <a:pt x="14687" y="4254"/>
                  </a:lnTo>
                  <a:lnTo>
                    <a:pt x="7319" y="0"/>
                  </a:lnTo>
                  <a:close/>
                </a:path>
              </a:pathLst>
            </a:custGeom>
            <a:solidFill>
              <a:srgbClr val="75B4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4"/>
            <p:cNvSpPr/>
            <p:nvPr/>
          </p:nvSpPr>
          <p:spPr>
            <a:xfrm>
              <a:off x="867900" y="2112875"/>
              <a:ext cx="367225" cy="219200"/>
            </a:xfrm>
            <a:custGeom>
              <a:avLst/>
              <a:gdLst/>
              <a:ahLst/>
              <a:cxnLst/>
              <a:rect l="l" t="t" r="r" b="b"/>
              <a:pathLst>
                <a:path w="14689" h="8768" extrusionOk="0">
                  <a:moveTo>
                    <a:pt x="7321" y="0"/>
                  </a:moveTo>
                  <a:lnTo>
                    <a:pt x="2" y="4254"/>
                  </a:lnTo>
                  <a:lnTo>
                    <a:pt x="1" y="4514"/>
                  </a:lnTo>
                  <a:lnTo>
                    <a:pt x="7368" y="8768"/>
                  </a:lnTo>
                  <a:lnTo>
                    <a:pt x="14689" y="4514"/>
                  </a:lnTo>
                  <a:lnTo>
                    <a:pt x="14689" y="4252"/>
                  </a:lnTo>
                  <a:lnTo>
                    <a:pt x="7321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4"/>
            <p:cNvSpPr/>
            <p:nvPr/>
          </p:nvSpPr>
          <p:spPr>
            <a:xfrm>
              <a:off x="1052100" y="2219175"/>
              <a:ext cx="183025" cy="112900"/>
            </a:xfrm>
            <a:custGeom>
              <a:avLst/>
              <a:gdLst/>
              <a:ahLst/>
              <a:cxnLst/>
              <a:rect l="l" t="t" r="r" b="b"/>
              <a:pathLst>
                <a:path w="7321" h="4516" extrusionOk="0">
                  <a:moveTo>
                    <a:pt x="7321" y="0"/>
                  </a:moveTo>
                  <a:lnTo>
                    <a:pt x="2" y="4254"/>
                  </a:lnTo>
                  <a:lnTo>
                    <a:pt x="0" y="4516"/>
                  </a:lnTo>
                  <a:lnTo>
                    <a:pt x="7321" y="262"/>
                  </a:lnTo>
                  <a:lnTo>
                    <a:pt x="7321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4"/>
            <p:cNvSpPr/>
            <p:nvPr/>
          </p:nvSpPr>
          <p:spPr>
            <a:xfrm>
              <a:off x="867900" y="2219225"/>
              <a:ext cx="184250" cy="112850"/>
            </a:xfrm>
            <a:custGeom>
              <a:avLst/>
              <a:gdLst/>
              <a:ahLst/>
              <a:cxnLst/>
              <a:rect l="l" t="t" r="r" b="b"/>
              <a:pathLst>
                <a:path w="7370" h="4514" extrusionOk="0">
                  <a:moveTo>
                    <a:pt x="2" y="0"/>
                  </a:moveTo>
                  <a:lnTo>
                    <a:pt x="1" y="260"/>
                  </a:lnTo>
                  <a:lnTo>
                    <a:pt x="7368" y="4514"/>
                  </a:lnTo>
                  <a:lnTo>
                    <a:pt x="7370" y="425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B5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4"/>
            <p:cNvSpPr/>
            <p:nvPr/>
          </p:nvSpPr>
          <p:spPr>
            <a:xfrm>
              <a:off x="867950" y="2112875"/>
              <a:ext cx="367175" cy="212675"/>
            </a:xfrm>
            <a:custGeom>
              <a:avLst/>
              <a:gdLst/>
              <a:ahLst/>
              <a:cxnLst/>
              <a:rect l="l" t="t" r="r" b="b"/>
              <a:pathLst>
                <a:path w="14687" h="8507" extrusionOk="0">
                  <a:moveTo>
                    <a:pt x="7319" y="0"/>
                  </a:moveTo>
                  <a:lnTo>
                    <a:pt x="0" y="4254"/>
                  </a:lnTo>
                  <a:lnTo>
                    <a:pt x="7368" y="8506"/>
                  </a:lnTo>
                  <a:lnTo>
                    <a:pt x="14687" y="4252"/>
                  </a:lnTo>
                  <a:lnTo>
                    <a:pt x="7319" y="0"/>
                  </a:ln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4"/>
            <p:cNvSpPr/>
            <p:nvPr/>
          </p:nvSpPr>
          <p:spPr>
            <a:xfrm>
              <a:off x="867900" y="2040850"/>
              <a:ext cx="367225" cy="219225"/>
            </a:xfrm>
            <a:custGeom>
              <a:avLst/>
              <a:gdLst/>
              <a:ahLst/>
              <a:cxnLst/>
              <a:rect l="l" t="t" r="r" b="b"/>
              <a:pathLst>
                <a:path w="14689" h="8769" extrusionOk="0">
                  <a:moveTo>
                    <a:pt x="7321" y="1"/>
                  </a:moveTo>
                  <a:lnTo>
                    <a:pt x="2" y="4255"/>
                  </a:lnTo>
                  <a:lnTo>
                    <a:pt x="1" y="4514"/>
                  </a:lnTo>
                  <a:lnTo>
                    <a:pt x="7368" y="8768"/>
                  </a:lnTo>
                  <a:lnTo>
                    <a:pt x="14689" y="4514"/>
                  </a:lnTo>
                  <a:lnTo>
                    <a:pt x="14689" y="4255"/>
                  </a:lnTo>
                  <a:lnTo>
                    <a:pt x="7321" y="1"/>
                  </a:lnTo>
                  <a:close/>
                </a:path>
              </a:pathLst>
            </a:custGeom>
            <a:solidFill>
              <a:srgbClr val="E94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4"/>
            <p:cNvSpPr/>
            <p:nvPr/>
          </p:nvSpPr>
          <p:spPr>
            <a:xfrm>
              <a:off x="1052100" y="2147200"/>
              <a:ext cx="183025" cy="112875"/>
            </a:xfrm>
            <a:custGeom>
              <a:avLst/>
              <a:gdLst/>
              <a:ahLst/>
              <a:cxnLst/>
              <a:rect l="l" t="t" r="r" b="b"/>
              <a:pathLst>
                <a:path w="7321" h="4515" extrusionOk="0">
                  <a:moveTo>
                    <a:pt x="7321" y="1"/>
                  </a:moveTo>
                  <a:lnTo>
                    <a:pt x="2" y="4254"/>
                  </a:lnTo>
                  <a:lnTo>
                    <a:pt x="0" y="4514"/>
                  </a:lnTo>
                  <a:lnTo>
                    <a:pt x="7321" y="260"/>
                  </a:lnTo>
                  <a:lnTo>
                    <a:pt x="7321" y="1"/>
                  </a:ln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4"/>
            <p:cNvSpPr/>
            <p:nvPr/>
          </p:nvSpPr>
          <p:spPr>
            <a:xfrm>
              <a:off x="867900" y="2147200"/>
              <a:ext cx="184250" cy="112875"/>
            </a:xfrm>
            <a:custGeom>
              <a:avLst/>
              <a:gdLst/>
              <a:ahLst/>
              <a:cxnLst/>
              <a:rect l="l" t="t" r="r" b="b"/>
              <a:pathLst>
                <a:path w="7370" h="4515" extrusionOk="0">
                  <a:moveTo>
                    <a:pt x="2" y="1"/>
                  </a:moveTo>
                  <a:lnTo>
                    <a:pt x="1" y="260"/>
                  </a:lnTo>
                  <a:lnTo>
                    <a:pt x="7368" y="4514"/>
                  </a:lnTo>
                  <a:lnTo>
                    <a:pt x="7370" y="425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634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4"/>
            <p:cNvSpPr/>
            <p:nvPr/>
          </p:nvSpPr>
          <p:spPr>
            <a:xfrm>
              <a:off x="867950" y="2040850"/>
              <a:ext cx="367175" cy="212725"/>
            </a:xfrm>
            <a:custGeom>
              <a:avLst/>
              <a:gdLst/>
              <a:ahLst/>
              <a:cxnLst/>
              <a:rect l="l" t="t" r="r" b="b"/>
              <a:pathLst>
                <a:path w="14687" h="8509" extrusionOk="0">
                  <a:moveTo>
                    <a:pt x="7319" y="1"/>
                  </a:moveTo>
                  <a:lnTo>
                    <a:pt x="0" y="4255"/>
                  </a:lnTo>
                  <a:lnTo>
                    <a:pt x="7368" y="8508"/>
                  </a:lnTo>
                  <a:lnTo>
                    <a:pt x="14687" y="4255"/>
                  </a:lnTo>
                  <a:lnTo>
                    <a:pt x="7319" y="1"/>
                  </a:lnTo>
                  <a:close/>
                </a:path>
              </a:pathLst>
            </a:custGeom>
            <a:solidFill>
              <a:srgbClr val="E94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9" name="Google Shape;3059;p54"/>
          <p:cNvGrpSpPr/>
          <p:nvPr/>
        </p:nvGrpSpPr>
        <p:grpSpPr>
          <a:xfrm>
            <a:off x="4092200" y="3885675"/>
            <a:ext cx="367250" cy="265525"/>
            <a:chOff x="3329550" y="3885675"/>
            <a:chExt cx="367250" cy="265525"/>
          </a:xfrm>
        </p:grpSpPr>
        <p:sp>
          <p:nvSpPr>
            <p:cNvPr id="3060" name="Google Shape;3060;p54"/>
            <p:cNvSpPr/>
            <p:nvPr/>
          </p:nvSpPr>
          <p:spPr>
            <a:xfrm>
              <a:off x="3329550" y="3885675"/>
              <a:ext cx="367250" cy="265525"/>
            </a:xfrm>
            <a:custGeom>
              <a:avLst/>
              <a:gdLst/>
              <a:ahLst/>
              <a:cxnLst/>
              <a:rect l="l" t="t" r="r" b="b"/>
              <a:pathLst>
                <a:path w="14690" h="10621" extrusionOk="0">
                  <a:moveTo>
                    <a:pt x="10176" y="0"/>
                  </a:moveTo>
                  <a:lnTo>
                    <a:pt x="1700" y="4893"/>
                  </a:lnTo>
                  <a:lnTo>
                    <a:pt x="1" y="7996"/>
                  </a:lnTo>
                  <a:lnTo>
                    <a:pt x="4516" y="10620"/>
                  </a:lnTo>
                  <a:lnTo>
                    <a:pt x="8288" y="8443"/>
                  </a:lnTo>
                  <a:lnTo>
                    <a:pt x="12992" y="5727"/>
                  </a:lnTo>
                  <a:lnTo>
                    <a:pt x="13883" y="4099"/>
                  </a:lnTo>
                  <a:lnTo>
                    <a:pt x="14689" y="2624"/>
                  </a:lnTo>
                  <a:lnTo>
                    <a:pt x="101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4"/>
            <p:cNvSpPr/>
            <p:nvPr/>
          </p:nvSpPr>
          <p:spPr>
            <a:xfrm>
              <a:off x="3329550" y="3885675"/>
              <a:ext cx="367250" cy="265525"/>
            </a:xfrm>
            <a:custGeom>
              <a:avLst/>
              <a:gdLst/>
              <a:ahLst/>
              <a:cxnLst/>
              <a:rect l="l" t="t" r="r" b="b"/>
              <a:pathLst>
                <a:path w="14690" h="10621" extrusionOk="0">
                  <a:moveTo>
                    <a:pt x="10176" y="0"/>
                  </a:moveTo>
                  <a:lnTo>
                    <a:pt x="1700" y="4893"/>
                  </a:lnTo>
                  <a:lnTo>
                    <a:pt x="1" y="7996"/>
                  </a:lnTo>
                  <a:lnTo>
                    <a:pt x="4516" y="10620"/>
                  </a:lnTo>
                  <a:lnTo>
                    <a:pt x="12992" y="5727"/>
                  </a:lnTo>
                  <a:lnTo>
                    <a:pt x="14689" y="2624"/>
                  </a:lnTo>
                  <a:lnTo>
                    <a:pt x="10176" y="0"/>
                  </a:ln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4"/>
            <p:cNvSpPr/>
            <p:nvPr/>
          </p:nvSpPr>
          <p:spPr>
            <a:xfrm>
              <a:off x="3329550" y="4007975"/>
              <a:ext cx="155400" cy="143225"/>
            </a:xfrm>
            <a:custGeom>
              <a:avLst/>
              <a:gdLst/>
              <a:ahLst/>
              <a:cxnLst/>
              <a:rect l="l" t="t" r="r" b="b"/>
              <a:pathLst>
                <a:path w="6216" h="5729" extrusionOk="0">
                  <a:moveTo>
                    <a:pt x="1700" y="1"/>
                  </a:moveTo>
                  <a:lnTo>
                    <a:pt x="1" y="3104"/>
                  </a:lnTo>
                  <a:lnTo>
                    <a:pt x="4516" y="5728"/>
                  </a:lnTo>
                  <a:lnTo>
                    <a:pt x="6215" y="2625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4"/>
            <p:cNvSpPr/>
            <p:nvPr/>
          </p:nvSpPr>
          <p:spPr>
            <a:xfrm>
              <a:off x="3372050" y="3885675"/>
              <a:ext cx="324750" cy="187925"/>
            </a:xfrm>
            <a:custGeom>
              <a:avLst/>
              <a:gdLst/>
              <a:ahLst/>
              <a:cxnLst/>
              <a:rect l="l" t="t" r="r" b="b"/>
              <a:pathLst>
                <a:path w="12990" h="7517" extrusionOk="0">
                  <a:moveTo>
                    <a:pt x="8476" y="0"/>
                  </a:moveTo>
                  <a:lnTo>
                    <a:pt x="0" y="4893"/>
                  </a:lnTo>
                  <a:lnTo>
                    <a:pt x="4515" y="7517"/>
                  </a:lnTo>
                  <a:lnTo>
                    <a:pt x="12989" y="2624"/>
                  </a:lnTo>
                  <a:lnTo>
                    <a:pt x="8476" y="0"/>
                  </a:ln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4"/>
            <p:cNvSpPr/>
            <p:nvPr/>
          </p:nvSpPr>
          <p:spPr>
            <a:xfrm>
              <a:off x="3442450" y="3951250"/>
              <a:ext cx="254350" cy="199950"/>
            </a:xfrm>
            <a:custGeom>
              <a:avLst/>
              <a:gdLst/>
              <a:ahLst/>
              <a:cxnLst/>
              <a:rect l="l" t="t" r="r" b="b"/>
              <a:pathLst>
                <a:path w="10174" h="7998" extrusionOk="0">
                  <a:moveTo>
                    <a:pt x="10173" y="1"/>
                  </a:moveTo>
                  <a:lnTo>
                    <a:pt x="1699" y="4894"/>
                  </a:lnTo>
                  <a:lnTo>
                    <a:pt x="0" y="7997"/>
                  </a:lnTo>
                  <a:lnTo>
                    <a:pt x="8476" y="3104"/>
                  </a:lnTo>
                  <a:lnTo>
                    <a:pt x="10173" y="1"/>
                  </a:ln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4"/>
            <p:cNvSpPr/>
            <p:nvPr/>
          </p:nvSpPr>
          <p:spPr>
            <a:xfrm>
              <a:off x="3329550" y="3953575"/>
              <a:ext cx="249650" cy="197625"/>
            </a:xfrm>
            <a:custGeom>
              <a:avLst/>
              <a:gdLst/>
              <a:ahLst/>
              <a:cxnLst/>
              <a:rect l="l" t="t" r="r" b="b"/>
              <a:pathLst>
                <a:path w="9986" h="7905" extrusionOk="0">
                  <a:moveTo>
                    <a:pt x="5472" y="0"/>
                  </a:moveTo>
                  <a:lnTo>
                    <a:pt x="1700" y="2177"/>
                  </a:lnTo>
                  <a:lnTo>
                    <a:pt x="1" y="5280"/>
                  </a:lnTo>
                  <a:lnTo>
                    <a:pt x="4516" y="7904"/>
                  </a:lnTo>
                  <a:lnTo>
                    <a:pt x="8288" y="5727"/>
                  </a:lnTo>
                  <a:lnTo>
                    <a:pt x="9985" y="2623"/>
                  </a:lnTo>
                  <a:lnTo>
                    <a:pt x="5472" y="0"/>
                  </a:lnTo>
                  <a:close/>
                </a:path>
              </a:pathLst>
            </a:custGeom>
            <a:solidFill>
              <a:srgbClr val="E634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4"/>
            <p:cNvSpPr/>
            <p:nvPr/>
          </p:nvSpPr>
          <p:spPr>
            <a:xfrm>
              <a:off x="3372050" y="3953575"/>
              <a:ext cx="207150" cy="120025"/>
            </a:xfrm>
            <a:custGeom>
              <a:avLst/>
              <a:gdLst/>
              <a:ahLst/>
              <a:cxnLst/>
              <a:rect l="l" t="t" r="r" b="b"/>
              <a:pathLst>
                <a:path w="8286" h="4801" extrusionOk="0">
                  <a:moveTo>
                    <a:pt x="3772" y="0"/>
                  </a:moveTo>
                  <a:lnTo>
                    <a:pt x="0" y="2177"/>
                  </a:lnTo>
                  <a:lnTo>
                    <a:pt x="4515" y="4801"/>
                  </a:lnTo>
                  <a:lnTo>
                    <a:pt x="8285" y="2623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EB5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4"/>
            <p:cNvSpPr/>
            <p:nvPr/>
          </p:nvSpPr>
          <p:spPr>
            <a:xfrm>
              <a:off x="3442450" y="4019125"/>
              <a:ext cx="136750" cy="132075"/>
            </a:xfrm>
            <a:custGeom>
              <a:avLst/>
              <a:gdLst/>
              <a:ahLst/>
              <a:cxnLst/>
              <a:rect l="l" t="t" r="r" b="b"/>
              <a:pathLst>
                <a:path w="5470" h="5283" extrusionOk="0">
                  <a:moveTo>
                    <a:pt x="5469" y="1"/>
                  </a:moveTo>
                  <a:lnTo>
                    <a:pt x="1699" y="2179"/>
                  </a:lnTo>
                  <a:lnTo>
                    <a:pt x="0" y="5282"/>
                  </a:lnTo>
                  <a:lnTo>
                    <a:pt x="3772" y="3105"/>
                  </a:lnTo>
                  <a:lnTo>
                    <a:pt x="5469" y="1"/>
                  </a:lnTo>
                  <a:close/>
                </a:path>
              </a:pathLst>
            </a:custGeom>
            <a:solidFill>
              <a:srgbClr val="E634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4"/>
            <p:cNvSpPr/>
            <p:nvPr/>
          </p:nvSpPr>
          <p:spPr>
            <a:xfrm>
              <a:off x="3329550" y="4007975"/>
              <a:ext cx="155400" cy="143225"/>
            </a:xfrm>
            <a:custGeom>
              <a:avLst/>
              <a:gdLst/>
              <a:ahLst/>
              <a:cxnLst/>
              <a:rect l="l" t="t" r="r" b="b"/>
              <a:pathLst>
                <a:path w="6216" h="5729" extrusionOk="0">
                  <a:moveTo>
                    <a:pt x="1700" y="1"/>
                  </a:moveTo>
                  <a:lnTo>
                    <a:pt x="1" y="3104"/>
                  </a:lnTo>
                  <a:lnTo>
                    <a:pt x="4516" y="5728"/>
                  </a:lnTo>
                  <a:lnTo>
                    <a:pt x="6215" y="2625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E945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4"/>
            <p:cNvSpPr/>
            <p:nvPr/>
          </p:nvSpPr>
          <p:spPr>
            <a:xfrm>
              <a:off x="3349925" y="4045200"/>
              <a:ext cx="114625" cy="70125"/>
            </a:xfrm>
            <a:custGeom>
              <a:avLst/>
              <a:gdLst/>
              <a:ahLst/>
              <a:cxnLst/>
              <a:rect l="l" t="t" r="r" b="b"/>
              <a:pathLst>
                <a:path w="4585" h="2805" extrusionOk="0">
                  <a:moveTo>
                    <a:pt x="71" y="1"/>
                  </a:moveTo>
                  <a:lnTo>
                    <a:pt x="0" y="128"/>
                  </a:lnTo>
                  <a:lnTo>
                    <a:pt x="4486" y="2804"/>
                  </a:lnTo>
                  <a:lnTo>
                    <a:pt x="4584" y="2625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4"/>
            <p:cNvSpPr/>
            <p:nvPr/>
          </p:nvSpPr>
          <p:spPr>
            <a:xfrm>
              <a:off x="3462075" y="3988125"/>
              <a:ext cx="214550" cy="127200"/>
            </a:xfrm>
            <a:custGeom>
              <a:avLst/>
              <a:gdLst/>
              <a:ahLst/>
              <a:cxnLst/>
              <a:rect l="l" t="t" r="r" b="b"/>
              <a:pathLst>
                <a:path w="8582" h="5088" extrusionOk="0">
                  <a:moveTo>
                    <a:pt x="8582" y="1"/>
                  </a:moveTo>
                  <a:lnTo>
                    <a:pt x="98" y="4908"/>
                  </a:lnTo>
                  <a:lnTo>
                    <a:pt x="0" y="5087"/>
                  </a:lnTo>
                  <a:lnTo>
                    <a:pt x="0" y="5087"/>
                  </a:lnTo>
                  <a:lnTo>
                    <a:pt x="8449" y="240"/>
                  </a:lnTo>
                  <a:lnTo>
                    <a:pt x="8582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1" name="Google Shape;3071;p54"/>
          <p:cNvGrpSpPr/>
          <p:nvPr/>
        </p:nvGrpSpPr>
        <p:grpSpPr>
          <a:xfrm>
            <a:off x="7160700" y="3315300"/>
            <a:ext cx="367425" cy="214925"/>
            <a:chOff x="6398050" y="3315300"/>
            <a:chExt cx="367425" cy="214925"/>
          </a:xfrm>
        </p:grpSpPr>
        <p:sp>
          <p:nvSpPr>
            <p:cNvPr id="3072" name="Google Shape;3072;p54"/>
            <p:cNvSpPr/>
            <p:nvPr/>
          </p:nvSpPr>
          <p:spPr>
            <a:xfrm>
              <a:off x="6489325" y="3315375"/>
              <a:ext cx="275975" cy="170025"/>
            </a:xfrm>
            <a:custGeom>
              <a:avLst/>
              <a:gdLst/>
              <a:ahLst/>
              <a:cxnLst/>
              <a:rect l="l" t="t" r="r" b="b"/>
              <a:pathLst>
                <a:path w="11039" h="6801" extrusionOk="0">
                  <a:moveTo>
                    <a:pt x="10871" y="0"/>
                  </a:moveTo>
                  <a:cubicBezTo>
                    <a:pt x="10859" y="0"/>
                    <a:pt x="10847" y="2"/>
                    <a:pt x="10836" y="3"/>
                  </a:cubicBezTo>
                  <a:lnTo>
                    <a:pt x="10802" y="6"/>
                  </a:lnTo>
                  <a:cubicBezTo>
                    <a:pt x="10792" y="8"/>
                    <a:pt x="10781" y="9"/>
                    <a:pt x="10772" y="11"/>
                  </a:cubicBezTo>
                  <a:lnTo>
                    <a:pt x="10756" y="14"/>
                  </a:lnTo>
                  <a:lnTo>
                    <a:pt x="10746" y="16"/>
                  </a:lnTo>
                  <a:lnTo>
                    <a:pt x="10742" y="16"/>
                  </a:lnTo>
                  <a:lnTo>
                    <a:pt x="10724" y="20"/>
                  </a:lnTo>
                  <a:lnTo>
                    <a:pt x="10718" y="20"/>
                  </a:lnTo>
                  <a:cubicBezTo>
                    <a:pt x="10696" y="25"/>
                    <a:pt x="10676" y="29"/>
                    <a:pt x="10659" y="34"/>
                  </a:cubicBezTo>
                  <a:cubicBezTo>
                    <a:pt x="10555" y="60"/>
                    <a:pt x="10452" y="92"/>
                    <a:pt x="10351" y="129"/>
                  </a:cubicBezTo>
                  <a:lnTo>
                    <a:pt x="10345" y="131"/>
                  </a:lnTo>
                  <a:cubicBezTo>
                    <a:pt x="10302" y="146"/>
                    <a:pt x="10260" y="162"/>
                    <a:pt x="10223" y="175"/>
                  </a:cubicBezTo>
                  <a:cubicBezTo>
                    <a:pt x="10099" y="221"/>
                    <a:pt x="9939" y="287"/>
                    <a:pt x="9813" y="341"/>
                  </a:cubicBezTo>
                  <a:lnTo>
                    <a:pt x="9811" y="341"/>
                  </a:lnTo>
                  <a:cubicBezTo>
                    <a:pt x="9705" y="386"/>
                    <a:pt x="9576" y="443"/>
                    <a:pt x="9455" y="498"/>
                  </a:cubicBezTo>
                  <a:cubicBezTo>
                    <a:pt x="9394" y="527"/>
                    <a:pt x="9334" y="553"/>
                    <a:pt x="9278" y="579"/>
                  </a:cubicBezTo>
                  <a:lnTo>
                    <a:pt x="9265" y="587"/>
                  </a:lnTo>
                  <a:cubicBezTo>
                    <a:pt x="9077" y="673"/>
                    <a:pt x="8830" y="791"/>
                    <a:pt x="8645" y="882"/>
                  </a:cubicBezTo>
                  <a:lnTo>
                    <a:pt x="8635" y="888"/>
                  </a:lnTo>
                  <a:lnTo>
                    <a:pt x="8618" y="896"/>
                  </a:lnTo>
                  <a:cubicBezTo>
                    <a:pt x="8467" y="970"/>
                    <a:pt x="8283" y="1063"/>
                    <a:pt x="8112" y="1149"/>
                  </a:cubicBezTo>
                  <a:lnTo>
                    <a:pt x="7928" y="1242"/>
                  </a:lnTo>
                  <a:cubicBezTo>
                    <a:pt x="7899" y="1255"/>
                    <a:pt x="7867" y="1272"/>
                    <a:pt x="7834" y="1288"/>
                  </a:cubicBezTo>
                  <a:lnTo>
                    <a:pt x="7830" y="1291"/>
                  </a:lnTo>
                  <a:lnTo>
                    <a:pt x="7796" y="1308"/>
                  </a:lnTo>
                  <a:cubicBezTo>
                    <a:pt x="7607" y="1404"/>
                    <a:pt x="7392" y="1518"/>
                    <a:pt x="7217" y="1610"/>
                  </a:cubicBezTo>
                  <a:lnTo>
                    <a:pt x="7198" y="1621"/>
                  </a:lnTo>
                  <a:lnTo>
                    <a:pt x="7194" y="1622"/>
                  </a:lnTo>
                  <a:cubicBezTo>
                    <a:pt x="7192" y="1622"/>
                    <a:pt x="7191" y="1624"/>
                    <a:pt x="7191" y="1624"/>
                  </a:cubicBezTo>
                  <a:cubicBezTo>
                    <a:pt x="6960" y="1745"/>
                    <a:pt x="6654" y="1908"/>
                    <a:pt x="6426" y="2031"/>
                  </a:cubicBezTo>
                  <a:cubicBezTo>
                    <a:pt x="6298" y="2100"/>
                    <a:pt x="6149" y="2182"/>
                    <a:pt x="6002" y="2262"/>
                  </a:cubicBezTo>
                  <a:cubicBezTo>
                    <a:pt x="5876" y="2329"/>
                    <a:pt x="5753" y="2395"/>
                    <a:pt x="5645" y="2455"/>
                  </a:cubicBezTo>
                  <a:cubicBezTo>
                    <a:pt x="5412" y="2583"/>
                    <a:pt x="5100" y="2755"/>
                    <a:pt x="4868" y="2884"/>
                  </a:cubicBezTo>
                  <a:cubicBezTo>
                    <a:pt x="4634" y="3014"/>
                    <a:pt x="4330" y="3183"/>
                    <a:pt x="4100" y="3312"/>
                  </a:cubicBezTo>
                  <a:cubicBezTo>
                    <a:pt x="3877" y="3437"/>
                    <a:pt x="3582" y="3603"/>
                    <a:pt x="3361" y="3729"/>
                  </a:cubicBezTo>
                  <a:cubicBezTo>
                    <a:pt x="3152" y="3849"/>
                    <a:pt x="2872" y="4007"/>
                    <a:pt x="2663" y="4127"/>
                  </a:cubicBezTo>
                  <a:cubicBezTo>
                    <a:pt x="2471" y="4237"/>
                    <a:pt x="2215" y="4385"/>
                    <a:pt x="2021" y="4495"/>
                  </a:cubicBezTo>
                  <a:cubicBezTo>
                    <a:pt x="1921" y="4552"/>
                    <a:pt x="1800" y="4623"/>
                    <a:pt x="1683" y="4690"/>
                  </a:cubicBezTo>
                  <a:lnTo>
                    <a:pt x="1457" y="4821"/>
                  </a:lnTo>
                  <a:lnTo>
                    <a:pt x="1451" y="4826"/>
                  </a:lnTo>
                  <a:lnTo>
                    <a:pt x="1321" y="4901"/>
                  </a:lnTo>
                  <a:cubicBezTo>
                    <a:pt x="1202" y="4968"/>
                    <a:pt x="1073" y="5044"/>
                    <a:pt x="969" y="5105"/>
                  </a:cubicBezTo>
                  <a:lnTo>
                    <a:pt x="964" y="5108"/>
                  </a:lnTo>
                  <a:cubicBezTo>
                    <a:pt x="847" y="5176"/>
                    <a:pt x="692" y="5266"/>
                    <a:pt x="577" y="5334"/>
                  </a:cubicBezTo>
                  <a:lnTo>
                    <a:pt x="572" y="5337"/>
                  </a:lnTo>
                  <a:cubicBezTo>
                    <a:pt x="411" y="5431"/>
                    <a:pt x="302" y="5495"/>
                    <a:pt x="231" y="5537"/>
                  </a:cubicBezTo>
                  <a:cubicBezTo>
                    <a:pt x="92" y="5560"/>
                    <a:pt x="1" y="5687"/>
                    <a:pt x="2" y="5892"/>
                  </a:cubicBezTo>
                  <a:cubicBezTo>
                    <a:pt x="7" y="6208"/>
                    <a:pt x="230" y="6586"/>
                    <a:pt x="502" y="6738"/>
                  </a:cubicBezTo>
                  <a:cubicBezTo>
                    <a:pt x="578" y="6781"/>
                    <a:pt x="650" y="6801"/>
                    <a:pt x="714" y="6801"/>
                  </a:cubicBezTo>
                  <a:cubicBezTo>
                    <a:pt x="795" y="6801"/>
                    <a:pt x="864" y="6768"/>
                    <a:pt x="912" y="6709"/>
                  </a:cubicBezTo>
                  <a:cubicBezTo>
                    <a:pt x="1211" y="6537"/>
                    <a:pt x="1486" y="6377"/>
                    <a:pt x="1743" y="6228"/>
                  </a:cubicBezTo>
                  <a:cubicBezTo>
                    <a:pt x="2072" y="6038"/>
                    <a:pt x="2401" y="5847"/>
                    <a:pt x="2694" y="5674"/>
                  </a:cubicBezTo>
                  <a:lnTo>
                    <a:pt x="2703" y="5669"/>
                  </a:lnTo>
                  <a:lnTo>
                    <a:pt x="2918" y="5543"/>
                  </a:lnTo>
                  <a:cubicBezTo>
                    <a:pt x="3063" y="5457"/>
                    <a:pt x="3215" y="5368"/>
                    <a:pt x="3341" y="5293"/>
                  </a:cubicBezTo>
                  <a:cubicBezTo>
                    <a:pt x="3548" y="5171"/>
                    <a:pt x="3823" y="5007"/>
                    <a:pt x="4031" y="4884"/>
                  </a:cubicBezTo>
                  <a:cubicBezTo>
                    <a:pt x="4250" y="4753"/>
                    <a:pt x="4541" y="4580"/>
                    <a:pt x="4760" y="4448"/>
                  </a:cubicBezTo>
                  <a:cubicBezTo>
                    <a:pt x="4986" y="4312"/>
                    <a:pt x="5287" y="4130"/>
                    <a:pt x="5513" y="3993"/>
                  </a:cubicBezTo>
                  <a:cubicBezTo>
                    <a:pt x="5739" y="3856"/>
                    <a:pt x="6043" y="3670"/>
                    <a:pt x="6270" y="3531"/>
                  </a:cubicBezTo>
                  <a:cubicBezTo>
                    <a:pt x="6373" y="3466"/>
                    <a:pt x="6493" y="3392"/>
                    <a:pt x="6613" y="3319"/>
                  </a:cubicBezTo>
                  <a:cubicBezTo>
                    <a:pt x="6756" y="3229"/>
                    <a:pt x="6902" y="3139"/>
                    <a:pt x="7025" y="3062"/>
                  </a:cubicBezTo>
                  <a:cubicBezTo>
                    <a:pt x="7244" y="2925"/>
                    <a:pt x="7538" y="2739"/>
                    <a:pt x="7756" y="2600"/>
                  </a:cubicBezTo>
                  <a:lnTo>
                    <a:pt x="7757" y="2600"/>
                  </a:lnTo>
                  <a:lnTo>
                    <a:pt x="7764" y="2596"/>
                  </a:lnTo>
                  <a:lnTo>
                    <a:pt x="7920" y="2497"/>
                  </a:lnTo>
                  <a:lnTo>
                    <a:pt x="7923" y="2494"/>
                  </a:lnTo>
                  <a:lnTo>
                    <a:pt x="7974" y="2461"/>
                  </a:lnTo>
                  <a:lnTo>
                    <a:pt x="8019" y="2432"/>
                  </a:lnTo>
                  <a:lnTo>
                    <a:pt x="8025" y="2427"/>
                  </a:lnTo>
                  <a:cubicBezTo>
                    <a:pt x="8171" y="2334"/>
                    <a:pt x="8323" y="2235"/>
                    <a:pt x="8447" y="2154"/>
                  </a:cubicBezTo>
                  <a:lnTo>
                    <a:pt x="8453" y="2149"/>
                  </a:lnTo>
                  <a:lnTo>
                    <a:pt x="8455" y="2149"/>
                  </a:lnTo>
                  <a:lnTo>
                    <a:pt x="8481" y="2133"/>
                  </a:lnTo>
                  <a:lnTo>
                    <a:pt x="8526" y="2103"/>
                  </a:lnTo>
                  <a:lnTo>
                    <a:pt x="8592" y="2060"/>
                  </a:lnTo>
                  <a:lnTo>
                    <a:pt x="8606" y="2051"/>
                  </a:lnTo>
                  <a:lnTo>
                    <a:pt x="8659" y="2016"/>
                  </a:lnTo>
                  <a:lnTo>
                    <a:pt x="8695" y="1993"/>
                  </a:lnTo>
                  <a:lnTo>
                    <a:pt x="8724" y="1973"/>
                  </a:lnTo>
                  <a:cubicBezTo>
                    <a:pt x="8745" y="1959"/>
                    <a:pt x="8767" y="1945"/>
                    <a:pt x="8788" y="1930"/>
                  </a:cubicBezTo>
                  <a:lnTo>
                    <a:pt x="8790" y="1930"/>
                  </a:lnTo>
                  <a:cubicBezTo>
                    <a:pt x="8897" y="1859"/>
                    <a:pt x="9003" y="1787"/>
                    <a:pt x="9096" y="1725"/>
                  </a:cubicBezTo>
                  <a:lnTo>
                    <a:pt x="9106" y="1718"/>
                  </a:lnTo>
                  <a:lnTo>
                    <a:pt x="9120" y="1709"/>
                  </a:lnTo>
                  <a:lnTo>
                    <a:pt x="9139" y="1696"/>
                  </a:lnTo>
                  <a:cubicBezTo>
                    <a:pt x="9305" y="1584"/>
                    <a:pt x="9507" y="1443"/>
                    <a:pt x="9662" y="1334"/>
                  </a:cubicBezTo>
                  <a:lnTo>
                    <a:pt x="9679" y="1321"/>
                  </a:lnTo>
                  <a:lnTo>
                    <a:pt x="9684" y="1318"/>
                  </a:lnTo>
                  <a:cubicBezTo>
                    <a:pt x="9873" y="1186"/>
                    <a:pt x="10120" y="1006"/>
                    <a:pt x="10300" y="862"/>
                  </a:cubicBezTo>
                  <a:cubicBezTo>
                    <a:pt x="10345" y="827"/>
                    <a:pt x="10395" y="785"/>
                    <a:pt x="10446" y="745"/>
                  </a:cubicBezTo>
                  <a:lnTo>
                    <a:pt x="10517" y="688"/>
                  </a:lnTo>
                  <a:cubicBezTo>
                    <a:pt x="10570" y="645"/>
                    <a:pt x="10635" y="589"/>
                    <a:pt x="10693" y="535"/>
                  </a:cubicBezTo>
                  <a:cubicBezTo>
                    <a:pt x="10719" y="512"/>
                    <a:pt x="10746" y="489"/>
                    <a:pt x="10769" y="466"/>
                  </a:cubicBezTo>
                  <a:lnTo>
                    <a:pt x="10782" y="453"/>
                  </a:lnTo>
                  <a:cubicBezTo>
                    <a:pt x="10812" y="426"/>
                    <a:pt x="10847" y="389"/>
                    <a:pt x="10878" y="357"/>
                  </a:cubicBezTo>
                  <a:cubicBezTo>
                    <a:pt x="10885" y="349"/>
                    <a:pt x="10891" y="340"/>
                    <a:pt x="10899" y="334"/>
                  </a:cubicBezTo>
                  <a:cubicBezTo>
                    <a:pt x="10910" y="320"/>
                    <a:pt x="10925" y="303"/>
                    <a:pt x="10938" y="287"/>
                  </a:cubicBezTo>
                  <a:lnTo>
                    <a:pt x="10941" y="283"/>
                  </a:lnTo>
                  <a:cubicBezTo>
                    <a:pt x="10947" y="275"/>
                    <a:pt x="10953" y="266"/>
                    <a:pt x="10959" y="257"/>
                  </a:cubicBezTo>
                  <a:cubicBezTo>
                    <a:pt x="10971" y="240"/>
                    <a:pt x="10982" y="225"/>
                    <a:pt x="10993" y="208"/>
                  </a:cubicBezTo>
                  <a:cubicBezTo>
                    <a:pt x="10993" y="206"/>
                    <a:pt x="10994" y="206"/>
                    <a:pt x="10994" y="205"/>
                  </a:cubicBezTo>
                  <a:lnTo>
                    <a:pt x="10996" y="203"/>
                  </a:lnTo>
                  <a:cubicBezTo>
                    <a:pt x="11007" y="185"/>
                    <a:pt x="11016" y="166"/>
                    <a:pt x="11025" y="146"/>
                  </a:cubicBezTo>
                  <a:lnTo>
                    <a:pt x="11027" y="140"/>
                  </a:lnTo>
                  <a:lnTo>
                    <a:pt x="11027" y="138"/>
                  </a:lnTo>
                  <a:cubicBezTo>
                    <a:pt x="11028" y="138"/>
                    <a:pt x="11028" y="137"/>
                    <a:pt x="11028" y="137"/>
                  </a:cubicBezTo>
                  <a:cubicBezTo>
                    <a:pt x="11030" y="131"/>
                    <a:pt x="11030" y="129"/>
                    <a:pt x="11031" y="128"/>
                  </a:cubicBezTo>
                  <a:cubicBezTo>
                    <a:pt x="11036" y="114"/>
                    <a:pt x="11039" y="100"/>
                    <a:pt x="11039" y="86"/>
                  </a:cubicBezTo>
                  <a:cubicBezTo>
                    <a:pt x="11039" y="82"/>
                    <a:pt x="11037" y="77"/>
                    <a:pt x="11037" y="72"/>
                  </a:cubicBezTo>
                  <a:cubicBezTo>
                    <a:pt x="11037" y="69"/>
                    <a:pt x="11036" y="65"/>
                    <a:pt x="11034" y="62"/>
                  </a:cubicBezTo>
                  <a:cubicBezTo>
                    <a:pt x="11034" y="59"/>
                    <a:pt x="11033" y="56"/>
                    <a:pt x="11031" y="52"/>
                  </a:cubicBezTo>
                  <a:lnTo>
                    <a:pt x="11031" y="49"/>
                  </a:lnTo>
                  <a:lnTo>
                    <a:pt x="11031" y="48"/>
                  </a:lnTo>
                  <a:lnTo>
                    <a:pt x="11031" y="46"/>
                  </a:lnTo>
                  <a:lnTo>
                    <a:pt x="11031" y="45"/>
                  </a:lnTo>
                  <a:cubicBezTo>
                    <a:pt x="11028" y="42"/>
                    <a:pt x="11027" y="40"/>
                    <a:pt x="11025" y="39"/>
                  </a:cubicBezTo>
                  <a:lnTo>
                    <a:pt x="11025" y="37"/>
                  </a:lnTo>
                  <a:cubicBezTo>
                    <a:pt x="11025" y="36"/>
                    <a:pt x="11024" y="36"/>
                    <a:pt x="11024" y="34"/>
                  </a:cubicBezTo>
                  <a:lnTo>
                    <a:pt x="11021" y="31"/>
                  </a:lnTo>
                  <a:cubicBezTo>
                    <a:pt x="11019" y="29"/>
                    <a:pt x="11019" y="29"/>
                    <a:pt x="11017" y="29"/>
                  </a:cubicBezTo>
                  <a:lnTo>
                    <a:pt x="11016" y="26"/>
                  </a:lnTo>
                  <a:cubicBezTo>
                    <a:pt x="11014" y="25"/>
                    <a:pt x="11013" y="25"/>
                    <a:pt x="11011" y="23"/>
                  </a:cubicBezTo>
                  <a:lnTo>
                    <a:pt x="11010" y="23"/>
                  </a:lnTo>
                  <a:cubicBezTo>
                    <a:pt x="11005" y="20"/>
                    <a:pt x="11002" y="19"/>
                    <a:pt x="11002" y="17"/>
                  </a:cubicBezTo>
                  <a:lnTo>
                    <a:pt x="10999" y="16"/>
                  </a:lnTo>
                  <a:cubicBezTo>
                    <a:pt x="10994" y="14"/>
                    <a:pt x="10990" y="13"/>
                    <a:pt x="10985" y="11"/>
                  </a:cubicBezTo>
                  <a:cubicBezTo>
                    <a:pt x="10965" y="3"/>
                    <a:pt x="10945" y="0"/>
                    <a:pt x="10924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4"/>
            <p:cNvSpPr/>
            <p:nvPr/>
          </p:nvSpPr>
          <p:spPr>
            <a:xfrm>
              <a:off x="6489650" y="3315300"/>
              <a:ext cx="275650" cy="169725"/>
            </a:xfrm>
            <a:custGeom>
              <a:avLst/>
              <a:gdLst/>
              <a:ahLst/>
              <a:cxnLst/>
              <a:rect l="l" t="t" r="r" b="b"/>
              <a:pathLst>
                <a:path w="11026" h="6789" extrusionOk="0">
                  <a:moveTo>
                    <a:pt x="10885" y="1"/>
                  </a:moveTo>
                  <a:cubicBezTo>
                    <a:pt x="10876" y="1"/>
                    <a:pt x="10867" y="1"/>
                    <a:pt x="10857" y="2"/>
                  </a:cubicBezTo>
                  <a:cubicBezTo>
                    <a:pt x="10826" y="3"/>
                    <a:pt x="10785" y="8"/>
                    <a:pt x="10754" y="12"/>
                  </a:cubicBezTo>
                  <a:cubicBezTo>
                    <a:pt x="10720" y="17"/>
                    <a:pt x="10676" y="28"/>
                    <a:pt x="10642" y="35"/>
                  </a:cubicBezTo>
                  <a:cubicBezTo>
                    <a:pt x="10537" y="62"/>
                    <a:pt x="10434" y="94"/>
                    <a:pt x="10333" y="131"/>
                  </a:cubicBezTo>
                  <a:cubicBezTo>
                    <a:pt x="10170" y="191"/>
                    <a:pt x="9955" y="277"/>
                    <a:pt x="9794" y="344"/>
                  </a:cubicBezTo>
                  <a:cubicBezTo>
                    <a:pt x="9629" y="413"/>
                    <a:pt x="9411" y="513"/>
                    <a:pt x="9247" y="589"/>
                  </a:cubicBezTo>
                  <a:cubicBezTo>
                    <a:pt x="9060" y="675"/>
                    <a:pt x="8814" y="794"/>
                    <a:pt x="8629" y="885"/>
                  </a:cubicBezTo>
                  <a:cubicBezTo>
                    <a:pt x="8414" y="991"/>
                    <a:pt x="8129" y="1135"/>
                    <a:pt x="7915" y="1243"/>
                  </a:cubicBezTo>
                  <a:cubicBezTo>
                    <a:pt x="7695" y="1354"/>
                    <a:pt x="7403" y="1507"/>
                    <a:pt x="7185" y="1622"/>
                  </a:cubicBezTo>
                  <a:cubicBezTo>
                    <a:pt x="6953" y="1745"/>
                    <a:pt x="6646" y="1910"/>
                    <a:pt x="6416" y="2033"/>
                  </a:cubicBezTo>
                  <a:cubicBezTo>
                    <a:pt x="6181" y="2159"/>
                    <a:pt x="5872" y="2328"/>
                    <a:pt x="5637" y="2455"/>
                  </a:cubicBezTo>
                  <a:cubicBezTo>
                    <a:pt x="5402" y="2584"/>
                    <a:pt x="5090" y="2756"/>
                    <a:pt x="4855" y="2887"/>
                  </a:cubicBezTo>
                  <a:cubicBezTo>
                    <a:pt x="4624" y="3016"/>
                    <a:pt x="4317" y="3186"/>
                    <a:pt x="4087" y="3315"/>
                  </a:cubicBezTo>
                  <a:cubicBezTo>
                    <a:pt x="3865" y="3440"/>
                    <a:pt x="3569" y="3607"/>
                    <a:pt x="3348" y="3732"/>
                  </a:cubicBezTo>
                  <a:cubicBezTo>
                    <a:pt x="3139" y="3852"/>
                    <a:pt x="2859" y="4010"/>
                    <a:pt x="2650" y="4130"/>
                  </a:cubicBezTo>
                  <a:cubicBezTo>
                    <a:pt x="2286" y="4339"/>
                    <a:pt x="1801" y="4617"/>
                    <a:pt x="1438" y="4827"/>
                  </a:cubicBezTo>
                  <a:cubicBezTo>
                    <a:pt x="1292" y="4913"/>
                    <a:pt x="1097" y="5025"/>
                    <a:pt x="951" y="5111"/>
                  </a:cubicBezTo>
                  <a:cubicBezTo>
                    <a:pt x="834" y="5179"/>
                    <a:pt x="679" y="5269"/>
                    <a:pt x="564" y="5337"/>
                  </a:cubicBezTo>
                  <a:cubicBezTo>
                    <a:pt x="323" y="5477"/>
                    <a:pt x="195" y="5552"/>
                    <a:pt x="142" y="5584"/>
                  </a:cubicBezTo>
                  <a:cubicBezTo>
                    <a:pt x="54" y="5637"/>
                    <a:pt x="0" y="5746"/>
                    <a:pt x="2" y="5902"/>
                  </a:cubicBezTo>
                  <a:cubicBezTo>
                    <a:pt x="6" y="6210"/>
                    <a:pt x="225" y="6578"/>
                    <a:pt x="489" y="6727"/>
                  </a:cubicBezTo>
                  <a:cubicBezTo>
                    <a:pt x="564" y="6769"/>
                    <a:pt x="634" y="6788"/>
                    <a:pt x="697" y="6788"/>
                  </a:cubicBezTo>
                  <a:cubicBezTo>
                    <a:pt x="743" y="6788"/>
                    <a:pt x="785" y="6778"/>
                    <a:pt x="822" y="6757"/>
                  </a:cubicBezTo>
                  <a:cubicBezTo>
                    <a:pt x="1398" y="6426"/>
                    <a:pt x="2114" y="6010"/>
                    <a:pt x="2689" y="5670"/>
                  </a:cubicBezTo>
                  <a:cubicBezTo>
                    <a:pt x="2881" y="5558"/>
                    <a:pt x="3134" y="5408"/>
                    <a:pt x="3326" y="5296"/>
                  </a:cubicBezTo>
                  <a:cubicBezTo>
                    <a:pt x="3534" y="5173"/>
                    <a:pt x="3810" y="5010"/>
                    <a:pt x="4018" y="4887"/>
                  </a:cubicBezTo>
                  <a:cubicBezTo>
                    <a:pt x="4237" y="4756"/>
                    <a:pt x="4529" y="4583"/>
                    <a:pt x="4747" y="4451"/>
                  </a:cubicBezTo>
                  <a:cubicBezTo>
                    <a:pt x="5200" y="4176"/>
                    <a:pt x="5804" y="3809"/>
                    <a:pt x="6257" y="3532"/>
                  </a:cubicBezTo>
                  <a:cubicBezTo>
                    <a:pt x="6483" y="3394"/>
                    <a:pt x="6784" y="3205"/>
                    <a:pt x="7010" y="3065"/>
                  </a:cubicBezTo>
                  <a:cubicBezTo>
                    <a:pt x="7231" y="2927"/>
                    <a:pt x="7523" y="2742"/>
                    <a:pt x="7743" y="2601"/>
                  </a:cubicBezTo>
                  <a:cubicBezTo>
                    <a:pt x="7950" y="2469"/>
                    <a:pt x="8227" y="2289"/>
                    <a:pt x="8434" y="2154"/>
                  </a:cubicBezTo>
                  <a:cubicBezTo>
                    <a:pt x="8629" y="2026"/>
                    <a:pt x="8889" y="1854"/>
                    <a:pt x="9081" y="1724"/>
                  </a:cubicBezTo>
                  <a:cubicBezTo>
                    <a:pt x="9252" y="1609"/>
                    <a:pt x="9479" y="1452"/>
                    <a:pt x="9648" y="1332"/>
                  </a:cubicBezTo>
                  <a:cubicBezTo>
                    <a:pt x="9795" y="1228"/>
                    <a:pt x="9991" y="1086"/>
                    <a:pt x="10135" y="977"/>
                  </a:cubicBezTo>
                  <a:cubicBezTo>
                    <a:pt x="10247" y="893"/>
                    <a:pt x="10393" y="776"/>
                    <a:pt x="10502" y="688"/>
                  </a:cubicBezTo>
                  <a:cubicBezTo>
                    <a:pt x="10585" y="622"/>
                    <a:pt x="10690" y="526"/>
                    <a:pt x="10768" y="452"/>
                  </a:cubicBezTo>
                  <a:cubicBezTo>
                    <a:pt x="10805" y="418"/>
                    <a:pt x="10851" y="370"/>
                    <a:pt x="10883" y="332"/>
                  </a:cubicBezTo>
                  <a:cubicBezTo>
                    <a:pt x="10895" y="318"/>
                    <a:pt x="10911" y="301"/>
                    <a:pt x="10921" y="287"/>
                  </a:cubicBezTo>
                  <a:cubicBezTo>
                    <a:pt x="10943" y="261"/>
                    <a:pt x="10961" y="234"/>
                    <a:pt x="10980" y="206"/>
                  </a:cubicBezTo>
                  <a:cubicBezTo>
                    <a:pt x="10992" y="184"/>
                    <a:pt x="11004" y="163"/>
                    <a:pt x="11014" y="140"/>
                  </a:cubicBezTo>
                  <a:cubicBezTo>
                    <a:pt x="11021" y="123"/>
                    <a:pt x="11024" y="106"/>
                    <a:pt x="11026" y="88"/>
                  </a:cubicBezTo>
                  <a:cubicBezTo>
                    <a:pt x="11026" y="78"/>
                    <a:pt x="11024" y="71"/>
                    <a:pt x="11021" y="63"/>
                  </a:cubicBezTo>
                  <a:cubicBezTo>
                    <a:pt x="11020" y="57"/>
                    <a:pt x="11018" y="52"/>
                    <a:pt x="11015" y="48"/>
                  </a:cubicBezTo>
                  <a:cubicBezTo>
                    <a:pt x="11011" y="42"/>
                    <a:pt x="11008" y="37"/>
                    <a:pt x="11001" y="32"/>
                  </a:cubicBezTo>
                  <a:cubicBezTo>
                    <a:pt x="10997" y="26"/>
                    <a:pt x="10991" y="23"/>
                    <a:pt x="10984" y="19"/>
                  </a:cubicBezTo>
                  <a:cubicBezTo>
                    <a:pt x="10968" y="11"/>
                    <a:pt x="10951" y="6"/>
                    <a:pt x="10934" y="5"/>
                  </a:cubicBezTo>
                  <a:cubicBezTo>
                    <a:pt x="10917" y="2"/>
                    <a:pt x="10901" y="1"/>
                    <a:pt x="10885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4"/>
            <p:cNvSpPr/>
            <p:nvPr/>
          </p:nvSpPr>
          <p:spPr>
            <a:xfrm>
              <a:off x="6510150" y="3317475"/>
              <a:ext cx="255150" cy="166750"/>
            </a:xfrm>
            <a:custGeom>
              <a:avLst/>
              <a:gdLst/>
              <a:ahLst/>
              <a:cxnLst/>
              <a:rect l="l" t="t" r="r" b="b"/>
              <a:pathLst>
                <a:path w="10206" h="6670" extrusionOk="0">
                  <a:moveTo>
                    <a:pt x="10206" y="1"/>
                  </a:moveTo>
                  <a:lnTo>
                    <a:pt x="10206" y="1"/>
                  </a:lnTo>
                  <a:cubicBezTo>
                    <a:pt x="10205" y="6"/>
                    <a:pt x="10205" y="11"/>
                    <a:pt x="10204" y="16"/>
                  </a:cubicBezTo>
                  <a:lnTo>
                    <a:pt x="10204" y="16"/>
                  </a:lnTo>
                  <a:cubicBezTo>
                    <a:pt x="10205" y="10"/>
                    <a:pt x="10206" y="5"/>
                    <a:pt x="10206" y="1"/>
                  </a:cubicBezTo>
                  <a:close/>
                  <a:moveTo>
                    <a:pt x="10204" y="16"/>
                  </a:moveTo>
                  <a:lnTo>
                    <a:pt x="10204" y="16"/>
                  </a:lnTo>
                  <a:cubicBezTo>
                    <a:pt x="10052" y="648"/>
                    <a:pt x="654" y="6056"/>
                    <a:pt x="143" y="6350"/>
                  </a:cubicBezTo>
                  <a:cubicBezTo>
                    <a:pt x="145" y="6507"/>
                    <a:pt x="90" y="6618"/>
                    <a:pt x="2" y="6669"/>
                  </a:cubicBezTo>
                  <a:lnTo>
                    <a:pt x="2" y="6669"/>
                  </a:lnTo>
                  <a:cubicBezTo>
                    <a:pt x="491" y="6388"/>
                    <a:pt x="915" y="6142"/>
                    <a:pt x="1300" y="5918"/>
                  </a:cubicBezTo>
                  <a:cubicBezTo>
                    <a:pt x="1472" y="5818"/>
                    <a:pt x="1700" y="5685"/>
                    <a:pt x="1870" y="5585"/>
                  </a:cubicBezTo>
                  <a:cubicBezTo>
                    <a:pt x="2062" y="5473"/>
                    <a:pt x="2317" y="5322"/>
                    <a:pt x="2508" y="5210"/>
                  </a:cubicBezTo>
                  <a:cubicBezTo>
                    <a:pt x="2715" y="5089"/>
                    <a:pt x="2992" y="4923"/>
                    <a:pt x="3199" y="4800"/>
                  </a:cubicBezTo>
                  <a:cubicBezTo>
                    <a:pt x="3417" y="4669"/>
                    <a:pt x="3709" y="4496"/>
                    <a:pt x="3927" y="4365"/>
                  </a:cubicBezTo>
                  <a:cubicBezTo>
                    <a:pt x="4153" y="4228"/>
                    <a:pt x="4454" y="4046"/>
                    <a:pt x="4678" y="3910"/>
                  </a:cubicBezTo>
                  <a:cubicBezTo>
                    <a:pt x="4909" y="3771"/>
                    <a:pt x="5216" y="3583"/>
                    <a:pt x="5442" y="3443"/>
                  </a:cubicBezTo>
                  <a:cubicBezTo>
                    <a:pt x="5668" y="3305"/>
                    <a:pt x="5969" y="3118"/>
                    <a:pt x="6193" y="2976"/>
                  </a:cubicBezTo>
                  <a:cubicBezTo>
                    <a:pt x="6414" y="2838"/>
                    <a:pt x="6709" y="2652"/>
                    <a:pt x="6931" y="2511"/>
                  </a:cubicBezTo>
                  <a:cubicBezTo>
                    <a:pt x="7138" y="2377"/>
                    <a:pt x="7415" y="2199"/>
                    <a:pt x="7622" y="2064"/>
                  </a:cubicBezTo>
                  <a:cubicBezTo>
                    <a:pt x="7823" y="1933"/>
                    <a:pt x="8089" y="1757"/>
                    <a:pt x="8287" y="1621"/>
                  </a:cubicBezTo>
                  <a:cubicBezTo>
                    <a:pt x="8458" y="1506"/>
                    <a:pt x="8682" y="1350"/>
                    <a:pt x="8851" y="1231"/>
                  </a:cubicBezTo>
                  <a:cubicBezTo>
                    <a:pt x="9038" y="1099"/>
                    <a:pt x="9287" y="919"/>
                    <a:pt x="9467" y="775"/>
                  </a:cubicBezTo>
                  <a:cubicBezTo>
                    <a:pt x="9639" y="638"/>
                    <a:pt x="9870" y="452"/>
                    <a:pt x="10022" y="293"/>
                  </a:cubicBezTo>
                  <a:cubicBezTo>
                    <a:pt x="10068" y="245"/>
                    <a:pt x="10094" y="213"/>
                    <a:pt x="10108" y="194"/>
                  </a:cubicBezTo>
                  <a:cubicBezTo>
                    <a:pt x="10125" y="173"/>
                    <a:pt x="10148" y="139"/>
                    <a:pt x="10163" y="114"/>
                  </a:cubicBezTo>
                  <a:cubicBezTo>
                    <a:pt x="10175" y="94"/>
                    <a:pt x="10186" y="71"/>
                    <a:pt x="10195" y="50"/>
                  </a:cubicBezTo>
                  <a:cubicBezTo>
                    <a:pt x="10199" y="38"/>
                    <a:pt x="10202" y="27"/>
                    <a:pt x="10204" y="16"/>
                  </a:cubicBezTo>
                  <a:close/>
                  <a:moveTo>
                    <a:pt x="2" y="6669"/>
                  </a:moveTo>
                  <a:lnTo>
                    <a:pt x="2" y="6669"/>
                  </a:lnTo>
                  <a:cubicBezTo>
                    <a:pt x="2" y="6669"/>
                    <a:pt x="1" y="6669"/>
                    <a:pt x="1" y="6670"/>
                  </a:cubicBezTo>
                  <a:cubicBezTo>
                    <a:pt x="1" y="6669"/>
                    <a:pt x="2" y="6669"/>
                    <a:pt x="2" y="6669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4"/>
            <p:cNvSpPr/>
            <p:nvPr/>
          </p:nvSpPr>
          <p:spPr>
            <a:xfrm>
              <a:off x="6489625" y="3454075"/>
              <a:ext cx="24200" cy="30950"/>
            </a:xfrm>
            <a:custGeom>
              <a:avLst/>
              <a:gdLst/>
              <a:ahLst/>
              <a:cxnLst/>
              <a:rect l="l" t="t" r="r" b="b"/>
              <a:pathLst>
                <a:path w="968" h="1238" extrusionOk="0">
                  <a:moveTo>
                    <a:pt x="269" y="1"/>
                  </a:moveTo>
                  <a:cubicBezTo>
                    <a:pt x="109" y="1"/>
                    <a:pt x="1" y="130"/>
                    <a:pt x="4" y="351"/>
                  </a:cubicBezTo>
                  <a:cubicBezTo>
                    <a:pt x="7" y="659"/>
                    <a:pt x="226" y="1027"/>
                    <a:pt x="491" y="1176"/>
                  </a:cubicBezTo>
                  <a:cubicBezTo>
                    <a:pt x="566" y="1218"/>
                    <a:pt x="636" y="1237"/>
                    <a:pt x="698" y="1237"/>
                  </a:cubicBezTo>
                  <a:cubicBezTo>
                    <a:pt x="859" y="1237"/>
                    <a:pt x="968" y="1107"/>
                    <a:pt x="964" y="886"/>
                  </a:cubicBezTo>
                  <a:cubicBezTo>
                    <a:pt x="960" y="579"/>
                    <a:pt x="743" y="210"/>
                    <a:pt x="477" y="63"/>
                  </a:cubicBezTo>
                  <a:cubicBezTo>
                    <a:pt x="403" y="21"/>
                    <a:pt x="332" y="1"/>
                    <a:pt x="269" y="1"/>
                  </a:cubicBezTo>
                  <a:close/>
                </a:path>
              </a:pathLst>
            </a:custGeom>
            <a:solidFill>
              <a:srgbClr val="C39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4"/>
            <p:cNvSpPr/>
            <p:nvPr/>
          </p:nvSpPr>
          <p:spPr>
            <a:xfrm>
              <a:off x="6493175" y="3315325"/>
              <a:ext cx="272300" cy="160925"/>
            </a:xfrm>
            <a:custGeom>
              <a:avLst/>
              <a:gdLst/>
              <a:ahLst/>
              <a:cxnLst/>
              <a:rect l="l" t="t" r="r" b="b"/>
              <a:pathLst>
                <a:path w="10892" h="6437" extrusionOk="0">
                  <a:moveTo>
                    <a:pt x="5" y="5581"/>
                  </a:moveTo>
                  <a:cubicBezTo>
                    <a:pt x="3" y="5582"/>
                    <a:pt x="2" y="5583"/>
                    <a:pt x="1" y="5583"/>
                  </a:cubicBezTo>
                  <a:cubicBezTo>
                    <a:pt x="2" y="5583"/>
                    <a:pt x="3" y="5582"/>
                    <a:pt x="5" y="5581"/>
                  </a:cubicBezTo>
                  <a:close/>
                  <a:moveTo>
                    <a:pt x="10739" y="0"/>
                  </a:moveTo>
                  <a:cubicBezTo>
                    <a:pt x="10719" y="0"/>
                    <a:pt x="10698" y="1"/>
                    <a:pt x="10678" y="2"/>
                  </a:cubicBezTo>
                  <a:cubicBezTo>
                    <a:pt x="10644" y="7"/>
                    <a:pt x="10599" y="13"/>
                    <a:pt x="10565" y="21"/>
                  </a:cubicBezTo>
                  <a:cubicBezTo>
                    <a:pt x="10516" y="31"/>
                    <a:pt x="10450" y="48"/>
                    <a:pt x="10403" y="62"/>
                  </a:cubicBezTo>
                  <a:cubicBezTo>
                    <a:pt x="10300" y="91"/>
                    <a:pt x="10164" y="140"/>
                    <a:pt x="10065" y="177"/>
                  </a:cubicBezTo>
                  <a:cubicBezTo>
                    <a:pt x="9934" y="227"/>
                    <a:pt x="9760" y="297"/>
                    <a:pt x="9633" y="352"/>
                  </a:cubicBezTo>
                  <a:cubicBezTo>
                    <a:pt x="9465" y="425"/>
                    <a:pt x="9246" y="523"/>
                    <a:pt x="9081" y="600"/>
                  </a:cubicBezTo>
                  <a:cubicBezTo>
                    <a:pt x="8894" y="687"/>
                    <a:pt x="8647" y="807"/>
                    <a:pt x="8461" y="898"/>
                  </a:cubicBezTo>
                  <a:cubicBezTo>
                    <a:pt x="8252" y="1001"/>
                    <a:pt x="7975" y="1142"/>
                    <a:pt x="7766" y="1247"/>
                  </a:cubicBezTo>
                  <a:cubicBezTo>
                    <a:pt x="7547" y="1359"/>
                    <a:pt x="7255" y="1512"/>
                    <a:pt x="7037" y="1628"/>
                  </a:cubicBezTo>
                  <a:cubicBezTo>
                    <a:pt x="6806" y="1747"/>
                    <a:pt x="6499" y="1910"/>
                    <a:pt x="6270" y="2035"/>
                  </a:cubicBezTo>
                  <a:cubicBezTo>
                    <a:pt x="6037" y="2161"/>
                    <a:pt x="5725" y="2328"/>
                    <a:pt x="5491" y="2457"/>
                  </a:cubicBezTo>
                  <a:cubicBezTo>
                    <a:pt x="5027" y="2712"/>
                    <a:pt x="4410" y="3056"/>
                    <a:pt x="3946" y="3314"/>
                  </a:cubicBezTo>
                  <a:cubicBezTo>
                    <a:pt x="3724" y="3439"/>
                    <a:pt x="3428" y="3606"/>
                    <a:pt x="3207" y="3732"/>
                  </a:cubicBezTo>
                  <a:cubicBezTo>
                    <a:pt x="2998" y="3851"/>
                    <a:pt x="2718" y="4009"/>
                    <a:pt x="2509" y="4129"/>
                  </a:cubicBezTo>
                  <a:cubicBezTo>
                    <a:pt x="2317" y="4239"/>
                    <a:pt x="2059" y="4387"/>
                    <a:pt x="1867" y="4497"/>
                  </a:cubicBezTo>
                  <a:cubicBezTo>
                    <a:pt x="1697" y="4597"/>
                    <a:pt x="1468" y="4728"/>
                    <a:pt x="1297" y="4828"/>
                  </a:cubicBezTo>
                  <a:cubicBezTo>
                    <a:pt x="1151" y="4912"/>
                    <a:pt x="956" y="5024"/>
                    <a:pt x="810" y="5110"/>
                  </a:cubicBezTo>
                  <a:lnTo>
                    <a:pt x="423" y="5336"/>
                  </a:lnTo>
                  <a:cubicBezTo>
                    <a:pt x="297" y="5411"/>
                    <a:pt x="130" y="5508"/>
                    <a:pt x="5" y="5581"/>
                  </a:cubicBezTo>
                  <a:lnTo>
                    <a:pt x="5" y="5581"/>
                  </a:lnTo>
                  <a:cubicBezTo>
                    <a:pt x="40" y="5561"/>
                    <a:pt x="81" y="5550"/>
                    <a:pt x="127" y="5550"/>
                  </a:cubicBezTo>
                  <a:cubicBezTo>
                    <a:pt x="190" y="5550"/>
                    <a:pt x="260" y="5570"/>
                    <a:pt x="335" y="5611"/>
                  </a:cubicBezTo>
                  <a:cubicBezTo>
                    <a:pt x="601" y="5760"/>
                    <a:pt x="819" y="6129"/>
                    <a:pt x="822" y="6436"/>
                  </a:cubicBezTo>
                  <a:cubicBezTo>
                    <a:pt x="1337" y="6140"/>
                    <a:pt x="10891" y="641"/>
                    <a:pt x="10885" y="87"/>
                  </a:cubicBezTo>
                  <a:cubicBezTo>
                    <a:pt x="10885" y="79"/>
                    <a:pt x="10883" y="70"/>
                    <a:pt x="10882" y="62"/>
                  </a:cubicBezTo>
                  <a:cubicBezTo>
                    <a:pt x="10880" y="58"/>
                    <a:pt x="10879" y="53"/>
                    <a:pt x="10876" y="50"/>
                  </a:cubicBezTo>
                  <a:cubicBezTo>
                    <a:pt x="10874" y="45"/>
                    <a:pt x="10871" y="42"/>
                    <a:pt x="10870" y="39"/>
                  </a:cubicBezTo>
                  <a:cubicBezTo>
                    <a:pt x="10863" y="33"/>
                    <a:pt x="10857" y="27"/>
                    <a:pt x="10850" y="22"/>
                  </a:cubicBezTo>
                  <a:cubicBezTo>
                    <a:pt x="10842" y="18"/>
                    <a:pt x="10836" y="13"/>
                    <a:pt x="10828" y="11"/>
                  </a:cubicBezTo>
                  <a:cubicBezTo>
                    <a:pt x="10808" y="4"/>
                    <a:pt x="10787" y="1"/>
                    <a:pt x="10765" y="1"/>
                  </a:cubicBezTo>
                  <a:cubicBezTo>
                    <a:pt x="10757" y="0"/>
                    <a:pt x="10748" y="0"/>
                    <a:pt x="10739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4"/>
            <p:cNvSpPr/>
            <p:nvPr/>
          </p:nvSpPr>
          <p:spPr>
            <a:xfrm>
              <a:off x="6489625" y="3454075"/>
              <a:ext cx="24200" cy="30950"/>
            </a:xfrm>
            <a:custGeom>
              <a:avLst/>
              <a:gdLst/>
              <a:ahLst/>
              <a:cxnLst/>
              <a:rect l="l" t="t" r="r" b="b"/>
              <a:pathLst>
                <a:path w="968" h="1238" extrusionOk="0">
                  <a:moveTo>
                    <a:pt x="269" y="1"/>
                  </a:moveTo>
                  <a:cubicBezTo>
                    <a:pt x="109" y="1"/>
                    <a:pt x="1" y="130"/>
                    <a:pt x="4" y="351"/>
                  </a:cubicBezTo>
                  <a:cubicBezTo>
                    <a:pt x="7" y="659"/>
                    <a:pt x="226" y="1027"/>
                    <a:pt x="491" y="1176"/>
                  </a:cubicBezTo>
                  <a:cubicBezTo>
                    <a:pt x="566" y="1218"/>
                    <a:pt x="636" y="1237"/>
                    <a:pt x="698" y="1237"/>
                  </a:cubicBezTo>
                  <a:cubicBezTo>
                    <a:pt x="859" y="1237"/>
                    <a:pt x="968" y="1107"/>
                    <a:pt x="964" y="886"/>
                  </a:cubicBezTo>
                  <a:cubicBezTo>
                    <a:pt x="960" y="579"/>
                    <a:pt x="743" y="210"/>
                    <a:pt x="477" y="63"/>
                  </a:cubicBezTo>
                  <a:cubicBezTo>
                    <a:pt x="403" y="21"/>
                    <a:pt x="332" y="1"/>
                    <a:pt x="269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4"/>
            <p:cNvSpPr/>
            <p:nvPr/>
          </p:nvSpPr>
          <p:spPr>
            <a:xfrm>
              <a:off x="6489350" y="3453675"/>
              <a:ext cx="24750" cy="31750"/>
            </a:xfrm>
            <a:custGeom>
              <a:avLst/>
              <a:gdLst/>
              <a:ahLst/>
              <a:cxnLst/>
              <a:rect l="l" t="t" r="r" b="b"/>
              <a:pathLst>
                <a:path w="990" h="1270" extrusionOk="0">
                  <a:moveTo>
                    <a:pt x="279" y="17"/>
                  </a:moveTo>
                  <a:cubicBezTo>
                    <a:pt x="342" y="17"/>
                    <a:pt x="412" y="37"/>
                    <a:pt x="487" y="79"/>
                  </a:cubicBezTo>
                  <a:cubicBezTo>
                    <a:pt x="753" y="226"/>
                    <a:pt x="971" y="595"/>
                    <a:pt x="975" y="902"/>
                  </a:cubicBezTo>
                  <a:cubicBezTo>
                    <a:pt x="978" y="1124"/>
                    <a:pt x="869" y="1253"/>
                    <a:pt x="708" y="1253"/>
                  </a:cubicBezTo>
                  <a:cubicBezTo>
                    <a:pt x="646" y="1253"/>
                    <a:pt x="575" y="1234"/>
                    <a:pt x="501" y="1192"/>
                  </a:cubicBezTo>
                  <a:cubicBezTo>
                    <a:pt x="237" y="1043"/>
                    <a:pt x="18" y="675"/>
                    <a:pt x="14" y="367"/>
                  </a:cubicBezTo>
                  <a:cubicBezTo>
                    <a:pt x="12" y="146"/>
                    <a:pt x="120" y="17"/>
                    <a:pt x="279" y="17"/>
                  </a:cubicBezTo>
                  <a:close/>
                  <a:moveTo>
                    <a:pt x="276" y="0"/>
                  </a:moveTo>
                  <a:cubicBezTo>
                    <a:pt x="112" y="0"/>
                    <a:pt x="1" y="133"/>
                    <a:pt x="3" y="360"/>
                  </a:cubicBezTo>
                  <a:cubicBezTo>
                    <a:pt x="6" y="676"/>
                    <a:pt x="229" y="1054"/>
                    <a:pt x="502" y="1206"/>
                  </a:cubicBezTo>
                  <a:cubicBezTo>
                    <a:pt x="579" y="1249"/>
                    <a:pt x="650" y="1269"/>
                    <a:pt x="714" y="1269"/>
                  </a:cubicBezTo>
                  <a:cubicBezTo>
                    <a:pt x="878" y="1269"/>
                    <a:pt x="990" y="1136"/>
                    <a:pt x="988" y="910"/>
                  </a:cubicBezTo>
                  <a:cubicBezTo>
                    <a:pt x="983" y="593"/>
                    <a:pt x="760" y="215"/>
                    <a:pt x="488" y="63"/>
                  </a:cubicBezTo>
                  <a:cubicBezTo>
                    <a:pt x="412" y="21"/>
                    <a:pt x="340" y="0"/>
                    <a:pt x="276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4"/>
            <p:cNvSpPr/>
            <p:nvPr/>
          </p:nvSpPr>
          <p:spPr>
            <a:xfrm>
              <a:off x="6398075" y="3453675"/>
              <a:ext cx="116025" cy="76475"/>
            </a:xfrm>
            <a:custGeom>
              <a:avLst/>
              <a:gdLst/>
              <a:ahLst/>
              <a:cxnLst/>
              <a:rect l="l" t="t" r="r" b="b"/>
              <a:pathLst>
                <a:path w="4641" h="3059" extrusionOk="0">
                  <a:moveTo>
                    <a:pt x="3925" y="0"/>
                  </a:moveTo>
                  <a:cubicBezTo>
                    <a:pt x="3870" y="0"/>
                    <a:pt x="3822" y="15"/>
                    <a:pt x="3782" y="43"/>
                  </a:cubicBezTo>
                  <a:lnTo>
                    <a:pt x="1485" y="1618"/>
                  </a:lnTo>
                  <a:cubicBezTo>
                    <a:pt x="1482" y="1619"/>
                    <a:pt x="1479" y="1623"/>
                    <a:pt x="1477" y="1624"/>
                  </a:cubicBezTo>
                  <a:lnTo>
                    <a:pt x="1466" y="1632"/>
                  </a:lnTo>
                  <a:cubicBezTo>
                    <a:pt x="1463" y="1635"/>
                    <a:pt x="1460" y="1639"/>
                    <a:pt x="1457" y="1643"/>
                  </a:cubicBezTo>
                  <a:cubicBezTo>
                    <a:pt x="1453" y="1646"/>
                    <a:pt x="1451" y="1649"/>
                    <a:pt x="1448" y="1652"/>
                  </a:cubicBezTo>
                  <a:cubicBezTo>
                    <a:pt x="1445" y="1655"/>
                    <a:pt x="1442" y="1659"/>
                    <a:pt x="1439" y="1664"/>
                  </a:cubicBezTo>
                  <a:cubicBezTo>
                    <a:pt x="1436" y="1667"/>
                    <a:pt x="1434" y="1672"/>
                    <a:pt x="1431" y="1675"/>
                  </a:cubicBezTo>
                  <a:cubicBezTo>
                    <a:pt x="1429" y="1679"/>
                    <a:pt x="1426" y="1684"/>
                    <a:pt x="1423" y="1690"/>
                  </a:cubicBezTo>
                  <a:cubicBezTo>
                    <a:pt x="1422" y="1693"/>
                    <a:pt x="1420" y="1698"/>
                    <a:pt x="1419" y="1701"/>
                  </a:cubicBezTo>
                  <a:cubicBezTo>
                    <a:pt x="1416" y="1707"/>
                    <a:pt x="1414" y="1713"/>
                    <a:pt x="1411" y="1718"/>
                  </a:cubicBezTo>
                  <a:cubicBezTo>
                    <a:pt x="1410" y="1724"/>
                    <a:pt x="1408" y="1727"/>
                    <a:pt x="1408" y="1732"/>
                  </a:cubicBezTo>
                  <a:cubicBezTo>
                    <a:pt x="1406" y="1736"/>
                    <a:pt x="1403" y="1744"/>
                    <a:pt x="1402" y="1750"/>
                  </a:cubicBezTo>
                  <a:cubicBezTo>
                    <a:pt x="1400" y="1756"/>
                    <a:pt x="1400" y="1759"/>
                    <a:pt x="1399" y="1764"/>
                  </a:cubicBezTo>
                  <a:cubicBezTo>
                    <a:pt x="1399" y="1772"/>
                    <a:pt x="1397" y="1779"/>
                    <a:pt x="1396" y="1788"/>
                  </a:cubicBezTo>
                  <a:cubicBezTo>
                    <a:pt x="1396" y="1792"/>
                    <a:pt x="1396" y="1796"/>
                    <a:pt x="1394" y="1801"/>
                  </a:cubicBezTo>
                  <a:cubicBezTo>
                    <a:pt x="1394" y="1813"/>
                    <a:pt x="1394" y="1825"/>
                    <a:pt x="1394" y="1839"/>
                  </a:cubicBezTo>
                  <a:cubicBezTo>
                    <a:pt x="1394" y="1848"/>
                    <a:pt x="1394" y="1859"/>
                    <a:pt x="1396" y="1870"/>
                  </a:cubicBezTo>
                  <a:lnTo>
                    <a:pt x="1095" y="2045"/>
                  </a:lnTo>
                  <a:cubicBezTo>
                    <a:pt x="1010" y="2094"/>
                    <a:pt x="896" y="2121"/>
                    <a:pt x="780" y="2121"/>
                  </a:cubicBezTo>
                  <a:cubicBezTo>
                    <a:pt x="739" y="2121"/>
                    <a:pt x="698" y="2118"/>
                    <a:pt x="658" y="2111"/>
                  </a:cubicBezTo>
                  <a:lnTo>
                    <a:pt x="1" y="2951"/>
                  </a:lnTo>
                  <a:lnTo>
                    <a:pt x="67" y="2990"/>
                  </a:lnTo>
                  <a:lnTo>
                    <a:pt x="767" y="2583"/>
                  </a:lnTo>
                  <a:cubicBezTo>
                    <a:pt x="732" y="2549"/>
                    <a:pt x="740" y="2503"/>
                    <a:pt x="790" y="2474"/>
                  </a:cubicBezTo>
                  <a:cubicBezTo>
                    <a:pt x="825" y="2456"/>
                    <a:pt x="863" y="2447"/>
                    <a:pt x="900" y="2447"/>
                  </a:cubicBezTo>
                  <a:cubicBezTo>
                    <a:pt x="938" y="2447"/>
                    <a:pt x="975" y="2456"/>
                    <a:pt x="1009" y="2474"/>
                  </a:cubicBezTo>
                  <a:cubicBezTo>
                    <a:pt x="1070" y="2509"/>
                    <a:pt x="1070" y="2566"/>
                    <a:pt x="1009" y="2600"/>
                  </a:cubicBezTo>
                  <a:cubicBezTo>
                    <a:pt x="974" y="2617"/>
                    <a:pt x="935" y="2626"/>
                    <a:pt x="897" y="2626"/>
                  </a:cubicBezTo>
                  <a:cubicBezTo>
                    <a:pt x="872" y="2626"/>
                    <a:pt x="846" y="2622"/>
                    <a:pt x="821" y="2613"/>
                  </a:cubicBezTo>
                  <a:lnTo>
                    <a:pt x="121" y="3021"/>
                  </a:lnTo>
                  <a:lnTo>
                    <a:pt x="187" y="3059"/>
                  </a:lnTo>
                  <a:lnTo>
                    <a:pt x="1635" y="2675"/>
                  </a:lnTo>
                  <a:cubicBezTo>
                    <a:pt x="1632" y="2669"/>
                    <a:pt x="1631" y="2664"/>
                    <a:pt x="1628" y="2658"/>
                  </a:cubicBezTo>
                  <a:cubicBezTo>
                    <a:pt x="1626" y="2652"/>
                    <a:pt x="1625" y="2646"/>
                    <a:pt x="1623" y="2638"/>
                  </a:cubicBezTo>
                  <a:lnTo>
                    <a:pt x="1622" y="2633"/>
                  </a:lnTo>
                  <a:cubicBezTo>
                    <a:pt x="1622" y="2629"/>
                    <a:pt x="1620" y="2624"/>
                    <a:pt x="1620" y="2620"/>
                  </a:cubicBezTo>
                  <a:lnTo>
                    <a:pt x="1620" y="2612"/>
                  </a:lnTo>
                  <a:lnTo>
                    <a:pt x="1620" y="2598"/>
                  </a:lnTo>
                  <a:lnTo>
                    <a:pt x="1620" y="2592"/>
                  </a:lnTo>
                  <a:cubicBezTo>
                    <a:pt x="1620" y="2580"/>
                    <a:pt x="1623" y="2566"/>
                    <a:pt x="1628" y="2554"/>
                  </a:cubicBezTo>
                  <a:lnTo>
                    <a:pt x="1629" y="2547"/>
                  </a:lnTo>
                  <a:cubicBezTo>
                    <a:pt x="1632" y="2544"/>
                    <a:pt x="1634" y="2540"/>
                    <a:pt x="1635" y="2535"/>
                  </a:cubicBezTo>
                  <a:lnTo>
                    <a:pt x="1638" y="2529"/>
                  </a:lnTo>
                  <a:cubicBezTo>
                    <a:pt x="1642" y="2524"/>
                    <a:pt x="1643" y="2520"/>
                    <a:pt x="1646" y="2515"/>
                  </a:cubicBezTo>
                  <a:lnTo>
                    <a:pt x="1649" y="2510"/>
                  </a:lnTo>
                  <a:cubicBezTo>
                    <a:pt x="1654" y="2504"/>
                    <a:pt x="1658" y="2498"/>
                    <a:pt x="1663" y="2492"/>
                  </a:cubicBezTo>
                  <a:cubicBezTo>
                    <a:pt x="1668" y="2486"/>
                    <a:pt x="1674" y="2480"/>
                    <a:pt x="1678" y="2475"/>
                  </a:cubicBezTo>
                  <a:lnTo>
                    <a:pt x="1685" y="2469"/>
                  </a:lnTo>
                  <a:cubicBezTo>
                    <a:pt x="1689" y="2466"/>
                    <a:pt x="1694" y="2461"/>
                    <a:pt x="1697" y="2458"/>
                  </a:cubicBezTo>
                  <a:lnTo>
                    <a:pt x="1704" y="2452"/>
                  </a:lnTo>
                  <a:lnTo>
                    <a:pt x="1718" y="2441"/>
                  </a:lnTo>
                  <a:lnTo>
                    <a:pt x="1726" y="2437"/>
                  </a:lnTo>
                  <a:lnTo>
                    <a:pt x="1740" y="2428"/>
                  </a:lnTo>
                  <a:lnTo>
                    <a:pt x="1744" y="2431"/>
                  </a:lnTo>
                  <a:cubicBezTo>
                    <a:pt x="1755" y="2437"/>
                    <a:pt x="1766" y="2443"/>
                    <a:pt x="1778" y="2448"/>
                  </a:cubicBezTo>
                  <a:lnTo>
                    <a:pt x="1789" y="2452"/>
                  </a:lnTo>
                  <a:cubicBezTo>
                    <a:pt x="1797" y="2455"/>
                    <a:pt x="1804" y="2458"/>
                    <a:pt x="1810" y="2461"/>
                  </a:cubicBezTo>
                  <a:cubicBezTo>
                    <a:pt x="1815" y="2463"/>
                    <a:pt x="1820" y="2463"/>
                    <a:pt x="1824" y="2464"/>
                  </a:cubicBezTo>
                  <a:cubicBezTo>
                    <a:pt x="1827" y="2466"/>
                    <a:pt x="1837" y="2467"/>
                    <a:pt x="1843" y="2469"/>
                  </a:cubicBezTo>
                  <a:cubicBezTo>
                    <a:pt x="1849" y="2471"/>
                    <a:pt x="1852" y="2471"/>
                    <a:pt x="1857" y="2472"/>
                  </a:cubicBezTo>
                  <a:cubicBezTo>
                    <a:pt x="1860" y="2472"/>
                    <a:pt x="1867" y="2474"/>
                    <a:pt x="1873" y="2474"/>
                  </a:cubicBezTo>
                  <a:lnTo>
                    <a:pt x="1915" y="2474"/>
                  </a:lnTo>
                  <a:cubicBezTo>
                    <a:pt x="1920" y="2474"/>
                    <a:pt x="1926" y="2472"/>
                    <a:pt x="1930" y="2471"/>
                  </a:cubicBezTo>
                  <a:lnTo>
                    <a:pt x="1943" y="2467"/>
                  </a:lnTo>
                  <a:lnTo>
                    <a:pt x="1956" y="2464"/>
                  </a:lnTo>
                  <a:cubicBezTo>
                    <a:pt x="1960" y="2463"/>
                    <a:pt x="1964" y="2461"/>
                    <a:pt x="1967" y="2460"/>
                  </a:cubicBezTo>
                  <a:lnTo>
                    <a:pt x="1973" y="2457"/>
                  </a:lnTo>
                  <a:lnTo>
                    <a:pt x="4479" y="1242"/>
                  </a:lnTo>
                  <a:cubicBezTo>
                    <a:pt x="4579" y="1192"/>
                    <a:pt x="4640" y="1076"/>
                    <a:pt x="4639" y="907"/>
                  </a:cubicBezTo>
                  <a:cubicBezTo>
                    <a:pt x="4634" y="593"/>
                    <a:pt x="4411" y="215"/>
                    <a:pt x="4138" y="63"/>
                  </a:cubicBezTo>
                  <a:cubicBezTo>
                    <a:pt x="4061" y="21"/>
                    <a:pt x="3989" y="0"/>
                    <a:pt x="3925" y="0"/>
                  </a:cubicBezTo>
                  <a:close/>
                </a:path>
              </a:pathLst>
            </a:custGeom>
            <a:solidFill>
              <a:srgbClr val="D697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4"/>
            <p:cNvSpPr/>
            <p:nvPr/>
          </p:nvSpPr>
          <p:spPr>
            <a:xfrm>
              <a:off x="6435175" y="3453700"/>
              <a:ext cx="78850" cy="55600"/>
            </a:xfrm>
            <a:custGeom>
              <a:avLst/>
              <a:gdLst/>
              <a:ahLst/>
              <a:cxnLst/>
              <a:rect l="l" t="t" r="r" b="b"/>
              <a:pathLst>
                <a:path w="3154" h="2224" extrusionOk="0">
                  <a:moveTo>
                    <a:pt x="2442" y="0"/>
                  </a:moveTo>
                  <a:cubicBezTo>
                    <a:pt x="2387" y="0"/>
                    <a:pt x="2339" y="15"/>
                    <a:pt x="2298" y="42"/>
                  </a:cubicBezTo>
                  <a:lnTo>
                    <a:pt x="1" y="1617"/>
                  </a:lnTo>
                  <a:cubicBezTo>
                    <a:pt x="29" y="1598"/>
                    <a:pt x="64" y="1587"/>
                    <a:pt x="102" y="1587"/>
                  </a:cubicBezTo>
                  <a:cubicBezTo>
                    <a:pt x="147" y="1587"/>
                    <a:pt x="197" y="1601"/>
                    <a:pt x="250" y="1631"/>
                  </a:cubicBezTo>
                  <a:cubicBezTo>
                    <a:pt x="440" y="1737"/>
                    <a:pt x="597" y="2003"/>
                    <a:pt x="600" y="2224"/>
                  </a:cubicBezTo>
                  <a:lnTo>
                    <a:pt x="3153" y="909"/>
                  </a:lnTo>
                  <a:cubicBezTo>
                    <a:pt x="3150" y="592"/>
                    <a:pt x="2927" y="214"/>
                    <a:pt x="2654" y="62"/>
                  </a:cubicBezTo>
                  <a:cubicBezTo>
                    <a:pt x="2578" y="20"/>
                    <a:pt x="2506" y="0"/>
                    <a:pt x="2442" y="0"/>
                  </a:cubicBez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4"/>
            <p:cNvSpPr/>
            <p:nvPr/>
          </p:nvSpPr>
          <p:spPr>
            <a:xfrm>
              <a:off x="6447400" y="3476400"/>
              <a:ext cx="66700" cy="38775"/>
            </a:xfrm>
            <a:custGeom>
              <a:avLst/>
              <a:gdLst/>
              <a:ahLst/>
              <a:cxnLst/>
              <a:rect l="l" t="t" r="r" b="b"/>
              <a:pathLst>
                <a:path w="2668" h="1551" extrusionOk="0">
                  <a:moveTo>
                    <a:pt x="2666" y="1"/>
                  </a:moveTo>
                  <a:lnTo>
                    <a:pt x="112" y="1317"/>
                  </a:lnTo>
                  <a:cubicBezTo>
                    <a:pt x="114" y="1436"/>
                    <a:pt x="69" y="1517"/>
                    <a:pt x="0" y="1551"/>
                  </a:cubicBezTo>
                  <a:lnTo>
                    <a:pt x="2506" y="336"/>
                  </a:lnTo>
                  <a:cubicBezTo>
                    <a:pt x="2606" y="286"/>
                    <a:pt x="2667" y="170"/>
                    <a:pt x="2666" y="1"/>
                  </a:cubicBezTo>
                  <a:close/>
                </a:path>
              </a:pathLst>
            </a:custGeom>
            <a:solidFill>
              <a:srgbClr val="D697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4"/>
            <p:cNvSpPr/>
            <p:nvPr/>
          </p:nvSpPr>
          <p:spPr>
            <a:xfrm>
              <a:off x="6432850" y="3493375"/>
              <a:ext cx="17400" cy="22250"/>
            </a:xfrm>
            <a:custGeom>
              <a:avLst/>
              <a:gdLst/>
              <a:ahLst/>
              <a:cxnLst/>
              <a:rect l="l" t="t" r="r" b="b"/>
              <a:pathLst>
                <a:path w="696" h="890" extrusionOk="0">
                  <a:moveTo>
                    <a:pt x="193" y="1"/>
                  </a:moveTo>
                  <a:cubicBezTo>
                    <a:pt x="79" y="1"/>
                    <a:pt x="1" y="94"/>
                    <a:pt x="3" y="253"/>
                  </a:cubicBezTo>
                  <a:cubicBezTo>
                    <a:pt x="5" y="474"/>
                    <a:pt x="163" y="740"/>
                    <a:pt x="353" y="846"/>
                  </a:cubicBezTo>
                  <a:cubicBezTo>
                    <a:pt x="407" y="875"/>
                    <a:pt x="458" y="890"/>
                    <a:pt x="502" y="890"/>
                  </a:cubicBezTo>
                  <a:cubicBezTo>
                    <a:pt x="617" y="890"/>
                    <a:pt x="696" y="797"/>
                    <a:pt x="694" y="638"/>
                  </a:cubicBezTo>
                  <a:cubicBezTo>
                    <a:pt x="691" y="417"/>
                    <a:pt x="535" y="151"/>
                    <a:pt x="343" y="45"/>
                  </a:cubicBezTo>
                  <a:cubicBezTo>
                    <a:pt x="289" y="15"/>
                    <a:pt x="238" y="1"/>
                    <a:pt x="193" y="1"/>
                  </a:cubicBez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4"/>
            <p:cNvSpPr/>
            <p:nvPr/>
          </p:nvSpPr>
          <p:spPr>
            <a:xfrm>
              <a:off x="6398050" y="3499775"/>
              <a:ext cx="51875" cy="30450"/>
            </a:xfrm>
            <a:custGeom>
              <a:avLst/>
              <a:gdLst/>
              <a:ahLst/>
              <a:cxnLst/>
              <a:rect l="l" t="t" r="r" b="b"/>
              <a:pathLst>
                <a:path w="2075" h="1218" extrusionOk="0">
                  <a:moveTo>
                    <a:pt x="1488" y="0"/>
                  </a:moveTo>
                  <a:cubicBezTo>
                    <a:pt x="1450" y="0"/>
                    <a:pt x="1425" y="7"/>
                    <a:pt x="1420" y="17"/>
                  </a:cubicBezTo>
                  <a:lnTo>
                    <a:pt x="1418" y="17"/>
                  </a:lnTo>
                  <a:lnTo>
                    <a:pt x="1096" y="204"/>
                  </a:lnTo>
                  <a:cubicBezTo>
                    <a:pt x="1011" y="253"/>
                    <a:pt x="897" y="280"/>
                    <a:pt x="781" y="280"/>
                  </a:cubicBezTo>
                  <a:cubicBezTo>
                    <a:pt x="740" y="280"/>
                    <a:pt x="699" y="277"/>
                    <a:pt x="659" y="270"/>
                  </a:cubicBezTo>
                  <a:lnTo>
                    <a:pt x="0" y="1110"/>
                  </a:lnTo>
                  <a:lnTo>
                    <a:pt x="68" y="1149"/>
                  </a:lnTo>
                  <a:lnTo>
                    <a:pt x="768" y="742"/>
                  </a:lnTo>
                  <a:cubicBezTo>
                    <a:pt x="733" y="708"/>
                    <a:pt x="741" y="663"/>
                    <a:pt x="791" y="633"/>
                  </a:cubicBezTo>
                  <a:cubicBezTo>
                    <a:pt x="826" y="615"/>
                    <a:pt x="863" y="606"/>
                    <a:pt x="900" y="606"/>
                  </a:cubicBezTo>
                  <a:cubicBezTo>
                    <a:pt x="938" y="606"/>
                    <a:pt x="975" y="615"/>
                    <a:pt x="1010" y="633"/>
                  </a:cubicBezTo>
                  <a:cubicBezTo>
                    <a:pt x="1069" y="668"/>
                    <a:pt x="1071" y="725"/>
                    <a:pt x="1010" y="760"/>
                  </a:cubicBezTo>
                  <a:cubicBezTo>
                    <a:pt x="976" y="777"/>
                    <a:pt x="938" y="786"/>
                    <a:pt x="901" y="786"/>
                  </a:cubicBezTo>
                  <a:cubicBezTo>
                    <a:pt x="874" y="786"/>
                    <a:pt x="847" y="781"/>
                    <a:pt x="821" y="772"/>
                  </a:cubicBezTo>
                  <a:lnTo>
                    <a:pt x="120" y="1180"/>
                  </a:lnTo>
                  <a:lnTo>
                    <a:pt x="188" y="1218"/>
                  </a:lnTo>
                  <a:lnTo>
                    <a:pt x="1636" y="834"/>
                  </a:lnTo>
                  <a:cubicBezTo>
                    <a:pt x="1592" y="745"/>
                    <a:pt x="1635" y="648"/>
                    <a:pt x="1749" y="582"/>
                  </a:cubicBezTo>
                  <a:lnTo>
                    <a:pt x="2072" y="393"/>
                  </a:lnTo>
                  <a:lnTo>
                    <a:pt x="2072" y="393"/>
                  </a:lnTo>
                  <a:lnTo>
                    <a:pt x="2074" y="395"/>
                  </a:lnTo>
                  <a:cubicBezTo>
                    <a:pt x="2074" y="356"/>
                    <a:pt x="1939" y="180"/>
                    <a:pt x="1762" y="81"/>
                  </a:cubicBezTo>
                  <a:cubicBezTo>
                    <a:pt x="1652" y="20"/>
                    <a:pt x="1551" y="0"/>
                    <a:pt x="1488" y="0"/>
                  </a:cubicBezTo>
                  <a:close/>
                </a:path>
              </a:pathLst>
            </a:custGeom>
            <a:solidFill>
              <a:srgbClr val="F9B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4"/>
            <p:cNvSpPr/>
            <p:nvPr/>
          </p:nvSpPr>
          <p:spPr>
            <a:xfrm>
              <a:off x="6408925" y="3507025"/>
              <a:ext cx="41000" cy="21550"/>
            </a:xfrm>
            <a:custGeom>
              <a:avLst/>
              <a:gdLst/>
              <a:ahLst/>
              <a:cxnLst/>
              <a:rect l="l" t="t" r="r" b="b"/>
              <a:pathLst>
                <a:path w="1640" h="862" extrusionOk="0">
                  <a:moveTo>
                    <a:pt x="1576" y="0"/>
                  </a:moveTo>
                  <a:lnTo>
                    <a:pt x="0" y="862"/>
                  </a:lnTo>
                  <a:lnTo>
                    <a:pt x="1203" y="544"/>
                  </a:lnTo>
                  <a:cubicBezTo>
                    <a:pt x="1200" y="538"/>
                    <a:pt x="1197" y="533"/>
                    <a:pt x="1195" y="527"/>
                  </a:cubicBezTo>
                  <a:cubicBezTo>
                    <a:pt x="1175" y="469"/>
                    <a:pt x="1188" y="406"/>
                    <a:pt x="1229" y="361"/>
                  </a:cubicBezTo>
                  <a:cubicBezTo>
                    <a:pt x="1254" y="332"/>
                    <a:pt x="1283" y="309"/>
                    <a:pt x="1315" y="290"/>
                  </a:cubicBezTo>
                  <a:lnTo>
                    <a:pt x="1639" y="103"/>
                  </a:lnTo>
                  <a:lnTo>
                    <a:pt x="1616" y="55"/>
                  </a:lnTo>
                  <a:cubicBezTo>
                    <a:pt x="1604" y="35"/>
                    <a:pt x="1590" y="19"/>
                    <a:pt x="1576" y="0"/>
                  </a:cubicBezTo>
                  <a:close/>
                </a:path>
              </a:pathLst>
            </a:custGeom>
            <a:solidFill>
              <a:srgbClr val="D697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5" name="Google Shape;3085;p54"/>
          <p:cNvGrpSpPr/>
          <p:nvPr/>
        </p:nvGrpSpPr>
        <p:grpSpPr>
          <a:xfrm>
            <a:off x="6546625" y="3318425"/>
            <a:ext cx="367250" cy="207025"/>
            <a:chOff x="5783975" y="3318425"/>
            <a:chExt cx="367250" cy="207025"/>
          </a:xfrm>
        </p:grpSpPr>
        <p:sp>
          <p:nvSpPr>
            <p:cNvPr id="3086" name="Google Shape;3086;p54"/>
            <p:cNvSpPr/>
            <p:nvPr/>
          </p:nvSpPr>
          <p:spPr>
            <a:xfrm>
              <a:off x="5864950" y="3318450"/>
              <a:ext cx="286275" cy="182950"/>
            </a:xfrm>
            <a:custGeom>
              <a:avLst/>
              <a:gdLst/>
              <a:ahLst/>
              <a:cxnLst/>
              <a:rect l="l" t="t" r="r" b="b"/>
              <a:pathLst>
                <a:path w="11451" h="7318" extrusionOk="0">
                  <a:moveTo>
                    <a:pt x="3" y="6247"/>
                  </a:moveTo>
                  <a:cubicBezTo>
                    <a:pt x="2" y="6247"/>
                    <a:pt x="2" y="6248"/>
                    <a:pt x="1" y="6248"/>
                  </a:cubicBezTo>
                  <a:lnTo>
                    <a:pt x="3" y="6247"/>
                  </a:lnTo>
                  <a:close/>
                  <a:moveTo>
                    <a:pt x="10815" y="0"/>
                  </a:moveTo>
                  <a:cubicBezTo>
                    <a:pt x="10773" y="0"/>
                    <a:pt x="10734" y="10"/>
                    <a:pt x="10701" y="29"/>
                  </a:cubicBezTo>
                  <a:lnTo>
                    <a:pt x="3" y="6247"/>
                  </a:lnTo>
                  <a:lnTo>
                    <a:pt x="3" y="6247"/>
                  </a:lnTo>
                  <a:cubicBezTo>
                    <a:pt x="35" y="6228"/>
                    <a:pt x="73" y="6219"/>
                    <a:pt x="115" y="6219"/>
                  </a:cubicBezTo>
                  <a:cubicBezTo>
                    <a:pt x="175" y="6219"/>
                    <a:pt x="242" y="6238"/>
                    <a:pt x="313" y="6279"/>
                  </a:cubicBezTo>
                  <a:cubicBezTo>
                    <a:pt x="554" y="6419"/>
                    <a:pt x="749" y="6758"/>
                    <a:pt x="749" y="7036"/>
                  </a:cubicBezTo>
                  <a:cubicBezTo>
                    <a:pt x="749" y="7174"/>
                    <a:pt x="700" y="7271"/>
                    <a:pt x="622" y="7317"/>
                  </a:cubicBezTo>
                  <a:lnTo>
                    <a:pt x="11322" y="1099"/>
                  </a:lnTo>
                  <a:cubicBezTo>
                    <a:pt x="11400" y="1052"/>
                    <a:pt x="11449" y="956"/>
                    <a:pt x="11449" y="817"/>
                  </a:cubicBezTo>
                  <a:cubicBezTo>
                    <a:pt x="11451" y="539"/>
                    <a:pt x="11256" y="200"/>
                    <a:pt x="11013" y="60"/>
                  </a:cubicBezTo>
                  <a:cubicBezTo>
                    <a:pt x="10942" y="20"/>
                    <a:pt x="10875" y="0"/>
                    <a:pt x="10815" y="0"/>
                  </a:cubicBezTo>
                  <a:close/>
                </a:path>
              </a:pathLst>
            </a:custGeom>
            <a:solidFill>
              <a:srgbClr val="232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4"/>
            <p:cNvSpPr/>
            <p:nvPr/>
          </p:nvSpPr>
          <p:spPr>
            <a:xfrm>
              <a:off x="5864950" y="3318425"/>
              <a:ext cx="275325" cy="157000"/>
            </a:xfrm>
            <a:custGeom>
              <a:avLst/>
              <a:gdLst/>
              <a:ahLst/>
              <a:cxnLst/>
              <a:rect l="l" t="t" r="r" b="b"/>
              <a:pathLst>
                <a:path w="11013" h="6280" extrusionOk="0">
                  <a:moveTo>
                    <a:pt x="3" y="6248"/>
                  </a:moveTo>
                  <a:cubicBezTo>
                    <a:pt x="2" y="6248"/>
                    <a:pt x="2" y="6249"/>
                    <a:pt x="1" y="6249"/>
                  </a:cubicBezTo>
                  <a:lnTo>
                    <a:pt x="3" y="6248"/>
                  </a:lnTo>
                  <a:close/>
                  <a:moveTo>
                    <a:pt x="10817" y="1"/>
                  </a:moveTo>
                  <a:cubicBezTo>
                    <a:pt x="10774" y="1"/>
                    <a:pt x="10735" y="11"/>
                    <a:pt x="10701" y="30"/>
                  </a:cubicBezTo>
                  <a:lnTo>
                    <a:pt x="3" y="6248"/>
                  </a:lnTo>
                  <a:lnTo>
                    <a:pt x="3" y="6248"/>
                  </a:lnTo>
                  <a:cubicBezTo>
                    <a:pt x="35" y="6229"/>
                    <a:pt x="73" y="6220"/>
                    <a:pt x="115" y="6220"/>
                  </a:cubicBezTo>
                  <a:cubicBezTo>
                    <a:pt x="175" y="6220"/>
                    <a:pt x="242" y="6239"/>
                    <a:pt x="313" y="6280"/>
                  </a:cubicBezTo>
                  <a:lnTo>
                    <a:pt x="11013" y="61"/>
                  </a:lnTo>
                  <a:cubicBezTo>
                    <a:pt x="10943" y="20"/>
                    <a:pt x="10876" y="1"/>
                    <a:pt x="10817" y="1"/>
                  </a:cubicBezTo>
                  <a:close/>
                </a:path>
              </a:pathLst>
            </a:custGeom>
            <a:solidFill>
              <a:srgbClr val="272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4"/>
            <p:cNvSpPr/>
            <p:nvPr/>
          </p:nvSpPr>
          <p:spPr>
            <a:xfrm>
              <a:off x="5872750" y="3319950"/>
              <a:ext cx="278475" cy="181450"/>
            </a:xfrm>
            <a:custGeom>
              <a:avLst/>
              <a:gdLst/>
              <a:ahLst/>
              <a:cxnLst/>
              <a:rect l="l" t="t" r="r" b="b"/>
              <a:pathLst>
                <a:path w="11139" h="7258" extrusionOk="0">
                  <a:moveTo>
                    <a:pt x="10701" y="0"/>
                  </a:moveTo>
                  <a:lnTo>
                    <a:pt x="1" y="6219"/>
                  </a:lnTo>
                  <a:cubicBezTo>
                    <a:pt x="242" y="6359"/>
                    <a:pt x="437" y="6698"/>
                    <a:pt x="437" y="6976"/>
                  </a:cubicBezTo>
                  <a:cubicBezTo>
                    <a:pt x="437" y="7114"/>
                    <a:pt x="388" y="7211"/>
                    <a:pt x="310" y="7257"/>
                  </a:cubicBezTo>
                  <a:lnTo>
                    <a:pt x="11010" y="1039"/>
                  </a:lnTo>
                  <a:cubicBezTo>
                    <a:pt x="11088" y="992"/>
                    <a:pt x="11137" y="896"/>
                    <a:pt x="11139" y="757"/>
                  </a:cubicBezTo>
                  <a:cubicBezTo>
                    <a:pt x="11139" y="479"/>
                    <a:pt x="10944" y="140"/>
                    <a:pt x="10701" y="0"/>
                  </a:cubicBezTo>
                  <a:close/>
                </a:path>
              </a:pathLst>
            </a:custGeom>
            <a:solidFill>
              <a:srgbClr val="232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4"/>
            <p:cNvSpPr/>
            <p:nvPr/>
          </p:nvSpPr>
          <p:spPr>
            <a:xfrm>
              <a:off x="5821600" y="3473900"/>
              <a:ext cx="62100" cy="51550"/>
            </a:xfrm>
            <a:custGeom>
              <a:avLst/>
              <a:gdLst/>
              <a:ahLst/>
              <a:cxnLst/>
              <a:rect l="l" t="t" r="r" b="b"/>
              <a:pathLst>
                <a:path w="2484" h="2062" extrusionOk="0">
                  <a:moveTo>
                    <a:pt x="1849" y="1"/>
                  </a:moveTo>
                  <a:cubicBezTo>
                    <a:pt x="1807" y="1"/>
                    <a:pt x="1768" y="11"/>
                    <a:pt x="1735" y="30"/>
                  </a:cubicBezTo>
                  <a:lnTo>
                    <a:pt x="130" y="963"/>
                  </a:lnTo>
                  <a:cubicBezTo>
                    <a:pt x="50" y="1009"/>
                    <a:pt x="1" y="1105"/>
                    <a:pt x="1" y="1245"/>
                  </a:cubicBezTo>
                  <a:cubicBezTo>
                    <a:pt x="1" y="1523"/>
                    <a:pt x="196" y="1861"/>
                    <a:pt x="437" y="2001"/>
                  </a:cubicBezTo>
                  <a:cubicBezTo>
                    <a:pt x="508" y="2042"/>
                    <a:pt x="574" y="2061"/>
                    <a:pt x="633" y="2061"/>
                  </a:cubicBezTo>
                  <a:cubicBezTo>
                    <a:pt x="681" y="2061"/>
                    <a:pt x="724" y="2049"/>
                    <a:pt x="761" y="2025"/>
                  </a:cubicBezTo>
                  <a:lnTo>
                    <a:pt x="761" y="2025"/>
                  </a:lnTo>
                  <a:cubicBezTo>
                    <a:pt x="757" y="2027"/>
                    <a:pt x="754" y="2029"/>
                    <a:pt x="750" y="2032"/>
                  </a:cubicBezTo>
                  <a:lnTo>
                    <a:pt x="2354" y="1099"/>
                  </a:lnTo>
                  <a:cubicBezTo>
                    <a:pt x="2434" y="1053"/>
                    <a:pt x="2482" y="956"/>
                    <a:pt x="2483" y="818"/>
                  </a:cubicBezTo>
                  <a:cubicBezTo>
                    <a:pt x="2483" y="540"/>
                    <a:pt x="2288" y="201"/>
                    <a:pt x="2047" y="61"/>
                  </a:cubicBezTo>
                  <a:cubicBezTo>
                    <a:pt x="1976" y="20"/>
                    <a:pt x="1909" y="1"/>
                    <a:pt x="1849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4"/>
            <p:cNvSpPr/>
            <p:nvPr/>
          </p:nvSpPr>
          <p:spPr>
            <a:xfrm>
              <a:off x="5824825" y="3473900"/>
              <a:ext cx="47925" cy="24850"/>
            </a:xfrm>
            <a:custGeom>
              <a:avLst/>
              <a:gdLst/>
              <a:ahLst/>
              <a:cxnLst/>
              <a:rect l="l" t="t" r="r" b="b"/>
              <a:pathLst>
                <a:path w="1917" h="994" extrusionOk="0">
                  <a:moveTo>
                    <a:pt x="4" y="962"/>
                  </a:moveTo>
                  <a:cubicBezTo>
                    <a:pt x="3" y="963"/>
                    <a:pt x="2" y="963"/>
                    <a:pt x="1" y="964"/>
                  </a:cubicBezTo>
                  <a:lnTo>
                    <a:pt x="4" y="962"/>
                  </a:lnTo>
                  <a:close/>
                  <a:moveTo>
                    <a:pt x="1720" y="1"/>
                  </a:moveTo>
                  <a:cubicBezTo>
                    <a:pt x="1677" y="1"/>
                    <a:pt x="1638" y="11"/>
                    <a:pt x="1604" y="30"/>
                  </a:cubicBezTo>
                  <a:lnTo>
                    <a:pt x="4" y="962"/>
                  </a:lnTo>
                  <a:lnTo>
                    <a:pt x="4" y="962"/>
                  </a:lnTo>
                  <a:cubicBezTo>
                    <a:pt x="37" y="943"/>
                    <a:pt x="75" y="934"/>
                    <a:pt x="116" y="934"/>
                  </a:cubicBezTo>
                  <a:cubicBezTo>
                    <a:pt x="175" y="934"/>
                    <a:pt x="241" y="953"/>
                    <a:pt x="312" y="993"/>
                  </a:cubicBezTo>
                  <a:lnTo>
                    <a:pt x="1916" y="61"/>
                  </a:lnTo>
                  <a:cubicBezTo>
                    <a:pt x="1846" y="20"/>
                    <a:pt x="1779" y="1"/>
                    <a:pt x="1720" y="1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4"/>
            <p:cNvSpPr/>
            <p:nvPr/>
          </p:nvSpPr>
          <p:spPr>
            <a:xfrm>
              <a:off x="5832625" y="3475400"/>
              <a:ext cx="51100" cy="49300"/>
            </a:xfrm>
            <a:custGeom>
              <a:avLst/>
              <a:gdLst/>
              <a:ahLst/>
              <a:cxnLst/>
              <a:rect l="l" t="t" r="r" b="b"/>
              <a:pathLst>
                <a:path w="2044" h="1972" extrusionOk="0">
                  <a:moveTo>
                    <a:pt x="1606" y="1"/>
                  </a:moveTo>
                  <a:lnTo>
                    <a:pt x="0" y="933"/>
                  </a:lnTo>
                  <a:cubicBezTo>
                    <a:pt x="242" y="1073"/>
                    <a:pt x="437" y="1413"/>
                    <a:pt x="437" y="1691"/>
                  </a:cubicBezTo>
                  <a:cubicBezTo>
                    <a:pt x="437" y="1829"/>
                    <a:pt x="388" y="1926"/>
                    <a:pt x="309" y="1972"/>
                  </a:cubicBezTo>
                  <a:lnTo>
                    <a:pt x="1915" y="1039"/>
                  </a:lnTo>
                  <a:cubicBezTo>
                    <a:pt x="1993" y="993"/>
                    <a:pt x="2042" y="896"/>
                    <a:pt x="2042" y="758"/>
                  </a:cubicBezTo>
                  <a:cubicBezTo>
                    <a:pt x="2044" y="480"/>
                    <a:pt x="1847" y="141"/>
                    <a:pt x="1606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4"/>
            <p:cNvSpPr/>
            <p:nvPr/>
          </p:nvSpPr>
          <p:spPr>
            <a:xfrm>
              <a:off x="5821600" y="3497225"/>
              <a:ext cx="22000" cy="28225"/>
            </a:xfrm>
            <a:custGeom>
              <a:avLst/>
              <a:gdLst/>
              <a:ahLst/>
              <a:cxnLst/>
              <a:rect l="l" t="t" r="r" b="b"/>
              <a:pathLst>
                <a:path w="880" h="1129" extrusionOk="0">
                  <a:moveTo>
                    <a:pt x="245" y="0"/>
                  </a:moveTo>
                  <a:cubicBezTo>
                    <a:pt x="101" y="0"/>
                    <a:pt x="2" y="115"/>
                    <a:pt x="2" y="312"/>
                  </a:cubicBezTo>
                  <a:cubicBezTo>
                    <a:pt x="1" y="590"/>
                    <a:pt x="196" y="928"/>
                    <a:pt x="438" y="1068"/>
                  </a:cubicBezTo>
                  <a:cubicBezTo>
                    <a:pt x="509" y="1109"/>
                    <a:pt x="576" y="1128"/>
                    <a:pt x="635" y="1128"/>
                  </a:cubicBezTo>
                  <a:cubicBezTo>
                    <a:pt x="779" y="1128"/>
                    <a:pt x="878" y="1015"/>
                    <a:pt x="878" y="818"/>
                  </a:cubicBezTo>
                  <a:cubicBezTo>
                    <a:pt x="879" y="540"/>
                    <a:pt x="683" y="200"/>
                    <a:pt x="441" y="60"/>
                  </a:cubicBezTo>
                  <a:cubicBezTo>
                    <a:pt x="371" y="20"/>
                    <a:pt x="304" y="0"/>
                    <a:pt x="245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4"/>
            <p:cNvSpPr/>
            <p:nvPr/>
          </p:nvSpPr>
          <p:spPr>
            <a:xfrm>
              <a:off x="5783975" y="3434225"/>
              <a:ext cx="63000" cy="63025"/>
            </a:xfrm>
            <a:custGeom>
              <a:avLst/>
              <a:gdLst/>
              <a:ahLst/>
              <a:cxnLst/>
              <a:rect l="l" t="t" r="r" b="b"/>
              <a:pathLst>
                <a:path w="2520" h="2521" extrusionOk="0">
                  <a:moveTo>
                    <a:pt x="1260" y="1"/>
                  </a:moveTo>
                  <a:cubicBezTo>
                    <a:pt x="1260" y="697"/>
                    <a:pt x="696" y="1261"/>
                    <a:pt x="0" y="1261"/>
                  </a:cubicBezTo>
                  <a:cubicBezTo>
                    <a:pt x="696" y="1261"/>
                    <a:pt x="1260" y="1824"/>
                    <a:pt x="1260" y="2520"/>
                  </a:cubicBezTo>
                  <a:cubicBezTo>
                    <a:pt x="1260" y="1824"/>
                    <a:pt x="1824" y="1261"/>
                    <a:pt x="2519" y="1261"/>
                  </a:cubicBezTo>
                  <a:cubicBezTo>
                    <a:pt x="1824" y="1261"/>
                    <a:pt x="1260" y="697"/>
                    <a:pt x="1260" y="1"/>
                  </a:cubicBezTo>
                  <a:close/>
                </a:path>
              </a:pathLst>
            </a:custGeom>
            <a:solidFill>
              <a:srgbClr val="FAC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4"/>
            <p:cNvSpPr/>
            <p:nvPr/>
          </p:nvSpPr>
          <p:spPr>
            <a:xfrm>
              <a:off x="5836425" y="3430075"/>
              <a:ext cx="28675" cy="28425"/>
            </a:xfrm>
            <a:custGeom>
              <a:avLst/>
              <a:gdLst/>
              <a:ahLst/>
              <a:cxnLst/>
              <a:rect l="l" t="t" r="r" b="b"/>
              <a:pathLst>
                <a:path w="1147" h="1137" extrusionOk="0">
                  <a:moveTo>
                    <a:pt x="574" y="1"/>
                  </a:moveTo>
                  <a:cubicBezTo>
                    <a:pt x="265" y="1"/>
                    <a:pt x="13" y="250"/>
                    <a:pt x="7" y="559"/>
                  </a:cubicBezTo>
                  <a:cubicBezTo>
                    <a:pt x="1" y="875"/>
                    <a:pt x="257" y="1136"/>
                    <a:pt x="574" y="1136"/>
                  </a:cubicBezTo>
                  <a:cubicBezTo>
                    <a:pt x="892" y="1136"/>
                    <a:pt x="1147" y="875"/>
                    <a:pt x="1142" y="559"/>
                  </a:cubicBezTo>
                  <a:cubicBezTo>
                    <a:pt x="1136" y="250"/>
                    <a:pt x="884" y="1"/>
                    <a:pt x="574" y="1"/>
                  </a:cubicBezTo>
                  <a:close/>
                </a:path>
              </a:pathLst>
            </a:custGeom>
            <a:solidFill>
              <a:srgbClr val="FAC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5" name="Google Shape;3095;p54"/>
          <p:cNvGrpSpPr/>
          <p:nvPr/>
        </p:nvGrpSpPr>
        <p:grpSpPr>
          <a:xfrm>
            <a:off x="4136000" y="2589125"/>
            <a:ext cx="264300" cy="367225"/>
            <a:chOff x="3373350" y="2589125"/>
            <a:chExt cx="264300" cy="367225"/>
          </a:xfrm>
        </p:grpSpPr>
        <p:sp>
          <p:nvSpPr>
            <p:cNvPr id="3096" name="Google Shape;3096;p54"/>
            <p:cNvSpPr/>
            <p:nvPr/>
          </p:nvSpPr>
          <p:spPr>
            <a:xfrm>
              <a:off x="3384525" y="2589125"/>
              <a:ext cx="241600" cy="367225"/>
            </a:xfrm>
            <a:custGeom>
              <a:avLst/>
              <a:gdLst/>
              <a:ahLst/>
              <a:cxnLst/>
              <a:rect l="l" t="t" r="r" b="b"/>
              <a:pathLst>
                <a:path w="9664" h="14689" extrusionOk="0">
                  <a:moveTo>
                    <a:pt x="4823" y="0"/>
                  </a:moveTo>
                  <a:cubicBezTo>
                    <a:pt x="3592" y="0"/>
                    <a:pt x="2362" y="272"/>
                    <a:pt x="1426" y="817"/>
                  </a:cubicBezTo>
                  <a:cubicBezTo>
                    <a:pt x="493" y="1359"/>
                    <a:pt x="28" y="2069"/>
                    <a:pt x="28" y="2780"/>
                  </a:cubicBezTo>
                  <a:lnTo>
                    <a:pt x="28" y="2773"/>
                  </a:lnTo>
                  <a:lnTo>
                    <a:pt x="2" y="11889"/>
                  </a:lnTo>
                  <a:cubicBezTo>
                    <a:pt x="0" y="12606"/>
                    <a:pt x="474" y="13325"/>
                    <a:pt x="1421" y="13872"/>
                  </a:cubicBezTo>
                  <a:cubicBezTo>
                    <a:pt x="2364" y="14417"/>
                    <a:pt x="3597" y="14689"/>
                    <a:pt x="4828" y="14689"/>
                  </a:cubicBezTo>
                  <a:cubicBezTo>
                    <a:pt x="6059" y="14689"/>
                    <a:pt x="7289" y="14417"/>
                    <a:pt x="8225" y="13872"/>
                  </a:cubicBezTo>
                  <a:cubicBezTo>
                    <a:pt x="9155" y="13333"/>
                    <a:pt x="9620" y="12625"/>
                    <a:pt x="9623" y="11916"/>
                  </a:cubicBezTo>
                  <a:lnTo>
                    <a:pt x="9650" y="2800"/>
                  </a:lnTo>
                  <a:cubicBezTo>
                    <a:pt x="9650" y="2809"/>
                    <a:pt x="9650" y="2819"/>
                    <a:pt x="9650" y="2828"/>
                  </a:cubicBezTo>
                  <a:cubicBezTo>
                    <a:pt x="9663" y="2101"/>
                    <a:pt x="9190" y="1372"/>
                    <a:pt x="8230" y="817"/>
                  </a:cubicBezTo>
                  <a:cubicBezTo>
                    <a:pt x="7288" y="272"/>
                    <a:pt x="6055" y="0"/>
                    <a:pt x="4823" y="0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4"/>
            <p:cNvSpPr/>
            <p:nvPr/>
          </p:nvSpPr>
          <p:spPr>
            <a:xfrm>
              <a:off x="3384525" y="2658425"/>
              <a:ext cx="241250" cy="297925"/>
            </a:xfrm>
            <a:custGeom>
              <a:avLst/>
              <a:gdLst/>
              <a:ahLst/>
              <a:cxnLst/>
              <a:rect l="l" t="t" r="r" b="b"/>
              <a:pathLst>
                <a:path w="9650" h="11917" extrusionOk="0">
                  <a:moveTo>
                    <a:pt x="28" y="1"/>
                  </a:moveTo>
                  <a:cubicBezTo>
                    <a:pt x="28" y="2"/>
                    <a:pt x="28" y="4"/>
                    <a:pt x="28" y="5"/>
                  </a:cubicBezTo>
                  <a:lnTo>
                    <a:pt x="28" y="5"/>
                  </a:lnTo>
                  <a:lnTo>
                    <a:pt x="28" y="1"/>
                  </a:lnTo>
                  <a:close/>
                  <a:moveTo>
                    <a:pt x="9650" y="28"/>
                  </a:moveTo>
                  <a:lnTo>
                    <a:pt x="9650" y="30"/>
                  </a:lnTo>
                  <a:lnTo>
                    <a:pt x="9650" y="30"/>
                  </a:lnTo>
                  <a:cubicBezTo>
                    <a:pt x="9650" y="30"/>
                    <a:pt x="9650" y="29"/>
                    <a:pt x="9650" y="28"/>
                  </a:cubicBezTo>
                  <a:close/>
                  <a:moveTo>
                    <a:pt x="28" y="5"/>
                  </a:moveTo>
                  <a:lnTo>
                    <a:pt x="2" y="9117"/>
                  </a:lnTo>
                  <a:cubicBezTo>
                    <a:pt x="0" y="9833"/>
                    <a:pt x="475" y="10553"/>
                    <a:pt x="1423" y="11100"/>
                  </a:cubicBezTo>
                  <a:cubicBezTo>
                    <a:pt x="2365" y="11645"/>
                    <a:pt x="3598" y="11917"/>
                    <a:pt x="4829" y="11917"/>
                  </a:cubicBezTo>
                  <a:cubicBezTo>
                    <a:pt x="6060" y="11917"/>
                    <a:pt x="7289" y="11645"/>
                    <a:pt x="8225" y="11100"/>
                  </a:cubicBezTo>
                  <a:cubicBezTo>
                    <a:pt x="9156" y="10559"/>
                    <a:pt x="9622" y="9853"/>
                    <a:pt x="9623" y="9144"/>
                  </a:cubicBezTo>
                  <a:lnTo>
                    <a:pt x="9650" y="31"/>
                  </a:lnTo>
                  <a:lnTo>
                    <a:pt x="9650" y="31"/>
                  </a:lnTo>
                  <a:cubicBezTo>
                    <a:pt x="9647" y="738"/>
                    <a:pt x="9182" y="1445"/>
                    <a:pt x="8252" y="1985"/>
                  </a:cubicBezTo>
                  <a:cubicBezTo>
                    <a:pt x="7315" y="2529"/>
                    <a:pt x="6085" y="2801"/>
                    <a:pt x="4854" y="2801"/>
                  </a:cubicBezTo>
                  <a:cubicBezTo>
                    <a:pt x="3623" y="2801"/>
                    <a:pt x="2390" y="2529"/>
                    <a:pt x="1448" y="1985"/>
                  </a:cubicBezTo>
                  <a:cubicBezTo>
                    <a:pt x="502" y="1438"/>
                    <a:pt x="27" y="721"/>
                    <a:pt x="28" y="5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4"/>
            <p:cNvSpPr/>
            <p:nvPr/>
          </p:nvSpPr>
          <p:spPr>
            <a:xfrm>
              <a:off x="3385175" y="2658425"/>
              <a:ext cx="240600" cy="76025"/>
            </a:xfrm>
            <a:custGeom>
              <a:avLst/>
              <a:gdLst/>
              <a:ahLst/>
              <a:cxnLst/>
              <a:rect l="l" t="t" r="r" b="b"/>
              <a:pathLst>
                <a:path w="9624" h="3041" extrusionOk="0">
                  <a:moveTo>
                    <a:pt x="2" y="1"/>
                  </a:moveTo>
                  <a:lnTo>
                    <a:pt x="2" y="1"/>
                  </a:lnTo>
                  <a:cubicBezTo>
                    <a:pt x="2" y="5"/>
                    <a:pt x="2" y="10"/>
                    <a:pt x="2" y="14"/>
                  </a:cubicBezTo>
                  <a:lnTo>
                    <a:pt x="2" y="14"/>
                  </a:lnTo>
                  <a:lnTo>
                    <a:pt x="2" y="1"/>
                  </a:lnTo>
                  <a:close/>
                  <a:moveTo>
                    <a:pt x="2" y="14"/>
                  </a:moveTo>
                  <a:lnTo>
                    <a:pt x="2" y="240"/>
                  </a:lnTo>
                  <a:cubicBezTo>
                    <a:pt x="0" y="959"/>
                    <a:pt x="474" y="1678"/>
                    <a:pt x="1423" y="2225"/>
                  </a:cubicBezTo>
                  <a:cubicBezTo>
                    <a:pt x="2366" y="2769"/>
                    <a:pt x="3598" y="3041"/>
                    <a:pt x="4829" y="3041"/>
                  </a:cubicBezTo>
                  <a:cubicBezTo>
                    <a:pt x="6060" y="3041"/>
                    <a:pt x="7289" y="2769"/>
                    <a:pt x="8226" y="2225"/>
                  </a:cubicBezTo>
                  <a:cubicBezTo>
                    <a:pt x="9141" y="1694"/>
                    <a:pt x="9607" y="999"/>
                    <a:pt x="9624" y="302"/>
                  </a:cubicBezTo>
                  <a:lnTo>
                    <a:pt x="9624" y="28"/>
                  </a:lnTo>
                  <a:cubicBezTo>
                    <a:pt x="9621" y="736"/>
                    <a:pt x="9155" y="1445"/>
                    <a:pt x="8226" y="1985"/>
                  </a:cubicBezTo>
                  <a:cubicBezTo>
                    <a:pt x="7289" y="2529"/>
                    <a:pt x="6059" y="2801"/>
                    <a:pt x="4828" y="2801"/>
                  </a:cubicBezTo>
                  <a:cubicBezTo>
                    <a:pt x="3597" y="2801"/>
                    <a:pt x="2364" y="2529"/>
                    <a:pt x="1422" y="1985"/>
                  </a:cubicBezTo>
                  <a:cubicBezTo>
                    <a:pt x="480" y="1441"/>
                    <a:pt x="5" y="729"/>
                    <a:pt x="2" y="14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4"/>
            <p:cNvSpPr/>
            <p:nvPr/>
          </p:nvSpPr>
          <p:spPr>
            <a:xfrm>
              <a:off x="3384725" y="2681100"/>
              <a:ext cx="240925" cy="256375"/>
            </a:xfrm>
            <a:custGeom>
              <a:avLst/>
              <a:gdLst/>
              <a:ahLst/>
              <a:cxnLst/>
              <a:rect l="l" t="t" r="r" b="b"/>
              <a:pathLst>
                <a:path w="9637" h="10255" extrusionOk="0">
                  <a:moveTo>
                    <a:pt x="20" y="0"/>
                  </a:moveTo>
                  <a:lnTo>
                    <a:pt x="0" y="7431"/>
                  </a:lnTo>
                  <a:cubicBezTo>
                    <a:pt x="51" y="8107"/>
                    <a:pt x="522" y="8923"/>
                    <a:pt x="1415" y="9439"/>
                  </a:cubicBezTo>
                  <a:cubicBezTo>
                    <a:pt x="2357" y="9983"/>
                    <a:pt x="3590" y="10254"/>
                    <a:pt x="4821" y="10254"/>
                  </a:cubicBezTo>
                  <a:cubicBezTo>
                    <a:pt x="6052" y="10254"/>
                    <a:pt x="7281" y="9983"/>
                    <a:pt x="8217" y="9439"/>
                  </a:cubicBezTo>
                  <a:cubicBezTo>
                    <a:pt x="9148" y="8898"/>
                    <a:pt x="9614" y="8041"/>
                    <a:pt x="9615" y="7331"/>
                  </a:cubicBezTo>
                  <a:lnTo>
                    <a:pt x="9637" y="155"/>
                  </a:lnTo>
                  <a:lnTo>
                    <a:pt x="9637" y="155"/>
                  </a:lnTo>
                  <a:cubicBezTo>
                    <a:pt x="9582" y="820"/>
                    <a:pt x="9118" y="1326"/>
                    <a:pt x="8244" y="1834"/>
                  </a:cubicBezTo>
                  <a:cubicBezTo>
                    <a:pt x="7307" y="2378"/>
                    <a:pt x="6078" y="2650"/>
                    <a:pt x="4847" y="2650"/>
                  </a:cubicBezTo>
                  <a:cubicBezTo>
                    <a:pt x="3616" y="2650"/>
                    <a:pt x="2384" y="2378"/>
                    <a:pt x="1441" y="1834"/>
                  </a:cubicBezTo>
                  <a:cubicBezTo>
                    <a:pt x="492" y="1286"/>
                    <a:pt x="18" y="717"/>
                    <a:pt x="20" y="0"/>
                  </a:cubicBez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4"/>
            <p:cNvSpPr/>
            <p:nvPr/>
          </p:nvSpPr>
          <p:spPr>
            <a:xfrm>
              <a:off x="3373350" y="2589125"/>
              <a:ext cx="264300" cy="139350"/>
            </a:xfrm>
            <a:custGeom>
              <a:avLst/>
              <a:gdLst/>
              <a:ahLst/>
              <a:cxnLst/>
              <a:rect l="l" t="t" r="r" b="b"/>
              <a:pathLst>
                <a:path w="10572" h="5574" extrusionOk="0">
                  <a:moveTo>
                    <a:pt x="5270" y="0"/>
                  </a:moveTo>
                  <a:cubicBezTo>
                    <a:pt x="4039" y="0"/>
                    <a:pt x="2809" y="272"/>
                    <a:pt x="1873" y="817"/>
                  </a:cubicBezTo>
                  <a:cubicBezTo>
                    <a:pt x="0" y="1905"/>
                    <a:pt x="11" y="3668"/>
                    <a:pt x="1896" y="4757"/>
                  </a:cubicBezTo>
                  <a:cubicBezTo>
                    <a:pt x="2839" y="5301"/>
                    <a:pt x="4071" y="5573"/>
                    <a:pt x="5302" y="5573"/>
                  </a:cubicBezTo>
                  <a:cubicBezTo>
                    <a:pt x="6533" y="5573"/>
                    <a:pt x="7762" y="5301"/>
                    <a:pt x="8699" y="4757"/>
                  </a:cubicBezTo>
                  <a:cubicBezTo>
                    <a:pt x="10571" y="3668"/>
                    <a:pt x="10562" y="1905"/>
                    <a:pt x="8677" y="817"/>
                  </a:cubicBezTo>
                  <a:cubicBezTo>
                    <a:pt x="7735" y="272"/>
                    <a:pt x="6502" y="0"/>
                    <a:pt x="5270" y="0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4"/>
            <p:cNvSpPr/>
            <p:nvPr/>
          </p:nvSpPr>
          <p:spPr>
            <a:xfrm>
              <a:off x="3382975" y="2594175"/>
              <a:ext cx="245025" cy="129225"/>
            </a:xfrm>
            <a:custGeom>
              <a:avLst/>
              <a:gdLst/>
              <a:ahLst/>
              <a:cxnLst/>
              <a:rect l="l" t="t" r="r" b="b"/>
              <a:pathLst>
                <a:path w="9801" h="5169" extrusionOk="0">
                  <a:moveTo>
                    <a:pt x="4886" y="1"/>
                  </a:moveTo>
                  <a:cubicBezTo>
                    <a:pt x="3745" y="1"/>
                    <a:pt x="2605" y="253"/>
                    <a:pt x="1737" y="758"/>
                  </a:cubicBezTo>
                  <a:cubicBezTo>
                    <a:pt x="1" y="1767"/>
                    <a:pt x="10" y="3403"/>
                    <a:pt x="1758" y="4411"/>
                  </a:cubicBezTo>
                  <a:cubicBezTo>
                    <a:pt x="2632" y="4916"/>
                    <a:pt x="3774" y="5168"/>
                    <a:pt x="4916" y="5168"/>
                  </a:cubicBezTo>
                  <a:cubicBezTo>
                    <a:pt x="6057" y="5168"/>
                    <a:pt x="7197" y="4916"/>
                    <a:pt x="8065" y="4411"/>
                  </a:cubicBezTo>
                  <a:cubicBezTo>
                    <a:pt x="9801" y="3403"/>
                    <a:pt x="9791" y="1767"/>
                    <a:pt x="8045" y="758"/>
                  </a:cubicBezTo>
                  <a:cubicBezTo>
                    <a:pt x="7171" y="253"/>
                    <a:pt x="6028" y="1"/>
                    <a:pt x="4886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4"/>
            <p:cNvSpPr/>
            <p:nvPr/>
          </p:nvSpPr>
          <p:spPr>
            <a:xfrm>
              <a:off x="3398350" y="2602300"/>
              <a:ext cx="214300" cy="113000"/>
            </a:xfrm>
            <a:custGeom>
              <a:avLst/>
              <a:gdLst/>
              <a:ahLst/>
              <a:cxnLst/>
              <a:rect l="l" t="t" r="r" b="b"/>
              <a:pathLst>
                <a:path w="8572" h="4520" extrusionOk="0">
                  <a:moveTo>
                    <a:pt x="4273" y="0"/>
                  </a:moveTo>
                  <a:cubicBezTo>
                    <a:pt x="3275" y="0"/>
                    <a:pt x="2278" y="221"/>
                    <a:pt x="1518" y="662"/>
                  </a:cubicBezTo>
                  <a:cubicBezTo>
                    <a:pt x="0" y="1545"/>
                    <a:pt x="8" y="2975"/>
                    <a:pt x="1537" y="3857"/>
                  </a:cubicBezTo>
                  <a:cubicBezTo>
                    <a:pt x="2301" y="4299"/>
                    <a:pt x="3301" y="4520"/>
                    <a:pt x="4299" y="4520"/>
                  </a:cubicBezTo>
                  <a:cubicBezTo>
                    <a:pt x="5297" y="4520"/>
                    <a:pt x="6294" y="4299"/>
                    <a:pt x="7053" y="3857"/>
                  </a:cubicBezTo>
                  <a:cubicBezTo>
                    <a:pt x="8571" y="2975"/>
                    <a:pt x="8564" y="1545"/>
                    <a:pt x="7035" y="662"/>
                  </a:cubicBezTo>
                  <a:cubicBezTo>
                    <a:pt x="6271" y="221"/>
                    <a:pt x="5271" y="0"/>
                    <a:pt x="4273" y="0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4"/>
            <p:cNvSpPr/>
            <p:nvPr/>
          </p:nvSpPr>
          <p:spPr>
            <a:xfrm>
              <a:off x="3432750" y="2618200"/>
              <a:ext cx="145525" cy="76725"/>
            </a:xfrm>
            <a:custGeom>
              <a:avLst/>
              <a:gdLst/>
              <a:ahLst/>
              <a:cxnLst/>
              <a:rect l="l" t="t" r="r" b="b"/>
              <a:pathLst>
                <a:path w="5821" h="3069" extrusionOk="0">
                  <a:moveTo>
                    <a:pt x="2902" y="0"/>
                  </a:moveTo>
                  <a:cubicBezTo>
                    <a:pt x="2224" y="0"/>
                    <a:pt x="1547" y="150"/>
                    <a:pt x="1032" y="450"/>
                  </a:cubicBezTo>
                  <a:cubicBezTo>
                    <a:pt x="1" y="1049"/>
                    <a:pt x="7" y="2020"/>
                    <a:pt x="1044" y="2619"/>
                  </a:cubicBezTo>
                  <a:cubicBezTo>
                    <a:pt x="1563" y="2919"/>
                    <a:pt x="2242" y="3069"/>
                    <a:pt x="2920" y="3069"/>
                  </a:cubicBezTo>
                  <a:cubicBezTo>
                    <a:pt x="3598" y="3069"/>
                    <a:pt x="4274" y="2919"/>
                    <a:pt x="4789" y="2619"/>
                  </a:cubicBezTo>
                  <a:cubicBezTo>
                    <a:pt x="5820" y="2020"/>
                    <a:pt x="5814" y="1049"/>
                    <a:pt x="4777" y="450"/>
                  </a:cubicBezTo>
                  <a:cubicBezTo>
                    <a:pt x="4258" y="150"/>
                    <a:pt x="3579" y="0"/>
                    <a:pt x="2902" y="0"/>
                  </a:cubicBez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4" name="Google Shape;3104;p54"/>
          <p:cNvGrpSpPr/>
          <p:nvPr/>
        </p:nvGrpSpPr>
        <p:grpSpPr>
          <a:xfrm>
            <a:off x="5318425" y="3313250"/>
            <a:ext cx="367250" cy="214575"/>
            <a:chOff x="4555775" y="3313250"/>
            <a:chExt cx="367250" cy="214575"/>
          </a:xfrm>
        </p:grpSpPr>
        <p:sp>
          <p:nvSpPr>
            <p:cNvPr id="3105" name="Google Shape;3105;p54"/>
            <p:cNvSpPr/>
            <p:nvPr/>
          </p:nvSpPr>
          <p:spPr>
            <a:xfrm>
              <a:off x="4555775" y="3313250"/>
              <a:ext cx="367250" cy="214575"/>
            </a:xfrm>
            <a:custGeom>
              <a:avLst/>
              <a:gdLst/>
              <a:ahLst/>
              <a:cxnLst/>
              <a:rect l="l" t="t" r="r" b="b"/>
              <a:pathLst>
                <a:path w="14690" h="8583" extrusionOk="0">
                  <a:moveTo>
                    <a:pt x="7846" y="1"/>
                  </a:moveTo>
                  <a:lnTo>
                    <a:pt x="2" y="4560"/>
                  </a:lnTo>
                  <a:lnTo>
                    <a:pt x="0" y="4633"/>
                  </a:lnTo>
                  <a:lnTo>
                    <a:pt x="6844" y="8582"/>
                  </a:lnTo>
                  <a:lnTo>
                    <a:pt x="14690" y="4024"/>
                  </a:lnTo>
                  <a:lnTo>
                    <a:pt x="14690" y="3952"/>
                  </a:lnTo>
                  <a:lnTo>
                    <a:pt x="7846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4"/>
            <p:cNvSpPr/>
            <p:nvPr/>
          </p:nvSpPr>
          <p:spPr>
            <a:xfrm>
              <a:off x="4726875" y="3412025"/>
              <a:ext cx="196150" cy="115800"/>
            </a:xfrm>
            <a:custGeom>
              <a:avLst/>
              <a:gdLst/>
              <a:ahLst/>
              <a:cxnLst/>
              <a:rect l="l" t="t" r="r" b="b"/>
              <a:pathLst>
                <a:path w="7846" h="4632" extrusionOk="0">
                  <a:moveTo>
                    <a:pt x="7846" y="1"/>
                  </a:moveTo>
                  <a:lnTo>
                    <a:pt x="0" y="4561"/>
                  </a:lnTo>
                  <a:lnTo>
                    <a:pt x="0" y="4631"/>
                  </a:lnTo>
                  <a:lnTo>
                    <a:pt x="7846" y="73"/>
                  </a:lnTo>
                  <a:lnTo>
                    <a:pt x="7846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4"/>
            <p:cNvSpPr/>
            <p:nvPr/>
          </p:nvSpPr>
          <p:spPr>
            <a:xfrm>
              <a:off x="4555800" y="3313250"/>
              <a:ext cx="367225" cy="212800"/>
            </a:xfrm>
            <a:custGeom>
              <a:avLst/>
              <a:gdLst/>
              <a:ahLst/>
              <a:cxnLst/>
              <a:rect l="l" t="t" r="r" b="b"/>
              <a:pathLst>
                <a:path w="14689" h="8512" extrusionOk="0">
                  <a:moveTo>
                    <a:pt x="7845" y="1"/>
                  </a:moveTo>
                  <a:lnTo>
                    <a:pt x="1" y="4560"/>
                  </a:lnTo>
                  <a:lnTo>
                    <a:pt x="6843" y="8512"/>
                  </a:lnTo>
                  <a:lnTo>
                    <a:pt x="14689" y="3952"/>
                  </a:lnTo>
                  <a:lnTo>
                    <a:pt x="7845" y="1"/>
                  </a:ln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4"/>
            <p:cNvSpPr/>
            <p:nvPr/>
          </p:nvSpPr>
          <p:spPr>
            <a:xfrm>
              <a:off x="4555775" y="3313250"/>
              <a:ext cx="367250" cy="212800"/>
            </a:xfrm>
            <a:custGeom>
              <a:avLst/>
              <a:gdLst/>
              <a:ahLst/>
              <a:cxnLst/>
              <a:rect l="l" t="t" r="r" b="b"/>
              <a:pathLst>
                <a:path w="14690" h="8512" extrusionOk="0">
                  <a:moveTo>
                    <a:pt x="7910" y="468"/>
                  </a:moveTo>
                  <a:lnTo>
                    <a:pt x="13883" y="3917"/>
                  </a:lnTo>
                  <a:lnTo>
                    <a:pt x="9763" y="6310"/>
                  </a:lnTo>
                  <a:lnTo>
                    <a:pt x="8353" y="7129"/>
                  </a:lnTo>
                  <a:lnTo>
                    <a:pt x="2380" y="3682"/>
                  </a:lnTo>
                  <a:lnTo>
                    <a:pt x="2381" y="3682"/>
                  </a:lnTo>
                  <a:lnTo>
                    <a:pt x="7910" y="468"/>
                  </a:lnTo>
                  <a:close/>
                  <a:moveTo>
                    <a:pt x="7846" y="1"/>
                  </a:moveTo>
                  <a:lnTo>
                    <a:pt x="0" y="4560"/>
                  </a:lnTo>
                  <a:lnTo>
                    <a:pt x="6844" y="8512"/>
                  </a:lnTo>
                  <a:lnTo>
                    <a:pt x="14690" y="3952"/>
                  </a:lnTo>
                  <a:lnTo>
                    <a:pt x="14688" y="3952"/>
                  </a:lnTo>
                  <a:lnTo>
                    <a:pt x="7846" y="1"/>
                  </a:ln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4"/>
            <p:cNvSpPr/>
            <p:nvPr/>
          </p:nvSpPr>
          <p:spPr>
            <a:xfrm>
              <a:off x="4615250" y="3324925"/>
              <a:ext cx="287575" cy="166550"/>
            </a:xfrm>
            <a:custGeom>
              <a:avLst/>
              <a:gdLst/>
              <a:ahLst/>
              <a:cxnLst/>
              <a:rect l="l" t="t" r="r" b="b"/>
              <a:pathLst>
                <a:path w="11503" h="6662" extrusionOk="0">
                  <a:moveTo>
                    <a:pt x="5531" y="1"/>
                  </a:moveTo>
                  <a:lnTo>
                    <a:pt x="1" y="3215"/>
                  </a:lnTo>
                  <a:lnTo>
                    <a:pt x="5974" y="6662"/>
                  </a:lnTo>
                  <a:lnTo>
                    <a:pt x="11503" y="3450"/>
                  </a:lnTo>
                  <a:lnTo>
                    <a:pt x="5531" y="1"/>
                  </a:ln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4"/>
            <p:cNvSpPr/>
            <p:nvPr/>
          </p:nvSpPr>
          <p:spPr>
            <a:xfrm>
              <a:off x="4725875" y="3343625"/>
              <a:ext cx="66025" cy="39350"/>
            </a:xfrm>
            <a:custGeom>
              <a:avLst/>
              <a:gdLst/>
              <a:ahLst/>
              <a:cxnLst/>
              <a:rect l="l" t="t" r="r" b="b"/>
              <a:pathLst>
                <a:path w="2641" h="1574" extrusionOk="0">
                  <a:moveTo>
                    <a:pt x="728" y="0"/>
                  </a:moveTo>
                  <a:cubicBezTo>
                    <a:pt x="558" y="0"/>
                    <a:pt x="388" y="38"/>
                    <a:pt x="258" y="113"/>
                  </a:cubicBezTo>
                  <a:cubicBezTo>
                    <a:pt x="0" y="264"/>
                    <a:pt x="0" y="508"/>
                    <a:pt x="261" y="658"/>
                  </a:cubicBezTo>
                  <a:lnTo>
                    <a:pt x="1692" y="1483"/>
                  </a:lnTo>
                  <a:cubicBezTo>
                    <a:pt x="1794" y="1543"/>
                    <a:pt x="1930" y="1573"/>
                    <a:pt x="2065" y="1573"/>
                  </a:cubicBezTo>
                  <a:cubicBezTo>
                    <a:pt x="2200" y="1573"/>
                    <a:pt x="2334" y="1543"/>
                    <a:pt x="2437" y="1483"/>
                  </a:cubicBezTo>
                  <a:cubicBezTo>
                    <a:pt x="2641" y="1365"/>
                    <a:pt x="2641" y="1172"/>
                    <a:pt x="2434" y="1053"/>
                  </a:cubicBezTo>
                  <a:cubicBezTo>
                    <a:pt x="2387" y="1026"/>
                    <a:pt x="2338" y="1006"/>
                    <a:pt x="2286" y="992"/>
                  </a:cubicBezTo>
                  <a:cubicBezTo>
                    <a:pt x="2495" y="803"/>
                    <a:pt x="2457" y="549"/>
                    <a:pt x="2169" y="383"/>
                  </a:cubicBezTo>
                  <a:cubicBezTo>
                    <a:pt x="2005" y="288"/>
                    <a:pt x="1789" y="241"/>
                    <a:pt x="1574" y="241"/>
                  </a:cubicBezTo>
                  <a:cubicBezTo>
                    <a:pt x="1501" y="241"/>
                    <a:pt x="1428" y="247"/>
                    <a:pt x="1357" y="257"/>
                  </a:cubicBezTo>
                  <a:cubicBezTo>
                    <a:pt x="1317" y="198"/>
                    <a:pt x="1263" y="147"/>
                    <a:pt x="1198" y="113"/>
                  </a:cubicBezTo>
                  <a:cubicBezTo>
                    <a:pt x="1069" y="38"/>
                    <a:pt x="898" y="0"/>
                    <a:pt x="728" y="0"/>
                  </a:cubicBezTo>
                  <a:close/>
                </a:path>
              </a:pathLst>
            </a:custGeom>
            <a:solidFill>
              <a:srgbClr val="98C7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4"/>
            <p:cNvSpPr/>
            <p:nvPr/>
          </p:nvSpPr>
          <p:spPr>
            <a:xfrm>
              <a:off x="4787850" y="3416375"/>
              <a:ext cx="54325" cy="27950"/>
            </a:xfrm>
            <a:custGeom>
              <a:avLst/>
              <a:gdLst/>
              <a:ahLst/>
              <a:cxnLst/>
              <a:rect l="l" t="t" r="r" b="b"/>
              <a:pathLst>
                <a:path w="2173" h="1118" extrusionOk="0">
                  <a:moveTo>
                    <a:pt x="443" y="0"/>
                  </a:moveTo>
                  <a:cubicBezTo>
                    <a:pt x="340" y="0"/>
                    <a:pt x="236" y="23"/>
                    <a:pt x="157" y="68"/>
                  </a:cubicBezTo>
                  <a:cubicBezTo>
                    <a:pt x="1" y="159"/>
                    <a:pt x="2" y="308"/>
                    <a:pt x="160" y="398"/>
                  </a:cubicBezTo>
                  <a:lnTo>
                    <a:pt x="1254" y="1031"/>
                  </a:lnTo>
                  <a:cubicBezTo>
                    <a:pt x="1354" y="1089"/>
                    <a:pt x="1485" y="1118"/>
                    <a:pt x="1615" y="1118"/>
                  </a:cubicBezTo>
                  <a:cubicBezTo>
                    <a:pt x="1745" y="1118"/>
                    <a:pt x="1876" y="1089"/>
                    <a:pt x="1975" y="1031"/>
                  </a:cubicBezTo>
                  <a:cubicBezTo>
                    <a:pt x="2173" y="916"/>
                    <a:pt x="2171" y="730"/>
                    <a:pt x="1972" y="615"/>
                  </a:cubicBezTo>
                  <a:cubicBezTo>
                    <a:pt x="1913" y="581"/>
                    <a:pt x="1849" y="557"/>
                    <a:pt x="1781" y="544"/>
                  </a:cubicBezTo>
                  <a:cubicBezTo>
                    <a:pt x="1838" y="420"/>
                    <a:pt x="1781" y="282"/>
                    <a:pt x="1612" y="185"/>
                  </a:cubicBezTo>
                  <a:lnTo>
                    <a:pt x="1614" y="185"/>
                  </a:lnTo>
                  <a:cubicBezTo>
                    <a:pt x="1487" y="111"/>
                    <a:pt x="1322" y="75"/>
                    <a:pt x="1157" y="75"/>
                  </a:cubicBezTo>
                  <a:cubicBezTo>
                    <a:pt x="1035" y="75"/>
                    <a:pt x="914" y="95"/>
                    <a:pt x="809" y="134"/>
                  </a:cubicBezTo>
                  <a:cubicBezTo>
                    <a:pt x="786" y="107"/>
                    <a:pt x="758" y="85"/>
                    <a:pt x="729" y="68"/>
                  </a:cubicBezTo>
                  <a:cubicBezTo>
                    <a:pt x="650" y="23"/>
                    <a:pt x="546" y="0"/>
                    <a:pt x="443" y="0"/>
                  </a:cubicBezTo>
                  <a:close/>
                </a:path>
              </a:pathLst>
            </a:custGeom>
            <a:solidFill>
              <a:srgbClr val="98C7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4"/>
            <p:cNvSpPr/>
            <p:nvPr/>
          </p:nvSpPr>
          <p:spPr>
            <a:xfrm>
              <a:off x="4615300" y="3375100"/>
              <a:ext cx="51950" cy="53900"/>
            </a:xfrm>
            <a:custGeom>
              <a:avLst/>
              <a:gdLst/>
              <a:ahLst/>
              <a:cxnLst/>
              <a:rect l="l" t="t" r="r" b="b"/>
              <a:pathLst>
                <a:path w="2078" h="2156" extrusionOk="0">
                  <a:moveTo>
                    <a:pt x="2077" y="0"/>
                  </a:moveTo>
                  <a:lnTo>
                    <a:pt x="0" y="1208"/>
                  </a:lnTo>
                  <a:lnTo>
                    <a:pt x="1643" y="215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C39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4"/>
            <p:cNvSpPr/>
            <p:nvPr/>
          </p:nvSpPr>
          <p:spPr>
            <a:xfrm>
              <a:off x="4737350" y="3423750"/>
              <a:ext cx="72375" cy="67725"/>
            </a:xfrm>
            <a:custGeom>
              <a:avLst/>
              <a:gdLst/>
              <a:ahLst/>
              <a:cxnLst/>
              <a:rect l="l" t="t" r="r" b="b"/>
              <a:pathLst>
                <a:path w="2895" h="2709" extrusionOk="0">
                  <a:moveTo>
                    <a:pt x="2895" y="1"/>
                  </a:moveTo>
                  <a:lnTo>
                    <a:pt x="386" y="237"/>
                  </a:lnTo>
                  <a:lnTo>
                    <a:pt x="0" y="2081"/>
                  </a:lnTo>
                  <a:lnTo>
                    <a:pt x="1090" y="2709"/>
                  </a:lnTo>
                  <a:lnTo>
                    <a:pt x="2500" y="1890"/>
                  </a:lnTo>
                  <a:lnTo>
                    <a:pt x="2895" y="1"/>
                  </a:lnTo>
                  <a:close/>
                </a:path>
              </a:pathLst>
            </a:custGeom>
            <a:solidFill>
              <a:srgbClr val="E2B5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4"/>
            <p:cNvSpPr/>
            <p:nvPr/>
          </p:nvSpPr>
          <p:spPr>
            <a:xfrm>
              <a:off x="4626975" y="3392075"/>
              <a:ext cx="127900" cy="83700"/>
            </a:xfrm>
            <a:custGeom>
              <a:avLst/>
              <a:gdLst/>
              <a:ahLst/>
              <a:cxnLst/>
              <a:rect l="l" t="t" r="r" b="b"/>
              <a:pathLst>
                <a:path w="5116" h="3348" extrusionOk="0">
                  <a:moveTo>
                    <a:pt x="5116" y="0"/>
                  </a:moveTo>
                  <a:lnTo>
                    <a:pt x="0" y="799"/>
                  </a:lnTo>
                  <a:lnTo>
                    <a:pt x="4415" y="3348"/>
                  </a:lnTo>
                  <a:lnTo>
                    <a:pt x="5116" y="0"/>
                  </a:ln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4"/>
            <p:cNvSpPr/>
            <p:nvPr/>
          </p:nvSpPr>
          <p:spPr>
            <a:xfrm>
              <a:off x="4791575" y="3377225"/>
              <a:ext cx="42925" cy="22625"/>
            </a:xfrm>
            <a:custGeom>
              <a:avLst/>
              <a:gdLst/>
              <a:ahLst/>
              <a:cxnLst/>
              <a:rect l="l" t="t" r="r" b="b"/>
              <a:pathLst>
                <a:path w="1717" h="905" extrusionOk="0">
                  <a:moveTo>
                    <a:pt x="856" y="1"/>
                  </a:moveTo>
                  <a:cubicBezTo>
                    <a:pt x="656" y="1"/>
                    <a:pt x="457" y="45"/>
                    <a:pt x="305" y="133"/>
                  </a:cubicBezTo>
                  <a:cubicBezTo>
                    <a:pt x="1" y="310"/>
                    <a:pt x="2" y="596"/>
                    <a:pt x="308" y="772"/>
                  </a:cubicBezTo>
                  <a:cubicBezTo>
                    <a:pt x="462" y="861"/>
                    <a:pt x="662" y="905"/>
                    <a:pt x="861" y="905"/>
                  </a:cubicBezTo>
                  <a:cubicBezTo>
                    <a:pt x="1061" y="905"/>
                    <a:pt x="1260" y="861"/>
                    <a:pt x="1412" y="772"/>
                  </a:cubicBezTo>
                  <a:cubicBezTo>
                    <a:pt x="1717" y="596"/>
                    <a:pt x="1715" y="310"/>
                    <a:pt x="1409" y="133"/>
                  </a:cubicBezTo>
                  <a:cubicBezTo>
                    <a:pt x="1256" y="45"/>
                    <a:pt x="1056" y="1"/>
                    <a:pt x="856" y="1"/>
                  </a:cubicBezTo>
                  <a:close/>
                </a:path>
              </a:pathLst>
            </a:custGeom>
            <a:solidFill>
              <a:srgbClr val="FAC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16" name="Google Shape;3116;p54"/>
          <p:cNvSpPr/>
          <p:nvPr/>
        </p:nvSpPr>
        <p:spPr>
          <a:xfrm>
            <a:off x="2395150" y="2579925"/>
            <a:ext cx="8175" cy="2825"/>
          </a:xfrm>
          <a:custGeom>
            <a:avLst/>
            <a:gdLst/>
            <a:ahLst/>
            <a:cxnLst/>
            <a:rect l="l" t="t" r="r" b="b"/>
            <a:pathLst>
              <a:path w="327" h="113" extrusionOk="0">
                <a:moveTo>
                  <a:pt x="201" y="1"/>
                </a:moveTo>
                <a:cubicBezTo>
                  <a:pt x="174" y="1"/>
                  <a:pt x="150" y="7"/>
                  <a:pt x="129" y="19"/>
                </a:cubicBezTo>
                <a:lnTo>
                  <a:pt x="0" y="94"/>
                </a:lnTo>
                <a:cubicBezTo>
                  <a:pt x="22" y="82"/>
                  <a:pt x="47" y="75"/>
                  <a:pt x="74" y="75"/>
                </a:cubicBezTo>
                <a:cubicBezTo>
                  <a:pt x="111" y="75"/>
                  <a:pt x="153" y="87"/>
                  <a:pt x="197" y="113"/>
                </a:cubicBezTo>
                <a:lnTo>
                  <a:pt x="326" y="39"/>
                </a:lnTo>
                <a:cubicBezTo>
                  <a:pt x="281" y="13"/>
                  <a:pt x="238" y="1"/>
                  <a:pt x="201" y="1"/>
                </a:cubicBezTo>
                <a:close/>
              </a:path>
            </a:pathLst>
          </a:custGeom>
          <a:solidFill>
            <a:srgbClr val="8E9A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17" name="Google Shape;3117;p54"/>
          <p:cNvGrpSpPr/>
          <p:nvPr/>
        </p:nvGrpSpPr>
        <p:grpSpPr>
          <a:xfrm>
            <a:off x="2249200" y="2579925"/>
            <a:ext cx="341300" cy="367250"/>
            <a:chOff x="1486550" y="2579925"/>
            <a:chExt cx="341300" cy="367250"/>
          </a:xfrm>
        </p:grpSpPr>
        <p:sp>
          <p:nvSpPr>
            <p:cNvPr id="3118" name="Google Shape;3118;p54"/>
            <p:cNvSpPr/>
            <p:nvPr/>
          </p:nvSpPr>
          <p:spPr>
            <a:xfrm>
              <a:off x="1487550" y="2579925"/>
              <a:ext cx="340300" cy="367250"/>
            </a:xfrm>
            <a:custGeom>
              <a:avLst/>
              <a:gdLst/>
              <a:ahLst/>
              <a:cxnLst/>
              <a:rect l="l" t="t" r="r" b="b"/>
              <a:pathLst>
                <a:path w="13612" h="14690" extrusionOk="0">
                  <a:moveTo>
                    <a:pt x="5999" y="1"/>
                  </a:moveTo>
                  <a:cubicBezTo>
                    <a:pt x="5972" y="1"/>
                    <a:pt x="5948" y="7"/>
                    <a:pt x="5927" y="19"/>
                  </a:cubicBezTo>
                  <a:lnTo>
                    <a:pt x="5798" y="93"/>
                  </a:lnTo>
                  <a:cubicBezTo>
                    <a:pt x="5749" y="122"/>
                    <a:pt x="5718" y="183"/>
                    <a:pt x="5718" y="271"/>
                  </a:cubicBezTo>
                  <a:lnTo>
                    <a:pt x="5700" y="6421"/>
                  </a:lnTo>
                  <a:cubicBezTo>
                    <a:pt x="5700" y="6596"/>
                    <a:pt x="5821" y="6806"/>
                    <a:pt x="5972" y="6895"/>
                  </a:cubicBezTo>
                  <a:cubicBezTo>
                    <a:pt x="5897" y="6854"/>
                    <a:pt x="5800" y="6834"/>
                    <a:pt x="5704" y="6834"/>
                  </a:cubicBezTo>
                  <a:cubicBezTo>
                    <a:pt x="5605" y="6834"/>
                    <a:pt x="5506" y="6856"/>
                    <a:pt x="5430" y="6900"/>
                  </a:cubicBezTo>
                  <a:lnTo>
                    <a:pt x="113" y="9991"/>
                  </a:lnTo>
                  <a:cubicBezTo>
                    <a:pt x="37" y="10034"/>
                    <a:pt x="1" y="10092"/>
                    <a:pt x="1" y="10149"/>
                  </a:cubicBezTo>
                  <a:lnTo>
                    <a:pt x="1" y="10298"/>
                  </a:lnTo>
                  <a:cubicBezTo>
                    <a:pt x="1" y="10355"/>
                    <a:pt x="39" y="10413"/>
                    <a:pt x="116" y="10458"/>
                  </a:cubicBezTo>
                  <a:lnTo>
                    <a:pt x="7327" y="14623"/>
                  </a:lnTo>
                  <a:cubicBezTo>
                    <a:pt x="7404" y="14667"/>
                    <a:pt x="7504" y="14689"/>
                    <a:pt x="7603" y="14689"/>
                  </a:cubicBezTo>
                  <a:cubicBezTo>
                    <a:pt x="7703" y="14689"/>
                    <a:pt x="7802" y="14667"/>
                    <a:pt x="7878" y="14623"/>
                  </a:cubicBezTo>
                  <a:lnTo>
                    <a:pt x="13195" y="11533"/>
                  </a:lnTo>
                  <a:cubicBezTo>
                    <a:pt x="13271" y="11489"/>
                    <a:pt x="13308" y="11432"/>
                    <a:pt x="13308" y="11373"/>
                  </a:cubicBezTo>
                  <a:lnTo>
                    <a:pt x="13308" y="11231"/>
                  </a:lnTo>
                  <a:cubicBezTo>
                    <a:pt x="13311" y="11174"/>
                    <a:pt x="13275" y="11115"/>
                    <a:pt x="13202" y="11071"/>
                  </a:cubicBezTo>
                  <a:lnTo>
                    <a:pt x="13202" y="11071"/>
                  </a:lnTo>
                  <a:cubicBezTo>
                    <a:pt x="13241" y="11091"/>
                    <a:pt x="13278" y="11101"/>
                    <a:pt x="13312" y="11101"/>
                  </a:cubicBezTo>
                  <a:cubicBezTo>
                    <a:pt x="13339" y="11101"/>
                    <a:pt x="13364" y="11094"/>
                    <a:pt x="13385" y="11082"/>
                  </a:cubicBezTo>
                  <a:lnTo>
                    <a:pt x="13385" y="11082"/>
                  </a:lnTo>
                  <a:cubicBezTo>
                    <a:pt x="13385" y="11082"/>
                    <a:pt x="13385" y="11083"/>
                    <a:pt x="13384" y="11083"/>
                  </a:cubicBezTo>
                  <a:lnTo>
                    <a:pt x="13513" y="11008"/>
                  </a:lnTo>
                  <a:cubicBezTo>
                    <a:pt x="13563" y="10979"/>
                    <a:pt x="13593" y="10917"/>
                    <a:pt x="13593" y="10831"/>
                  </a:cubicBezTo>
                  <a:lnTo>
                    <a:pt x="13612" y="4680"/>
                  </a:lnTo>
                  <a:cubicBezTo>
                    <a:pt x="13612" y="4505"/>
                    <a:pt x="13489" y="4293"/>
                    <a:pt x="13337" y="4204"/>
                  </a:cubicBezTo>
                  <a:lnTo>
                    <a:pt x="6124" y="39"/>
                  </a:lnTo>
                  <a:cubicBezTo>
                    <a:pt x="6079" y="13"/>
                    <a:pt x="6036" y="1"/>
                    <a:pt x="5999" y="1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4"/>
            <p:cNvSpPr/>
            <p:nvPr/>
          </p:nvSpPr>
          <p:spPr>
            <a:xfrm>
              <a:off x="1822175" y="2850700"/>
              <a:ext cx="5225" cy="6325"/>
            </a:xfrm>
            <a:custGeom>
              <a:avLst/>
              <a:gdLst/>
              <a:ahLst/>
              <a:cxnLst/>
              <a:rect l="l" t="t" r="r" b="b"/>
              <a:pathLst>
                <a:path w="209" h="253" extrusionOk="0">
                  <a:moveTo>
                    <a:pt x="208" y="0"/>
                  </a:moveTo>
                  <a:lnTo>
                    <a:pt x="81" y="74"/>
                  </a:lnTo>
                  <a:cubicBezTo>
                    <a:pt x="81" y="161"/>
                    <a:pt x="50" y="223"/>
                    <a:pt x="1" y="252"/>
                  </a:cubicBezTo>
                  <a:lnTo>
                    <a:pt x="128" y="177"/>
                  </a:lnTo>
                  <a:cubicBezTo>
                    <a:pt x="178" y="148"/>
                    <a:pt x="208" y="88"/>
                    <a:pt x="208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4"/>
            <p:cNvSpPr/>
            <p:nvPr/>
          </p:nvSpPr>
          <p:spPr>
            <a:xfrm>
              <a:off x="1824175" y="2696900"/>
              <a:ext cx="3675" cy="155650"/>
            </a:xfrm>
            <a:custGeom>
              <a:avLst/>
              <a:gdLst/>
              <a:ahLst/>
              <a:cxnLst/>
              <a:rect l="l" t="t" r="r" b="b"/>
              <a:pathLst>
                <a:path w="147" h="6226" extrusionOk="0">
                  <a:moveTo>
                    <a:pt x="147" y="1"/>
                  </a:moveTo>
                  <a:lnTo>
                    <a:pt x="18" y="76"/>
                  </a:lnTo>
                  <a:lnTo>
                    <a:pt x="1" y="6226"/>
                  </a:lnTo>
                  <a:lnTo>
                    <a:pt x="128" y="6152"/>
                  </a:lnTo>
                  <a:lnTo>
                    <a:pt x="14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4"/>
            <p:cNvSpPr/>
            <p:nvPr/>
          </p:nvSpPr>
          <p:spPr>
            <a:xfrm>
              <a:off x="1637400" y="2580875"/>
              <a:ext cx="183550" cy="106000"/>
            </a:xfrm>
            <a:custGeom>
              <a:avLst/>
              <a:gdLst/>
              <a:ahLst/>
              <a:cxnLst/>
              <a:rect l="l" t="t" r="r" b="b"/>
              <a:pathLst>
                <a:path w="7342" h="4240" extrusionOk="0">
                  <a:moveTo>
                    <a:pt x="130" y="1"/>
                  </a:moveTo>
                  <a:lnTo>
                    <a:pt x="1" y="75"/>
                  </a:lnTo>
                  <a:lnTo>
                    <a:pt x="7214" y="4239"/>
                  </a:lnTo>
                  <a:lnTo>
                    <a:pt x="7341" y="4166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4"/>
            <p:cNvSpPr/>
            <p:nvPr/>
          </p:nvSpPr>
          <p:spPr>
            <a:xfrm>
              <a:off x="1817725" y="2685000"/>
              <a:ext cx="10125" cy="13825"/>
            </a:xfrm>
            <a:custGeom>
              <a:avLst/>
              <a:gdLst/>
              <a:ahLst/>
              <a:cxnLst/>
              <a:rect l="l" t="t" r="r" b="b"/>
              <a:pathLst>
                <a:path w="405" h="553" extrusionOk="0">
                  <a:moveTo>
                    <a:pt x="128" y="1"/>
                  </a:moveTo>
                  <a:lnTo>
                    <a:pt x="1" y="74"/>
                  </a:lnTo>
                  <a:cubicBezTo>
                    <a:pt x="153" y="164"/>
                    <a:pt x="277" y="377"/>
                    <a:pt x="276" y="552"/>
                  </a:cubicBezTo>
                  <a:lnTo>
                    <a:pt x="405" y="477"/>
                  </a:lnTo>
                  <a:cubicBezTo>
                    <a:pt x="405" y="302"/>
                    <a:pt x="282" y="88"/>
                    <a:pt x="128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4"/>
            <p:cNvSpPr/>
            <p:nvPr/>
          </p:nvSpPr>
          <p:spPr>
            <a:xfrm>
              <a:off x="1630050" y="2581800"/>
              <a:ext cx="194625" cy="275650"/>
            </a:xfrm>
            <a:custGeom>
              <a:avLst/>
              <a:gdLst/>
              <a:ahLst/>
              <a:cxnLst/>
              <a:rect l="l" t="t" r="r" b="b"/>
              <a:pathLst>
                <a:path w="7785" h="11026" extrusionOk="0">
                  <a:moveTo>
                    <a:pt x="172" y="0"/>
                  </a:moveTo>
                  <a:cubicBezTo>
                    <a:pt x="81" y="0"/>
                    <a:pt x="18" y="72"/>
                    <a:pt x="18" y="196"/>
                  </a:cubicBezTo>
                  <a:lnTo>
                    <a:pt x="2" y="6346"/>
                  </a:lnTo>
                  <a:cubicBezTo>
                    <a:pt x="0" y="6521"/>
                    <a:pt x="123" y="6734"/>
                    <a:pt x="277" y="6823"/>
                  </a:cubicBezTo>
                  <a:lnTo>
                    <a:pt x="7489" y="10988"/>
                  </a:lnTo>
                  <a:cubicBezTo>
                    <a:pt x="7534" y="11014"/>
                    <a:pt x="7575" y="11026"/>
                    <a:pt x="7613" y="11026"/>
                  </a:cubicBezTo>
                  <a:cubicBezTo>
                    <a:pt x="7703" y="11026"/>
                    <a:pt x="7766" y="10954"/>
                    <a:pt x="7766" y="10830"/>
                  </a:cubicBezTo>
                  <a:lnTo>
                    <a:pt x="7783" y="4680"/>
                  </a:lnTo>
                  <a:cubicBezTo>
                    <a:pt x="7784" y="4505"/>
                    <a:pt x="7660" y="4292"/>
                    <a:pt x="7508" y="4202"/>
                  </a:cubicBezTo>
                  <a:lnTo>
                    <a:pt x="295" y="38"/>
                  </a:lnTo>
                  <a:cubicBezTo>
                    <a:pt x="251" y="12"/>
                    <a:pt x="209" y="0"/>
                    <a:pt x="172" y="0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4"/>
            <p:cNvSpPr/>
            <p:nvPr/>
          </p:nvSpPr>
          <p:spPr>
            <a:xfrm>
              <a:off x="1487500" y="2833625"/>
              <a:ext cx="2925" cy="7750"/>
            </a:xfrm>
            <a:custGeom>
              <a:avLst/>
              <a:gdLst/>
              <a:ahLst/>
              <a:cxnLst/>
              <a:rect l="l" t="t" r="r" b="b"/>
              <a:pathLst>
                <a:path w="117" h="310" extrusionOk="0">
                  <a:moveTo>
                    <a:pt x="1" y="1"/>
                  </a:moveTo>
                  <a:lnTo>
                    <a:pt x="1" y="148"/>
                  </a:lnTo>
                  <a:cubicBezTo>
                    <a:pt x="1" y="207"/>
                    <a:pt x="39" y="265"/>
                    <a:pt x="116" y="310"/>
                  </a:cubicBezTo>
                  <a:lnTo>
                    <a:pt x="116" y="161"/>
                  </a:lnTo>
                  <a:cubicBezTo>
                    <a:pt x="39" y="118"/>
                    <a:pt x="1" y="58"/>
                    <a:pt x="1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4"/>
            <p:cNvSpPr/>
            <p:nvPr/>
          </p:nvSpPr>
          <p:spPr>
            <a:xfrm>
              <a:off x="1817425" y="2860550"/>
              <a:ext cx="2875" cy="7725"/>
            </a:xfrm>
            <a:custGeom>
              <a:avLst/>
              <a:gdLst/>
              <a:ahLst/>
              <a:cxnLst/>
              <a:rect l="l" t="t" r="r" b="b"/>
              <a:pathLst>
                <a:path w="115" h="309" extrusionOk="0">
                  <a:moveTo>
                    <a:pt x="114" y="1"/>
                  </a:moveTo>
                  <a:cubicBezTo>
                    <a:pt x="114" y="58"/>
                    <a:pt x="76" y="116"/>
                    <a:pt x="0" y="159"/>
                  </a:cubicBezTo>
                  <a:lnTo>
                    <a:pt x="0" y="308"/>
                  </a:lnTo>
                  <a:cubicBezTo>
                    <a:pt x="76" y="265"/>
                    <a:pt x="114" y="207"/>
                    <a:pt x="114" y="150"/>
                  </a:cubicBezTo>
                  <a:lnTo>
                    <a:pt x="114" y="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4"/>
            <p:cNvSpPr/>
            <p:nvPr/>
          </p:nvSpPr>
          <p:spPr>
            <a:xfrm>
              <a:off x="1684450" y="2864525"/>
              <a:ext cx="133000" cy="80975"/>
            </a:xfrm>
            <a:custGeom>
              <a:avLst/>
              <a:gdLst/>
              <a:ahLst/>
              <a:cxnLst/>
              <a:rect l="l" t="t" r="r" b="b"/>
              <a:pathLst>
                <a:path w="5320" h="3239" extrusionOk="0">
                  <a:moveTo>
                    <a:pt x="5319" y="0"/>
                  </a:moveTo>
                  <a:lnTo>
                    <a:pt x="2" y="3091"/>
                  </a:lnTo>
                  <a:lnTo>
                    <a:pt x="1" y="3239"/>
                  </a:lnTo>
                  <a:lnTo>
                    <a:pt x="1" y="3239"/>
                  </a:lnTo>
                  <a:lnTo>
                    <a:pt x="5319" y="149"/>
                  </a:lnTo>
                  <a:lnTo>
                    <a:pt x="5319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4"/>
            <p:cNvSpPr/>
            <p:nvPr/>
          </p:nvSpPr>
          <p:spPr>
            <a:xfrm>
              <a:off x="1490400" y="2837625"/>
              <a:ext cx="180325" cy="107875"/>
            </a:xfrm>
            <a:custGeom>
              <a:avLst/>
              <a:gdLst/>
              <a:ahLst/>
              <a:cxnLst/>
              <a:rect l="l" t="t" r="r" b="b"/>
              <a:pathLst>
                <a:path w="7213" h="4315" extrusionOk="0">
                  <a:moveTo>
                    <a:pt x="0" y="1"/>
                  </a:moveTo>
                  <a:lnTo>
                    <a:pt x="0" y="150"/>
                  </a:lnTo>
                  <a:lnTo>
                    <a:pt x="7213" y="4315"/>
                  </a:lnTo>
                  <a:lnTo>
                    <a:pt x="7213" y="41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4"/>
            <p:cNvSpPr/>
            <p:nvPr/>
          </p:nvSpPr>
          <p:spPr>
            <a:xfrm>
              <a:off x="1670700" y="2941800"/>
              <a:ext cx="13825" cy="5350"/>
            </a:xfrm>
            <a:custGeom>
              <a:avLst/>
              <a:gdLst/>
              <a:ahLst/>
              <a:cxnLst/>
              <a:rect l="l" t="t" r="r" b="b"/>
              <a:pathLst>
                <a:path w="553" h="214" extrusionOk="0">
                  <a:moveTo>
                    <a:pt x="1" y="0"/>
                  </a:moveTo>
                  <a:lnTo>
                    <a:pt x="1" y="148"/>
                  </a:lnTo>
                  <a:cubicBezTo>
                    <a:pt x="78" y="191"/>
                    <a:pt x="178" y="213"/>
                    <a:pt x="277" y="213"/>
                  </a:cubicBezTo>
                  <a:cubicBezTo>
                    <a:pt x="377" y="213"/>
                    <a:pt x="476" y="191"/>
                    <a:pt x="552" y="148"/>
                  </a:cubicBezTo>
                  <a:lnTo>
                    <a:pt x="552" y="0"/>
                  </a:lnTo>
                  <a:cubicBezTo>
                    <a:pt x="476" y="44"/>
                    <a:pt x="377" y="66"/>
                    <a:pt x="277" y="66"/>
                  </a:cubicBezTo>
                  <a:cubicBezTo>
                    <a:pt x="177" y="66"/>
                    <a:pt x="77" y="44"/>
                    <a:pt x="1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4"/>
            <p:cNvSpPr/>
            <p:nvPr/>
          </p:nvSpPr>
          <p:spPr>
            <a:xfrm>
              <a:off x="1486550" y="2750775"/>
              <a:ext cx="334700" cy="192675"/>
            </a:xfrm>
            <a:custGeom>
              <a:avLst/>
              <a:gdLst/>
              <a:ahLst/>
              <a:cxnLst/>
              <a:rect l="l" t="t" r="r" b="b"/>
              <a:pathLst>
                <a:path w="13388" h="7707" extrusionOk="0">
                  <a:moveTo>
                    <a:pt x="5746" y="0"/>
                  </a:moveTo>
                  <a:cubicBezTo>
                    <a:pt x="5646" y="0"/>
                    <a:pt x="5546" y="22"/>
                    <a:pt x="5471" y="66"/>
                  </a:cubicBezTo>
                  <a:lnTo>
                    <a:pt x="153" y="3157"/>
                  </a:lnTo>
                  <a:cubicBezTo>
                    <a:pt x="1" y="3244"/>
                    <a:pt x="1" y="3387"/>
                    <a:pt x="154" y="3475"/>
                  </a:cubicBezTo>
                  <a:lnTo>
                    <a:pt x="7367" y="7641"/>
                  </a:lnTo>
                  <a:cubicBezTo>
                    <a:pt x="7444" y="7685"/>
                    <a:pt x="7544" y="7707"/>
                    <a:pt x="7643" y="7707"/>
                  </a:cubicBezTo>
                  <a:cubicBezTo>
                    <a:pt x="7743" y="7707"/>
                    <a:pt x="7842" y="7685"/>
                    <a:pt x="7918" y="7641"/>
                  </a:cubicBezTo>
                  <a:lnTo>
                    <a:pt x="13235" y="4550"/>
                  </a:lnTo>
                  <a:cubicBezTo>
                    <a:pt x="13388" y="4463"/>
                    <a:pt x="13386" y="4320"/>
                    <a:pt x="13234" y="4232"/>
                  </a:cubicBezTo>
                  <a:lnTo>
                    <a:pt x="6021" y="66"/>
                  </a:lnTo>
                  <a:cubicBezTo>
                    <a:pt x="5945" y="22"/>
                    <a:pt x="5845" y="0"/>
                    <a:pt x="5746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4"/>
            <p:cNvSpPr/>
            <p:nvPr/>
          </p:nvSpPr>
          <p:spPr>
            <a:xfrm>
              <a:off x="1550300" y="2759175"/>
              <a:ext cx="256925" cy="147850"/>
            </a:xfrm>
            <a:custGeom>
              <a:avLst/>
              <a:gdLst/>
              <a:ahLst/>
              <a:cxnLst/>
              <a:rect l="l" t="t" r="r" b="b"/>
              <a:pathLst>
                <a:path w="10277" h="5914" extrusionOk="0">
                  <a:moveTo>
                    <a:pt x="3179" y="1"/>
                  </a:moveTo>
                  <a:cubicBezTo>
                    <a:pt x="3106" y="1"/>
                    <a:pt x="3033" y="17"/>
                    <a:pt x="2978" y="49"/>
                  </a:cubicBezTo>
                  <a:lnTo>
                    <a:pt x="111" y="1715"/>
                  </a:lnTo>
                  <a:cubicBezTo>
                    <a:pt x="1" y="1779"/>
                    <a:pt x="1" y="1884"/>
                    <a:pt x="111" y="1948"/>
                  </a:cubicBezTo>
                  <a:lnTo>
                    <a:pt x="6897" y="5866"/>
                  </a:lnTo>
                  <a:cubicBezTo>
                    <a:pt x="6953" y="5898"/>
                    <a:pt x="7026" y="5914"/>
                    <a:pt x="7099" y="5914"/>
                  </a:cubicBezTo>
                  <a:cubicBezTo>
                    <a:pt x="7172" y="5914"/>
                    <a:pt x="7244" y="5898"/>
                    <a:pt x="7300" y="5866"/>
                  </a:cubicBezTo>
                  <a:lnTo>
                    <a:pt x="10166" y="4199"/>
                  </a:lnTo>
                  <a:cubicBezTo>
                    <a:pt x="10277" y="4136"/>
                    <a:pt x="10277" y="4031"/>
                    <a:pt x="10165" y="3967"/>
                  </a:cubicBezTo>
                  <a:lnTo>
                    <a:pt x="10166" y="3967"/>
                  </a:lnTo>
                  <a:lnTo>
                    <a:pt x="3381" y="49"/>
                  </a:lnTo>
                  <a:cubicBezTo>
                    <a:pt x="3324" y="17"/>
                    <a:pt x="3251" y="1"/>
                    <a:pt x="3179" y="1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4"/>
            <p:cNvSpPr/>
            <p:nvPr/>
          </p:nvSpPr>
          <p:spPr>
            <a:xfrm>
              <a:off x="1554750" y="2841100"/>
              <a:ext cx="99625" cy="57125"/>
            </a:xfrm>
            <a:custGeom>
              <a:avLst/>
              <a:gdLst/>
              <a:ahLst/>
              <a:cxnLst/>
              <a:rect l="l" t="t" r="r" b="b"/>
              <a:pathLst>
                <a:path w="3985" h="2285" extrusionOk="0">
                  <a:moveTo>
                    <a:pt x="1694" y="0"/>
                  </a:moveTo>
                  <a:cubicBezTo>
                    <a:pt x="1647" y="0"/>
                    <a:pt x="1600" y="11"/>
                    <a:pt x="1557" y="32"/>
                  </a:cubicBezTo>
                  <a:lnTo>
                    <a:pt x="76" y="894"/>
                  </a:lnTo>
                  <a:cubicBezTo>
                    <a:pt x="1" y="937"/>
                    <a:pt x="1" y="1009"/>
                    <a:pt x="76" y="1052"/>
                  </a:cubicBezTo>
                  <a:lnTo>
                    <a:pt x="2155" y="2252"/>
                  </a:lnTo>
                  <a:cubicBezTo>
                    <a:pt x="2198" y="2274"/>
                    <a:pt x="2245" y="2284"/>
                    <a:pt x="2292" y="2284"/>
                  </a:cubicBezTo>
                  <a:cubicBezTo>
                    <a:pt x="2338" y="2284"/>
                    <a:pt x="2385" y="2274"/>
                    <a:pt x="2428" y="2252"/>
                  </a:cubicBezTo>
                  <a:lnTo>
                    <a:pt x="3909" y="1392"/>
                  </a:lnTo>
                  <a:cubicBezTo>
                    <a:pt x="3984" y="1347"/>
                    <a:pt x="3984" y="1277"/>
                    <a:pt x="3909" y="1234"/>
                  </a:cubicBezTo>
                  <a:lnTo>
                    <a:pt x="1831" y="32"/>
                  </a:lnTo>
                  <a:cubicBezTo>
                    <a:pt x="1788" y="11"/>
                    <a:pt x="1741" y="0"/>
                    <a:pt x="1694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4"/>
            <p:cNvSpPr/>
            <p:nvPr/>
          </p:nvSpPr>
          <p:spPr>
            <a:xfrm>
              <a:off x="1716600" y="2829175"/>
              <a:ext cx="77725" cy="48650"/>
            </a:xfrm>
            <a:custGeom>
              <a:avLst/>
              <a:gdLst/>
              <a:ahLst/>
              <a:cxnLst/>
              <a:rect l="l" t="t" r="r" b="b"/>
              <a:pathLst>
                <a:path w="3109" h="1946" extrusionOk="0">
                  <a:moveTo>
                    <a:pt x="1217" y="1"/>
                  </a:moveTo>
                  <a:lnTo>
                    <a:pt x="632" y="340"/>
                  </a:lnTo>
                  <a:lnTo>
                    <a:pt x="632" y="396"/>
                  </a:lnTo>
                  <a:lnTo>
                    <a:pt x="585" y="368"/>
                  </a:lnTo>
                  <a:lnTo>
                    <a:pt x="1" y="707"/>
                  </a:lnTo>
                  <a:lnTo>
                    <a:pt x="1" y="853"/>
                  </a:lnTo>
                  <a:lnTo>
                    <a:pt x="589" y="1193"/>
                  </a:lnTo>
                  <a:lnTo>
                    <a:pt x="652" y="1156"/>
                  </a:lnTo>
                  <a:lnTo>
                    <a:pt x="652" y="1230"/>
                  </a:lnTo>
                  <a:lnTo>
                    <a:pt x="1241" y="1569"/>
                  </a:lnTo>
                  <a:lnTo>
                    <a:pt x="1304" y="1532"/>
                  </a:lnTo>
                  <a:lnTo>
                    <a:pt x="1304" y="1606"/>
                  </a:lnTo>
                  <a:lnTo>
                    <a:pt x="1892" y="1946"/>
                  </a:lnTo>
                  <a:lnTo>
                    <a:pt x="2476" y="1606"/>
                  </a:lnTo>
                  <a:lnTo>
                    <a:pt x="2476" y="1551"/>
                  </a:lnTo>
                  <a:lnTo>
                    <a:pt x="2523" y="1579"/>
                  </a:lnTo>
                  <a:lnTo>
                    <a:pt x="3107" y="1239"/>
                  </a:lnTo>
                  <a:lnTo>
                    <a:pt x="3109" y="1093"/>
                  </a:lnTo>
                  <a:lnTo>
                    <a:pt x="2520" y="754"/>
                  </a:lnTo>
                  <a:lnTo>
                    <a:pt x="2456" y="790"/>
                  </a:lnTo>
                  <a:lnTo>
                    <a:pt x="2457" y="717"/>
                  </a:lnTo>
                  <a:lnTo>
                    <a:pt x="1869" y="377"/>
                  </a:lnTo>
                  <a:lnTo>
                    <a:pt x="1804" y="414"/>
                  </a:lnTo>
                  <a:lnTo>
                    <a:pt x="1804" y="340"/>
                  </a:lnTo>
                  <a:lnTo>
                    <a:pt x="1217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4"/>
            <p:cNvSpPr/>
            <p:nvPr/>
          </p:nvSpPr>
          <p:spPr>
            <a:xfrm>
              <a:off x="1677125" y="2861325"/>
              <a:ext cx="61925" cy="39425"/>
            </a:xfrm>
            <a:custGeom>
              <a:avLst/>
              <a:gdLst/>
              <a:ahLst/>
              <a:cxnLst/>
              <a:rect l="l" t="t" r="r" b="b"/>
              <a:pathLst>
                <a:path w="2477" h="1577" extrusionOk="0">
                  <a:moveTo>
                    <a:pt x="584" y="1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9" y="826"/>
                  </a:lnTo>
                  <a:lnTo>
                    <a:pt x="652" y="787"/>
                  </a:lnTo>
                  <a:lnTo>
                    <a:pt x="652" y="861"/>
                  </a:lnTo>
                  <a:lnTo>
                    <a:pt x="1240" y="1200"/>
                  </a:lnTo>
                  <a:lnTo>
                    <a:pt x="1305" y="1164"/>
                  </a:lnTo>
                  <a:lnTo>
                    <a:pt x="1305" y="1237"/>
                  </a:lnTo>
                  <a:lnTo>
                    <a:pt x="1892" y="1577"/>
                  </a:lnTo>
                  <a:lnTo>
                    <a:pt x="2477" y="1237"/>
                  </a:lnTo>
                  <a:lnTo>
                    <a:pt x="2477" y="1091"/>
                  </a:lnTo>
                  <a:lnTo>
                    <a:pt x="1952" y="789"/>
                  </a:lnTo>
                  <a:lnTo>
                    <a:pt x="2472" y="486"/>
                  </a:lnTo>
                  <a:lnTo>
                    <a:pt x="2472" y="340"/>
                  </a:lnTo>
                  <a:lnTo>
                    <a:pt x="1884" y="1"/>
                  </a:lnTo>
                  <a:lnTo>
                    <a:pt x="1300" y="340"/>
                  </a:lnTo>
                  <a:lnTo>
                    <a:pt x="1300" y="412"/>
                  </a:lnTo>
                  <a:lnTo>
                    <a:pt x="1237" y="375"/>
                  </a:lnTo>
                  <a:lnTo>
                    <a:pt x="1173" y="412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4"/>
            <p:cNvSpPr/>
            <p:nvPr/>
          </p:nvSpPr>
          <p:spPr>
            <a:xfrm>
              <a:off x="1618375" y="2763350"/>
              <a:ext cx="110775" cy="67700"/>
            </a:xfrm>
            <a:custGeom>
              <a:avLst/>
              <a:gdLst/>
              <a:ahLst/>
              <a:cxnLst/>
              <a:rect l="l" t="t" r="r" b="b"/>
              <a:pathLst>
                <a:path w="4431" h="2708" extrusionOk="0">
                  <a:moveTo>
                    <a:pt x="585" y="1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8" y="826"/>
                  </a:lnTo>
                  <a:lnTo>
                    <a:pt x="651" y="789"/>
                  </a:lnTo>
                  <a:lnTo>
                    <a:pt x="651" y="862"/>
                  </a:lnTo>
                  <a:lnTo>
                    <a:pt x="1240" y="1202"/>
                  </a:lnTo>
                  <a:lnTo>
                    <a:pt x="1304" y="1165"/>
                  </a:lnTo>
                  <a:lnTo>
                    <a:pt x="1303" y="1239"/>
                  </a:lnTo>
                  <a:lnTo>
                    <a:pt x="1891" y="1578"/>
                  </a:lnTo>
                  <a:lnTo>
                    <a:pt x="1956" y="1542"/>
                  </a:lnTo>
                  <a:lnTo>
                    <a:pt x="1956" y="1615"/>
                  </a:lnTo>
                  <a:lnTo>
                    <a:pt x="2543" y="1955"/>
                  </a:lnTo>
                  <a:lnTo>
                    <a:pt x="2607" y="1918"/>
                  </a:lnTo>
                  <a:lnTo>
                    <a:pt x="2607" y="1992"/>
                  </a:lnTo>
                  <a:lnTo>
                    <a:pt x="3194" y="2331"/>
                  </a:lnTo>
                  <a:lnTo>
                    <a:pt x="3258" y="2294"/>
                  </a:lnTo>
                  <a:lnTo>
                    <a:pt x="3258" y="2368"/>
                  </a:lnTo>
                  <a:lnTo>
                    <a:pt x="3847" y="2708"/>
                  </a:lnTo>
                  <a:lnTo>
                    <a:pt x="4431" y="2368"/>
                  </a:lnTo>
                  <a:lnTo>
                    <a:pt x="4431" y="2221"/>
                  </a:lnTo>
                  <a:lnTo>
                    <a:pt x="3842" y="1883"/>
                  </a:lnTo>
                  <a:lnTo>
                    <a:pt x="3779" y="1919"/>
                  </a:lnTo>
                  <a:lnTo>
                    <a:pt x="3779" y="1846"/>
                  </a:lnTo>
                  <a:lnTo>
                    <a:pt x="3191" y="1506"/>
                  </a:lnTo>
                  <a:lnTo>
                    <a:pt x="3128" y="1543"/>
                  </a:lnTo>
                  <a:lnTo>
                    <a:pt x="3128" y="1469"/>
                  </a:lnTo>
                  <a:lnTo>
                    <a:pt x="2539" y="1130"/>
                  </a:lnTo>
                  <a:lnTo>
                    <a:pt x="2476" y="1167"/>
                  </a:lnTo>
                  <a:lnTo>
                    <a:pt x="2476" y="1093"/>
                  </a:lnTo>
                  <a:lnTo>
                    <a:pt x="1888" y="753"/>
                  </a:lnTo>
                  <a:lnTo>
                    <a:pt x="1825" y="790"/>
                  </a:lnTo>
                  <a:lnTo>
                    <a:pt x="1825" y="717"/>
                  </a:lnTo>
                  <a:lnTo>
                    <a:pt x="1237" y="377"/>
                  </a:lnTo>
                  <a:lnTo>
                    <a:pt x="1172" y="414"/>
                  </a:lnTo>
                  <a:lnTo>
                    <a:pt x="1174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4"/>
            <p:cNvSpPr/>
            <p:nvPr/>
          </p:nvSpPr>
          <p:spPr>
            <a:xfrm>
              <a:off x="1563125" y="2776675"/>
              <a:ext cx="143125" cy="86475"/>
            </a:xfrm>
            <a:custGeom>
              <a:avLst/>
              <a:gdLst/>
              <a:ahLst/>
              <a:cxnLst/>
              <a:rect l="l" t="t" r="r" b="b"/>
              <a:pathLst>
                <a:path w="5725" h="3459" extrusionOk="0">
                  <a:moveTo>
                    <a:pt x="1877" y="1"/>
                  </a:moveTo>
                  <a:lnTo>
                    <a:pt x="1294" y="340"/>
                  </a:lnTo>
                  <a:lnTo>
                    <a:pt x="1294" y="414"/>
                  </a:lnTo>
                  <a:lnTo>
                    <a:pt x="1231" y="377"/>
                  </a:lnTo>
                  <a:lnTo>
                    <a:pt x="648" y="717"/>
                  </a:lnTo>
                  <a:lnTo>
                    <a:pt x="648" y="789"/>
                  </a:lnTo>
                  <a:lnTo>
                    <a:pt x="585" y="753"/>
                  </a:lnTo>
                  <a:lnTo>
                    <a:pt x="1" y="1093"/>
                  </a:lnTo>
                  <a:lnTo>
                    <a:pt x="1" y="1239"/>
                  </a:lnTo>
                  <a:lnTo>
                    <a:pt x="588" y="1578"/>
                  </a:lnTo>
                  <a:lnTo>
                    <a:pt x="652" y="1542"/>
                  </a:lnTo>
                  <a:lnTo>
                    <a:pt x="652" y="1615"/>
                  </a:lnTo>
                  <a:lnTo>
                    <a:pt x="3195" y="3082"/>
                  </a:lnTo>
                  <a:lnTo>
                    <a:pt x="3259" y="3046"/>
                  </a:lnTo>
                  <a:lnTo>
                    <a:pt x="3259" y="3119"/>
                  </a:lnTo>
                  <a:lnTo>
                    <a:pt x="3846" y="3459"/>
                  </a:lnTo>
                  <a:lnTo>
                    <a:pt x="4431" y="3119"/>
                  </a:lnTo>
                  <a:lnTo>
                    <a:pt x="4431" y="3047"/>
                  </a:lnTo>
                  <a:lnTo>
                    <a:pt x="4494" y="3082"/>
                  </a:lnTo>
                  <a:lnTo>
                    <a:pt x="5077" y="2743"/>
                  </a:lnTo>
                  <a:lnTo>
                    <a:pt x="5077" y="2669"/>
                  </a:lnTo>
                  <a:lnTo>
                    <a:pt x="5140" y="2706"/>
                  </a:lnTo>
                  <a:lnTo>
                    <a:pt x="5725" y="2367"/>
                  </a:lnTo>
                  <a:lnTo>
                    <a:pt x="5725" y="2221"/>
                  </a:lnTo>
                  <a:lnTo>
                    <a:pt x="5137" y="1881"/>
                  </a:lnTo>
                  <a:lnTo>
                    <a:pt x="5072" y="1918"/>
                  </a:lnTo>
                  <a:lnTo>
                    <a:pt x="5072" y="1844"/>
                  </a:lnTo>
                  <a:lnTo>
                    <a:pt x="4485" y="1505"/>
                  </a:lnTo>
                  <a:lnTo>
                    <a:pt x="4421" y="1542"/>
                  </a:lnTo>
                  <a:lnTo>
                    <a:pt x="4421" y="1468"/>
                  </a:lnTo>
                  <a:lnTo>
                    <a:pt x="3832" y="1128"/>
                  </a:lnTo>
                  <a:lnTo>
                    <a:pt x="3769" y="1165"/>
                  </a:lnTo>
                  <a:lnTo>
                    <a:pt x="3769" y="1091"/>
                  </a:lnTo>
                  <a:lnTo>
                    <a:pt x="3181" y="752"/>
                  </a:lnTo>
                  <a:lnTo>
                    <a:pt x="3116" y="790"/>
                  </a:lnTo>
                  <a:lnTo>
                    <a:pt x="3116" y="717"/>
                  </a:lnTo>
                  <a:lnTo>
                    <a:pt x="2530" y="377"/>
                  </a:lnTo>
                  <a:lnTo>
                    <a:pt x="2465" y="414"/>
                  </a:lnTo>
                  <a:lnTo>
                    <a:pt x="2465" y="340"/>
                  </a:lnTo>
                  <a:lnTo>
                    <a:pt x="1877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4"/>
            <p:cNvSpPr/>
            <p:nvPr/>
          </p:nvSpPr>
          <p:spPr>
            <a:xfrm>
              <a:off x="1747100" y="2837675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4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4"/>
            <p:cNvSpPr/>
            <p:nvPr/>
          </p:nvSpPr>
          <p:spPr>
            <a:xfrm>
              <a:off x="1732400" y="283767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4"/>
            <p:cNvSpPr/>
            <p:nvPr/>
          </p:nvSpPr>
          <p:spPr>
            <a:xfrm>
              <a:off x="1732400" y="28291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2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4"/>
            <p:cNvSpPr/>
            <p:nvPr/>
          </p:nvSpPr>
          <p:spPr>
            <a:xfrm>
              <a:off x="1763375" y="2847075"/>
              <a:ext cx="14675" cy="12175"/>
            </a:xfrm>
            <a:custGeom>
              <a:avLst/>
              <a:gdLst/>
              <a:ahLst/>
              <a:cxnLst/>
              <a:rect l="l" t="t" r="r" b="b"/>
              <a:pathLst>
                <a:path w="587" h="487" extrusionOk="0">
                  <a:moveTo>
                    <a:pt x="586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4"/>
            <p:cNvSpPr/>
            <p:nvPr/>
          </p:nvSpPr>
          <p:spPr>
            <a:xfrm>
              <a:off x="1748675" y="284707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4"/>
            <p:cNvSpPr/>
            <p:nvPr/>
          </p:nvSpPr>
          <p:spPr>
            <a:xfrm>
              <a:off x="1748675" y="2838600"/>
              <a:ext cx="29375" cy="17000"/>
            </a:xfrm>
            <a:custGeom>
              <a:avLst/>
              <a:gdLst/>
              <a:ahLst/>
              <a:cxnLst/>
              <a:rect l="l" t="t" r="r" b="b"/>
              <a:pathLst>
                <a:path w="1175" h="680" extrusionOk="0">
                  <a:moveTo>
                    <a:pt x="586" y="0"/>
                  </a:moveTo>
                  <a:lnTo>
                    <a:pt x="1" y="340"/>
                  </a:lnTo>
                  <a:lnTo>
                    <a:pt x="589" y="679"/>
                  </a:lnTo>
                  <a:lnTo>
                    <a:pt x="1174" y="34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4"/>
            <p:cNvSpPr/>
            <p:nvPr/>
          </p:nvSpPr>
          <p:spPr>
            <a:xfrm>
              <a:off x="1779675" y="2856500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4"/>
            <p:cNvSpPr/>
            <p:nvPr/>
          </p:nvSpPr>
          <p:spPr>
            <a:xfrm>
              <a:off x="1764950" y="2856500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2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4"/>
            <p:cNvSpPr/>
            <p:nvPr/>
          </p:nvSpPr>
          <p:spPr>
            <a:xfrm>
              <a:off x="1765000" y="28480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7" y="680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4"/>
            <p:cNvSpPr/>
            <p:nvPr/>
          </p:nvSpPr>
          <p:spPr>
            <a:xfrm>
              <a:off x="1731325" y="2846850"/>
              <a:ext cx="14600" cy="12150"/>
            </a:xfrm>
            <a:custGeom>
              <a:avLst/>
              <a:gdLst/>
              <a:ahLst/>
              <a:cxnLst/>
              <a:rect l="l" t="t" r="r" b="b"/>
              <a:pathLst>
                <a:path w="584" h="486" extrusionOk="0">
                  <a:moveTo>
                    <a:pt x="584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4"/>
            <p:cNvSpPr/>
            <p:nvPr/>
          </p:nvSpPr>
          <p:spPr>
            <a:xfrm>
              <a:off x="1716600" y="2846850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4"/>
            <p:cNvSpPr/>
            <p:nvPr/>
          </p:nvSpPr>
          <p:spPr>
            <a:xfrm>
              <a:off x="1716600" y="283835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4"/>
            <p:cNvSpPr/>
            <p:nvPr/>
          </p:nvSpPr>
          <p:spPr>
            <a:xfrm>
              <a:off x="1747600" y="2856250"/>
              <a:ext cx="14625" cy="12175"/>
            </a:xfrm>
            <a:custGeom>
              <a:avLst/>
              <a:gdLst/>
              <a:ahLst/>
              <a:cxnLst/>
              <a:rect l="l" t="t" r="r" b="b"/>
              <a:pathLst>
                <a:path w="585" h="487" extrusionOk="0">
                  <a:moveTo>
                    <a:pt x="584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4"/>
            <p:cNvSpPr/>
            <p:nvPr/>
          </p:nvSpPr>
          <p:spPr>
            <a:xfrm>
              <a:off x="1732900" y="2856250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0" y="1"/>
                  </a:moveTo>
                  <a:lnTo>
                    <a:pt x="0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4"/>
            <p:cNvSpPr/>
            <p:nvPr/>
          </p:nvSpPr>
          <p:spPr>
            <a:xfrm>
              <a:off x="1732900" y="28477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9" y="679"/>
                  </a:lnTo>
                  <a:lnTo>
                    <a:pt x="1172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4"/>
            <p:cNvSpPr/>
            <p:nvPr/>
          </p:nvSpPr>
          <p:spPr>
            <a:xfrm>
              <a:off x="1763875" y="2865675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5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4"/>
            <p:cNvSpPr/>
            <p:nvPr/>
          </p:nvSpPr>
          <p:spPr>
            <a:xfrm>
              <a:off x="1749175" y="286567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4"/>
            <p:cNvSpPr/>
            <p:nvPr/>
          </p:nvSpPr>
          <p:spPr>
            <a:xfrm>
              <a:off x="1749175" y="28571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6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4"/>
            <p:cNvSpPr/>
            <p:nvPr/>
          </p:nvSpPr>
          <p:spPr>
            <a:xfrm>
              <a:off x="1724300" y="2869825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5" y="0"/>
                  </a:moveTo>
                  <a:lnTo>
                    <a:pt x="2" y="340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4"/>
            <p:cNvSpPr/>
            <p:nvPr/>
          </p:nvSpPr>
          <p:spPr>
            <a:xfrm>
              <a:off x="1709625" y="286982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7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4"/>
            <p:cNvSpPr/>
            <p:nvPr/>
          </p:nvSpPr>
          <p:spPr>
            <a:xfrm>
              <a:off x="1709625" y="286132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2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4"/>
            <p:cNvSpPr/>
            <p:nvPr/>
          </p:nvSpPr>
          <p:spPr>
            <a:xfrm>
              <a:off x="1691825" y="2869825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5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4"/>
            <p:cNvSpPr/>
            <p:nvPr/>
          </p:nvSpPr>
          <p:spPr>
            <a:xfrm>
              <a:off x="1677125" y="286982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4"/>
            <p:cNvSpPr/>
            <p:nvPr/>
          </p:nvSpPr>
          <p:spPr>
            <a:xfrm>
              <a:off x="1677125" y="286132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6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4"/>
            <p:cNvSpPr/>
            <p:nvPr/>
          </p:nvSpPr>
          <p:spPr>
            <a:xfrm>
              <a:off x="1708125" y="2879175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6" y="1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4"/>
            <p:cNvSpPr/>
            <p:nvPr/>
          </p:nvSpPr>
          <p:spPr>
            <a:xfrm>
              <a:off x="1693400" y="2879175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4"/>
            <p:cNvSpPr/>
            <p:nvPr/>
          </p:nvSpPr>
          <p:spPr>
            <a:xfrm>
              <a:off x="1693400" y="2870700"/>
              <a:ext cx="29375" cy="17000"/>
            </a:xfrm>
            <a:custGeom>
              <a:avLst/>
              <a:gdLst/>
              <a:ahLst/>
              <a:cxnLst/>
              <a:rect l="l" t="t" r="r" b="b"/>
              <a:pathLst>
                <a:path w="1175" h="680" extrusionOk="0">
                  <a:moveTo>
                    <a:pt x="586" y="0"/>
                  </a:moveTo>
                  <a:lnTo>
                    <a:pt x="1" y="340"/>
                  </a:lnTo>
                  <a:lnTo>
                    <a:pt x="589" y="679"/>
                  </a:lnTo>
                  <a:lnTo>
                    <a:pt x="1175" y="34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4"/>
            <p:cNvSpPr/>
            <p:nvPr/>
          </p:nvSpPr>
          <p:spPr>
            <a:xfrm>
              <a:off x="1724400" y="2888600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4"/>
            <p:cNvSpPr/>
            <p:nvPr/>
          </p:nvSpPr>
          <p:spPr>
            <a:xfrm>
              <a:off x="1709700" y="288860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2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4"/>
            <p:cNvSpPr/>
            <p:nvPr/>
          </p:nvSpPr>
          <p:spPr>
            <a:xfrm>
              <a:off x="1709725" y="28801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1"/>
                  </a:moveTo>
                  <a:lnTo>
                    <a:pt x="1" y="340"/>
                  </a:lnTo>
                  <a:lnTo>
                    <a:pt x="588" y="680"/>
                  </a:lnTo>
                  <a:lnTo>
                    <a:pt x="1173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4"/>
            <p:cNvSpPr/>
            <p:nvPr/>
          </p:nvSpPr>
          <p:spPr>
            <a:xfrm>
              <a:off x="1633075" y="2771850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4"/>
            <p:cNvSpPr/>
            <p:nvPr/>
          </p:nvSpPr>
          <p:spPr>
            <a:xfrm>
              <a:off x="1618375" y="27718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8" y="486"/>
                  </a:lnTo>
                  <a:lnTo>
                    <a:pt x="588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4"/>
            <p:cNvSpPr/>
            <p:nvPr/>
          </p:nvSpPr>
          <p:spPr>
            <a:xfrm>
              <a:off x="1618375" y="2763350"/>
              <a:ext cx="29350" cy="17000"/>
            </a:xfrm>
            <a:custGeom>
              <a:avLst/>
              <a:gdLst/>
              <a:ahLst/>
              <a:cxnLst/>
              <a:rect l="l" t="t" r="r" b="b"/>
              <a:pathLst>
                <a:path w="1174" h="680" extrusionOk="0">
                  <a:moveTo>
                    <a:pt x="585" y="1"/>
                  </a:moveTo>
                  <a:lnTo>
                    <a:pt x="0" y="340"/>
                  </a:lnTo>
                  <a:lnTo>
                    <a:pt x="588" y="680"/>
                  </a:lnTo>
                  <a:lnTo>
                    <a:pt x="1174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4"/>
            <p:cNvSpPr/>
            <p:nvPr/>
          </p:nvSpPr>
          <p:spPr>
            <a:xfrm>
              <a:off x="1649350" y="2781250"/>
              <a:ext cx="14675" cy="12150"/>
            </a:xfrm>
            <a:custGeom>
              <a:avLst/>
              <a:gdLst/>
              <a:ahLst/>
              <a:cxnLst/>
              <a:rect l="l" t="t" r="r" b="b"/>
              <a:pathLst>
                <a:path w="587" h="486" extrusionOk="0">
                  <a:moveTo>
                    <a:pt x="586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4"/>
            <p:cNvSpPr/>
            <p:nvPr/>
          </p:nvSpPr>
          <p:spPr>
            <a:xfrm>
              <a:off x="1634650" y="27812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2" y="1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4"/>
            <p:cNvSpPr/>
            <p:nvPr/>
          </p:nvSpPr>
          <p:spPr>
            <a:xfrm>
              <a:off x="1634675" y="2772775"/>
              <a:ext cx="29350" cy="17000"/>
            </a:xfrm>
            <a:custGeom>
              <a:avLst/>
              <a:gdLst/>
              <a:ahLst/>
              <a:cxnLst/>
              <a:rect l="l" t="t" r="r" b="b"/>
              <a:pathLst>
                <a:path w="1174" h="680" extrusionOk="0">
                  <a:moveTo>
                    <a:pt x="585" y="0"/>
                  </a:moveTo>
                  <a:lnTo>
                    <a:pt x="1" y="340"/>
                  </a:lnTo>
                  <a:lnTo>
                    <a:pt x="588" y="679"/>
                  </a:lnTo>
                  <a:lnTo>
                    <a:pt x="1173" y="34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4"/>
            <p:cNvSpPr/>
            <p:nvPr/>
          </p:nvSpPr>
          <p:spPr>
            <a:xfrm>
              <a:off x="1665650" y="2790650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5" y="1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5" y="147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4"/>
            <p:cNvSpPr/>
            <p:nvPr/>
          </p:nvSpPr>
          <p:spPr>
            <a:xfrm>
              <a:off x="1650925" y="2790650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2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4"/>
            <p:cNvSpPr/>
            <p:nvPr/>
          </p:nvSpPr>
          <p:spPr>
            <a:xfrm>
              <a:off x="1650975" y="27821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7" y="679"/>
                  </a:lnTo>
                  <a:lnTo>
                    <a:pt x="1172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4"/>
            <p:cNvSpPr/>
            <p:nvPr/>
          </p:nvSpPr>
          <p:spPr>
            <a:xfrm>
              <a:off x="1681925" y="2800075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2" y="340"/>
                  </a:lnTo>
                  <a:lnTo>
                    <a:pt x="1" y="486"/>
                  </a:lnTo>
                  <a:lnTo>
                    <a:pt x="586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4"/>
            <p:cNvSpPr/>
            <p:nvPr/>
          </p:nvSpPr>
          <p:spPr>
            <a:xfrm>
              <a:off x="1667250" y="2800075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8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4"/>
            <p:cNvSpPr/>
            <p:nvPr/>
          </p:nvSpPr>
          <p:spPr>
            <a:xfrm>
              <a:off x="1667250" y="27915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4"/>
            <p:cNvSpPr/>
            <p:nvPr/>
          </p:nvSpPr>
          <p:spPr>
            <a:xfrm>
              <a:off x="1698200" y="2809475"/>
              <a:ext cx="14675" cy="12175"/>
            </a:xfrm>
            <a:custGeom>
              <a:avLst/>
              <a:gdLst/>
              <a:ahLst/>
              <a:cxnLst/>
              <a:rect l="l" t="t" r="r" b="b"/>
              <a:pathLst>
                <a:path w="587" h="487" extrusionOk="0">
                  <a:moveTo>
                    <a:pt x="586" y="1"/>
                  </a:moveTo>
                  <a:lnTo>
                    <a:pt x="2" y="340"/>
                  </a:lnTo>
                  <a:lnTo>
                    <a:pt x="1" y="486"/>
                  </a:lnTo>
                  <a:lnTo>
                    <a:pt x="1" y="486"/>
                  </a:lnTo>
                  <a:lnTo>
                    <a:pt x="586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4"/>
            <p:cNvSpPr/>
            <p:nvPr/>
          </p:nvSpPr>
          <p:spPr>
            <a:xfrm>
              <a:off x="1683550" y="280947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0" y="1"/>
                  </a:moveTo>
                  <a:lnTo>
                    <a:pt x="0" y="147"/>
                  </a:lnTo>
                  <a:lnTo>
                    <a:pt x="587" y="486"/>
                  </a:lnTo>
                  <a:lnTo>
                    <a:pt x="588" y="3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4"/>
            <p:cNvSpPr/>
            <p:nvPr/>
          </p:nvSpPr>
          <p:spPr>
            <a:xfrm>
              <a:off x="1683550" y="28010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8" y="679"/>
                  </a:lnTo>
                  <a:lnTo>
                    <a:pt x="1172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4"/>
            <p:cNvSpPr/>
            <p:nvPr/>
          </p:nvSpPr>
          <p:spPr>
            <a:xfrm>
              <a:off x="1714525" y="2818850"/>
              <a:ext cx="14625" cy="12200"/>
            </a:xfrm>
            <a:custGeom>
              <a:avLst/>
              <a:gdLst/>
              <a:ahLst/>
              <a:cxnLst/>
              <a:rect l="l" t="t" r="r" b="b"/>
              <a:pathLst>
                <a:path w="585" h="488" extrusionOk="0">
                  <a:moveTo>
                    <a:pt x="585" y="1"/>
                  </a:moveTo>
                  <a:lnTo>
                    <a:pt x="1" y="342"/>
                  </a:lnTo>
                  <a:lnTo>
                    <a:pt x="1" y="488"/>
                  </a:lnTo>
                  <a:lnTo>
                    <a:pt x="585" y="148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4"/>
            <p:cNvSpPr/>
            <p:nvPr/>
          </p:nvSpPr>
          <p:spPr>
            <a:xfrm>
              <a:off x="1699825" y="2818850"/>
              <a:ext cx="14725" cy="12200"/>
            </a:xfrm>
            <a:custGeom>
              <a:avLst/>
              <a:gdLst/>
              <a:ahLst/>
              <a:cxnLst/>
              <a:rect l="l" t="t" r="r" b="b"/>
              <a:pathLst>
                <a:path w="589" h="488" extrusionOk="0">
                  <a:moveTo>
                    <a:pt x="0" y="1"/>
                  </a:moveTo>
                  <a:lnTo>
                    <a:pt x="0" y="148"/>
                  </a:lnTo>
                  <a:lnTo>
                    <a:pt x="589" y="488"/>
                  </a:lnTo>
                  <a:lnTo>
                    <a:pt x="589" y="3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4"/>
            <p:cNvSpPr/>
            <p:nvPr/>
          </p:nvSpPr>
          <p:spPr>
            <a:xfrm>
              <a:off x="1699825" y="28104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39"/>
                  </a:lnTo>
                  <a:lnTo>
                    <a:pt x="589" y="680"/>
                  </a:lnTo>
                  <a:lnTo>
                    <a:pt x="1173" y="339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4"/>
            <p:cNvSpPr/>
            <p:nvPr/>
          </p:nvSpPr>
          <p:spPr>
            <a:xfrm>
              <a:off x="1610175" y="2785175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5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4"/>
            <p:cNvSpPr/>
            <p:nvPr/>
          </p:nvSpPr>
          <p:spPr>
            <a:xfrm>
              <a:off x="1595475" y="278517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4"/>
            <p:cNvSpPr/>
            <p:nvPr/>
          </p:nvSpPr>
          <p:spPr>
            <a:xfrm>
              <a:off x="1595475" y="27766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4"/>
            <p:cNvSpPr/>
            <p:nvPr/>
          </p:nvSpPr>
          <p:spPr>
            <a:xfrm>
              <a:off x="1626475" y="2794575"/>
              <a:ext cx="14600" cy="12175"/>
            </a:xfrm>
            <a:custGeom>
              <a:avLst/>
              <a:gdLst/>
              <a:ahLst/>
              <a:cxnLst/>
              <a:rect l="l" t="t" r="r" b="b"/>
              <a:pathLst>
                <a:path w="584" h="487" extrusionOk="0">
                  <a:moveTo>
                    <a:pt x="584" y="1"/>
                  </a:moveTo>
                  <a:lnTo>
                    <a:pt x="0" y="339"/>
                  </a:lnTo>
                  <a:lnTo>
                    <a:pt x="0" y="486"/>
                  </a:lnTo>
                  <a:lnTo>
                    <a:pt x="584" y="14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4"/>
            <p:cNvSpPr/>
            <p:nvPr/>
          </p:nvSpPr>
          <p:spPr>
            <a:xfrm>
              <a:off x="1611750" y="2794575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4"/>
            <p:cNvSpPr/>
            <p:nvPr/>
          </p:nvSpPr>
          <p:spPr>
            <a:xfrm>
              <a:off x="1611750" y="2786100"/>
              <a:ext cx="29325" cy="16950"/>
            </a:xfrm>
            <a:custGeom>
              <a:avLst/>
              <a:gdLst/>
              <a:ahLst/>
              <a:cxnLst/>
              <a:rect l="l" t="t" r="r" b="b"/>
              <a:pathLst>
                <a:path w="1173" h="678" extrusionOk="0">
                  <a:moveTo>
                    <a:pt x="586" y="0"/>
                  </a:moveTo>
                  <a:lnTo>
                    <a:pt x="1" y="340"/>
                  </a:lnTo>
                  <a:lnTo>
                    <a:pt x="589" y="678"/>
                  </a:lnTo>
                  <a:lnTo>
                    <a:pt x="1173" y="34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4"/>
            <p:cNvSpPr/>
            <p:nvPr/>
          </p:nvSpPr>
          <p:spPr>
            <a:xfrm>
              <a:off x="1642750" y="2803950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4"/>
            <p:cNvSpPr/>
            <p:nvPr/>
          </p:nvSpPr>
          <p:spPr>
            <a:xfrm>
              <a:off x="1628050" y="28039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4"/>
            <p:cNvSpPr/>
            <p:nvPr/>
          </p:nvSpPr>
          <p:spPr>
            <a:xfrm>
              <a:off x="1628050" y="2795450"/>
              <a:ext cx="29350" cy="17000"/>
            </a:xfrm>
            <a:custGeom>
              <a:avLst/>
              <a:gdLst/>
              <a:ahLst/>
              <a:cxnLst/>
              <a:rect l="l" t="t" r="r" b="b"/>
              <a:pathLst>
                <a:path w="1174" h="680" extrusionOk="0">
                  <a:moveTo>
                    <a:pt x="585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4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4"/>
            <p:cNvSpPr/>
            <p:nvPr/>
          </p:nvSpPr>
          <p:spPr>
            <a:xfrm>
              <a:off x="1659025" y="2813350"/>
              <a:ext cx="14675" cy="12175"/>
            </a:xfrm>
            <a:custGeom>
              <a:avLst/>
              <a:gdLst/>
              <a:ahLst/>
              <a:cxnLst/>
              <a:rect l="l" t="t" r="r" b="b"/>
              <a:pathLst>
                <a:path w="587" h="487" extrusionOk="0">
                  <a:moveTo>
                    <a:pt x="586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4"/>
            <p:cNvSpPr/>
            <p:nvPr/>
          </p:nvSpPr>
          <p:spPr>
            <a:xfrm>
              <a:off x="1644325" y="2813350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2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4"/>
            <p:cNvSpPr/>
            <p:nvPr/>
          </p:nvSpPr>
          <p:spPr>
            <a:xfrm>
              <a:off x="1644375" y="28048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7" y="679"/>
                  </a:lnTo>
                  <a:lnTo>
                    <a:pt x="1172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4"/>
            <p:cNvSpPr/>
            <p:nvPr/>
          </p:nvSpPr>
          <p:spPr>
            <a:xfrm>
              <a:off x="1675325" y="2822775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2" y="340"/>
                  </a:lnTo>
                  <a:lnTo>
                    <a:pt x="0" y="486"/>
                  </a:lnTo>
                  <a:lnTo>
                    <a:pt x="586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4"/>
            <p:cNvSpPr/>
            <p:nvPr/>
          </p:nvSpPr>
          <p:spPr>
            <a:xfrm>
              <a:off x="1660600" y="2822775"/>
              <a:ext cx="14775" cy="12150"/>
            </a:xfrm>
            <a:custGeom>
              <a:avLst/>
              <a:gdLst/>
              <a:ahLst/>
              <a:cxnLst/>
              <a:rect l="l" t="t" r="r" b="b"/>
              <a:pathLst>
                <a:path w="591" h="486" extrusionOk="0">
                  <a:moveTo>
                    <a:pt x="2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91" y="3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4"/>
            <p:cNvSpPr/>
            <p:nvPr/>
          </p:nvSpPr>
          <p:spPr>
            <a:xfrm>
              <a:off x="1660650" y="28142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4"/>
            <p:cNvSpPr/>
            <p:nvPr/>
          </p:nvSpPr>
          <p:spPr>
            <a:xfrm>
              <a:off x="1691600" y="2832175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6" y="1"/>
                  </a:moveTo>
                  <a:lnTo>
                    <a:pt x="2" y="340"/>
                  </a:lnTo>
                  <a:lnTo>
                    <a:pt x="1" y="486"/>
                  </a:lnTo>
                  <a:lnTo>
                    <a:pt x="586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4"/>
            <p:cNvSpPr/>
            <p:nvPr/>
          </p:nvSpPr>
          <p:spPr>
            <a:xfrm>
              <a:off x="1676925" y="2832175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8" y="486"/>
                  </a:lnTo>
                  <a:lnTo>
                    <a:pt x="589" y="3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4"/>
            <p:cNvSpPr/>
            <p:nvPr/>
          </p:nvSpPr>
          <p:spPr>
            <a:xfrm>
              <a:off x="1676925" y="28237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0"/>
                  </a:moveTo>
                  <a:lnTo>
                    <a:pt x="1" y="340"/>
                  </a:lnTo>
                  <a:lnTo>
                    <a:pt x="589" y="679"/>
                  </a:lnTo>
                  <a:lnTo>
                    <a:pt x="1173" y="34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4"/>
            <p:cNvSpPr/>
            <p:nvPr/>
          </p:nvSpPr>
          <p:spPr>
            <a:xfrm>
              <a:off x="1593975" y="2794575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6" y="1"/>
                  </a:moveTo>
                  <a:lnTo>
                    <a:pt x="2" y="339"/>
                  </a:lnTo>
                  <a:lnTo>
                    <a:pt x="0" y="486"/>
                  </a:lnTo>
                  <a:lnTo>
                    <a:pt x="586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4"/>
            <p:cNvSpPr/>
            <p:nvPr/>
          </p:nvSpPr>
          <p:spPr>
            <a:xfrm>
              <a:off x="1579300" y="2794575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7" y="486"/>
                  </a:lnTo>
                  <a:lnTo>
                    <a:pt x="589" y="3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4"/>
            <p:cNvSpPr/>
            <p:nvPr/>
          </p:nvSpPr>
          <p:spPr>
            <a:xfrm>
              <a:off x="1579300" y="2786100"/>
              <a:ext cx="29325" cy="16950"/>
            </a:xfrm>
            <a:custGeom>
              <a:avLst/>
              <a:gdLst/>
              <a:ahLst/>
              <a:cxnLst/>
              <a:rect l="l" t="t" r="r" b="b"/>
              <a:pathLst>
                <a:path w="1173" h="678" extrusionOk="0">
                  <a:moveTo>
                    <a:pt x="584" y="0"/>
                  </a:moveTo>
                  <a:lnTo>
                    <a:pt x="1" y="340"/>
                  </a:lnTo>
                  <a:lnTo>
                    <a:pt x="589" y="678"/>
                  </a:lnTo>
                  <a:lnTo>
                    <a:pt x="1173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4"/>
            <p:cNvSpPr/>
            <p:nvPr/>
          </p:nvSpPr>
          <p:spPr>
            <a:xfrm>
              <a:off x="1610250" y="2803950"/>
              <a:ext cx="14675" cy="12150"/>
            </a:xfrm>
            <a:custGeom>
              <a:avLst/>
              <a:gdLst/>
              <a:ahLst/>
              <a:cxnLst/>
              <a:rect l="l" t="t" r="r" b="b"/>
              <a:pathLst>
                <a:path w="587" h="486" extrusionOk="0">
                  <a:moveTo>
                    <a:pt x="586" y="0"/>
                  </a:moveTo>
                  <a:lnTo>
                    <a:pt x="2" y="340"/>
                  </a:lnTo>
                  <a:lnTo>
                    <a:pt x="1" y="486"/>
                  </a:lnTo>
                  <a:lnTo>
                    <a:pt x="586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4"/>
            <p:cNvSpPr/>
            <p:nvPr/>
          </p:nvSpPr>
          <p:spPr>
            <a:xfrm>
              <a:off x="1595600" y="28039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7" y="486"/>
                  </a:lnTo>
                  <a:lnTo>
                    <a:pt x="588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4"/>
            <p:cNvSpPr/>
            <p:nvPr/>
          </p:nvSpPr>
          <p:spPr>
            <a:xfrm>
              <a:off x="1595600" y="279545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8" y="680"/>
                  </a:lnTo>
                  <a:lnTo>
                    <a:pt x="1172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4"/>
            <p:cNvSpPr/>
            <p:nvPr/>
          </p:nvSpPr>
          <p:spPr>
            <a:xfrm>
              <a:off x="1626575" y="2813350"/>
              <a:ext cx="14625" cy="12175"/>
            </a:xfrm>
            <a:custGeom>
              <a:avLst/>
              <a:gdLst/>
              <a:ahLst/>
              <a:cxnLst/>
              <a:rect l="l" t="t" r="r" b="b"/>
              <a:pathLst>
                <a:path w="585" h="487" extrusionOk="0">
                  <a:moveTo>
                    <a:pt x="585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7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4"/>
            <p:cNvSpPr/>
            <p:nvPr/>
          </p:nvSpPr>
          <p:spPr>
            <a:xfrm>
              <a:off x="1611875" y="2813350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0" y="1"/>
                  </a:moveTo>
                  <a:lnTo>
                    <a:pt x="0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4"/>
            <p:cNvSpPr/>
            <p:nvPr/>
          </p:nvSpPr>
          <p:spPr>
            <a:xfrm>
              <a:off x="1611875" y="28048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9" y="679"/>
                  </a:lnTo>
                  <a:lnTo>
                    <a:pt x="1173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4"/>
            <p:cNvSpPr/>
            <p:nvPr/>
          </p:nvSpPr>
          <p:spPr>
            <a:xfrm>
              <a:off x="1642875" y="2822775"/>
              <a:ext cx="14600" cy="12150"/>
            </a:xfrm>
            <a:custGeom>
              <a:avLst/>
              <a:gdLst/>
              <a:ahLst/>
              <a:cxnLst/>
              <a:rect l="l" t="t" r="r" b="b"/>
              <a:pathLst>
                <a:path w="584" h="486" extrusionOk="0">
                  <a:moveTo>
                    <a:pt x="584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4"/>
            <p:cNvSpPr/>
            <p:nvPr/>
          </p:nvSpPr>
          <p:spPr>
            <a:xfrm>
              <a:off x="1628150" y="2822775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4"/>
            <p:cNvSpPr/>
            <p:nvPr/>
          </p:nvSpPr>
          <p:spPr>
            <a:xfrm>
              <a:off x="1628150" y="28142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6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4"/>
            <p:cNvSpPr/>
            <p:nvPr/>
          </p:nvSpPr>
          <p:spPr>
            <a:xfrm>
              <a:off x="1659150" y="2832175"/>
              <a:ext cx="14625" cy="12175"/>
            </a:xfrm>
            <a:custGeom>
              <a:avLst/>
              <a:gdLst/>
              <a:ahLst/>
              <a:cxnLst/>
              <a:rect l="l" t="t" r="r" b="b"/>
              <a:pathLst>
                <a:path w="585" h="487" extrusionOk="0">
                  <a:moveTo>
                    <a:pt x="584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4"/>
            <p:cNvSpPr/>
            <p:nvPr/>
          </p:nvSpPr>
          <p:spPr>
            <a:xfrm>
              <a:off x="1644450" y="283217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0" y="1"/>
                  </a:moveTo>
                  <a:lnTo>
                    <a:pt x="0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4"/>
            <p:cNvSpPr/>
            <p:nvPr/>
          </p:nvSpPr>
          <p:spPr>
            <a:xfrm>
              <a:off x="1644450" y="28237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0"/>
                  </a:moveTo>
                  <a:lnTo>
                    <a:pt x="0" y="340"/>
                  </a:lnTo>
                  <a:lnTo>
                    <a:pt x="589" y="679"/>
                  </a:lnTo>
                  <a:lnTo>
                    <a:pt x="1172" y="34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4"/>
            <p:cNvSpPr/>
            <p:nvPr/>
          </p:nvSpPr>
          <p:spPr>
            <a:xfrm>
              <a:off x="1675425" y="2841575"/>
              <a:ext cx="14675" cy="12175"/>
            </a:xfrm>
            <a:custGeom>
              <a:avLst/>
              <a:gdLst/>
              <a:ahLst/>
              <a:cxnLst/>
              <a:rect l="l" t="t" r="r" b="b"/>
              <a:pathLst>
                <a:path w="587" h="487" extrusionOk="0">
                  <a:moveTo>
                    <a:pt x="586" y="1"/>
                  </a:moveTo>
                  <a:lnTo>
                    <a:pt x="1" y="341"/>
                  </a:lnTo>
                  <a:lnTo>
                    <a:pt x="1" y="486"/>
                  </a:lnTo>
                  <a:lnTo>
                    <a:pt x="585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4"/>
            <p:cNvSpPr/>
            <p:nvPr/>
          </p:nvSpPr>
          <p:spPr>
            <a:xfrm>
              <a:off x="1660725" y="284157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4"/>
            <p:cNvSpPr/>
            <p:nvPr/>
          </p:nvSpPr>
          <p:spPr>
            <a:xfrm>
              <a:off x="1660725" y="2833100"/>
              <a:ext cx="29375" cy="17000"/>
            </a:xfrm>
            <a:custGeom>
              <a:avLst/>
              <a:gdLst/>
              <a:ahLst/>
              <a:cxnLst/>
              <a:rect l="l" t="t" r="r" b="b"/>
              <a:pathLst>
                <a:path w="1175" h="680" extrusionOk="0">
                  <a:moveTo>
                    <a:pt x="586" y="0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4" y="34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4"/>
            <p:cNvSpPr/>
            <p:nvPr/>
          </p:nvSpPr>
          <p:spPr>
            <a:xfrm>
              <a:off x="1577800" y="2803950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5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4"/>
            <p:cNvSpPr/>
            <p:nvPr/>
          </p:nvSpPr>
          <p:spPr>
            <a:xfrm>
              <a:off x="1563100" y="28039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4"/>
            <p:cNvSpPr/>
            <p:nvPr/>
          </p:nvSpPr>
          <p:spPr>
            <a:xfrm>
              <a:off x="1563100" y="279545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6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4"/>
            <p:cNvSpPr/>
            <p:nvPr/>
          </p:nvSpPr>
          <p:spPr>
            <a:xfrm>
              <a:off x="1642950" y="2841575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6" y="1"/>
                  </a:moveTo>
                  <a:lnTo>
                    <a:pt x="2" y="341"/>
                  </a:lnTo>
                  <a:lnTo>
                    <a:pt x="0" y="486"/>
                  </a:lnTo>
                  <a:lnTo>
                    <a:pt x="586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4"/>
            <p:cNvSpPr/>
            <p:nvPr/>
          </p:nvSpPr>
          <p:spPr>
            <a:xfrm>
              <a:off x="1579375" y="2813350"/>
              <a:ext cx="63625" cy="40400"/>
            </a:xfrm>
            <a:custGeom>
              <a:avLst/>
              <a:gdLst/>
              <a:ahLst/>
              <a:cxnLst/>
              <a:rect l="l" t="t" r="r" b="b"/>
              <a:pathLst>
                <a:path w="2545" h="1616" extrusionOk="0">
                  <a:moveTo>
                    <a:pt x="2" y="1"/>
                  </a:moveTo>
                  <a:lnTo>
                    <a:pt x="1" y="147"/>
                  </a:lnTo>
                  <a:lnTo>
                    <a:pt x="2543" y="1615"/>
                  </a:lnTo>
                  <a:lnTo>
                    <a:pt x="2545" y="147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4"/>
            <p:cNvSpPr/>
            <p:nvPr/>
          </p:nvSpPr>
          <p:spPr>
            <a:xfrm>
              <a:off x="1579425" y="2804875"/>
              <a:ext cx="78175" cy="45225"/>
            </a:xfrm>
            <a:custGeom>
              <a:avLst/>
              <a:gdLst/>
              <a:ahLst/>
              <a:cxnLst/>
              <a:rect l="l" t="t" r="r" b="b"/>
              <a:pathLst>
                <a:path w="3127" h="1809" extrusionOk="0">
                  <a:moveTo>
                    <a:pt x="584" y="0"/>
                  </a:moveTo>
                  <a:lnTo>
                    <a:pt x="0" y="340"/>
                  </a:lnTo>
                  <a:lnTo>
                    <a:pt x="2543" y="1809"/>
                  </a:lnTo>
                  <a:lnTo>
                    <a:pt x="3127" y="146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4"/>
            <p:cNvSpPr/>
            <p:nvPr/>
          </p:nvSpPr>
          <p:spPr>
            <a:xfrm>
              <a:off x="1659275" y="2851000"/>
              <a:ext cx="14600" cy="12150"/>
            </a:xfrm>
            <a:custGeom>
              <a:avLst/>
              <a:gdLst/>
              <a:ahLst/>
              <a:cxnLst/>
              <a:rect l="l" t="t" r="r" b="b"/>
              <a:pathLst>
                <a:path w="584" h="486" extrusionOk="0">
                  <a:moveTo>
                    <a:pt x="584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4"/>
            <p:cNvSpPr/>
            <p:nvPr/>
          </p:nvSpPr>
          <p:spPr>
            <a:xfrm>
              <a:off x="1644550" y="2851000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4"/>
            <p:cNvSpPr/>
            <p:nvPr/>
          </p:nvSpPr>
          <p:spPr>
            <a:xfrm>
              <a:off x="1644550" y="28425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4"/>
            <p:cNvSpPr/>
            <p:nvPr/>
          </p:nvSpPr>
          <p:spPr>
            <a:xfrm>
              <a:off x="1643825" y="2627050"/>
              <a:ext cx="166900" cy="206125"/>
            </a:xfrm>
            <a:custGeom>
              <a:avLst/>
              <a:gdLst/>
              <a:ahLst/>
              <a:cxnLst/>
              <a:rect l="l" t="t" r="r" b="b"/>
              <a:pathLst>
                <a:path w="6676" h="8245" extrusionOk="0">
                  <a:moveTo>
                    <a:pt x="2182" y="1123"/>
                  </a:moveTo>
                  <a:lnTo>
                    <a:pt x="5766" y="3193"/>
                  </a:lnTo>
                  <a:lnTo>
                    <a:pt x="5757" y="6247"/>
                  </a:lnTo>
                  <a:lnTo>
                    <a:pt x="2173" y="4178"/>
                  </a:lnTo>
                  <a:lnTo>
                    <a:pt x="2182" y="1123"/>
                  </a:lnTo>
                  <a:close/>
                  <a:moveTo>
                    <a:pt x="1486" y="0"/>
                  </a:moveTo>
                  <a:lnTo>
                    <a:pt x="1472" y="5247"/>
                  </a:lnTo>
                  <a:lnTo>
                    <a:pt x="1" y="4397"/>
                  </a:lnTo>
                  <a:lnTo>
                    <a:pt x="1" y="4397"/>
                  </a:lnTo>
                  <a:lnTo>
                    <a:pt x="6662" y="8244"/>
                  </a:lnTo>
                  <a:lnTo>
                    <a:pt x="6676" y="2996"/>
                  </a:lnTo>
                  <a:lnTo>
                    <a:pt x="1486" y="0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4"/>
            <p:cNvSpPr/>
            <p:nvPr/>
          </p:nvSpPr>
          <p:spPr>
            <a:xfrm>
              <a:off x="1643875" y="2605775"/>
              <a:ext cx="37150" cy="152425"/>
            </a:xfrm>
            <a:custGeom>
              <a:avLst/>
              <a:gdLst/>
              <a:ahLst/>
              <a:cxnLst/>
              <a:rect l="l" t="t" r="r" b="b"/>
              <a:pathLst>
                <a:path w="1486" h="6097" extrusionOk="0">
                  <a:moveTo>
                    <a:pt x="163" y="282"/>
                  </a:moveTo>
                  <a:lnTo>
                    <a:pt x="719" y="604"/>
                  </a:lnTo>
                  <a:lnTo>
                    <a:pt x="718" y="1222"/>
                  </a:lnTo>
                  <a:lnTo>
                    <a:pt x="160" y="899"/>
                  </a:lnTo>
                  <a:lnTo>
                    <a:pt x="163" y="282"/>
                  </a:lnTo>
                  <a:close/>
                  <a:moveTo>
                    <a:pt x="781" y="639"/>
                  </a:moveTo>
                  <a:lnTo>
                    <a:pt x="1337" y="961"/>
                  </a:lnTo>
                  <a:lnTo>
                    <a:pt x="1335" y="1578"/>
                  </a:lnTo>
                  <a:lnTo>
                    <a:pt x="779" y="1256"/>
                  </a:lnTo>
                  <a:lnTo>
                    <a:pt x="781" y="639"/>
                  </a:lnTo>
                  <a:close/>
                  <a:moveTo>
                    <a:pt x="160" y="970"/>
                  </a:moveTo>
                  <a:lnTo>
                    <a:pt x="718" y="1291"/>
                  </a:lnTo>
                  <a:lnTo>
                    <a:pt x="716" y="1908"/>
                  </a:lnTo>
                  <a:lnTo>
                    <a:pt x="158" y="1587"/>
                  </a:lnTo>
                  <a:lnTo>
                    <a:pt x="160" y="970"/>
                  </a:lnTo>
                  <a:close/>
                  <a:moveTo>
                    <a:pt x="779" y="1326"/>
                  </a:moveTo>
                  <a:lnTo>
                    <a:pt x="1335" y="1649"/>
                  </a:lnTo>
                  <a:lnTo>
                    <a:pt x="1334" y="2266"/>
                  </a:lnTo>
                  <a:lnTo>
                    <a:pt x="777" y="1944"/>
                  </a:lnTo>
                  <a:lnTo>
                    <a:pt x="779" y="1326"/>
                  </a:lnTo>
                  <a:close/>
                  <a:moveTo>
                    <a:pt x="158" y="1658"/>
                  </a:moveTo>
                  <a:lnTo>
                    <a:pt x="714" y="1979"/>
                  </a:lnTo>
                  <a:lnTo>
                    <a:pt x="713" y="2597"/>
                  </a:lnTo>
                  <a:lnTo>
                    <a:pt x="157" y="2274"/>
                  </a:lnTo>
                  <a:lnTo>
                    <a:pt x="158" y="1658"/>
                  </a:lnTo>
                  <a:close/>
                  <a:moveTo>
                    <a:pt x="776" y="2014"/>
                  </a:moveTo>
                  <a:lnTo>
                    <a:pt x="1334" y="2336"/>
                  </a:lnTo>
                  <a:lnTo>
                    <a:pt x="1332" y="2953"/>
                  </a:lnTo>
                  <a:lnTo>
                    <a:pt x="774" y="2632"/>
                  </a:lnTo>
                  <a:lnTo>
                    <a:pt x="776" y="2014"/>
                  </a:lnTo>
                  <a:close/>
                  <a:moveTo>
                    <a:pt x="157" y="2345"/>
                  </a:moveTo>
                  <a:lnTo>
                    <a:pt x="713" y="2667"/>
                  </a:lnTo>
                  <a:lnTo>
                    <a:pt x="711" y="3285"/>
                  </a:lnTo>
                  <a:lnTo>
                    <a:pt x="154" y="2962"/>
                  </a:lnTo>
                  <a:lnTo>
                    <a:pt x="157" y="2345"/>
                  </a:lnTo>
                  <a:close/>
                  <a:moveTo>
                    <a:pt x="774" y="2701"/>
                  </a:moveTo>
                  <a:lnTo>
                    <a:pt x="1332" y="3024"/>
                  </a:lnTo>
                  <a:lnTo>
                    <a:pt x="1329" y="3641"/>
                  </a:lnTo>
                  <a:lnTo>
                    <a:pt x="773" y="3319"/>
                  </a:lnTo>
                  <a:lnTo>
                    <a:pt x="774" y="2701"/>
                  </a:lnTo>
                  <a:close/>
                  <a:moveTo>
                    <a:pt x="154" y="3033"/>
                  </a:moveTo>
                  <a:lnTo>
                    <a:pt x="711" y="3354"/>
                  </a:lnTo>
                  <a:lnTo>
                    <a:pt x="710" y="3972"/>
                  </a:lnTo>
                  <a:lnTo>
                    <a:pt x="152" y="3651"/>
                  </a:lnTo>
                  <a:lnTo>
                    <a:pt x="154" y="3033"/>
                  </a:lnTo>
                  <a:close/>
                  <a:moveTo>
                    <a:pt x="773" y="3389"/>
                  </a:moveTo>
                  <a:lnTo>
                    <a:pt x="1329" y="3712"/>
                  </a:lnTo>
                  <a:lnTo>
                    <a:pt x="1327" y="4330"/>
                  </a:lnTo>
                  <a:lnTo>
                    <a:pt x="771" y="4007"/>
                  </a:lnTo>
                  <a:lnTo>
                    <a:pt x="773" y="3389"/>
                  </a:lnTo>
                  <a:close/>
                  <a:moveTo>
                    <a:pt x="876" y="4807"/>
                  </a:moveTo>
                  <a:lnTo>
                    <a:pt x="876" y="4992"/>
                  </a:lnTo>
                  <a:lnTo>
                    <a:pt x="714" y="4900"/>
                  </a:lnTo>
                  <a:lnTo>
                    <a:pt x="714" y="5084"/>
                  </a:lnTo>
                  <a:lnTo>
                    <a:pt x="1037" y="5270"/>
                  </a:lnTo>
                  <a:lnTo>
                    <a:pt x="1037" y="4900"/>
                  </a:lnTo>
                  <a:lnTo>
                    <a:pt x="876" y="4807"/>
                  </a:lnTo>
                  <a:close/>
                  <a:moveTo>
                    <a:pt x="321" y="4028"/>
                  </a:moveTo>
                  <a:lnTo>
                    <a:pt x="877" y="4351"/>
                  </a:lnTo>
                  <a:lnTo>
                    <a:pt x="877" y="4671"/>
                  </a:lnTo>
                  <a:lnTo>
                    <a:pt x="1155" y="4832"/>
                  </a:lnTo>
                  <a:lnTo>
                    <a:pt x="1154" y="5473"/>
                  </a:lnTo>
                  <a:lnTo>
                    <a:pt x="598" y="5150"/>
                  </a:lnTo>
                  <a:lnTo>
                    <a:pt x="599" y="4830"/>
                  </a:lnTo>
                  <a:lnTo>
                    <a:pt x="320" y="4669"/>
                  </a:lnTo>
                  <a:lnTo>
                    <a:pt x="318" y="4669"/>
                  </a:lnTo>
                  <a:lnTo>
                    <a:pt x="321" y="4028"/>
                  </a:lnTo>
                  <a:close/>
                  <a:moveTo>
                    <a:pt x="15" y="0"/>
                  </a:moveTo>
                  <a:lnTo>
                    <a:pt x="0" y="5247"/>
                  </a:lnTo>
                  <a:lnTo>
                    <a:pt x="1470" y="6096"/>
                  </a:lnTo>
                  <a:lnTo>
                    <a:pt x="1486" y="84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4"/>
            <p:cNvSpPr/>
            <p:nvPr/>
          </p:nvSpPr>
          <p:spPr>
            <a:xfrm>
              <a:off x="1647850" y="2612850"/>
              <a:ext cx="13975" cy="23475"/>
            </a:xfrm>
            <a:custGeom>
              <a:avLst/>
              <a:gdLst/>
              <a:ahLst/>
              <a:cxnLst/>
              <a:rect l="l" t="t" r="r" b="b"/>
              <a:pathLst>
                <a:path w="559" h="939" extrusionOk="0">
                  <a:moveTo>
                    <a:pt x="2" y="0"/>
                  </a:moveTo>
                  <a:lnTo>
                    <a:pt x="1" y="618"/>
                  </a:lnTo>
                  <a:lnTo>
                    <a:pt x="557" y="939"/>
                  </a:lnTo>
                  <a:lnTo>
                    <a:pt x="559" y="3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4"/>
            <p:cNvSpPr/>
            <p:nvPr/>
          </p:nvSpPr>
          <p:spPr>
            <a:xfrm>
              <a:off x="1663300" y="2621750"/>
              <a:ext cx="14000" cy="23525"/>
            </a:xfrm>
            <a:custGeom>
              <a:avLst/>
              <a:gdLst/>
              <a:ahLst/>
              <a:cxnLst/>
              <a:rect l="l" t="t" r="r" b="b"/>
              <a:pathLst>
                <a:path w="560" h="941" extrusionOk="0">
                  <a:moveTo>
                    <a:pt x="2" y="0"/>
                  </a:moveTo>
                  <a:lnTo>
                    <a:pt x="0" y="618"/>
                  </a:lnTo>
                  <a:lnTo>
                    <a:pt x="558" y="941"/>
                  </a:lnTo>
                  <a:lnTo>
                    <a:pt x="560" y="32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4"/>
            <p:cNvSpPr/>
            <p:nvPr/>
          </p:nvSpPr>
          <p:spPr>
            <a:xfrm>
              <a:off x="1647775" y="2630000"/>
              <a:ext cx="14000" cy="23525"/>
            </a:xfrm>
            <a:custGeom>
              <a:avLst/>
              <a:gdLst/>
              <a:ahLst/>
              <a:cxnLst/>
              <a:rect l="l" t="t" r="r" b="b"/>
              <a:pathLst>
                <a:path w="560" h="941" extrusionOk="0">
                  <a:moveTo>
                    <a:pt x="2" y="1"/>
                  </a:moveTo>
                  <a:lnTo>
                    <a:pt x="1" y="618"/>
                  </a:lnTo>
                  <a:lnTo>
                    <a:pt x="558" y="941"/>
                  </a:lnTo>
                  <a:lnTo>
                    <a:pt x="560" y="32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4"/>
            <p:cNvSpPr/>
            <p:nvPr/>
          </p:nvSpPr>
          <p:spPr>
            <a:xfrm>
              <a:off x="1663250" y="2638950"/>
              <a:ext cx="14025" cy="23500"/>
            </a:xfrm>
            <a:custGeom>
              <a:avLst/>
              <a:gdLst/>
              <a:ahLst/>
              <a:cxnLst/>
              <a:rect l="l" t="t" r="r" b="b"/>
              <a:pathLst>
                <a:path w="561" h="940" extrusionOk="0">
                  <a:moveTo>
                    <a:pt x="2" y="1"/>
                  </a:moveTo>
                  <a:lnTo>
                    <a:pt x="1" y="618"/>
                  </a:lnTo>
                  <a:lnTo>
                    <a:pt x="557" y="939"/>
                  </a:lnTo>
                  <a:lnTo>
                    <a:pt x="560" y="32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4"/>
            <p:cNvSpPr/>
            <p:nvPr/>
          </p:nvSpPr>
          <p:spPr>
            <a:xfrm>
              <a:off x="1647750" y="2647225"/>
              <a:ext cx="14000" cy="23475"/>
            </a:xfrm>
            <a:custGeom>
              <a:avLst/>
              <a:gdLst/>
              <a:ahLst/>
              <a:cxnLst/>
              <a:rect l="l" t="t" r="r" b="b"/>
              <a:pathLst>
                <a:path w="560" h="939" extrusionOk="0">
                  <a:moveTo>
                    <a:pt x="2" y="0"/>
                  </a:moveTo>
                  <a:lnTo>
                    <a:pt x="0" y="618"/>
                  </a:lnTo>
                  <a:lnTo>
                    <a:pt x="558" y="939"/>
                  </a:lnTo>
                  <a:lnTo>
                    <a:pt x="559" y="32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4"/>
            <p:cNvSpPr/>
            <p:nvPr/>
          </p:nvSpPr>
          <p:spPr>
            <a:xfrm>
              <a:off x="1663175" y="2656125"/>
              <a:ext cx="14025" cy="23525"/>
            </a:xfrm>
            <a:custGeom>
              <a:avLst/>
              <a:gdLst/>
              <a:ahLst/>
              <a:cxnLst/>
              <a:rect l="l" t="t" r="r" b="b"/>
              <a:pathLst>
                <a:path w="561" h="941" extrusionOk="0">
                  <a:moveTo>
                    <a:pt x="4" y="0"/>
                  </a:moveTo>
                  <a:lnTo>
                    <a:pt x="1" y="618"/>
                  </a:lnTo>
                  <a:lnTo>
                    <a:pt x="558" y="941"/>
                  </a:lnTo>
                  <a:lnTo>
                    <a:pt x="560" y="32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4"/>
            <p:cNvSpPr/>
            <p:nvPr/>
          </p:nvSpPr>
          <p:spPr>
            <a:xfrm>
              <a:off x="1647700" y="2664425"/>
              <a:ext cx="14000" cy="23475"/>
            </a:xfrm>
            <a:custGeom>
              <a:avLst/>
              <a:gdLst/>
              <a:ahLst/>
              <a:cxnLst/>
              <a:rect l="l" t="t" r="r" b="b"/>
              <a:pathLst>
                <a:path w="560" h="939" extrusionOk="0">
                  <a:moveTo>
                    <a:pt x="2" y="0"/>
                  </a:moveTo>
                  <a:lnTo>
                    <a:pt x="1" y="618"/>
                  </a:lnTo>
                  <a:lnTo>
                    <a:pt x="557" y="939"/>
                  </a:lnTo>
                  <a:lnTo>
                    <a:pt x="560" y="3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4"/>
            <p:cNvSpPr/>
            <p:nvPr/>
          </p:nvSpPr>
          <p:spPr>
            <a:xfrm>
              <a:off x="1663150" y="2673325"/>
              <a:ext cx="14000" cy="23500"/>
            </a:xfrm>
            <a:custGeom>
              <a:avLst/>
              <a:gdLst/>
              <a:ahLst/>
              <a:cxnLst/>
              <a:rect l="l" t="t" r="r" b="b"/>
              <a:pathLst>
                <a:path w="560" h="940" extrusionOk="0">
                  <a:moveTo>
                    <a:pt x="2" y="1"/>
                  </a:moveTo>
                  <a:lnTo>
                    <a:pt x="0" y="618"/>
                  </a:lnTo>
                  <a:lnTo>
                    <a:pt x="558" y="939"/>
                  </a:lnTo>
                  <a:lnTo>
                    <a:pt x="559" y="32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4"/>
            <p:cNvSpPr/>
            <p:nvPr/>
          </p:nvSpPr>
          <p:spPr>
            <a:xfrm>
              <a:off x="1647625" y="2681575"/>
              <a:ext cx="14000" cy="23550"/>
            </a:xfrm>
            <a:custGeom>
              <a:avLst/>
              <a:gdLst/>
              <a:ahLst/>
              <a:cxnLst/>
              <a:rect l="l" t="t" r="r" b="b"/>
              <a:pathLst>
                <a:path w="560" h="942" extrusionOk="0">
                  <a:moveTo>
                    <a:pt x="4" y="1"/>
                  </a:moveTo>
                  <a:lnTo>
                    <a:pt x="1" y="619"/>
                  </a:lnTo>
                  <a:lnTo>
                    <a:pt x="558" y="941"/>
                  </a:lnTo>
                  <a:lnTo>
                    <a:pt x="560" y="32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4"/>
            <p:cNvSpPr/>
            <p:nvPr/>
          </p:nvSpPr>
          <p:spPr>
            <a:xfrm>
              <a:off x="1663100" y="2690525"/>
              <a:ext cx="14000" cy="23500"/>
            </a:xfrm>
            <a:custGeom>
              <a:avLst/>
              <a:gdLst/>
              <a:ahLst/>
              <a:cxnLst/>
              <a:rect l="l" t="t" r="r" b="b"/>
              <a:pathLst>
                <a:path w="560" h="940" extrusionOk="0">
                  <a:moveTo>
                    <a:pt x="2" y="1"/>
                  </a:moveTo>
                  <a:lnTo>
                    <a:pt x="1" y="618"/>
                  </a:lnTo>
                  <a:lnTo>
                    <a:pt x="558" y="940"/>
                  </a:lnTo>
                  <a:lnTo>
                    <a:pt x="560" y="32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4"/>
            <p:cNvSpPr/>
            <p:nvPr/>
          </p:nvSpPr>
          <p:spPr>
            <a:xfrm>
              <a:off x="1658775" y="2722575"/>
              <a:ext cx="14000" cy="20025"/>
            </a:xfrm>
            <a:custGeom>
              <a:avLst/>
              <a:gdLst/>
              <a:ahLst/>
              <a:cxnLst/>
              <a:rect l="l" t="t" r="r" b="b"/>
              <a:pathLst>
                <a:path w="560" h="801" extrusionOk="0">
                  <a:moveTo>
                    <a:pt x="281" y="0"/>
                  </a:moveTo>
                  <a:lnTo>
                    <a:pt x="280" y="135"/>
                  </a:lnTo>
                  <a:lnTo>
                    <a:pt x="441" y="228"/>
                  </a:lnTo>
                  <a:lnTo>
                    <a:pt x="440" y="598"/>
                  </a:lnTo>
                  <a:lnTo>
                    <a:pt x="118" y="412"/>
                  </a:lnTo>
                  <a:lnTo>
                    <a:pt x="118" y="228"/>
                  </a:lnTo>
                  <a:lnTo>
                    <a:pt x="2" y="160"/>
                  </a:lnTo>
                  <a:lnTo>
                    <a:pt x="0" y="479"/>
                  </a:lnTo>
                  <a:lnTo>
                    <a:pt x="558" y="801"/>
                  </a:lnTo>
                  <a:lnTo>
                    <a:pt x="559" y="161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4"/>
            <p:cNvSpPr/>
            <p:nvPr/>
          </p:nvSpPr>
          <p:spPr>
            <a:xfrm>
              <a:off x="1651825" y="2706500"/>
              <a:ext cx="14000" cy="24075"/>
            </a:xfrm>
            <a:custGeom>
              <a:avLst/>
              <a:gdLst/>
              <a:ahLst/>
              <a:cxnLst/>
              <a:rect l="l" t="t" r="r" b="b"/>
              <a:pathLst>
                <a:path w="560" h="963" extrusionOk="0">
                  <a:moveTo>
                    <a:pt x="3" y="1"/>
                  </a:moveTo>
                  <a:lnTo>
                    <a:pt x="0" y="642"/>
                  </a:lnTo>
                  <a:lnTo>
                    <a:pt x="280" y="803"/>
                  </a:lnTo>
                  <a:lnTo>
                    <a:pt x="396" y="871"/>
                  </a:lnTo>
                  <a:lnTo>
                    <a:pt x="558" y="963"/>
                  </a:lnTo>
                  <a:lnTo>
                    <a:pt x="558" y="778"/>
                  </a:lnTo>
                  <a:lnTo>
                    <a:pt x="559" y="643"/>
                  </a:lnTo>
                  <a:lnTo>
                    <a:pt x="559" y="32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4"/>
            <p:cNvSpPr/>
            <p:nvPr/>
          </p:nvSpPr>
          <p:spPr>
            <a:xfrm>
              <a:off x="1698175" y="2655175"/>
              <a:ext cx="89825" cy="128050"/>
            </a:xfrm>
            <a:custGeom>
              <a:avLst/>
              <a:gdLst/>
              <a:ahLst/>
              <a:cxnLst/>
              <a:rect l="l" t="t" r="r" b="b"/>
              <a:pathLst>
                <a:path w="3593" h="5122" extrusionOk="0">
                  <a:moveTo>
                    <a:pt x="767" y="1435"/>
                  </a:moveTo>
                  <a:cubicBezTo>
                    <a:pt x="779" y="1435"/>
                    <a:pt x="792" y="1439"/>
                    <a:pt x="805" y="1447"/>
                  </a:cubicBezTo>
                  <a:cubicBezTo>
                    <a:pt x="851" y="1478"/>
                    <a:pt x="882" y="1527"/>
                    <a:pt x="890" y="1582"/>
                  </a:cubicBezTo>
                  <a:lnTo>
                    <a:pt x="1699" y="2049"/>
                  </a:lnTo>
                  <a:lnTo>
                    <a:pt x="1699" y="1951"/>
                  </a:lnTo>
                  <a:lnTo>
                    <a:pt x="1895" y="2065"/>
                  </a:lnTo>
                  <a:lnTo>
                    <a:pt x="1895" y="2163"/>
                  </a:lnTo>
                  <a:lnTo>
                    <a:pt x="2646" y="2596"/>
                  </a:lnTo>
                  <a:cubicBezTo>
                    <a:pt x="2650" y="2566"/>
                    <a:pt x="2668" y="2549"/>
                    <a:pt x="2692" y="2549"/>
                  </a:cubicBezTo>
                  <a:cubicBezTo>
                    <a:pt x="2703" y="2549"/>
                    <a:pt x="2716" y="2553"/>
                    <a:pt x="2730" y="2561"/>
                  </a:cubicBezTo>
                  <a:cubicBezTo>
                    <a:pt x="2781" y="2593"/>
                    <a:pt x="2813" y="2649"/>
                    <a:pt x="2816" y="2708"/>
                  </a:cubicBezTo>
                  <a:cubicBezTo>
                    <a:pt x="2816" y="2715"/>
                    <a:pt x="2815" y="2721"/>
                    <a:pt x="2815" y="2725"/>
                  </a:cubicBezTo>
                  <a:lnTo>
                    <a:pt x="3031" y="2934"/>
                  </a:lnTo>
                  <a:lnTo>
                    <a:pt x="2879" y="2917"/>
                  </a:lnTo>
                  <a:lnTo>
                    <a:pt x="2816" y="3056"/>
                  </a:lnTo>
                  <a:lnTo>
                    <a:pt x="2746" y="2765"/>
                  </a:lnTo>
                  <a:cubicBezTo>
                    <a:pt x="2740" y="2764"/>
                    <a:pt x="2735" y="2761"/>
                    <a:pt x="2730" y="2758"/>
                  </a:cubicBezTo>
                  <a:cubicBezTo>
                    <a:pt x="2683" y="2727"/>
                    <a:pt x="2652" y="2678"/>
                    <a:pt x="2646" y="2622"/>
                  </a:cubicBezTo>
                  <a:lnTo>
                    <a:pt x="2008" y="2255"/>
                  </a:lnTo>
                  <a:lnTo>
                    <a:pt x="2008" y="2255"/>
                  </a:lnTo>
                  <a:cubicBezTo>
                    <a:pt x="2375" y="2569"/>
                    <a:pt x="2658" y="3086"/>
                    <a:pt x="2704" y="3553"/>
                  </a:cubicBezTo>
                  <a:lnTo>
                    <a:pt x="2798" y="3607"/>
                  </a:lnTo>
                  <a:lnTo>
                    <a:pt x="2798" y="3831"/>
                  </a:lnTo>
                  <a:lnTo>
                    <a:pt x="2601" y="3718"/>
                  </a:lnTo>
                  <a:lnTo>
                    <a:pt x="2601" y="3493"/>
                  </a:lnTo>
                  <a:lnTo>
                    <a:pt x="2680" y="3538"/>
                  </a:lnTo>
                  <a:cubicBezTo>
                    <a:pt x="2629" y="3042"/>
                    <a:pt x="2303" y="2483"/>
                    <a:pt x="1895" y="2195"/>
                  </a:cubicBezTo>
                  <a:lnTo>
                    <a:pt x="1895" y="2289"/>
                  </a:lnTo>
                  <a:lnTo>
                    <a:pt x="1699" y="2175"/>
                  </a:lnTo>
                  <a:lnTo>
                    <a:pt x="1699" y="2083"/>
                  </a:lnTo>
                  <a:cubicBezTo>
                    <a:pt x="1592" y="2035"/>
                    <a:pt x="1491" y="2012"/>
                    <a:pt x="1398" y="2012"/>
                  </a:cubicBezTo>
                  <a:cubicBezTo>
                    <a:pt x="1138" y="2012"/>
                    <a:pt x="949" y="2195"/>
                    <a:pt x="910" y="2516"/>
                  </a:cubicBezTo>
                  <a:lnTo>
                    <a:pt x="987" y="2561"/>
                  </a:lnTo>
                  <a:lnTo>
                    <a:pt x="987" y="2785"/>
                  </a:lnTo>
                  <a:lnTo>
                    <a:pt x="790" y="2673"/>
                  </a:lnTo>
                  <a:lnTo>
                    <a:pt x="790" y="2447"/>
                  </a:lnTo>
                  <a:lnTo>
                    <a:pt x="885" y="2503"/>
                  </a:lnTo>
                  <a:cubicBezTo>
                    <a:pt x="925" y="2169"/>
                    <a:pt x="1119" y="1979"/>
                    <a:pt x="1388" y="1979"/>
                  </a:cubicBezTo>
                  <a:cubicBezTo>
                    <a:pt x="1451" y="1979"/>
                    <a:pt x="1518" y="1990"/>
                    <a:pt x="1587" y="2011"/>
                  </a:cubicBezTo>
                  <a:lnTo>
                    <a:pt x="890" y="1610"/>
                  </a:lnTo>
                  <a:cubicBezTo>
                    <a:pt x="886" y="1639"/>
                    <a:pt x="868" y="1657"/>
                    <a:pt x="843" y="1657"/>
                  </a:cubicBezTo>
                  <a:cubicBezTo>
                    <a:pt x="832" y="1657"/>
                    <a:pt x="819" y="1653"/>
                    <a:pt x="805" y="1645"/>
                  </a:cubicBezTo>
                  <a:cubicBezTo>
                    <a:pt x="755" y="1612"/>
                    <a:pt x="722" y="1558"/>
                    <a:pt x="719" y="1496"/>
                  </a:cubicBezTo>
                  <a:cubicBezTo>
                    <a:pt x="719" y="1458"/>
                    <a:pt x="739" y="1435"/>
                    <a:pt x="767" y="1435"/>
                  </a:cubicBezTo>
                  <a:close/>
                  <a:moveTo>
                    <a:pt x="8" y="0"/>
                  </a:moveTo>
                  <a:lnTo>
                    <a:pt x="0" y="3053"/>
                  </a:lnTo>
                  <a:lnTo>
                    <a:pt x="3583" y="5122"/>
                  </a:lnTo>
                  <a:lnTo>
                    <a:pt x="3592" y="206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4"/>
            <p:cNvSpPr/>
            <p:nvPr/>
          </p:nvSpPr>
          <p:spPr>
            <a:xfrm>
              <a:off x="1716150" y="2691075"/>
              <a:ext cx="4275" cy="5550"/>
            </a:xfrm>
            <a:custGeom>
              <a:avLst/>
              <a:gdLst/>
              <a:ahLst/>
              <a:cxnLst/>
              <a:rect l="l" t="t" r="r" b="b"/>
              <a:pathLst>
                <a:path w="171" h="222" extrusionOk="0">
                  <a:moveTo>
                    <a:pt x="47" y="1"/>
                  </a:moveTo>
                  <a:cubicBezTo>
                    <a:pt x="19" y="1"/>
                    <a:pt x="0" y="23"/>
                    <a:pt x="0" y="62"/>
                  </a:cubicBezTo>
                  <a:cubicBezTo>
                    <a:pt x="3" y="122"/>
                    <a:pt x="34" y="177"/>
                    <a:pt x="85" y="209"/>
                  </a:cubicBezTo>
                  <a:cubicBezTo>
                    <a:pt x="99" y="217"/>
                    <a:pt x="112" y="221"/>
                    <a:pt x="124" y="221"/>
                  </a:cubicBezTo>
                  <a:cubicBezTo>
                    <a:pt x="148" y="221"/>
                    <a:pt x="167" y="204"/>
                    <a:pt x="171" y="174"/>
                  </a:cubicBezTo>
                  <a:lnTo>
                    <a:pt x="85" y="125"/>
                  </a:lnTo>
                  <a:lnTo>
                    <a:pt x="85" y="97"/>
                  </a:lnTo>
                  <a:lnTo>
                    <a:pt x="171" y="145"/>
                  </a:lnTo>
                  <a:cubicBezTo>
                    <a:pt x="163" y="91"/>
                    <a:pt x="132" y="42"/>
                    <a:pt x="86" y="11"/>
                  </a:cubicBezTo>
                  <a:lnTo>
                    <a:pt x="86" y="13"/>
                  </a:lnTo>
                  <a:cubicBezTo>
                    <a:pt x="72" y="5"/>
                    <a:pt x="59" y="1"/>
                    <a:pt x="47" y="1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4"/>
            <p:cNvSpPr/>
            <p:nvPr/>
          </p:nvSpPr>
          <p:spPr>
            <a:xfrm>
              <a:off x="1764300" y="2718875"/>
              <a:ext cx="4300" cy="5450"/>
            </a:xfrm>
            <a:custGeom>
              <a:avLst/>
              <a:gdLst/>
              <a:ahLst/>
              <a:cxnLst/>
              <a:rect l="l" t="t" r="r" b="b"/>
              <a:pathLst>
                <a:path w="172" h="218" extrusionOk="0">
                  <a:moveTo>
                    <a:pt x="47" y="1"/>
                  </a:moveTo>
                  <a:cubicBezTo>
                    <a:pt x="23" y="1"/>
                    <a:pt x="5" y="18"/>
                    <a:pt x="1" y="48"/>
                  </a:cubicBezTo>
                  <a:lnTo>
                    <a:pt x="68" y="87"/>
                  </a:lnTo>
                  <a:lnTo>
                    <a:pt x="68" y="87"/>
                  </a:lnTo>
                  <a:lnTo>
                    <a:pt x="65" y="77"/>
                  </a:lnTo>
                  <a:lnTo>
                    <a:pt x="87" y="96"/>
                  </a:lnTo>
                  <a:lnTo>
                    <a:pt x="104" y="107"/>
                  </a:lnTo>
                  <a:lnTo>
                    <a:pt x="104" y="113"/>
                  </a:lnTo>
                  <a:lnTo>
                    <a:pt x="170" y="176"/>
                  </a:lnTo>
                  <a:cubicBezTo>
                    <a:pt x="170" y="170"/>
                    <a:pt x="171" y="165"/>
                    <a:pt x="171" y="159"/>
                  </a:cubicBezTo>
                  <a:cubicBezTo>
                    <a:pt x="168" y="99"/>
                    <a:pt x="136" y="44"/>
                    <a:pt x="85" y="11"/>
                  </a:cubicBezTo>
                  <a:lnTo>
                    <a:pt x="85" y="13"/>
                  </a:lnTo>
                  <a:cubicBezTo>
                    <a:pt x="71" y="5"/>
                    <a:pt x="58" y="1"/>
                    <a:pt x="47" y="1"/>
                  </a:cubicBezTo>
                  <a:close/>
                  <a:moveTo>
                    <a:pt x="1" y="76"/>
                  </a:moveTo>
                  <a:lnTo>
                    <a:pt x="1" y="76"/>
                  </a:lnTo>
                  <a:cubicBezTo>
                    <a:pt x="8" y="131"/>
                    <a:pt x="39" y="179"/>
                    <a:pt x="85" y="210"/>
                  </a:cubicBezTo>
                  <a:cubicBezTo>
                    <a:pt x="90" y="213"/>
                    <a:pt x="95" y="216"/>
                    <a:pt x="101" y="217"/>
                  </a:cubicBezTo>
                  <a:lnTo>
                    <a:pt x="76" y="120"/>
                  </a:lnTo>
                  <a:lnTo>
                    <a:pt x="78" y="120"/>
                  </a:lnTo>
                  <a:lnTo>
                    <a:pt x="1" y="76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4"/>
            <p:cNvSpPr/>
            <p:nvPr/>
          </p:nvSpPr>
          <p:spPr>
            <a:xfrm>
              <a:off x="1766925" y="2722500"/>
              <a:ext cx="5275" cy="7125"/>
            </a:xfrm>
            <a:custGeom>
              <a:avLst/>
              <a:gdLst/>
              <a:ahLst/>
              <a:cxnLst/>
              <a:rect l="l" t="t" r="r" b="b"/>
              <a:pathLst>
                <a:path w="211" h="285" extrusionOk="0">
                  <a:moveTo>
                    <a:pt x="0" y="0"/>
                  </a:moveTo>
                  <a:lnTo>
                    <a:pt x="69" y="284"/>
                  </a:lnTo>
                  <a:lnTo>
                    <a:pt x="111" y="192"/>
                  </a:lnTo>
                  <a:lnTo>
                    <a:pt x="211" y="2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4"/>
            <p:cNvSpPr/>
            <p:nvPr/>
          </p:nvSpPr>
          <p:spPr>
            <a:xfrm>
              <a:off x="1765925" y="2720800"/>
              <a:ext cx="8050" cy="10825"/>
            </a:xfrm>
            <a:custGeom>
              <a:avLst/>
              <a:gdLst/>
              <a:ahLst/>
              <a:cxnLst/>
              <a:rect l="l" t="t" r="r" b="b"/>
              <a:pathLst>
                <a:path w="322" h="433" extrusionOk="0">
                  <a:moveTo>
                    <a:pt x="0" y="0"/>
                  </a:moveTo>
                  <a:lnTo>
                    <a:pt x="3" y="11"/>
                  </a:lnTo>
                  <a:lnTo>
                    <a:pt x="23" y="22"/>
                  </a:lnTo>
                  <a:lnTo>
                    <a:pt x="2" y="2"/>
                  </a:lnTo>
                  <a:lnTo>
                    <a:pt x="0" y="0"/>
                  </a:lnTo>
                  <a:close/>
                  <a:moveTo>
                    <a:pt x="40" y="68"/>
                  </a:moveTo>
                  <a:lnTo>
                    <a:pt x="251" y="271"/>
                  </a:lnTo>
                  <a:lnTo>
                    <a:pt x="151" y="260"/>
                  </a:lnTo>
                  <a:lnTo>
                    <a:pt x="109" y="352"/>
                  </a:lnTo>
                  <a:lnTo>
                    <a:pt x="40" y="68"/>
                  </a:lnTo>
                  <a:close/>
                  <a:moveTo>
                    <a:pt x="39" y="37"/>
                  </a:moveTo>
                  <a:lnTo>
                    <a:pt x="39" y="60"/>
                  </a:lnTo>
                  <a:lnTo>
                    <a:pt x="11" y="43"/>
                  </a:lnTo>
                  <a:lnTo>
                    <a:pt x="36" y="140"/>
                  </a:lnTo>
                  <a:lnTo>
                    <a:pt x="106" y="432"/>
                  </a:lnTo>
                  <a:lnTo>
                    <a:pt x="169" y="292"/>
                  </a:lnTo>
                  <a:lnTo>
                    <a:pt x="321" y="309"/>
                  </a:lnTo>
                  <a:lnTo>
                    <a:pt x="105" y="10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4"/>
            <p:cNvSpPr/>
            <p:nvPr/>
          </p:nvSpPr>
          <p:spPr>
            <a:xfrm>
              <a:off x="1718300" y="2693500"/>
              <a:ext cx="48650" cy="28825"/>
            </a:xfrm>
            <a:custGeom>
              <a:avLst/>
              <a:gdLst/>
              <a:ahLst/>
              <a:cxnLst/>
              <a:rect l="l" t="t" r="r" b="b"/>
              <a:pathLst>
                <a:path w="1946" h="1153" extrusionOk="0">
                  <a:moveTo>
                    <a:pt x="0" y="0"/>
                  </a:moveTo>
                  <a:lnTo>
                    <a:pt x="0" y="28"/>
                  </a:lnTo>
                  <a:lnTo>
                    <a:pt x="85" y="77"/>
                  </a:lnTo>
                  <a:lnTo>
                    <a:pt x="781" y="480"/>
                  </a:lnTo>
                  <a:cubicBezTo>
                    <a:pt x="819" y="492"/>
                    <a:pt x="858" y="506"/>
                    <a:pt x="894" y="523"/>
                  </a:cubicBezTo>
                  <a:lnTo>
                    <a:pt x="894" y="516"/>
                  </a:lnTo>
                  <a:lnTo>
                    <a:pt x="85" y="49"/>
                  </a:lnTo>
                  <a:lnTo>
                    <a:pt x="0" y="0"/>
                  </a:lnTo>
                  <a:close/>
                  <a:moveTo>
                    <a:pt x="1090" y="630"/>
                  </a:moveTo>
                  <a:lnTo>
                    <a:pt x="1090" y="636"/>
                  </a:lnTo>
                  <a:cubicBezTo>
                    <a:pt x="1128" y="664"/>
                    <a:pt x="1166" y="693"/>
                    <a:pt x="1203" y="724"/>
                  </a:cubicBezTo>
                  <a:lnTo>
                    <a:pt x="1841" y="1092"/>
                  </a:lnTo>
                  <a:lnTo>
                    <a:pt x="1918" y="1135"/>
                  </a:lnTo>
                  <a:lnTo>
                    <a:pt x="1945" y="1152"/>
                  </a:lnTo>
                  <a:lnTo>
                    <a:pt x="1945" y="1123"/>
                  </a:lnTo>
                  <a:lnTo>
                    <a:pt x="1927" y="1112"/>
                  </a:lnTo>
                  <a:lnTo>
                    <a:pt x="1908" y="1102"/>
                  </a:lnTo>
                  <a:lnTo>
                    <a:pt x="1841" y="1063"/>
                  </a:lnTo>
                  <a:lnTo>
                    <a:pt x="1090" y="630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4"/>
            <p:cNvSpPr/>
            <p:nvPr/>
          </p:nvSpPr>
          <p:spPr>
            <a:xfrm>
              <a:off x="1720300" y="2704675"/>
              <a:ext cx="45500" cy="39350"/>
            </a:xfrm>
            <a:custGeom>
              <a:avLst/>
              <a:gdLst/>
              <a:ahLst/>
              <a:cxnLst/>
              <a:rect l="l" t="t" r="r" b="b"/>
              <a:pathLst>
                <a:path w="1820" h="1574" extrusionOk="0">
                  <a:moveTo>
                    <a:pt x="501" y="1"/>
                  </a:moveTo>
                  <a:cubicBezTo>
                    <a:pt x="233" y="1"/>
                    <a:pt x="39" y="190"/>
                    <a:pt x="0" y="524"/>
                  </a:cubicBezTo>
                  <a:lnTo>
                    <a:pt x="25" y="538"/>
                  </a:lnTo>
                  <a:cubicBezTo>
                    <a:pt x="63" y="215"/>
                    <a:pt x="253" y="32"/>
                    <a:pt x="513" y="32"/>
                  </a:cubicBezTo>
                  <a:cubicBezTo>
                    <a:pt x="606" y="32"/>
                    <a:pt x="707" y="55"/>
                    <a:pt x="814" y="103"/>
                  </a:cubicBezTo>
                  <a:lnTo>
                    <a:pt x="814" y="76"/>
                  </a:lnTo>
                  <a:cubicBezTo>
                    <a:pt x="778" y="59"/>
                    <a:pt x="739" y="45"/>
                    <a:pt x="701" y="33"/>
                  </a:cubicBezTo>
                  <a:cubicBezTo>
                    <a:pt x="631" y="11"/>
                    <a:pt x="564" y="1"/>
                    <a:pt x="501" y="1"/>
                  </a:cubicBezTo>
                  <a:close/>
                  <a:moveTo>
                    <a:pt x="1010" y="189"/>
                  </a:moveTo>
                  <a:lnTo>
                    <a:pt x="1010" y="217"/>
                  </a:lnTo>
                  <a:cubicBezTo>
                    <a:pt x="1418" y="506"/>
                    <a:pt x="1744" y="1062"/>
                    <a:pt x="1795" y="1560"/>
                  </a:cubicBezTo>
                  <a:lnTo>
                    <a:pt x="1819" y="1573"/>
                  </a:lnTo>
                  <a:cubicBezTo>
                    <a:pt x="1773" y="1108"/>
                    <a:pt x="1490" y="589"/>
                    <a:pt x="1123" y="277"/>
                  </a:cubicBezTo>
                  <a:cubicBezTo>
                    <a:pt x="1086" y="245"/>
                    <a:pt x="1048" y="215"/>
                    <a:pt x="1010" y="189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4"/>
            <p:cNvSpPr/>
            <p:nvPr/>
          </p:nvSpPr>
          <p:spPr>
            <a:xfrm>
              <a:off x="1741225" y="2705025"/>
              <a:ext cx="3750" cy="6350"/>
            </a:xfrm>
            <a:custGeom>
              <a:avLst/>
              <a:gdLst/>
              <a:ahLst/>
              <a:cxnLst/>
              <a:rect l="l" t="t" r="r" b="b"/>
              <a:pathLst>
                <a:path w="150" h="254" extrusionOk="0">
                  <a:moveTo>
                    <a:pt x="2" y="0"/>
                  </a:moveTo>
                  <a:lnTo>
                    <a:pt x="1" y="169"/>
                  </a:lnTo>
                  <a:lnTo>
                    <a:pt x="148" y="254"/>
                  </a:lnTo>
                  <a:lnTo>
                    <a:pt x="150" y="8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4"/>
            <p:cNvSpPr/>
            <p:nvPr/>
          </p:nvSpPr>
          <p:spPr>
            <a:xfrm>
              <a:off x="1740675" y="2703950"/>
              <a:ext cx="4925" cy="8475"/>
            </a:xfrm>
            <a:custGeom>
              <a:avLst/>
              <a:gdLst/>
              <a:ahLst/>
              <a:cxnLst/>
              <a:rect l="l" t="t" r="r" b="b"/>
              <a:pathLst>
                <a:path w="197" h="339" extrusionOk="0">
                  <a:moveTo>
                    <a:pt x="24" y="43"/>
                  </a:moveTo>
                  <a:lnTo>
                    <a:pt x="170" y="128"/>
                  </a:lnTo>
                  <a:lnTo>
                    <a:pt x="170" y="297"/>
                  </a:lnTo>
                  <a:lnTo>
                    <a:pt x="24" y="212"/>
                  </a:lnTo>
                  <a:lnTo>
                    <a:pt x="24" y="43"/>
                  </a:lnTo>
                  <a:close/>
                  <a:moveTo>
                    <a:pt x="1" y="0"/>
                  </a:moveTo>
                  <a:lnTo>
                    <a:pt x="1" y="98"/>
                  </a:lnTo>
                  <a:lnTo>
                    <a:pt x="1" y="134"/>
                  </a:lnTo>
                  <a:lnTo>
                    <a:pt x="1" y="226"/>
                  </a:lnTo>
                  <a:lnTo>
                    <a:pt x="196" y="338"/>
                  </a:lnTo>
                  <a:lnTo>
                    <a:pt x="196" y="1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4"/>
            <p:cNvSpPr/>
            <p:nvPr/>
          </p:nvSpPr>
          <p:spPr>
            <a:xfrm>
              <a:off x="1718500" y="2717425"/>
              <a:ext cx="3700" cy="6400"/>
            </a:xfrm>
            <a:custGeom>
              <a:avLst/>
              <a:gdLst/>
              <a:ahLst/>
              <a:cxnLst/>
              <a:rect l="l" t="t" r="r" b="b"/>
              <a:pathLst>
                <a:path w="148" h="256" extrusionOk="0">
                  <a:moveTo>
                    <a:pt x="2" y="0"/>
                  </a:moveTo>
                  <a:lnTo>
                    <a:pt x="0" y="169"/>
                  </a:lnTo>
                  <a:lnTo>
                    <a:pt x="148" y="255"/>
                  </a:lnTo>
                  <a:lnTo>
                    <a:pt x="148" y="8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4"/>
            <p:cNvSpPr/>
            <p:nvPr/>
          </p:nvSpPr>
          <p:spPr>
            <a:xfrm>
              <a:off x="1717900" y="2716375"/>
              <a:ext cx="4950" cy="8475"/>
            </a:xfrm>
            <a:custGeom>
              <a:avLst/>
              <a:gdLst/>
              <a:ahLst/>
              <a:cxnLst/>
              <a:rect l="l" t="t" r="r" b="b"/>
              <a:pathLst>
                <a:path w="198" h="339" extrusionOk="0">
                  <a:moveTo>
                    <a:pt x="24" y="42"/>
                  </a:moveTo>
                  <a:lnTo>
                    <a:pt x="172" y="128"/>
                  </a:lnTo>
                  <a:lnTo>
                    <a:pt x="172" y="297"/>
                  </a:lnTo>
                  <a:lnTo>
                    <a:pt x="24" y="211"/>
                  </a:lnTo>
                  <a:lnTo>
                    <a:pt x="24" y="42"/>
                  </a:lnTo>
                  <a:close/>
                  <a:moveTo>
                    <a:pt x="1" y="1"/>
                  </a:moveTo>
                  <a:lnTo>
                    <a:pt x="1" y="225"/>
                  </a:lnTo>
                  <a:lnTo>
                    <a:pt x="198" y="339"/>
                  </a:lnTo>
                  <a:lnTo>
                    <a:pt x="198" y="114"/>
                  </a:lnTo>
                  <a:lnTo>
                    <a:pt x="121" y="70"/>
                  </a:lnTo>
                  <a:lnTo>
                    <a:pt x="96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4"/>
            <p:cNvSpPr/>
            <p:nvPr/>
          </p:nvSpPr>
          <p:spPr>
            <a:xfrm>
              <a:off x="1763800" y="2743575"/>
              <a:ext cx="3725" cy="6350"/>
            </a:xfrm>
            <a:custGeom>
              <a:avLst/>
              <a:gdLst/>
              <a:ahLst/>
              <a:cxnLst/>
              <a:rect l="l" t="t" r="r" b="b"/>
              <a:pathLst>
                <a:path w="149" h="254" extrusionOk="0">
                  <a:moveTo>
                    <a:pt x="1" y="0"/>
                  </a:moveTo>
                  <a:lnTo>
                    <a:pt x="1" y="169"/>
                  </a:lnTo>
                  <a:lnTo>
                    <a:pt x="147" y="254"/>
                  </a:lnTo>
                  <a:lnTo>
                    <a:pt x="148" y="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4"/>
            <p:cNvSpPr/>
            <p:nvPr/>
          </p:nvSpPr>
          <p:spPr>
            <a:xfrm>
              <a:off x="1763225" y="2742550"/>
              <a:ext cx="4950" cy="8450"/>
            </a:xfrm>
            <a:custGeom>
              <a:avLst/>
              <a:gdLst/>
              <a:ahLst/>
              <a:cxnLst/>
              <a:rect l="l" t="t" r="r" b="b"/>
              <a:pathLst>
                <a:path w="198" h="338" extrusionOk="0">
                  <a:moveTo>
                    <a:pt x="24" y="41"/>
                  </a:moveTo>
                  <a:lnTo>
                    <a:pt x="171" y="126"/>
                  </a:lnTo>
                  <a:lnTo>
                    <a:pt x="171" y="295"/>
                  </a:lnTo>
                  <a:lnTo>
                    <a:pt x="24" y="210"/>
                  </a:lnTo>
                  <a:lnTo>
                    <a:pt x="24" y="41"/>
                  </a:lnTo>
                  <a:close/>
                  <a:moveTo>
                    <a:pt x="1" y="0"/>
                  </a:moveTo>
                  <a:lnTo>
                    <a:pt x="1" y="224"/>
                  </a:lnTo>
                  <a:lnTo>
                    <a:pt x="197" y="338"/>
                  </a:lnTo>
                  <a:lnTo>
                    <a:pt x="197" y="112"/>
                  </a:lnTo>
                  <a:lnTo>
                    <a:pt x="104" y="58"/>
                  </a:lnTo>
                  <a:lnTo>
                    <a:pt x="79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6" name="Google Shape;3256;p54"/>
          <p:cNvGrpSpPr/>
          <p:nvPr/>
        </p:nvGrpSpPr>
        <p:grpSpPr>
          <a:xfrm>
            <a:off x="3467600" y="3319075"/>
            <a:ext cx="373850" cy="218300"/>
            <a:chOff x="2713475" y="3319075"/>
            <a:chExt cx="373850" cy="218300"/>
          </a:xfrm>
        </p:grpSpPr>
        <p:sp>
          <p:nvSpPr>
            <p:cNvPr id="3257" name="Google Shape;3257;p54"/>
            <p:cNvSpPr/>
            <p:nvPr/>
          </p:nvSpPr>
          <p:spPr>
            <a:xfrm>
              <a:off x="2903550" y="3319075"/>
              <a:ext cx="83500" cy="95625"/>
            </a:xfrm>
            <a:custGeom>
              <a:avLst/>
              <a:gdLst/>
              <a:ahLst/>
              <a:cxnLst/>
              <a:rect l="l" t="t" r="r" b="b"/>
              <a:pathLst>
                <a:path w="3340" h="3825" extrusionOk="0">
                  <a:moveTo>
                    <a:pt x="3338" y="1023"/>
                  </a:moveTo>
                  <a:cubicBezTo>
                    <a:pt x="3338" y="1027"/>
                    <a:pt x="3338" y="1030"/>
                    <a:pt x="3338" y="1034"/>
                  </a:cubicBezTo>
                  <a:lnTo>
                    <a:pt x="3338" y="1034"/>
                  </a:lnTo>
                  <a:cubicBezTo>
                    <a:pt x="3338" y="1030"/>
                    <a:pt x="3339" y="1026"/>
                    <a:pt x="3338" y="1023"/>
                  </a:cubicBezTo>
                  <a:close/>
                  <a:moveTo>
                    <a:pt x="3338" y="1034"/>
                  </a:moveTo>
                  <a:cubicBezTo>
                    <a:pt x="3338" y="1034"/>
                    <a:pt x="3338" y="1035"/>
                    <a:pt x="3338" y="1035"/>
                  </a:cubicBezTo>
                  <a:cubicBezTo>
                    <a:pt x="3338" y="1035"/>
                    <a:pt x="3338" y="1034"/>
                    <a:pt x="3338" y="1034"/>
                  </a:cubicBezTo>
                  <a:close/>
                  <a:moveTo>
                    <a:pt x="1470" y="856"/>
                  </a:moveTo>
                  <a:cubicBezTo>
                    <a:pt x="1729" y="856"/>
                    <a:pt x="1990" y="904"/>
                    <a:pt x="2210" y="1004"/>
                  </a:cubicBezTo>
                  <a:cubicBezTo>
                    <a:pt x="2248" y="1021"/>
                    <a:pt x="2282" y="1040"/>
                    <a:pt x="2316" y="1058"/>
                  </a:cubicBezTo>
                  <a:cubicBezTo>
                    <a:pt x="2419" y="1115"/>
                    <a:pt x="2508" y="1192"/>
                    <a:pt x="2579" y="1287"/>
                  </a:cubicBezTo>
                  <a:cubicBezTo>
                    <a:pt x="2533" y="1349"/>
                    <a:pt x="2477" y="1404"/>
                    <a:pt x="2414" y="1448"/>
                  </a:cubicBezTo>
                  <a:cubicBezTo>
                    <a:pt x="2180" y="1621"/>
                    <a:pt x="1830" y="1712"/>
                    <a:pt x="1477" y="1712"/>
                  </a:cubicBezTo>
                  <a:cubicBezTo>
                    <a:pt x="1218" y="1712"/>
                    <a:pt x="958" y="1664"/>
                    <a:pt x="738" y="1564"/>
                  </a:cubicBezTo>
                  <a:cubicBezTo>
                    <a:pt x="700" y="1547"/>
                    <a:pt x="664" y="1528"/>
                    <a:pt x="632" y="1510"/>
                  </a:cubicBezTo>
                  <a:cubicBezTo>
                    <a:pt x="529" y="1453"/>
                    <a:pt x="440" y="1375"/>
                    <a:pt x="369" y="1281"/>
                  </a:cubicBezTo>
                  <a:cubicBezTo>
                    <a:pt x="416" y="1218"/>
                    <a:pt x="471" y="1164"/>
                    <a:pt x="534" y="1120"/>
                  </a:cubicBezTo>
                  <a:cubicBezTo>
                    <a:pt x="768" y="946"/>
                    <a:pt x="1117" y="856"/>
                    <a:pt x="1470" y="856"/>
                  </a:cubicBezTo>
                  <a:close/>
                  <a:moveTo>
                    <a:pt x="1626" y="1"/>
                  </a:moveTo>
                  <a:cubicBezTo>
                    <a:pt x="832" y="1"/>
                    <a:pt x="1" y="292"/>
                    <a:pt x="7" y="892"/>
                  </a:cubicBezTo>
                  <a:cubicBezTo>
                    <a:pt x="18" y="1842"/>
                    <a:pt x="21" y="2975"/>
                    <a:pt x="21" y="2975"/>
                  </a:cubicBezTo>
                  <a:lnTo>
                    <a:pt x="19" y="3501"/>
                  </a:lnTo>
                  <a:lnTo>
                    <a:pt x="731" y="3825"/>
                  </a:lnTo>
                  <a:lnTo>
                    <a:pt x="2892" y="2232"/>
                  </a:lnTo>
                  <a:cubicBezTo>
                    <a:pt x="2903" y="2224"/>
                    <a:pt x="2914" y="2217"/>
                    <a:pt x="2924" y="2209"/>
                  </a:cubicBezTo>
                  <a:cubicBezTo>
                    <a:pt x="2935" y="2201"/>
                    <a:pt x="2944" y="2195"/>
                    <a:pt x="2953" y="2187"/>
                  </a:cubicBezTo>
                  <a:cubicBezTo>
                    <a:pt x="3210" y="1998"/>
                    <a:pt x="3334" y="1773"/>
                    <a:pt x="3336" y="1548"/>
                  </a:cubicBezTo>
                  <a:lnTo>
                    <a:pt x="3338" y="1023"/>
                  </a:lnTo>
                  <a:cubicBezTo>
                    <a:pt x="3338" y="1023"/>
                    <a:pt x="3338" y="1023"/>
                    <a:pt x="3338" y="1023"/>
                  </a:cubicBezTo>
                  <a:lnTo>
                    <a:pt x="3338" y="1023"/>
                  </a:lnTo>
                  <a:cubicBezTo>
                    <a:pt x="3340" y="752"/>
                    <a:pt x="3159" y="484"/>
                    <a:pt x="2811" y="282"/>
                  </a:cubicBezTo>
                  <a:cubicBezTo>
                    <a:pt x="2760" y="253"/>
                    <a:pt x="2706" y="226"/>
                    <a:pt x="2649" y="201"/>
                  </a:cubicBezTo>
                  <a:lnTo>
                    <a:pt x="2611" y="183"/>
                  </a:lnTo>
                  <a:cubicBezTo>
                    <a:pt x="2347" y="62"/>
                    <a:pt x="1990" y="1"/>
                    <a:pt x="1626" y="1"/>
                  </a:cubicBez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4"/>
            <p:cNvSpPr/>
            <p:nvPr/>
          </p:nvSpPr>
          <p:spPr>
            <a:xfrm>
              <a:off x="2936325" y="3376950"/>
              <a:ext cx="144425" cy="65300"/>
            </a:xfrm>
            <a:custGeom>
              <a:avLst/>
              <a:gdLst/>
              <a:ahLst/>
              <a:cxnLst/>
              <a:rect l="l" t="t" r="r" b="b"/>
              <a:pathLst>
                <a:path w="5777" h="2612" extrusionOk="0">
                  <a:moveTo>
                    <a:pt x="3923" y="914"/>
                  </a:moveTo>
                  <a:cubicBezTo>
                    <a:pt x="4232" y="914"/>
                    <a:pt x="4539" y="984"/>
                    <a:pt x="4770" y="1117"/>
                  </a:cubicBezTo>
                  <a:cubicBezTo>
                    <a:pt x="4803" y="1135"/>
                    <a:pt x="4833" y="1157"/>
                    <a:pt x="4864" y="1178"/>
                  </a:cubicBezTo>
                  <a:cubicBezTo>
                    <a:pt x="4930" y="1224"/>
                    <a:pt x="4987" y="1281"/>
                    <a:pt x="5035" y="1346"/>
                  </a:cubicBezTo>
                  <a:cubicBezTo>
                    <a:pt x="4959" y="1452"/>
                    <a:pt x="4838" y="1547"/>
                    <a:pt x="4674" y="1624"/>
                  </a:cubicBezTo>
                  <a:cubicBezTo>
                    <a:pt x="4455" y="1723"/>
                    <a:pt x="4194" y="1772"/>
                    <a:pt x="3936" y="1772"/>
                  </a:cubicBezTo>
                  <a:cubicBezTo>
                    <a:pt x="3627" y="1772"/>
                    <a:pt x="3321" y="1703"/>
                    <a:pt x="3091" y="1570"/>
                  </a:cubicBezTo>
                  <a:cubicBezTo>
                    <a:pt x="3057" y="1551"/>
                    <a:pt x="3027" y="1530"/>
                    <a:pt x="2996" y="1508"/>
                  </a:cubicBezTo>
                  <a:cubicBezTo>
                    <a:pt x="2930" y="1462"/>
                    <a:pt x="2873" y="1405"/>
                    <a:pt x="2825" y="1339"/>
                  </a:cubicBezTo>
                  <a:cubicBezTo>
                    <a:pt x="2901" y="1235"/>
                    <a:pt x="3022" y="1138"/>
                    <a:pt x="3186" y="1063"/>
                  </a:cubicBezTo>
                  <a:cubicBezTo>
                    <a:pt x="3405" y="963"/>
                    <a:pt x="3665" y="914"/>
                    <a:pt x="3923" y="914"/>
                  </a:cubicBezTo>
                  <a:close/>
                  <a:moveTo>
                    <a:pt x="3932" y="0"/>
                  </a:moveTo>
                  <a:cubicBezTo>
                    <a:pt x="3543" y="0"/>
                    <a:pt x="3151" y="73"/>
                    <a:pt x="2822" y="224"/>
                  </a:cubicBezTo>
                  <a:cubicBezTo>
                    <a:pt x="2809" y="230"/>
                    <a:pt x="2796" y="235"/>
                    <a:pt x="2784" y="241"/>
                  </a:cubicBezTo>
                  <a:cubicBezTo>
                    <a:pt x="2770" y="247"/>
                    <a:pt x="2758" y="253"/>
                    <a:pt x="2746" y="261"/>
                  </a:cubicBezTo>
                  <a:lnTo>
                    <a:pt x="2" y="1518"/>
                  </a:lnTo>
                  <a:lnTo>
                    <a:pt x="0" y="2043"/>
                  </a:lnTo>
                  <a:lnTo>
                    <a:pt x="562" y="2455"/>
                  </a:lnTo>
                  <a:cubicBezTo>
                    <a:pt x="562" y="2455"/>
                    <a:pt x="2339" y="2612"/>
                    <a:pt x="3663" y="2612"/>
                  </a:cubicBezTo>
                  <a:cubicBezTo>
                    <a:pt x="4241" y="2612"/>
                    <a:pt x="4733" y="2582"/>
                    <a:pt x="4955" y="2496"/>
                  </a:cubicBezTo>
                  <a:cubicBezTo>
                    <a:pt x="5492" y="2289"/>
                    <a:pt x="5773" y="1952"/>
                    <a:pt x="5773" y="1611"/>
                  </a:cubicBezTo>
                  <a:lnTo>
                    <a:pt x="5775" y="1084"/>
                  </a:lnTo>
                  <a:cubicBezTo>
                    <a:pt x="5777" y="852"/>
                    <a:pt x="5646" y="616"/>
                    <a:pt x="5376" y="419"/>
                  </a:cubicBezTo>
                  <a:lnTo>
                    <a:pt x="5345" y="396"/>
                  </a:lnTo>
                  <a:cubicBezTo>
                    <a:pt x="5300" y="364"/>
                    <a:pt x="5253" y="332"/>
                    <a:pt x="5204" y="304"/>
                  </a:cubicBezTo>
                  <a:cubicBezTo>
                    <a:pt x="4857" y="104"/>
                    <a:pt x="4396" y="0"/>
                    <a:pt x="3932" y="0"/>
                  </a:cubicBezTo>
                  <a:close/>
                </a:path>
              </a:pathLst>
            </a:custGeom>
            <a:solidFill>
              <a:srgbClr val="D697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4"/>
            <p:cNvSpPr/>
            <p:nvPr/>
          </p:nvSpPr>
          <p:spPr>
            <a:xfrm>
              <a:off x="2904025" y="3393400"/>
              <a:ext cx="17850" cy="21275"/>
            </a:xfrm>
            <a:custGeom>
              <a:avLst/>
              <a:gdLst/>
              <a:ahLst/>
              <a:cxnLst/>
              <a:rect l="l" t="t" r="r" b="b"/>
              <a:pathLst>
                <a:path w="714" h="851" extrusionOk="0">
                  <a:moveTo>
                    <a:pt x="2" y="1"/>
                  </a:moveTo>
                  <a:lnTo>
                    <a:pt x="0" y="528"/>
                  </a:lnTo>
                  <a:lnTo>
                    <a:pt x="712" y="850"/>
                  </a:lnTo>
                  <a:lnTo>
                    <a:pt x="713" y="32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4"/>
            <p:cNvSpPr/>
            <p:nvPr/>
          </p:nvSpPr>
          <p:spPr>
            <a:xfrm>
              <a:off x="2921850" y="3344625"/>
              <a:ext cx="65200" cy="70075"/>
            </a:xfrm>
            <a:custGeom>
              <a:avLst/>
              <a:gdLst/>
              <a:ahLst/>
              <a:cxnLst/>
              <a:rect l="l" t="t" r="r" b="b"/>
              <a:pathLst>
                <a:path w="2608" h="2803" extrusionOk="0">
                  <a:moveTo>
                    <a:pt x="2607" y="1"/>
                  </a:moveTo>
                  <a:lnTo>
                    <a:pt x="2607" y="1"/>
                  </a:lnTo>
                  <a:cubicBezTo>
                    <a:pt x="2606" y="225"/>
                    <a:pt x="2481" y="449"/>
                    <a:pt x="2225" y="638"/>
                  </a:cubicBezTo>
                  <a:cubicBezTo>
                    <a:pt x="2215" y="646"/>
                    <a:pt x="2206" y="654"/>
                    <a:pt x="2195" y="660"/>
                  </a:cubicBezTo>
                  <a:cubicBezTo>
                    <a:pt x="2186" y="668"/>
                    <a:pt x="2174" y="675"/>
                    <a:pt x="2163" y="683"/>
                  </a:cubicBezTo>
                  <a:lnTo>
                    <a:pt x="2" y="2278"/>
                  </a:lnTo>
                  <a:lnTo>
                    <a:pt x="0" y="2803"/>
                  </a:lnTo>
                  <a:lnTo>
                    <a:pt x="2162" y="1210"/>
                  </a:lnTo>
                  <a:cubicBezTo>
                    <a:pt x="2172" y="1202"/>
                    <a:pt x="2185" y="1195"/>
                    <a:pt x="2194" y="1187"/>
                  </a:cubicBezTo>
                  <a:cubicBezTo>
                    <a:pt x="2205" y="1179"/>
                    <a:pt x="2214" y="1173"/>
                    <a:pt x="2223" y="1165"/>
                  </a:cubicBezTo>
                  <a:cubicBezTo>
                    <a:pt x="2480" y="976"/>
                    <a:pt x="2606" y="751"/>
                    <a:pt x="2606" y="526"/>
                  </a:cubicBezTo>
                  <a:lnTo>
                    <a:pt x="2607" y="1"/>
                  </a:lnTo>
                  <a:close/>
                </a:path>
              </a:pathLst>
            </a:custGeom>
            <a:solidFill>
              <a:srgbClr val="D697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4"/>
            <p:cNvSpPr/>
            <p:nvPr/>
          </p:nvSpPr>
          <p:spPr>
            <a:xfrm>
              <a:off x="2987025" y="3344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4"/>
            <p:cNvSpPr/>
            <p:nvPr/>
          </p:nvSpPr>
          <p:spPr>
            <a:xfrm>
              <a:off x="2903550" y="3319075"/>
              <a:ext cx="83650" cy="82475"/>
            </a:xfrm>
            <a:custGeom>
              <a:avLst/>
              <a:gdLst/>
              <a:ahLst/>
              <a:cxnLst/>
              <a:rect l="l" t="t" r="r" b="b"/>
              <a:pathLst>
                <a:path w="3346" h="3299" extrusionOk="0">
                  <a:moveTo>
                    <a:pt x="1473" y="329"/>
                  </a:moveTo>
                  <a:cubicBezTo>
                    <a:pt x="1732" y="329"/>
                    <a:pt x="1992" y="378"/>
                    <a:pt x="2211" y="477"/>
                  </a:cubicBezTo>
                  <a:cubicBezTo>
                    <a:pt x="2250" y="494"/>
                    <a:pt x="2285" y="513"/>
                    <a:pt x="2317" y="533"/>
                  </a:cubicBezTo>
                  <a:cubicBezTo>
                    <a:pt x="2740" y="777"/>
                    <a:pt x="2792" y="1170"/>
                    <a:pt x="2416" y="1448"/>
                  </a:cubicBezTo>
                  <a:cubicBezTo>
                    <a:pt x="2181" y="1622"/>
                    <a:pt x="1832" y="1712"/>
                    <a:pt x="1479" y="1712"/>
                  </a:cubicBezTo>
                  <a:cubicBezTo>
                    <a:pt x="1221" y="1712"/>
                    <a:pt x="960" y="1664"/>
                    <a:pt x="740" y="1564"/>
                  </a:cubicBezTo>
                  <a:cubicBezTo>
                    <a:pt x="701" y="1547"/>
                    <a:pt x="666" y="1528"/>
                    <a:pt x="634" y="1510"/>
                  </a:cubicBezTo>
                  <a:cubicBezTo>
                    <a:pt x="211" y="1266"/>
                    <a:pt x="159" y="871"/>
                    <a:pt x="535" y="593"/>
                  </a:cubicBezTo>
                  <a:cubicBezTo>
                    <a:pt x="771" y="420"/>
                    <a:pt x="1120" y="329"/>
                    <a:pt x="1473" y="329"/>
                  </a:cubicBezTo>
                  <a:close/>
                  <a:moveTo>
                    <a:pt x="1624" y="0"/>
                  </a:moveTo>
                  <a:cubicBezTo>
                    <a:pt x="831" y="0"/>
                    <a:pt x="1" y="291"/>
                    <a:pt x="7" y="891"/>
                  </a:cubicBezTo>
                  <a:cubicBezTo>
                    <a:pt x="18" y="1842"/>
                    <a:pt x="21" y="2974"/>
                    <a:pt x="21" y="2974"/>
                  </a:cubicBezTo>
                  <a:lnTo>
                    <a:pt x="732" y="3298"/>
                  </a:lnTo>
                  <a:lnTo>
                    <a:pt x="2895" y="1705"/>
                  </a:lnTo>
                  <a:cubicBezTo>
                    <a:pt x="2906" y="1697"/>
                    <a:pt x="2917" y="1691"/>
                    <a:pt x="2927" y="1682"/>
                  </a:cubicBezTo>
                  <a:cubicBezTo>
                    <a:pt x="2938" y="1674"/>
                    <a:pt x="2946" y="1668"/>
                    <a:pt x="2957" y="1660"/>
                  </a:cubicBezTo>
                  <a:cubicBezTo>
                    <a:pt x="3209" y="1474"/>
                    <a:pt x="3333" y="1253"/>
                    <a:pt x="3338" y="1034"/>
                  </a:cubicBezTo>
                  <a:cubicBezTo>
                    <a:pt x="3345" y="760"/>
                    <a:pt x="3164" y="485"/>
                    <a:pt x="2811" y="281"/>
                  </a:cubicBezTo>
                  <a:cubicBezTo>
                    <a:pt x="2760" y="253"/>
                    <a:pt x="2706" y="226"/>
                    <a:pt x="2649" y="199"/>
                  </a:cubicBezTo>
                  <a:lnTo>
                    <a:pt x="2611" y="183"/>
                  </a:lnTo>
                  <a:cubicBezTo>
                    <a:pt x="2346" y="62"/>
                    <a:pt x="1989" y="0"/>
                    <a:pt x="1624" y="0"/>
                  </a:cubicBez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4"/>
            <p:cNvSpPr/>
            <p:nvPr/>
          </p:nvSpPr>
          <p:spPr>
            <a:xfrm>
              <a:off x="2936325" y="3414875"/>
              <a:ext cx="14125" cy="23450"/>
            </a:xfrm>
            <a:custGeom>
              <a:avLst/>
              <a:gdLst/>
              <a:ahLst/>
              <a:cxnLst/>
              <a:rect l="l" t="t" r="r" b="b"/>
              <a:pathLst>
                <a:path w="565" h="938" extrusionOk="0">
                  <a:moveTo>
                    <a:pt x="2" y="1"/>
                  </a:moveTo>
                  <a:lnTo>
                    <a:pt x="0" y="526"/>
                  </a:lnTo>
                  <a:lnTo>
                    <a:pt x="562" y="938"/>
                  </a:lnTo>
                  <a:lnTo>
                    <a:pt x="564" y="41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7A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4"/>
            <p:cNvSpPr/>
            <p:nvPr/>
          </p:nvSpPr>
          <p:spPr>
            <a:xfrm>
              <a:off x="2936350" y="3376950"/>
              <a:ext cx="150975" cy="52175"/>
            </a:xfrm>
            <a:custGeom>
              <a:avLst/>
              <a:gdLst/>
              <a:ahLst/>
              <a:cxnLst/>
              <a:rect l="l" t="t" r="r" b="b"/>
              <a:pathLst>
                <a:path w="6039" h="2087" extrusionOk="0">
                  <a:moveTo>
                    <a:pt x="3927" y="388"/>
                  </a:moveTo>
                  <a:cubicBezTo>
                    <a:pt x="4235" y="388"/>
                    <a:pt x="4541" y="457"/>
                    <a:pt x="4771" y="590"/>
                  </a:cubicBezTo>
                  <a:cubicBezTo>
                    <a:pt x="4803" y="610"/>
                    <a:pt x="4834" y="630"/>
                    <a:pt x="4865" y="651"/>
                  </a:cubicBezTo>
                  <a:cubicBezTo>
                    <a:pt x="5275" y="951"/>
                    <a:pt x="5189" y="1387"/>
                    <a:pt x="4673" y="1624"/>
                  </a:cubicBezTo>
                  <a:cubicBezTo>
                    <a:pt x="4454" y="1723"/>
                    <a:pt x="4193" y="1772"/>
                    <a:pt x="3935" y="1772"/>
                  </a:cubicBezTo>
                  <a:cubicBezTo>
                    <a:pt x="3626" y="1772"/>
                    <a:pt x="3320" y="1703"/>
                    <a:pt x="3090" y="1570"/>
                  </a:cubicBezTo>
                  <a:cubicBezTo>
                    <a:pt x="3058" y="1551"/>
                    <a:pt x="3026" y="1530"/>
                    <a:pt x="2995" y="1508"/>
                  </a:cubicBezTo>
                  <a:cubicBezTo>
                    <a:pt x="2585" y="1209"/>
                    <a:pt x="2671" y="774"/>
                    <a:pt x="3187" y="538"/>
                  </a:cubicBezTo>
                  <a:cubicBezTo>
                    <a:pt x="3406" y="437"/>
                    <a:pt x="3667" y="388"/>
                    <a:pt x="3927" y="388"/>
                  </a:cubicBezTo>
                  <a:close/>
                  <a:moveTo>
                    <a:pt x="3931" y="0"/>
                  </a:moveTo>
                  <a:cubicBezTo>
                    <a:pt x="3542" y="0"/>
                    <a:pt x="3150" y="73"/>
                    <a:pt x="2821" y="224"/>
                  </a:cubicBezTo>
                  <a:cubicBezTo>
                    <a:pt x="2808" y="230"/>
                    <a:pt x="2795" y="235"/>
                    <a:pt x="2783" y="241"/>
                  </a:cubicBezTo>
                  <a:cubicBezTo>
                    <a:pt x="2769" y="247"/>
                    <a:pt x="2757" y="253"/>
                    <a:pt x="2745" y="259"/>
                  </a:cubicBezTo>
                  <a:lnTo>
                    <a:pt x="1" y="1518"/>
                  </a:lnTo>
                  <a:lnTo>
                    <a:pt x="563" y="1928"/>
                  </a:lnTo>
                  <a:cubicBezTo>
                    <a:pt x="563" y="1928"/>
                    <a:pt x="2344" y="2086"/>
                    <a:pt x="3670" y="2086"/>
                  </a:cubicBezTo>
                  <a:cubicBezTo>
                    <a:pt x="4245" y="2086"/>
                    <a:pt x="4734" y="2056"/>
                    <a:pt x="4955" y="1971"/>
                  </a:cubicBezTo>
                  <a:cubicBezTo>
                    <a:pt x="5860" y="1621"/>
                    <a:pt x="6038" y="905"/>
                    <a:pt x="5375" y="419"/>
                  </a:cubicBezTo>
                  <a:lnTo>
                    <a:pt x="5345" y="396"/>
                  </a:lnTo>
                  <a:cubicBezTo>
                    <a:pt x="5299" y="362"/>
                    <a:pt x="5252" y="332"/>
                    <a:pt x="5203" y="304"/>
                  </a:cubicBezTo>
                  <a:cubicBezTo>
                    <a:pt x="4856" y="104"/>
                    <a:pt x="4395" y="0"/>
                    <a:pt x="3931" y="0"/>
                  </a:cubicBezTo>
                  <a:close/>
                </a:path>
              </a:pathLst>
            </a:custGeom>
            <a:solidFill>
              <a:srgbClr val="F9B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4"/>
            <p:cNvSpPr/>
            <p:nvPr/>
          </p:nvSpPr>
          <p:spPr>
            <a:xfrm>
              <a:off x="2753075" y="3399550"/>
              <a:ext cx="167475" cy="137825"/>
            </a:xfrm>
            <a:custGeom>
              <a:avLst/>
              <a:gdLst/>
              <a:ahLst/>
              <a:cxnLst/>
              <a:rect l="l" t="t" r="r" b="b"/>
              <a:pathLst>
                <a:path w="6699" h="5513" extrusionOk="0">
                  <a:moveTo>
                    <a:pt x="6181" y="1"/>
                  </a:moveTo>
                  <a:lnTo>
                    <a:pt x="1" y="5425"/>
                  </a:lnTo>
                  <a:lnTo>
                    <a:pt x="1" y="5513"/>
                  </a:lnTo>
                  <a:cubicBezTo>
                    <a:pt x="1340" y="5101"/>
                    <a:pt x="2516" y="4531"/>
                    <a:pt x="3451" y="3840"/>
                  </a:cubicBezTo>
                  <a:lnTo>
                    <a:pt x="6352" y="1558"/>
                  </a:lnTo>
                  <a:lnTo>
                    <a:pt x="6352" y="1471"/>
                  </a:lnTo>
                  <a:lnTo>
                    <a:pt x="6296" y="678"/>
                  </a:lnTo>
                  <a:lnTo>
                    <a:pt x="6699" y="325"/>
                  </a:lnTo>
                  <a:lnTo>
                    <a:pt x="6699" y="237"/>
                  </a:lnTo>
                  <a:lnTo>
                    <a:pt x="6181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4"/>
            <p:cNvSpPr/>
            <p:nvPr/>
          </p:nvSpPr>
          <p:spPr>
            <a:xfrm>
              <a:off x="2753075" y="3399550"/>
              <a:ext cx="167475" cy="135650"/>
            </a:xfrm>
            <a:custGeom>
              <a:avLst/>
              <a:gdLst/>
              <a:ahLst/>
              <a:cxnLst/>
              <a:rect l="l" t="t" r="r" b="b"/>
              <a:pathLst>
                <a:path w="6699" h="5426" extrusionOk="0">
                  <a:moveTo>
                    <a:pt x="6180" y="1"/>
                  </a:moveTo>
                  <a:lnTo>
                    <a:pt x="1" y="5425"/>
                  </a:lnTo>
                  <a:cubicBezTo>
                    <a:pt x="1339" y="5013"/>
                    <a:pt x="2514" y="4444"/>
                    <a:pt x="3451" y="3752"/>
                  </a:cubicBezTo>
                  <a:lnTo>
                    <a:pt x="6350" y="1471"/>
                  </a:lnTo>
                  <a:lnTo>
                    <a:pt x="6290" y="597"/>
                  </a:lnTo>
                  <a:lnTo>
                    <a:pt x="6699" y="237"/>
                  </a:lnTo>
                  <a:lnTo>
                    <a:pt x="6180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4"/>
            <p:cNvSpPr/>
            <p:nvPr/>
          </p:nvSpPr>
          <p:spPr>
            <a:xfrm>
              <a:off x="2713475" y="3420875"/>
              <a:ext cx="233700" cy="99650"/>
            </a:xfrm>
            <a:custGeom>
              <a:avLst/>
              <a:gdLst/>
              <a:ahLst/>
              <a:cxnLst/>
              <a:rect l="l" t="t" r="r" b="b"/>
              <a:pathLst>
                <a:path w="9348" h="3986" extrusionOk="0">
                  <a:moveTo>
                    <a:pt x="8937" y="0"/>
                  </a:moveTo>
                  <a:lnTo>
                    <a:pt x="8318" y="238"/>
                  </a:lnTo>
                  <a:lnTo>
                    <a:pt x="6808" y="206"/>
                  </a:lnTo>
                  <a:lnTo>
                    <a:pt x="2880" y="1893"/>
                  </a:lnTo>
                  <a:cubicBezTo>
                    <a:pt x="1689" y="2438"/>
                    <a:pt x="709" y="3120"/>
                    <a:pt x="1" y="3898"/>
                  </a:cubicBezTo>
                  <a:lnTo>
                    <a:pt x="1" y="3985"/>
                  </a:lnTo>
                  <a:lnTo>
                    <a:pt x="9347" y="387"/>
                  </a:lnTo>
                  <a:lnTo>
                    <a:pt x="9347" y="300"/>
                  </a:lnTo>
                  <a:lnTo>
                    <a:pt x="8937" y="0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4"/>
            <p:cNvSpPr/>
            <p:nvPr/>
          </p:nvSpPr>
          <p:spPr>
            <a:xfrm>
              <a:off x="2713475" y="3428350"/>
              <a:ext cx="233700" cy="92175"/>
            </a:xfrm>
            <a:custGeom>
              <a:avLst/>
              <a:gdLst/>
              <a:ahLst/>
              <a:cxnLst/>
              <a:rect l="l" t="t" r="r" b="b"/>
              <a:pathLst>
                <a:path w="9348" h="3687" extrusionOk="0">
                  <a:moveTo>
                    <a:pt x="9347" y="1"/>
                  </a:moveTo>
                  <a:lnTo>
                    <a:pt x="1" y="3599"/>
                  </a:lnTo>
                  <a:lnTo>
                    <a:pt x="1" y="3686"/>
                  </a:lnTo>
                  <a:lnTo>
                    <a:pt x="9347" y="88"/>
                  </a:lnTo>
                  <a:lnTo>
                    <a:pt x="9347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4"/>
            <p:cNvSpPr/>
            <p:nvPr/>
          </p:nvSpPr>
          <p:spPr>
            <a:xfrm>
              <a:off x="2880475" y="3429925"/>
              <a:ext cx="13325" cy="9600"/>
            </a:xfrm>
            <a:custGeom>
              <a:avLst/>
              <a:gdLst/>
              <a:ahLst/>
              <a:cxnLst/>
              <a:rect l="l" t="t" r="r" b="b"/>
              <a:pathLst>
                <a:path w="533" h="384" extrusionOk="0">
                  <a:moveTo>
                    <a:pt x="266" y="0"/>
                  </a:moveTo>
                  <a:cubicBezTo>
                    <a:pt x="198" y="0"/>
                    <a:pt x="130" y="15"/>
                    <a:pt x="79" y="45"/>
                  </a:cubicBezTo>
                  <a:cubicBezTo>
                    <a:pt x="28" y="75"/>
                    <a:pt x="2" y="113"/>
                    <a:pt x="2" y="153"/>
                  </a:cubicBezTo>
                  <a:lnTo>
                    <a:pt x="1" y="230"/>
                  </a:lnTo>
                  <a:cubicBezTo>
                    <a:pt x="1" y="268"/>
                    <a:pt x="27" y="308"/>
                    <a:pt x="79" y="339"/>
                  </a:cubicBezTo>
                  <a:cubicBezTo>
                    <a:pt x="130" y="369"/>
                    <a:pt x="198" y="384"/>
                    <a:pt x="266" y="384"/>
                  </a:cubicBezTo>
                  <a:cubicBezTo>
                    <a:pt x="333" y="384"/>
                    <a:pt x="401" y="369"/>
                    <a:pt x="452" y="339"/>
                  </a:cubicBezTo>
                  <a:cubicBezTo>
                    <a:pt x="503" y="308"/>
                    <a:pt x="529" y="270"/>
                    <a:pt x="529" y="231"/>
                  </a:cubicBezTo>
                  <a:cubicBezTo>
                    <a:pt x="529" y="231"/>
                    <a:pt x="530" y="158"/>
                    <a:pt x="531" y="158"/>
                  </a:cubicBezTo>
                  <a:cubicBezTo>
                    <a:pt x="531" y="158"/>
                    <a:pt x="531" y="158"/>
                    <a:pt x="531" y="158"/>
                  </a:cubicBezTo>
                  <a:cubicBezTo>
                    <a:pt x="532" y="116"/>
                    <a:pt x="506" y="76"/>
                    <a:pt x="452" y="45"/>
                  </a:cubicBezTo>
                  <a:cubicBezTo>
                    <a:pt x="401" y="15"/>
                    <a:pt x="333" y="0"/>
                    <a:pt x="266" y="0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4"/>
            <p:cNvSpPr/>
            <p:nvPr/>
          </p:nvSpPr>
          <p:spPr>
            <a:xfrm>
              <a:off x="2879850" y="3429925"/>
              <a:ext cx="14550" cy="7650"/>
            </a:xfrm>
            <a:custGeom>
              <a:avLst/>
              <a:gdLst/>
              <a:ahLst/>
              <a:cxnLst/>
              <a:rect l="l" t="t" r="r" b="b"/>
              <a:pathLst>
                <a:path w="582" h="306" extrusionOk="0">
                  <a:moveTo>
                    <a:pt x="291" y="0"/>
                  </a:moveTo>
                  <a:cubicBezTo>
                    <a:pt x="223" y="0"/>
                    <a:pt x="155" y="15"/>
                    <a:pt x="104" y="45"/>
                  </a:cubicBezTo>
                  <a:cubicBezTo>
                    <a:pt x="1" y="104"/>
                    <a:pt x="1" y="202"/>
                    <a:pt x="105" y="260"/>
                  </a:cubicBezTo>
                  <a:cubicBezTo>
                    <a:pt x="157" y="290"/>
                    <a:pt x="224" y="305"/>
                    <a:pt x="292" y="305"/>
                  </a:cubicBezTo>
                  <a:cubicBezTo>
                    <a:pt x="360" y="305"/>
                    <a:pt x="427" y="290"/>
                    <a:pt x="479" y="260"/>
                  </a:cubicBezTo>
                  <a:cubicBezTo>
                    <a:pt x="582" y="202"/>
                    <a:pt x="580" y="104"/>
                    <a:pt x="477" y="45"/>
                  </a:cubicBezTo>
                  <a:cubicBezTo>
                    <a:pt x="426" y="15"/>
                    <a:pt x="358" y="0"/>
                    <a:pt x="291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1" name="Google Shape;3271;p54"/>
          <p:cNvGrpSpPr/>
          <p:nvPr/>
        </p:nvGrpSpPr>
        <p:grpSpPr>
          <a:xfrm>
            <a:off x="2247925" y="3318625"/>
            <a:ext cx="371000" cy="216375"/>
            <a:chOff x="1485275" y="3318625"/>
            <a:chExt cx="371000" cy="216375"/>
          </a:xfrm>
        </p:grpSpPr>
        <p:sp>
          <p:nvSpPr>
            <p:cNvPr id="3272" name="Google Shape;3272;p54"/>
            <p:cNvSpPr/>
            <p:nvPr/>
          </p:nvSpPr>
          <p:spPr>
            <a:xfrm>
              <a:off x="1485275" y="3319325"/>
              <a:ext cx="367275" cy="215675"/>
            </a:xfrm>
            <a:custGeom>
              <a:avLst/>
              <a:gdLst/>
              <a:ahLst/>
              <a:cxnLst/>
              <a:rect l="l" t="t" r="r" b="b"/>
              <a:pathLst>
                <a:path w="14691" h="8627" extrusionOk="0">
                  <a:moveTo>
                    <a:pt x="13362" y="625"/>
                  </a:moveTo>
                  <a:cubicBezTo>
                    <a:pt x="13488" y="625"/>
                    <a:pt x="13614" y="653"/>
                    <a:pt x="13710" y="709"/>
                  </a:cubicBezTo>
                  <a:cubicBezTo>
                    <a:pt x="13766" y="738"/>
                    <a:pt x="13810" y="782"/>
                    <a:pt x="13838" y="839"/>
                  </a:cubicBezTo>
                  <a:cubicBezTo>
                    <a:pt x="13816" y="888"/>
                    <a:pt x="13773" y="934"/>
                    <a:pt x="13707" y="973"/>
                  </a:cubicBezTo>
                  <a:cubicBezTo>
                    <a:pt x="13611" y="1028"/>
                    <a:pt x="13485" y="1056"/>
                    <a:pt x="13359" y="1056"/>
                  </a:cubicBezTo>
                  <a:cubicBezTo>
                    <a:pt x="13233" y="1056"/>
                    <a:pt x="13107" y="1028"/>
                    <a:pt x="13011" y="973"/>
                  </a:cubicBezTo>
                  <a:cubicBezTo>
                    <a:pt x="12938" y="971"/>
                    <a:pt x="12879" y="911"/>
                    <a:pt x="12881" y="839"/>
                  </a:cubicBezTo>
                  <a:cubicBezTo>
                    <a:pt x="12881" y="766"/>
                    <a:pt x="12939" y="709"/>
                    <a:pt x="13012" y="709"/>
                  </a:cubicBezTo>
                  <a:cubicBezTo>
                    <a:pt x="13013" y="709"/>
                    <a:pt x="13014" y="709"/>
                    <a:pt x="13015" y="709"/>
                  </a:cubicBezTo>
                  <a:cubicBezTo>
                    <a:pt x="13111" y="653"/>
                    <a:pt x="13237" y="625"/>
                    <a:pt x="13362" y="625"/>
                  </a:cubicBezTo>
                  <a:close/>
                  <a:moveTo>
                    <a:pt x="13175" y="0"/>
                  </a:moveTo>
                  <a:cubicBezTo>
                    <a:pt x="12787" y="0"/>
                    <a:pt x="12398" y="86"/>
                    <a:pt x="12100" y="259"/>
                  </a:cubicBezTo>
                  <a:lnTo>
                    <a:pt x="11013" y="885"/>
                  </a:lnTo>
                  <a:lnTo>
                    <a:pt x="10832" y="990"/>
                  </a:lnTo>
                  <a:lnTo>
                    <a:pt x="10423" y="1226"/>
                  </a:lnTo>
                  <a:lnTo>
                    <a:pt x="10305" y="1296"/>
                  </a:lnTo>
                  <a:lnTo>
                    <a:pt x="9957" y="1495"/>
                  </a:lnTo>
                  <a:lnTo>
                    <a:pt x="9936" y="1508"/>
                  </a:lnTo>
                  <a:lnTo>
                    <a:pt x="9429" y="1799"/>
                  </a:lnTo>
                  <a:lnTo>
                    <a:pt x="9248" y="1904"/>
                  </a:lnTo>
                  <a:lnTo>
                    <a:pt x="8902" y="2105"/>
                  </a:lnTo>
                  <a:lnTo>
                    <a:pt x="8721" y="2210"/>
                  </a:lnTo>
                  <a:lnTo>
                    <a:pt x="8373" y="2409"/>
                  </a:lnTo>
                  <a:lnTo>
                    <a:pt x="8192" y="2514"/>
                  </a:lnTo>
                  <a:lnTo>
                    <a:pt x="7847" y="2715"/>
                  </a:lnTo>
                  <a:lnTo>
                    <a:pt x="7665" y="2819"/>
                  </a:lnTo>
                  <a:lnTo>
                    <a:pt x="6724" y="3363"/>
                  </a:lnTo>
                  <a:lnTo>
                    <a:pt x="6608" y="3429"/>
                  </a:lnTo>
                  <a:lnTo>
                    <a:pt x="6261" y="3629"/>
                  </a:lnTo>
                  <a:lnTo>
                    <a:pt x="6081" y="3734"/>
                  </a:lnTo>
                  <a:lnTo>
                    <a:pt x="5734" y="3935"/>
                  </a:lnTo>
                  <a:lnTo>
                    <a:pt x="5619" y="4001"/>
                  </a:lnTo>
                  <a:lnTo>
                    <a:pt x="5206" y="4239"/>
                  </a:lnTo>
                  <a:lnTo>
                    <a:pt x="5089" y="4307"/>
                  </a:lnTo>
                  <a:lnTo>
                    <a:pt x="4671" y="4548"/>
                  </a:lnTo>
                  <a:lnTo>
                    <a:pt x="4496" y="4648"/>
                  </a:lnTo>
                  <a:lnTo>
                    <a:pt x="4149" y="4849"/>
                  </a:lnTo>
                  <a:lnTo>
                    <a:pt x="3969" y="4953"/>
                  </a:lnTo>
                  <a:lnTo>
                    <a:pt x="3622" y="5153"/>
                  </a:lnTo>
                  <a:lnTo>
                    <a:pt x="3441" y="5258"/>
                  </a:lnTo>
                  <a:lnTo>
                    <a:pt x="2039" y="6067"/>
                  </a:lnTo>
                  <a:lnTo>
                    <a:pt x="1858" y="6172"/>
                  </a:lnTo>
                  <a:lnTo>
                    <a:pt x="1511" y="6371"/>
                  </a:lnTo>
                  <a:lnTo>
                    <a:pt x="1331" y="6476"/>
                  </a:lnTo>
                  <a:lnTo>
                    <a:pt x="1" y="7244"/>
                  </a:lnTo>
                  <a:lnTo>
                    <a:pt x="1" y="7384"/>
                  </a:lnTo>
                  <a:lnTo>
                    <a:pt x="2141" y="8627"/>
                  </a:lnTo>
                  <a:lnTo>
                    <a:pt x="14242" y="1641"/>
                  </a:lnTo>
                  <a:cubicBezTo>
                    <a:pt x="14540" y="1468"/>
                    <a:pt x="14691" y="1242"/>
                    <a:pt x="14689" y="1014"/>
                  </a:cubicBezTo>
                  <a:lnTo>
                    <a:pt x="14689" y="878"/>
                  </a:lnTo>
                  <a:cubicBezTo>
                    <a:pt x="14689" y="653"/>
                    <a:pt x="14543" y="429"/>
                    <a:pt x="14248" y="259"/>
                  </a:cubicBezTo>
                  <a:cubicBezTo>
                    <a:pt x="13952" y="86"/>
                    <a:pt x="13564" y="0"/>
                    <a:pt x="13175" y="0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4"/>
            <p:cNvSpPr/>
            <p:nvPr/>
          </p:nvSpPr>
          <p:spPr>
            <a:xfrm>
              <a:off x="1806975" y="3330775"/>
              <a:ext cx="24650" cy="10650"/>
            </a:xfrm>
            <a:custGeom>
              <a:avLst/>
              <a:gdLst/>
              <a:ahLst/>
              <a:cxnLst/>
              <a:rect l="l" t="t" r="r" b="b"/>
              <a:pathLst>
                <a:path w="986" h="426" extrusionOk="0">
                  <a:moveTo>
                    <a:pt x="494" y="0"/>
                  </a:moveTo>
                  <a:cubicBezTo>
                    <a:pt x="368" y="0"/>
                    <a:pt x="242" y="28"/>
                    <a:pt x="145" y="83"/>
                  </a:cubicBezTo>
                  <a:cubicBezTo>
                    <a:pt x="48" y="140"/>
                    <a:pt x="1" y="214"/>
                    <a:pt x="1" y="286"/>
                  </a:cubicBezTo>
                  <a:lnTo>
                    <a:pt x="1" y="426"/>
                  </a:lnTo>
                  <a:cubicBezTo>
                    <a:pt x="1" y="352"/>
                    <a:pt x="48" y="278"/>
                    <a:pt x="145" y="223"/>
                  </a:cubicBezTo>
                  <a:cubicBezTo>
                    <a:pt x="242" y="167"/>
                    <a:pt x="368" y="139"/>
                    <a:pt x="494" y="139"/>
                  </a:cubicBezTo>
                  <a:cubicBezTo>
                    <a:pt x="620" y="139"/>
                    <a:pt x="746" y="167"/>
                    <a:pt x="842" y="223"/>
                  </a:cubicBezTo>
                  <a:cubicBezTo>
                    <a:pt x="938" y="278"/>
                    <a:pt x="985" y="351"/>
                    <a:pt x="985" y="423"/>
                  </a:cubicBezTo>
                  <a:lnTo>
                    <a:pt x="985" y="283"/>
                  </a:lnTo>
                  <a:cubicBezTo>
                    <a:pt x="985" y="211"/>
                    <a:pt x="938" y="139"/>
                    <a:pt x="842" y="83"/>
                  </a:cubicBezTo>
                  <a:cubicBezTo>
                    <a:pt x="746" y="28"/>
                    <a:pt x="620" y="0"/>
                    <a:pt x="494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4"/>
            <p:cNvSpPr/>
            <p:nvPr/>
          </p:nvSpPr>
          <p:spPr>
            <a:xfrm>
              <a:off x="1841300" y="3340475"/>
              <a:ext cx="11250" cy="19200"/>
            </a:xfrm>
            <a:custGeom>
              <a:avLst/>
              <a:gdLst/>
              <a:ahLst/>
              <a:cxnLst/>
              <a:rect l="l" t="t" r="r" b="b"/>
              <a:pathLst>
                <a:path w="450" h="768" extrusionOk="0">
                  <a:moveTo>
                    <a:pt x="450" y="1"/>
                  </a:moveTo>
                  <a:cubicBezTo>
                    <a:pt x="450" y="228"/>
                    <a:pt x="301" y="454"/>
                    <a:pt x="1" y="628"/>
                  </a:cubicBezTo>
                  <a:lnTo>
                    <a:pt x="1" y="768"/>
                  </a:lnTo>
                  <a:cubicBezTo>
                    <a:pt x="301" y="595"/>
                    <a:pt x="450" y="368"/>
                    <a:pt x="450" y="141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4"/>
            <p:cNvSpPr/>
            <p:nvPr/>
          </p:nvSpPr>
          <p:spPr>
            <a:xfrm>
              <a:off x="1538775" y="3356150"/>
              <a:ext cx="302550" cy="178150"/>
            </a:xfrm>
            <a:custGeom>
              <a:avLst/>
              <a:gdLst/>
              <a:ahLst/>
              <a:cxnLst/>
              <a:rect l="l" t="t" r="r" b="b"/>
              <a:pathLst>
                <a:path w="12102" h="7126" extrusionOk="0">
                  <a:moveTo>
                    <a:pt x="12102" y="1"/>
                  </a:moveTo>
                  <a:lnTo>
                    <a:pt x="1" y="6988"/>
                  </a:lnTo>
                  <a:lnTo>
                    <a:pt x="2" y="7126"/>
                  </a:lnTo>
                  <a:lnTo>
                    <a:pt x="12102" y="14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4"/>
            <p:cNvSpPr/>
            <p:nvPr/>
          </p:nvSpPr>
          <p:spPr>
            <a:xfrm>
              <a:off x="1485275" y="3499725"/>
              <a:ext cx="53575" cy="34575"/>
            </a:xfrm>
            <a:custGeom>
              <a:avLst/>
              <a:gdLst/>
              <a:ahLst/>
              <a:cxnLst/>
              <a:rect l="l" t="t" r="r" b="b"/>
              <a:pathLst>
                <a:path w="2143" h="1383" extrusionOk="0">
                  <a:moveTo>
                    <a:pt x="1" y="0"/>
                  </a:moveTo>
                  <a:lnTo>
                    <a:pt x="2" y="140"/>
                  </a:lnTo>
                  <a:lnTo>
                    <a:pt x="2142" y="1383"/>
                  </a:lnTo>
                  <a:lnTo>
                    <a:pt x="2141" y="12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4"/>
            <p:cNvSpPr/>
            <p:nvPr/>
          </p:nvSpPr>
          <p:spPr>
            <a:xfrm>
              <a:off x="1485275" y="3318625"/>
              <a:ext cx="371000" cy="212225"/>
            </a:xfrm>
            <a:custGeom>
              <a:avLst/>
              <a:gdLst/>
              <a:ahLst/>
              <a:cxnLst/>
              <a:rect l="l" t="t" r="r" b="b"/>
              <a:pathLst>
                <a:path w="14840" h="8489" extrusionOk="0">
                  <a:moveTo>
                    <a:pt x="13362" y="486"/>
                  </a:moveTo>
                  <a:cubicBezTo>
                    <a:pt x="13488" y="486"/>
                    <a:pt x="13614" y="514"/>
                    <a:pt x="13710" y="569"/>
                  </a:cubicBezTo>
                  <a:cubicBezTo>
                    <a:pt x="13902" y="681"/>
                    <a:pt x="13899" y="861"/>
                    <a:pt x="13707" y="973"/>
                  </a:cubicBezTo>
                  <a:cubicBezTo>
                    <a:pt x="13611" y="1029"/>
                    <a:pt x="13485" y="1056"/>
                    <a:pt x="13359" y="1056"/>
                  </a:cubicBezTo>
                  <a:cubicBezTo>
                    <a:pt x="13233" y="1056"/>
                    <a:pt x="13107" y="1029"/>
                    <a:pt x="13011" y="973"/>
                  </a:cubicBezTo>
                  <a:cubicBezTo>
                    <a:pt x="12819" y="861"/>
                    <a:pt x="12821" y="681"/>
                    <a:pt x="13013" y="569"/>
                  </a:cubicBezTo>
                  <a:cubicBezTo>
                    <a:pt x="13110" y="514"/>
                    <a:pt x="13236" y="486"/>
                    <a:pt x="13362" y="486"/>
                  </a:cubicBezTo>
                  <a:close/>
                  <a:moveTo>
                    <a:pt x="13177" y="1"/>
                  </a:moveTo>
                  <a:cubicBezTo>
                    <a:pt x="12788" y="1"/>
                    <a:pt x="12399" y="87"/>
                    <a:pt x="12102" y="259"/>
                  </a:cubicBezTo>
                  <a:lnTo>
                    <a:pt x="1" y="7244"/>
                  </a:lnTo>
                  <a:lnTo>
                    <a:pt x="2141" y="8489"/>
                  </a:lnTo>
                  <a:lnTo>
                    <a:pt x="14242" y="1502"/>
                  </a:lnTo>
                  <a:cubicBezTo>
                    <a:pt x="14837" y="1159"/>
                    <a:pt x="14840" y="601"/>
                    <a:pt x="14248" y="259"/>
                  </a:cubicBezTo>
                  <a:cubicBezTo>
                    <a:pt x="13953" y="87"/>
                    <a:pt x="13565" y="1"/>
                    <a:pt x="13177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4"/>
            <p:cNvSpPr/>
            <p:nvPr/>
          </p:nvSpPr>
          <p:spPr>
            <a:xfrm>
              <a:off x="1624075" y="3416950"/>
              <a:ext cx="17575" cy="10250"/>
            </a:xfrm>
            <a:custGeom>
              <a:avLst/>
              <a:gdLst/>
              <a:ahLst/>
              <a:cxnLst/>
              <a:rect l="l" t="t" r="r" b="b"/>
              <a:pathLst>
                <a:path w="703" h="410" extrusionOk="0">
                  <a:moveTo>
                    <a:pt x="182" y="1"/>
                  </a:moveTo>
                  <a:lnTo>
                    <a:pt x="1" y="105"/>
                  </a:lnTo>
                  <a:lnTo>
                    <a:pt x="523" y="409"/>
                  </a:lnTo>
                  <a:lnTo>
                    <a:pt x="703" y="305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4"/>
            <p:cNvSpPr/>
            <p:nvPr/>
          </p:nvSpPr>
          <p:spPr>
            <a:xfrm>
              <a:off x="1676900" y="338650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2" y="0"/>
                  </a:moveTo>
                  <a:lnTo>
                    <a:pt x="0" y="105"/>
                  </a:lnTo>
                  <a:lnTo>
                    <a:pt x="521" y="407"/>
                  </a:lnTo>
                  <a:lnTo>
                    <a:pt x="702" y="30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4"/>
            <p:cNvSpPr/>
            <p:nvPr/>
          </p:nvSpPr>
          <p:spPr>
            <a:xfrm>
              <a:off x="1663675" y="3394100"/>
              <a:ext cx="22875" cy="13275"/>
            </a:xfrm>
            <a:custGeom>
              <a:avLst/>
              <a:gdLst/>
              <a:ahLst/>
              <a:cxnLst/>
              <a:rect l="l" t="t" r="r" b="b"/>
              <a:pathLst>
                <a:path w="915" h="531" extrusionOk="0">
                  <a:moveTo>
                    <a:pt x="182" y="1"/>
                  </a:moveTo>
                  <a:lnTo>
                    <a:pt x="1" y="105"/>
                  </a:lnTo>
                  <a:lnTo>
                    <a:pt x="734" y="531"/>
                  </a:lnTo>
                  <a:lnTo>
                    <a:pt x="915" y="426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4"/>
            <p:cNvSpPr/>
            <p:nvPr/>
          </p:nvSpPr>
          <p:spPr>
            <a:xfrm>
              <a:off x="1650500" y="340175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2" y="0"/>
                  </a:moveTo>
                  <a:lnTo>
                    <a:pt x="1" y="105"/>
                  </a:lnTo>
                  <a:lnTo>
                    <a:pt x="522" y="407"/>
                  </a:lnTo>
                  <a:lnTo>
                    <a:pt x="703" y="30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4"/>
            <p:cNvSpPr/>
            <p:nvPr/>
          </p:nvSpPr>
          <p:spPr>
            <a:xfrm>
              <a:off x="1610900" y="3424600"/>
              <a:ext cx="22850" cy="13275"/>
            </a:xfrm>
            <a:custGeom>
              <a:avLst/>
              <a:gdLst/>
              <a:ahLst/>
              <a:cxnLst/>
              <a:rect l="l" t="t" r="r" b="b"/>
              <a:pathLst>
                <a:path w="914" h="531" extrusionOk="0">
                  <a:moveTo>
                    <a:pt x="182" y="0"/>
                  </a:moveTo>
                  <a:lnTo>
                    <a:pt x="1" y="105"/>
                  </a:lnTo>
                  <a:lnTo>
                    <a:pt x="732" y="530"/>
                  </a:lnTo>
                  <a:lnTo>
                    <a:pt x="914" y="426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4"/>
            <p:cNvSpPr/>
            <p:nvPr/>
          </p:nvSpPr>
          <p:spPr>
            <a:xfrm>
              <a:off x="1637300" y="340935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2" y="0"/>
                  </a:moveTo>
                  <a:lnTo>
                    <a:pt x="0" y="105"/>
                  </a:lnTo>
                  <a:lnTo>
                    <a:pt x="521" y="408"/>
                  </a:lnTo>
                  <a:lnTo>
                    <a:pt x="702" y="30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4"/>
            <p:cNvSpPr/>
            <p:nvPr/>
          </p:nvSpPr>
          <p:spPr>
            <a:xfrm>
              <a:off x="1597700" y="343220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2" y="0"/>
                  </a:moveTo>
                  <a:lnTo>
                    <a:pt x="1" y="105"/>
                  </a:lnTo>
                  <a:lnTo>
                    <a:pt x="521" y="408"/>
                  </a:lnTo>
                  <a:lnTo>
                    <a:pt x="703" y="30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4"/>
            <p:cNvSpPr/>
            <p:nvPr/>
          </p:nvSpPr>
          <p:spPr>
            <a:xfrm>
              <a:off x="1558100" y="3455050"/>
              <a:ext cx="22875" cy="13275"/>
            </a:xfrm>
            <a:custGeom>
              <a:avLst/>
              <a:gdLst/>
              <a:ahLst/>
              <a:cxnLst/>
              <a:rect l="l" t="t" r="r" b="b"/>
              <a:pathLst>
                <a:path w="915" h="531" extrusionOk="0">
                  <a:moveTo>
                    <a:pt x="182" y="1"/>
                  </a:moveTo>
                  <a:lnTo>
                    <a:pt x="1" y="105"/>
                  </a:lnTo>
                  <a:lnTo>
                    <a:pt x="733" y="531"/>
                  </a:lnTo>
                  <a:lnTo>
                    <a:pt x="915" y="426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4"/>
            <p:cNvSpPr/>
            <p:nvPr/>
          </p:nvSpPr>
          <p:spPr>
            <a:xfrm>
              <a:off x="1544925" y="346270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0" y="0"/>
                  </a:moveTo>
                  <a:lnTo>
                    <a:pt x="1" y="105"/>
                  </a:lnTo>
                  <a:lnTo>
                    <a:pt x="521" y="407"/>
                  </a:lnTo>
                  <a:lnTo>
                    <a:pt x="703" y="30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4"/>
            <p:cNvSpPr/>
            <p:nvPr/>
          </p:nvSpPr>
          <p:spPr>
            <a:xfrm>
              <a:off x="1584525" y="3439850"/>
              <a:ext cx="17550" cy="10200"/>
            </a:xfrm>
            <a:custGeom>
              <a:avLst/>
              <a:gdLst/>
              <a:ahLst/>
              <a:cxnLst/>
              <a:rect l="l" t="t" r="r" b="b"/>
              <a:pathLst>
                <a:path w="702" h="408" extrusionOk="0">
                  <a:moveTo>
                    <a:pt x="180" y="0"/>
                  </a:moveTo>
                  <a:lnTo>
                    <a:pt x="1" y="105"/>
                  </a:lnTo>
                  <a:lnTo>
                    <a:pt x="521" y="407"/>
                  </a:lnTo>
                  <a:lnTo>
                    <a:pt x="701" y="30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4"/>
            <p:cNvSpPr/>
            <p:nvPr/>
          </p:nvSpPr>
          <p:spPr>
            <a:xfrm>
              <a:off x="1571325" y="344745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1" y="0"/>
                  </a:moveTo>
                  <a:lnTo>
                    <a:pt x="0" y="105"/>
                  </a:lnTo>
                  <a:lnTo>
                    <a:pt x="521" y="407"/>
                  </a:lnTo>
                  <a:lnTo>
                    <a:pt x="702" y="30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4"/>
            <p:cNvSpPr/>
            <p:nvPr/>
          </p:nvSpPr>
          <p:spPr>
            <a:xfrm>
              <a:off x="1769300" y="3333150"/>
              <a:ext cx="22850" cy="13275"/>
            </a:xfrm>
            <a:custGeom>
              <a:avLst/>
              <a:gdLst/>
              <a:ahLst/>
              <a:cxnLst/>
              <a:rect l="l" t="t" r="r" b="b"/>
              <a:pathLst>
                <a:path w="914" h="531" extrusionOk="0">
                  <a:moveTo>
                    <a:pt x="180" y="0"/>
                  </a:moveTo>
                  <a:lnTo>
                    <a:pt x="1" y="105"/>
                  </a:lnTo>
                  <a:lnTo>
                    <a:pt x="732" y="531"/>
                  </a:lnTo>
                  <a:lnTo>
                    <a:pt x="913" y="426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4"/>
            <p:cNvSpPr/>
            <p:nvPr/>
          </p:nvSpPr>
          <p:spPr>
            <a:xfrm>
              <a:off x="1756100" y="3340750"/>
              <a:ext cx="17575" cy="10250"/>
            </a:xfrm>
            <a:custGeom>
              <a:avLst/>
              <a:gdLst/>
              <a:ahLst/>
              <a:cxnLst/>
              <a:rect l="l" t="t" r="r" b="b"/>
              <a:pathLst>
                <a:path w="703" h="410" extrusionOk="0">
                  <a:moveTo>
                    <a:pt x="181" y="1"/>
                  </a:moveTo>
                  <a:lnTo>
                    <a:pt x="0" y="105"/>
                  </a:lnTo>
                  <a:lnTo>
                    <a:pt x="521" y="409"/>
                  </a:lnTo>
                  <a:lnTo>
                    <a:pt x="702" y="305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4"/>
            <p:cNvSpPr/>
            <p:nvPr/>
          </p:nvSpPr>
          <p:spPr>
            <a:xfrm>
              <a:off x="1531725" y="347030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1" y="0"/>
                  </a:moveTo>
                  <a:lnTo>
                    <a:pt x="0" y="105"/>
                  </a:lnTo>
                  <a:lnTo>
                    <a:pt x="521" y="408"/>
                  </a:lnTo>
                  <a:lnTo>
                    <a:pt x="702" y="30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4"/>
            <p:cNvSpPr/>
            <p:nvPr/>
          </p:nvSpPr>
          <p:spPr>
            <a:xfrm>
              <a:off x="1505325" y="3485550"/>
              <a:ext cx="22850" cy="13275"/>
            </a:xfrm>
            <a:custGeom>
              <a:avLst/>
              <a:gdLst/>
              <a:ahLst/>
              <a:cxnLst/>
              <a:rect l="l" t="t" r="r" b="b"/>
              <a:pathLst>
                <a:path w="914" h="531" extrusionOk="0">
                  <a:moveTo>
                    <a:pt x="181" y="0"/>
                  </a:moveTo>
                  <a:lnTo>
                    <a:pt x="1" y="105"/>
                  </a:lnTo>
                  <a:lnTo>
                    <a:pt x="732" y="530"/>
                  </a:lnTo>
                  <a:lnTo>
                    <a:pt x="913" y="426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4"/>
            <p:cNvSpPr/>
            <p:nvPr/>
          </p:nvSpPr>
          <p:spPr>
            <a:xfrm>
              <a:off x="1518500" y="347795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2" y="0"/>
                  </a:moveTo>
                  <a:lnTo>
                    <a:pt x="1" y="105"/>
                  </a:lnTo>
                  <a:lnTo>
                    <a:pt x="522" y="407"/>
                  </a:lnTo>
                  <a:lnTo>
                    <a:pt x="703" y="30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4"/>
            <p:cNvSpPr/>
            <p:nvPr/>
          </p:nvSpPr>
          <p:spPr>
            <a:xfrm>
              <a:off x="1690100" y="3378850"/>
              <a:ext cx="17575" cy="10250"/>
            </a:xfrm>
            <a:custGeom>
              <a:avLst/>
              <a:gdLst/>
              <a:ahLst/>
              <a:cxnLst/>
              <a:rect l="l" t="t" r="r" b="b"/>
              <a:pathLst>
                <a:path w="703" h="410" extrusionOk="0">
                  <a:moveTo>
                    <a:pt x="180" y="1"/>
                  </a:moveTo>
                  <a:lnTo>
                    <a:pt x="1" y="105"/>
                  </a:lnTo>
                  <a:lnTo>
                    <a:pt x="522" y="409"/>
                  </a:lnTo>
                  <a:lnTo>
                    <a:pt x="703" y="305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4"/>
            <p:cNvSpPr/>
            <p:nvPr/>
          </p:nvSpPr>
          <p:spPr>
            <a:xfrm>
              <a:off x="1742875" y="334840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2" y="0"/>
                  </a:moveTo>
                  <a:lnTo>
                    <a:pt x="1" y="105"/>
                  </a:lnTo>
                  <a:lnTo>
                    <a:pt x="521" y="407"/>
                  </a:lnTo>
                  <a:lnTo>
                    <a:pt x="703" y="30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4"/>
            <p:cNvSpPr/>
            <p:nvPr/>
          </p:nvSpPr>
          <p:spPr>
            <a:xfrm>
              <a:off x="1716500" y="3363650"/>
              <a:ext cx="22825" cy="13275"/>
            </a:xfrm>
            <a:custGeom>
              <a:avLst/>
              <a:gdLst/>
              <a:ahLst/>
              <a:cxnLst/>
              <a:rect l="l" t="t" r="r" b="b"/>
              <a:pathLst>
                <a:path w="913" h="531" extrusionOk="0">
                  <a:moveTo>
                    <a:pt x="181" y="0"/>
                  </a:moveTo>
                  <a:lnTo>
                    <a:pt x="0" y="105"/>
                  </a:lnTo>
                  <a:lnTo>
                    <a:pt x="731" y="530"/>
                  </a:lnTo>
                  <a:lnTo>
                    <a:pt x="913" y="426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4"/>
            <p:cNvSpPr/>
            <p:nvPr/>
          </p:nvSpPr>
          <p:spPr>
            <a:xfrm>
              <a:off x="1703275" y="337125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2" y="0"/>
                  </a:moveTo>
                  <a:lnTo>
                    <a:pt x="1" y="105"/>
                  </a:lnTo>
                  <a:lnTo>
                    <a:pt x="523" y="408"/>
                  </a:lnTo>
                  <a:lnTo>
                    <a:pt x="703" y="30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4"/>
            <p:cNvSpPr/>
            <p:nvPr/>
          </p:nvSpPr>
          <p:spPr>
            <a:xfrm>
              <a:off x="1729700" y="335600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180" y="1"/>
                  </a:moveTo>
                  <a:lnTo>
                    <a:pt x="1" y="105"/>
                  </a:lnTo>
                  <a:lnTo>
                    <a:pt x="521" y="408"/>
                  </a:lnTo>
                  <a:lnTo>
                    <a:pt x="703" y="303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9" name="Google Shape;3299;p54"/>
          <p:cNvGrpSpPr/>
          <p:nvPr/>
        </p:nvGrpSpPr>
        <p:grpSpPr>
          <a:xfrm>
            <a:off x="7151625" y="1589225"/>
            <a:ext cx="396500" cy="240150"/>
            <a:chOff x="6388975" y="1589225"/>
            <a:chExt cx="396500" cy="240150"/>
          </a:xfrm>
        </p:grpSpPr>
        <p:sp>
          <p:nvSpPr>
            <p:cNvPr id="3300" name="Google Shape;3300;p54"/>
            <p:cNvSpPr/>
            <p:nvPr/>
          </p:nvSpPr>
          <p:spPr>
            <a:xfrm>
              <a:off x="6394800" y="1589225"/>
              <a:ext cx="367400" cy="240125"/>
            </a:xfrm>
            <a:custGeom>
              <a:avLst/>
              <a:gdLst/>
              <a:ahLst/>
              <a:cxnLst/>
              <a:rect l="l" t="t" r="r" b="b"/>
              <a:pathLst>
                <a:path w="14696" h="9605" extrusionOk="0">
                  <a:moveTo>
                    <a:pt x="2994" y="1446"/>
                  </a:moveTo>
                  <a:cubicBezTo>
                    <a:pt x="3351" y="1446"/>
                    <a:pt x="3707" y="1525"/>
                    <a:pt x="3980" y="1683"/>
                  </a:cubicBezTo>
                  <a:cubicBezTo>
                    <a:pt x="4180" y="1798"/>
                    <a:pt x="4307" y="1940"/>
                    <a:pt x="4361" y="2087"/>
                  </a:cubicBezTo>
                  <a:cubicBezTo>
                    <a:pt x="4307" y="2233"/>
                    <a:pt x="4183" y="2371"/>
                    <a:pt x="3988" y="2485"/>
                  </a:cubicBezTo>
                  <a:cubicBezTo>
                    <a:pt x="3717" y="2642"/>
                    <a:pt x="3361" y="2721"/>
                    <a:pt x="3004" y="2721"/>
                  </a:cubicBezTo>
                  <a:cubicBezTo>
                    <a:pt x="2647" y="2721"/>
                    <a:pt x="2290" y="2642"/>
                    <a:pt x="2017" y="2485"/>
                  </a:cubicBezTo>
                  <a:cubicBezTo>
                    <a:pt x="1817" y="2370"/>
                    <a:pt x="1691" y="2228"/>
                    <a:pt x="1637" y="2079"/>
                  </a:cubicBezTo>
                  <a:cubicBezTo>
                    <a:pt x="1691" y="1935"/>
                    <a:pt x="1816" y="1795"/>
                    <a:pt x="2009" y="1683"/>
                  </a:cubicBezTo>
                  <a:cubicBezTo>
                    <a:pt x="2281" y="1525"/>
                    <a:pt x="2637" y="1446"/>
                    <a:pt x="2994" y="1446"/>
                  </a:cubicBezTo>
                  <a:close/>
                  <a:moveTo>
                    <a:pt x="5608" y="1"/>
                  </a:moveTo>
                  <a:cubicBezTo>
                    <a:pt x="3748" y="1"/>
                    <a:pt x="1966" y="381"/>
                    <a:pt x="630" y="1158"/>
                  </a:cubicBezTo>
                  <a:cubicBezTo>
                    <a:pt x="204" y="1407"/>
                    <a:pt x="1" y="1727"/>
                    <a:pt x="4" y="2046"/>
                  </a:cubicBezTo>
                  <a:lnTo>
                    <a:pt x="4" y="2046"/>
                  </a:lnTo>
                  <a:lnTo>
                    <a:pt x="3" y="2377"/>
                  </a:lnTo>
                  <a:cubicBezTo>
                    <a:pt x="3" y="2708"/>
                    <a:pt x="222" y="3035"/>
                    <a:pt x="646" y="3279"/>
                  </a:cubicBezTo>
                  <a:cubicBezTo>
                    <a:pt x="768" y="3348"/>
                    <a:pt x="895" y="3408"/>
                    <a:pt x="1027" y="3456"/>
                  </a:cubicBezTo>
                  <a:cubicBezTo>
                    <a:pt x="1183" y="3511"/>
                    <a:pt x="1333" y="3580"/>
                    <a:pt x="1476" y="3663"/>
                  </a:cubicBezTo>
                  <a:cubicBezTo>
                    <a:pt x="1900" y="3908"/>
                    <a:pt x="2157" y="4227"/>
                    <a:pt x="2220" y="4559"/>
                  </a:cubicBezTo>
                  <a:cubicBezTo>
                    <a:pt x="2178" y="4771"/>
                    <a:pt x="2057" y="4981"/>
                    <a:pt x="1849" y="5173"/>
                  </a:cubicBezTo>
                  <a:lnTo>
                    <a:pt x="946" y="6014"/>
                  </a:lnTo>
                  <a:cubicBezTo>
                    <a:pt x="722" y="6221"/>
                    <a:pt x="614" y="6456"/>
                    <a:pt x="617" y="6690"/>
                  </a:cubicBezTo>
                  <a:lnTo>
                    <a:pt x="617" y="7017"/>
                  </a:lnTo>
                  <a:cubicBezTo>
                    <a:pt x="617" y="7333"/>
                    <a:pt x="820" y="7650"/>
                    <a:pt x="1216" y="7893"/>
                  </a:cubicBezTo>
                  <a:cubicBezTo>
                    <a:pt x="1287" y="7937"/>
                    <a:pt x="1361" y="7980"/>
                    <a:pt x="1435" y="8023"/>
                  </a:cubicBezTo>
                  <a:cubicBezTo>
                    <a:pt x="3247" y="9069"/>
                    <a:pt x="5567" y="9604"/>
                    <a:pt x="7773" y="9604"/>
                  </a:cubicBezTo>
                  <a:cubicBezTo>
                    <a:pt x="9627" y="9604"/>
                    <a:pt x="11401" y="9227"/>
                    <a:pt x="12726" y="8456"/>
                  </a:cubicBezTo>
                  <a:cubicBezTo>
                    <a:pt x="14041" y="7693"/>
                    <a:pt x="14688" y="6673"/>
                    <a:pt x="14691" y="5608"/>
                  </a:cubicBezTo>
                  <a:lnTo>
                    <a:pt x="14691" y="5270"/>
                  </a:lnTo>
                  <a:cubicBezTo>
                    <a:pt x="14696" y="3986"/>
                    <a:pt x="13763" y="2632"/>
                    <a:pt x="11939" y="1580"/>
                  </a:cubicBezTo>
                  <a:cubicBezTo>
                    <a:pt x="10130" y="536"/>
                    <a:pt x="7814" y="1"/>
                    <a:pt x="5608" y="1"/>
                  </a:cubicBezTo>
                  <a:close/>
                </a:path>
              </a:pathLst>
            </a:custGeom>
            <a:solidFill>
              <a:srgbClr val="FBC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4"/>
            <p:cNvSpPr/>
            <p:nvPr/>
          </p:nvSpPr>
          <p:spPr>
            <a:xfrm>
              <a:off x="6434925" y="1616875"/>
              <a:ext cx="69725" cy="28800"/>
            </a:xfrm>
            <a:custGeom>
              <a:avLst/>
              <a:gdLst/>
              <a:ahLst/>
              <a:cxnLst/>
              <a:rect l="l" t="t" r="r" b="b"/>
              <a:pathLst>
                <a:path w="2789" h="1152" extrusionOk="0">
                  <a:moveTo>
                    <a:pt x="1388" y="0"/>
                  </a:moveTo>
                  <a:cubicBezTo>
                    <a:pt x="1032" y="0"/>
                    <a:pt x="675" y="79"/>
                    <a:pt x="404" y="238"/>
                  </a:cubicBezTo>
                  <a:cubicBezTo>
                    <a:pt x="135" y="394"/>
                    <a:pt x="0" y="599"/>
                    <a:pt x="0" y="804"/>
                  </a:cubicBezTo>
                  <a:lnTo>
                    <a:pt x="0" y="1142"/>
                  </a:lnTo>
                  <a:cubicBezTo>
                    <a:pt x="2" y="938"/>
                    <a:pt x="135" y="732"/>
                    <a:pt x="404" y="576"/>
                  </a:cubicBezTo>
                  <a:cubicBezTo>
                    <a:pt x="675" y="418"/>
                    <a:pt x="1032" y="339"/>
                    <a:pt x="1388" y="339"/>
                  </a:cubicBezTo>
                  <a:cubicBezTo>
                    <a:pt x="1745" y="339"/>
                    <a:pt x="2102" y="418"/>
                    <a:pt x="2375" y="576"/>
                  </a:cubicBezTo>
                  <a:cubicBezTo>
                    <a:pt x="2650" y="735"/>
                    <a:pt x="2787" y="943"/>
                    <a:pt x="2787" y="1152"/>
                  </a:cubicBezTo>
                  <a:lnTo>
                    <a:pt x="2788" y="812"/>
                  </a:lnTo>
                  <a:cubicBezTo>
                    <a:pt x="2788" y="605"/>
                    <a:pt x="2652" y="396"/>
                    <a:pt x="2375" y="238"/>
                  </a:cubicBezTo>
                  <a:cubicBezTo>
                    <a:pt x="2102" y="79"/>
                    <a:pt x="1745" y="0"/>
                    <a:pt x="1388" y="0"/>
                  </a:cubicBezTo>
                  <a:close/>
                </a:path>
              </a:pathLst>
            </a:custGeom>
            <a:solidFill>
              <a:srgbClr val="FBC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4"/>
            <p:cNvSpPr/>
            <p:nvPr/>
          </p:nvSpPr>
          <p:spPr>
            <a:xfrm>
              <a:off x="6623750" y="1636200"/>
              <a:ext cx="59450" cy="31350"/>
            </a:xfrm>
            <a:custGeom>
              <a:avLst/>
              <a:gdLst/>
              <a:ahLst/>
              <a:cxnLst/>
              <a:rect l="l" t="t" r="r" b="b"/>
              <a:pathLst>
                <a:path w="2378" h="1254" extrusionOk="0">
                  <a:moveTo>
                    <a:pt x="1186" y="0"/>
                  </a:moveTo>
                  <a:cubicBezTo>
                    <a:pt x="909" y="0"/>
                    <a:pt x="632" y="61"/>
                    <a:pt x="422" y="184"/>
                  </a:cubicBezTo>
                  <a:cubicBezTo>
                    <a:pt x="1" y="428"/>
                    <a:pt x="4" y="826"/>
                    <a:pt x="428" y="1070"/>
                  </a:cubicBezTo>
                  <a:cubicBezTo>
                    <a:pt x="639" y="1192"/>
                    <a:pt x="916" y="1253"/>
                    <a:pt x="1193" y="1253"/>
                  </a:cubicBezTo>
                  <a:cubicBezTo>
                    <a:pt x="1469" y="1253"/>
                    <a:pt x="1746" y="1192"/>
                    <a:pt x="1956" y="1070"/>
                  </a:cubicBezTo>
                  <a:cubicBezTo>
                    <a:pt x="2377" y="826"/>
                    <a:pt x="2376" y="428"/>
                    <a:pt x="1952" y="184"/>
                  </a:cubicBezTo>
                  <a:cubicBezTo>
                    <a:pt x="1740" y="61"/>
                    <a:pt x="1463" y="0"/>
                    <a:pt x="1186" y="0"/>
                  </a:cubicBezTo>
                  <a:close/>
                </a:path>
              </a:pathLst>
            </a:custGeom>
            <a:solidFill>
              <a:srgbClr val="61A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4"/>
            <p:cNvSpPr/>
            <p:nvPr/>
          </p:nvSpPr>
          <p:spPr>
            <a:xfrm>
              <a:off x="6394825" y="1640175"/>
              <a:ext cx="55975" cy="67300"/>
            </a:xfrm>
            <a:custGeom>
              <a:avLst/>
              <a:gdLst/>
              <a:ahLst/>
              <a:cxnLst/>
              <a:rect l="l" t="t" r="r" b="b"/>
              <a:pathLst>
                <a:path w="2239" h="2692" extrusionOk="0">
                  <a:moveTo>
                    <a:pt x="3" y="0"/>
                  </a:moveTo>
                  <a:lnTo>
                    <a:pt x="2" y="339"/>
                  </a:lnTo>
                  <a:cubicBezTo>
                    <a:pt x="0" y="668"/>
                    <a:pt x="221" y="997"/>
                    <a:pt x="645" y="1241"/>
                  </a:cubicBezTo>
                  <a:cubicBezTo>
                    <a:pt x="767" y="1312"/>
                    <a:pt x="894" y="1370"/>
                    <a:pt x="1026" y="1418"/>
                  </a:cubicBezTo>
                  <a:cubicBezTo>
                    <a:pt x="1182" y="1473"/>
                    <a:pt x="1332" y="1544"/>
                    <a:pt x="1475" y="1625"/>
                  </a:cubicBezTo>
                  <a:cubicBezTo>
                    <a:pt x="1971" y="1911"/>
                    <a:pt x="2237" y="2298"/>
                    <a:pt x="2235" y="2691"/>
                  </a:cubicBezTo>
                  <a:lnTo>
                    <a:pt x="2237" y="2352"/>
                  </a:lnTo>
                  <a:cubicBezTo>
                    <a:pt x="2239" y="1960"/>
                    <a:pt x="1973" y="1573"/>
                    <a:pt x="1477" y="1286"/>
                  </a:cubicBezTo>
                  <a:cubicBezTo>
                    <a:pt x="1332" y="1204"/>
                    <a:pt x="1183" y="1135"/>
                    <a:pt x="1028" y="1078"/>
                  </a:cubicBezTo>
                  <a:cubicBezTo>
                    <a:pt x="896" y="1031"/>
                    <a:pt x="768" y="972"/>
                    <a:pt x="645" y="903"/>
                  </a:cubicBezTo>
                  <a:cubicBezTo>
                    <a:pt x="222" y="659"/>
                    <a:pt x="2" y="330"/>
                    <a:pt x="3" y="0"/>
                  </a:cubicBezTo>
                  <a:close/>
                </a:path>
              </a:pathLst>
            </a:custGeom>
            <a:solidFill>
              <a:srgbClr val="FBD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4"/>
            <p:cNvSpPr/>
            <p:nvPr/>
          </p:nvSpPr>
          <p:spPr>
            <a:xfrm>
              <a:off x="6622025" y="1756825"/>
              <a:ext cx="59450" cy="31350"/>
            </a:xfrm>
            <a:custGeom>
              <a:avLst/>
              <a:gdLst/>
              <a:ahLst/>
              <a:cxnLst/>
              <a:rect l="l" t="t" r="r" b="b"/>
              <a:pathLst>
                <a:path w="2378" h="1254" extrusionOk="0">
                  <a:moveTo>
                    <a:pt x="1186" y="1"/>
                  </a:moveTo>
                  <a:cubicBezTo>
                    <a:pt x="909" y="1"/>
                    <a:pt x="632" y="62"/>
                    <a:pt x="422" y="184"/>
                  </a:cubicBezTo>
                  <a:cubicBezTo>
                    <a:pt x="1" y="428"/>
                    <a:pt x="4" y="825"/>
                    <a:pt x="428" y="1069"/>
                  </a:cubicBezTo>
                  <a:cubicBezTo>
                    <a:pt x="639" y="1192"/>
                    <a:pt x="916" y="1253"/>
                    <a:pt x="1193" y="1253"/>
                  </a:cubicBezTo>
                  <a:cubicBezTo>
                    <a:pt x="1469" y="1253"/>
                    <a:pt x="1746" y="1192"/>
                    <a:pt x="1956" y="1069"/>
                  </a:cubicBezTo>
                  <a:cubicBezTo>
                    <a:pt x="2377" y="825"/>
                    <a:pt x="2376" y="428"/>
                    <a:pt x="1952" y="184"/>
                  </a:cubicBezTo>
                  <a:cubicBezTo>
                    <a:pt x="1740" y="62"/>
                    <a:pt x="1462" y="1"/>
                    <a:pt x="1186" y="1"/>
                  </a:cubicBezTo>
                  <a:close/>
                </a:path>
              </a:pathLst>
            </a:custGeom>
            <a:solidFill>
              <a:srgbClr val="FAC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4"/>
            <p:cNvSpPr/>
            <p:nvPr/>
          </p:nvSpPr>
          <p:spPr>
            <a:xfrm>
              <a:off x="6515375" y="1774375"/>
              <a:ext cx="59450" cy="31350"/>
            </a:xfrm>
            <a:custGeom>
              <a:avLst/>
              <a:gdLst/>
              <a:ahLst/>
              <a:cxnLst/>
              <a:rect l="l" t="t" r="r" b="b"/>
              <a:pathLst>
                <a:path w="2378" h="1254" extrusionOk="0">
                  <a:moveTo>
                    <a:pt x="1185" y="1"/>
                  </a:moveTo>
                  <a:cubicBezTo>
                    <a:pt x="908" y="1"/>
                    <a:pt x="632" y="62"/>
                    <a:pt x="421" y="184"/>
                  </a:cubicBezTo>
                  <a:cubicBezTo>
                    <a:pt x="1" y="428"/>
                    <a:pt x="4" y="826"/>
                    <a:pt x="426" y="1070"/>
                  </a:cubicBezTo>
                  <a:cubicBezTo>
                    <a:pt x="638" y="1193"/>
                    <a:pt x="915" y="1254"/>
                    <a:pt x="1192" y="1254"/>
                  </a:cubicBezTo>
                  <a:cubicBezTo>
                    <a:pt x="1469" y="1254"/>
                    <a:pt x="1746" y="1193"/>
                    <a:pt x="1956" y="1070"/>
                  </a:cubicBezTo>
                  <a:cubicBezTo>
                    <a:pt x="2377" y="825"/>
                    <a:pt x="2374" y="428"/>
                    <a:pt x="1952" y="184"/>
                  </a:cubicBezTo>
                  <a:cubicBezTo>
                    <a:pt x="1739" y="62"/>
                    <a:pt x="1461" y="1"/>
                    <a:pt x="1185" y="1"/>
                  </a:cubicBezTo>
                  <a:close/>
                </a:path>
              </a:pathLst>
            </a:custGeom>
            <a:solidFill>
              <a:srgbClr val="525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4"/>
            <p:cNvSpPr/>
            <p:nvPr/>
          </p:nvSpPr>
          <p:spPr>
            <a:xfrm>
              <a:off x="6388975" y="1589225"/>
              <a:ext cx="396500" cy="231675"/>
            </a:xfrm>
            <a:custGeom>
              <a:avLst/>
              <a:gdLst/>
              <a:ahLst/>
              <a:cxnLst/>
              <a:rect l="l" t="t" r="r" b="b"/>
              <a:pathLst>
                <a:path w="15860" h="9267" extrusionOk="0">
                  <a:moveTo>
                    <a:pt x="3229" y="1107"/>
                  </a:moveTo>
                  <a:cubicBezTo>
                    <a:pt x="3585" y="1107"/>
                    <a:pt x="3942" y="1186"/>
                    <a:pt x="4215" y="1344"/>
                  </a:cubicBezTo>
                  <a:cubicBezTo>
                    <a:pt x="4760" y="1658"/>
                    <a:pt x="4763" y="2170"/>
                    <a:pt x="4221" y="2485"/>
                  </a:cubicBezTo>
                  <a:cubicBezTo>
                    <a:pt x="3950" y="2642"/>
                    <a:pt x="3594" y="2721"/>
                    <a:pt x="3237" y="2721"/>
                  </a:cubicBezTo>
                  <a:cubicBezTo>
                    <a:pt x="2880" y="2721"/>
                    <a:pt x="2523" y="2642"/>
                    <a:pt x="2250" y="2485"/>
                  </a:cubicBezTo>
                  <a:cubicBezTo>
                    <a:pt x="1704" y="2169"/>
                    <a:pt x="1701" y="1658"/>
                    <a:pt x="2244" y="1344"/>
                  </a:cubicBezTo>
                  <a:cubicBezTo>
                    <a:pt x="2515" y="1186"/>
                    <a:pt x="2872" y="1107"/>
                    <a:pt x="3229" y="1107"/>
                  </a:cubicBezTo>
                  <a:close/>
                  <a:moveTo>
                    <a:pt x="10577" y="1879"/>
                  </a:moveTo>
                  <a:cubicBezTo>
                    <a:pt x="10854" y="1879"/>
                    <a:pt x="11131" y="1940"/>
                    <a:pt x="11343" y="2063"/>
                  </a:cubicBezTo>
                  <a:cubicBezTo>
                    <a:pt x="11765" y="2307"/>
                    <a:pt x="11768" y="2703"/>
                    <a:pt x="11347" y="2947"/>
                  </a:cubicBezTo>
                  <a:cubicBezTo>
                    <a:pt x="11137" y="3070"/>
                    <a:pt x="10860" y="3132"/>
                    <a:pt x="10584" y="3132"/>
                  </a:cubicBezTo>
                  <a:cubicBezTo>
                    <a:pt x="10307" y="3132"/>
                    <a:pt x="10029" y="3070"/>
                    <a:pt x="9817" y="2947"/>
                  </a:cubicBezTo>
                  <a:cubicBezTo>
                    <a:pt x="9395" y="2703"/>
                    <a:pt x="9392" y="2307"/>
                    <a:pt x="9813" y="2063"/>
                  </a:cubicBezTo>
                  <a:cubicBezTo>
                    <a:pt x="10023" y="1940"/>
                    <a:pt x="10300" y="1879"/>
                    <a:pt x="10577" y="1879"/>
                  </a:cubicBezTo>
                  <a:close/>
                  <a:moveTo>
                    <a:pt x="12191" y="4187"/>
                  </a:moveTo>
                  <a:cubicBezTo>
                    <a:pt x="12468" y="4187"/>
                    <a:pt x="12745" y="4248"/>
                    <a:pt x="12957" y="4370"/>
                  </a:cubicBezTo>
                  <a:cubicBezTo>
                    <a:pt x="13381" y="4614"/>
                    <a:pt x="13383" y="5012"/>
                    <a:pt x="12962" y="5256"/>
                  </a:cubicBezTo>
                  <a:cubicBezTo>
                    <a:pt x="12752" y="5379"/>
                    <a:pt x="12475" y="5440"/>
                    <a:pt x="12198" y="5440"/>
                  </a:cubicBezTo>
                  <a:cubicBezTo>
                    <a:pt x="11922" y="5440"/>
                    <a:pt x="11645" y="5379"/>
                    <a:pt x="11434" y="5256"/>
                  </a:cubicBezTo>
                  <a:cubicBezTo>
                    <a:pt x="11010" y="5012"/>
                    <a:pt x="11006" y="4614"/>
                    <a:pt x="11427" y="4370"/>
                  </a:cubicBezTo>
                  <a:cubicBezTo>
                    <a:pt x="11638" y="4248"/>
                    <a:pt x="11914" y="4187"/>
                    <a:pt x="12191" y="4187"/>
                  </a:cubicBezTo>
                  <a:close/>
                  <a:moveTo>
                    <a:pt x="10508" y="6704"/>
                  </a:moveTo>
                  <a:cubicBezTo>
                    <a:pt x="10784" y="6704"/>
                    <a:pt x="11062" y="6765"/>
                    <a:pt x="11274" y="6888"/>
                  </a:cubicBezTo>
                  <a:cubicBezTo>
                    <a:pt x="11696" y="7132"/>
                    <a:pt x="11699" y="7529"/>
                    <a:pt x="11278" y="7773"/>
                  </a:cubicBezTo>
                  <a:cubicBezTo>
                    <a:pt x="11068" y="7895"/>
                    <a:pt x="10791" y="7956"/>
                    <a:pt x="10514" y="7956"/>
                  </a:cubicBezTo>
                  <a:cubicBezTo>
                    <a:pt x="10238" y="7956"/>
                    <a:pt x="9960" y="7895"/>
                    <a:pt x="9748" y="7773"/>
                  </a:cubicBezTo>
                  <a:cubicBezTo>
                    <a:pt x="9326" y="7529"/>
                    <a:pt x="9323" y="7132"/>
                    <a:pt x="9744" y="6888"/>
                  </a:cubicBezTo>
                  <a:cubicBezTo>
                    <a:pt x="9954" y="6765"/>
                    <a:pt x="10231" y="6704"/>
                    <a:pt x="10508" y="6704"/>
                  </a:cubicBezTo>
                  <a:close/>
                  <a:moveTo>
                    <a:pt x="6240" y="7407"/>
                  </a:moveTo>
                  <a:cubicBezTo>
                    <a:pt x="6517" y="7407"/>
                    <a:pt x="6794" y="7468"/>
                    <a:pt x="7006" y="7590"/>
                  </a:cubicBezTo>
                  <a:cubicBezTo>
                    <a:pt x="7428" y="7834"/>
                    <a:pt x="7432" y="8231"/>
                    <a:pt x="7011" y="8475"/>
                  </a:cubicBezTo>
                  <a:cubicBezTo>
                    <a:pt x="6800" y="8598"/>
                    <a:pt x="6524" y="8659"/>
                    <a:pt x="6247" y="8659"/>
                  </a:cubicBezTo>
                  <a:cubicBezTo>
                    <a:pt x="5970" y="8659"/>
                    <a:pt x="5693" y="8598"/>
                    <a:pt x="5481" y="8475"/>
                  </a:cubicBezTo>
                  <a:cubicBezTo>
                    <a:pt x="5058" y="8231"/>
                    <a:pt x="5055" y="7834"/>
                    <a:pt x="5476" y="7590"/>
                  </a:cubicBezTo>
                  <a:cubicBezTo>
                    <a:pt x="5686" y="7468"/>
                    <a:pt x="5963" y="7407"/>
                    <a:pt x="6240" y="7407"/>
                  </a:cubicBezTo>
                  <a:close/>
                  <a:moveTo>
                    <a:pt x="5841" y="1"/>
                  </a:moveTo>
                  <a:cubicBezTo>
                    <a:pt x="3981" y="1"/>
                    <a:pt x="2199" y="381"/>
                    <a:pt x="863" y="1158"/>
                  </a:cubicBezTo>
                  <a:cubicBezTo>
                    <a:pt x="1" y="1662"/>
                    <a:pt x="51" y="2462"/>
                    <a:pt x="881" y="2941"/>
                  </a:cubicBezTo>
                  <a:cubicBezTo>
                    <a:pt x="1002" y="3010"/>
                    <a:pt x="1130" y="3069"/>
                    <a:pt x="1262" y="3116"/>
                  </a:cubicBezTo>
                  <a:cubicBezTo>
                    <a:pt x="1417" y="3173"/>
                    <a:pt x="1568" y="3242"/>
                    <a:pt x="1711" y="3324"/>
                  </a:cubicBezTo>
                  <a:cubicBezTo>
                    <a:pt x="2545" y="3806"/>
                    <a:pt x="2729" y="4573"/>
                    <a:pt x="2082" y="5175"/>
                  </a:cubicBezTo>
                  <a:lnTo>
                    <a:pt x="1179" y="6014"/>
                  </a:lnTo>
                  <a:cubicBezTo>
                    <a:pt x="655" y="6502"/>
                    <a:pt x="767" y="7135"/>
                    <a:pt x="1451" y="7555"/>
                  </a:cubicBezTo>
                  <a:cubicBezTo>
                    <a:pt x="1522" y="7599"/>
                    <a:pt x="1594" y="7642"/>
                    <a:pt x="1669" y="7685"/>
                  </a:cubicBezTo>
                  <a:cubicBezTo>
                    <a:pt x="3481" y="8731"/>
                    <a:pt x="5802" y="9266"/>
                    <a:pt x="8009" y="9266"/>
                  </a:cubicBezTo>
                  <a:cubicBezTo>
                    <a:pt x="9863" y="9266"/>
                    <a:pt x="11636" y="8889"/>
                    <a:pt x="12961" y="8118"/>
                  </a:cubicBezTo>
                  <a:cubicBezTo>
                    <a:pt x="15859" y="6433"/>
                    <a:pt x="15508" y="3507"/>
                    <a:pt x="12172" y="1580"/>
                  </a:cubicBezTo>
                  <a:cubicBezTo>
                    <a:pt x="10363" y="536"/>
                    <a:pt x="8047" y="1"/>
                    <a:pt x="5841" y="1"/>
                  </a:cubicBezTo>
                  <a:close/>
                </a:path>
              </a:pathLst>
            </a:custGeom>
            <a:solidFill>
              <a:srgbClr val="FBD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4"/>
            <p:cNvSpPr/>
            <p:nvPr/>
          </p:nvSpPr>
          <p:spPr>
            <a:xfrm>
              <a:off x="6664150" y="1693875"/>
              <a:ext cx="59400" cy="31350"/>
            </a:xfrm>
            <a:custGeom>
              <a:avLst/>
              <a:gdLst/>
              <a:ahLst/>
              <a:cxnLst/>
              <a:rect l="l" t="t" r="r" b="b"/>
              <a:pathLst>
                <a:path w="2376" h="1254" extrusionOk="0">
                  <a:moveTo>
                    <a:pt x="1185" y="1"/>
                  </a:moveTo>
                  <a:cubicBezTo>
                    <a:pt x="909" y="1"/>
                    <a:pt x="632" y="62"/>
                    <a:pt x="422" y="184"/>
                  </a:cubicBezTo>
                  <a:cubicBezTo>
                    <a:pt x="1" y="430"/>
                    <a:pt x="3" y="826"/>
                    <a:pt x="427" y="1070"/>
                  </a:cubicBezTo>
                  <a:cubicBezTo>
                    <a:pt x="639" y="1193"/>
                    <a:pt x="915" y="1254"/>
                    <a:pt x="1192" y="1254"/>
                  </a:cubicBezTo>
                  <a:cubicBezTo>
                    <a:pt x="1468" y="1254"/>
                    <a:pt x="1745" y="1193"/>
                    <a:pt x="1955" y="1070"/>
                  </a:cubicBezTo>
                  <a:cubicBezTo>
                    <a:pt x="2376" y="826"/>
                    <a:pt x="2374" y="430"/>
                    <a:pt x="1950" y="184"/>
                  </a:cubicBezTo>
                  <a:cubicBezTo>
                    <a:pt x="1738" y="62"/>
                    <a:pt x="1462" y="1"/>
                    <a:pt x="1185" y="1"/>
                  </a:cubicBezTo>
                  <a:close/>
                </a:path>
              </a:pathLst>
            </a:custGeom>
            <a:solidFill>
              <a:srgbClr val="E31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4"/>
            <p:cNvSpPr/>
            <p:nvPr/>
          </p:nvSpPr>
          <p:spPr>
            <a:xfrm>
              <a:off x="6410175" y="1720975"/>
              <a:ext cx="351900" cy="108400"/>
            </a:xfrm>
            <a:custGeom>
              <a:avLst/>
              <a:gdLst/>
              <a:ahLst/>
              <a:cxnLst/>
              <a:rect l="l" t="t" r="r" b="b"/>
              <a:pathLst>
                <a:path w="14076" h="4336" extrusionOk="0">
                  <a:moveTo>
                    <a:pt x="14076" y="0"/>
                  </a:moveTo>
                  <a:cubicBezTo>
                    <a:pt x="14073" y="1065"/>
                    <a:pt x="13426" y="2085"/>
                    <a:pt x="12111" y="2848"/>
                  </a:cubicBezTo>
                  <a:cubicBezTo>
                    <a:pt x="10787" y="3619"/>
                    <a:pt x="9013" y="3996"/>
                    <a:pt x="7159" y="3996"/>
                  </a:cubicBezTo>
                  <a:cubicBezTo>
                    <a:pt x="4952" y="3996"/>
                    <a:pt x="2632" y="3461"/>
                    <a:pt x="820" y="2415"/>
                  </a:cubicBezTo>
                  <a:cubicBezTo>
                    <a:pt x="746" y="2372"/>
                    <a:pt x="674" y="2329"/>
                    <a:pt x="603" y="2285"/>
                  </a:cubicBezTo>
                  <a:cubicBezTo>
                    <a:pt x="207" y="2042"/>
                    <a:pt x="2" y="1725"/>
                    <a:pt x="2" y="1409"/>
                  </a:cubicBezTo>
                  <a:lnTo>
                    <a:pt x="2" y="1748"/>
                  </a:lnTo>
                  <a:cubicBezTo>
                    <a:pt x="1" y="2065"/>
                    <a:pt x="205" y="2380"/>
                    <a:pt x="601" y="2624"/>
                  </a:cubicBezTo>
                  <a:cubicBezTo>
                    <a:pt x="672" y="2669"/>
                    <a:pt x="746" y="2712"/>
                    <a:pt x="820" y="2753"/>
                  </a:cubicBezTo>
                  <a:cubicBezTo>
                    <a:pt x="2632" y="3800"/>
                    <a:pt x="4952" y="4335"/>
                    <a:pt x="7158" y="4335"/>
                  </a:cubicBezTo>
                  <a:cubicBezTo>
                    <a:pt x="9012" y="4335"/>
                    <a:pt x="10786" y="3957"/>
                    <a:pt x="12111" y="3188"/>
                  </a:cubicBezTo>
                  <a:cubicBezTo>
                    <a:pt x="13426" y="2424"/>
                    <a:pt x="14073" y="1404"/>
                    <a:pt x="14076" y="338"/>
                  </a:cubicBezTo>
                  <a:lnTo>
                    <a:pt x="14076" y="0"/>
                  </a:lnTo>
                  <a:close/>
                </a:path>
              </a:pathLst>
            </a:custGeom>
            <a:solidFill>
              <a:srgbClr val="FBC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9" name="Google Shape;3309;p54"/>
          <p:cNvGrpSpPr/>
          <p:nvPr/>
        </p:nvGrpSpPr>
        <p:grpSpPr>
          <a:xfrm>
            <a:off x="6542725" y="1612925"/>
            <a:ext cx="367275" cy="216450"/>
            <a:chOff x="5780075" y="1612925"/>
            <a:chExt cx="367275" cy="216450"/>
          </a:xfrm>
        </p:grpSpPr>
        <p:sp>
          <p:nvSpPr>
            <p:cNvPr id="3310" name="Google Shape;3310;p54"/>
            <p:cNvSpPr/>
            <p:nvPr/>
          </p:nvSpPr>
          <p:spPr>
            <a:xfrm>
              <a:off x="5780125" y="1612925"/>
              <a:ext cx="367225" cy="216450"/>
            </a:xfrm>
            <a:custGeom>
              <a:avLst/>
              <a:gdLst/>
              <a:ahLst/>
              <a:cxnLst/>
              <a:rect l="l" t="t" r="r" b="b"/>
              <a:pathLst>
                <a:path w="14689" h="8658" extrusionOk="0">
                  <a:moveTo>
                    <a:pt x="2323" y="3365"/>
                  </a:moveTo>
                  <a:lnTo>
                    <a:pt x="8925" y="7177"/>
                  </a:lnTo>
                  <a:lnTo>
                    <a:pt x="2345" y="7177"/>
                  </a:lnTo>
                  <a:lnTo>
                    <a:pt x="2323" y="3365"/>
                  </a:lnTo>
                  <a:close/>
                  <a:moveTo>
                    <a:pt x="0" y="1"/>
                  </a:moveTo>
                  <a:lnTo>
                    <a:pt x="0" y="177"/>
                  </a:lnTo>
                  <a:lnTo>
                    <a:pt x="48" y="8658"/>
                  </a:lnTo>
                  <a:lnTo>
                    <a:pt x="14689" y="8658"/>
                  </a:lnTo>
                  <a:lnTo>
                    <a:pt x="14689" y="8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4"/>
            <p:cNvSpPr/>
            <p:nvPr/>
          </p:nvSpPr>
          <p:spPr>
            <a:xfrm>
              <a:off x="5808800" y="1640275"/>
              <a:ext cx="23225" cy="13475"/>
            </a:xfrm>
            <a:custGeom>
              <a:avLst/>
              <a:gdLst/>
              <a:ahLst/>
              <a:cxnLst/>
              <a:rect l="l" t="t" r="r" b="b"/>
              <a:pathLst>
                <a:path w="929" h="539" extrusionOk="0">
                  <a:moveTo>
                    <a:pt x="748" y="1"/>
                  </a:moveTo>
                  <a:lnTo>
                    <a:pt x="1" y="434"/>
                  </a:lnTo>
                  <a:lnTo>
                    <a:pt x="182" y="538"/>
                  </a:lnTo>
                  <a:lnTo>
                    <a:pt x="929" y="105"/>
                  </a:lnTo>
                  <a:lnTo>
                    <a:pt x="748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4"/>
            <p:cNvSpPr/>
            <p:nvPr/>
          </p:nvSpPr>
          <p:spPr>
            <a:xfrm>
              <a:off x="5827275" y="1647875"/>
              <a:ext cx="17975" cy="10450"/>
            </a:xfrm>
            <a:custGeom>
              <a:avLst/>
              <a:gdLst/>
              <a:ahLst/>
              <a:cxnLst/>
              <a:rect l="l" t="t" r="r" b="b"/>
              <a:pathLst>
                <a:path w="719" h="418" extrusionOk="0">
                  <a:moveTo>
                    <a:pt x="537" y="1"/>
                  </a:moveTo>
                  <a:lnTo>
                    <a:pt x="1" y="313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4"/>
            <p:cNvSpPr/>
            <p:nvPr/>
          </p:nvSpPr>
          <p:spPr>
            <a:xfrm>
              <a:off x="5840500" y="165552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7" y="0"/>
                  </a:moveTo>
                  <a:lnTo>
                    <a:pt x="0" y="311"/>
                  </a:lnTo>
                  <a:lnTo>
                    <a:pt x="182" y="415"/>
                  </a:lnTo>
                  <a:lnTo>
                    <a:pt x="716" y="10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4"/>
            <p:cNvSpPr/>
            <p:nvPr/>
          </p:nvSpPr>
          <p:spPr>
            <a:xfrm>
              <a:off x="5853700" y="1663125"/>
              <a:ext cx="17925" cy="10425"/>
            </a:xfrm>
            <a:custGeom>
              <a:avLst/>
              <a:gdLst/>
              <a:ahLst/>
              <a:cxnLst/>
              <a:rect l="l" t="t" r="r" b="b"/>
              <a:pathLst>
                <a:path w="717" h="417" extrusionOk="0">
                  <a:moveTo>
                    <a:pt x="535" y="1"/>
                  </a:moveTo>
                  <a:lnTo>
                    <a:pt x="1" y="312"/>
                  </a:lnTo>
                  <a:lnTo>
                    <a:pt x="181" y="417"/>
                  </a:lnTo>
                  <a:lnTo>
                    <a:pt x="717" y="105"/>
                  </a:lnTo>
                  <a:lnTo>
                    <a:pt x="535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4"/>
            <p:cNvSpPr/>
            <p:nvPr/>
          </p:nvSpPr>
          <p:spPr>
            <a:xfrm>
              <a:off x="5861625" y="1670775"/>
              <a:ext cx="23225" cy="13475"/>
            </a:xfrm>
            <a:custGeom>
              <a:avLst/>
              <a:gdLst/>
              <a:ahLst/>
              <a:cxnLst/>
              <a:rect l="l" t="t" r="r" b="b"/>
              <a:pathLst>
                <a:path w="929" h="539" extrusionOk="0">
                  <a:moveTo>
                    <a:pt x="747" y="0"/>
                  </a:moveTo>
                  <a:lnTo>
                    <a:pt x="0" y="434"/>
                  </a:lnTo>
                  <a:lnTo>
                    <a:pt x="182" y="538"/>
                  </a:lnTo>
                  <a:lnTo>
                    <a:pt x="928" y="105"/>
                  </a:lnTo>
                  <a:lnTo>
                    <a:pt x="74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4"/>
            <p:cNvSpPr/>
            <p:nvPr/>
          </p:nvSpPr>
          <p:spPr>
            <a:xfrm>
              <a:off x="5880100" y="1678375"/>
              <a:ext cx="17925" cy="10425"/>
            </a:xfrm>
            <a:custGeom>
              <a:avLst/>
              <a:gdLst/>
              <a:ahLst/>
              <a:cxnLst/>
              <a:rect l="l" t="t" r="r" b="b"/>
              <a:pathLst>
                <a:path w="717" h="417" extrusionOk="0">
                  <a:moveTo>
                    <a:pt x="536" y="1"/>
                  </a:moveTo>
                  <a:lnTo>
                    <a:pt x="0" y="312"/>
                  </a:lnTo>
                  <a:lnTo>
                    <a:pt x="182" y="417"/>
                  </a:lnTo>
                  <a:lnTo>
                    <a:pt x="716" y="105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4"/>
            <p:cNvSpPr/>
            <p:nvPr/>
          </p:nvSpPr>
          <p:spPr>
            <a:xfrm>
              <a:off x="5893300" y="1685975"/>
              <a:ext cx="17925" cy="10450"/>
            </a:xfrm>
            <a:custGeom>
              <a:avLst/>
              <a:gdLst/>
              <a:ahLst/>
              <a:cxnLst/>
              <a:rect l="l" t="t" r="r" b="b"/>
              <a:pathLst>
                <a:path w="717" h="418" extrusionOk="0">
                  <a:moveTo>
                    <a:pt x="535" y="1"/>
                  </a:moveTo>
                  <a:lnTo>
                    <a:pt x="1" y="313"/>
                  </a:lnTo>
                  <a:lnTo>
                    <a:pt x="180" y="417"/>
                  </a:lnTo>
                  <a:lnTo>
                    <a:pt x="717" y="105"/>
                  </a:lnTo>
                  <a:lnTo>
                    <a:pt x="535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4"/>
            <p:cNvSpPr/>
            <p:nvPr/>
          </p:nvSpPr>
          <p:spPr>
            <a:xfrm>
              <a:off x="5906475" y="1693625"/>
              <a:ext cx="17975" cy="10400"/>
            </a:xfrm>
            <a:custGeom>
              <a:avLst/>
              <a:gdLst/>
              <a:ahLst/>
              <a:cxnLst/>
              <a:rect l="l" t="t" r="r" b="b"/>
              <a:pathLst>
                <a:path w="719" h="416" extrusionOk="0">
                  <a:moveTo>
                    <a:pt x="537" y="0"/>
                  </a:moveTo>
                  <a:lnTo>
                    <a:pt x="1" y="311"/>
                  </a:lnTo>
                  <a:lnTo>
                    <a:pt x="182" y="415"/>
                  </a:lnTo>
                  <a:lnTo>
                    <a:pt x="718" y="10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4"/>
            <p:cNvSpPr/>
            <p:nvPr/>
          </p:nvSpPr>
          <p:spPr>
            <a:xfrm>
              <a:off x="5914425" y="1701225"/>
              <a:ext cx="23200" cy="13500"/>
            </a:xfrm>
            <a:custGeom>
              <a:avLst/>
              <a:gdLst/>
              <a:ahLst/>
              <a:cxnLst/>
              <a:rect l="l" t="t" r="r" b="b"/>
              <a:pathLst>
                <a:path w="928" h="540" extrusionOk="0">
                  <a:moveTo>
                    <a:pt x="747" y="1"/>
                  </a:moveTo>
                  <a:lnTo>
                    <a:pt x="1" y="435"/>
                  </a:lnTo>
                  <a:lnTo>
                    <a:pt x="180" y="540"/>
                  </a:lnTo>
                  <a:lnTo>
                    <a:pt x="927" y="10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4"/>
            <p:cNvSpPr/>
            <p:nvPr/>
          </p:nvSpPr>
          <p:spPr>
            <a:xfrm>
              <a:off x="5932900" y="170887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5" y="0"/>
                  </a:moveTo>
                  <a:lnTo>
                    <a:pt x="1" y="311"/>
                  </a:lnTo>
                  <a:lnTo>
                    <a:pt x="180" y="415"/>
                  </a:lnTo>
                  <a:lnTo>
                    <a:pt x="717" y="105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4"/>
            <p:cNvSpPr/>
            <p:nvPr/>
          </p:nvSpPr>
          <p:spPr>
            <a:xfrm>
              <a:off x="5946075" y="1716475"/>
              <a:ext cx="17950" cy="10425"/>
            </a:xfrm>
            <a:custGeom>
              <a:avLst/>
              <a:gdLst/>
              <a:ahLst/>
              <a:cxnLst/>
              <a:rect l="l" t="t" r="r" b="b"/>
              <a:pathLst>
                <a:path w="718" h="417" extrusionOk="0">
                  <a:moveTo>
                    <a:pt x="537" y="0"/>
                  </a:moveTo>
                  <a:lnTo>
                    <a:pt x="1" y="312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4"/>
            <p:cNvSpPr/>
            <p:nvPr/>
          </p:nvSpPr>
          <p:spPr>
            <a:xfrm>
              <a:off x="5959300" y="1724075"/>
              <a:ext cx="17900" cy="10425"/>
            </a:xfrm>
            <a:custGeom>
              <a:avLst/>
              <a:gdLst/>
              <a:ahLst/>
              <a:cxnLst/>
              <a:rect l="l" t="t" r="r" b="b"/>
              <a:pathLst>
                <a:path w="716" h="417" extrusionOk="0">
                  <a:moveTo>
                    <a:pt x="536" y="1"/>
                  </a:moveTo>
                  <a:lnTo>
                    <a:pt x="0" y="313"/>
                  </a:lnTo>
                  <a:lnTo>
                    <a:pt x="181" y="417"/>
                  </a:lnTo>
                  <a:lnTo>
                    <a:pt x="716" y="105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4"/>
            <p:cNvSpPr/>
            <p:nvPr/>
          </p:nvSpPr>
          <p:spPr>
            <a:xfrm>
              <a:off x="5967200" y="1731725"/>
              <a:ext cx="23225" cy="13475"/>
            </a:xfrm>
            <a:custGeom>
              <a:avLst/>
              <a:gdLst/>
              <a:ahLst/>
              <a:cxnLst/>
              <a:rect l="l" t="t" r="r" b="b"/>
              <a:pathLst>
                <a:path w="929" h="539" extrusionOk="0">
                  <a:moveTo>
                    <a:pt x="747" y="0"/>
                  </a:moveTo>
                  <a:lnTo>
                    <a:pt x="1" y="434"/>
                  </a:lnTo>
                  <a:lnTo>
                    <a:pt x="182" y="538"/>
                  </a:lnTo>
                  <a:lnTo>
                    <a:pt x="928" y="105"/>
                  </a:lnTo>
                  <a:lnTo>
                    <a:pt x="74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4"/>
            <p:cNvSpPr/>
            <p:nvPr/>
          </p:nvSpPr>
          <p:spPr>
            <a:xfrm>
              <a:off x="5985675" y="1739325"/>
              <a:ext cx="17950" cy="10425"/>
            </a:xfrm>
            <a:custGeom>
              <a:avLst/>
              <a:gdLst/>
              <a:ahLst/>
              <a:cxnLst/>
              <a:rect l="l" t="t" r="r" b="b"/>
              <a:pathLst>
                <a:path w="718" h="417" extrusionOk="0">
                  <a:moveTo>
                    <a:pt x="537" y="1"/>
                  </a:moveTo>
                  <a:lnTo>
                    <a:pt x="0" y="312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4"/>
            <p:cNvSpPr/>
            <p:nvPr/>
          </p:nvSpPr>
          <p:spPr>
            <a:xfrm>
              <a:off x="5998875" y="174697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6" y="0"/>
                  </a:moveTo>
                  <a:lnTo>
                    <a:pt x="1" y="311"/>
                  </a:lnTo>
                  <a:lnTo>
                    <a:pt x="182" y="415"/>
                  </a:lnTo>
                  <a:lnTo>
                    <a:pt x="717" y="105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4"/>
            <p:cNvSpPr/>
            <p:nvPr/>
          </p:nvSpPr>
          <p:spPr>
            <a:xfrm>
              <a:off x="6012050" y="1754575"/>
              <a:ext cx="17975" cy="10425"/>
            </a:xfrm>
            <a:custGeom>
              <a:avLst/>
              <a:gdLst/>
              <a:ahLst/>
              <a:cxnLst/>
              <a:rect l="l" t="t" r="r" b="b"/>
              <a:pathLst>
                <a:path w="719" h="417" extrusionOk="0">
                  <a:moveTo>
                    <a:pt x="537" y="0"/>
                  </a:moveTo>
                  <a:lnTo>
                    <a:pt x="1" y="312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4"/>
            <p:cNvSpPr/>
            <p:nvPr/>
          </p:nvSpPr>
          <p:spPr>
            <a:xfrm>
              <a:off x="6020000" y="1762175"/>
              <a:ext cx="23225" cy="13500"/>
            </a:xfrm>
            <a:custGeom>
              <a:avLst/>
              <a:gdLst/>
              <a:ahLst/>
              <a:cxnLst/>
              <a:rect l="l" t="t" r="r" b="b"/>
              <a:pathLst>
                <a:path w="929" h="540" extrusionOk="0">
                  <a:moveTo>
                    <a:pt x="747" y="1"/>
                  </a:moveTo>
                  <a:lnTo>
                    <a:pt x="1" y="435"/>
                  </a:lnTo>
                  <a:lnTo>
                    <a:pt x="182" y="540"/>
                  </a:lnTo>
                  <a:lnTo>
                    <a:pt x="929" y="10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4"/>
            <p:cNvSpPr/>
            <p:nvPr/>
          </p:nvSpPr>
          <p:spPr>
            <a:xfrm>
              <a:off x="6038475" y="176982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5" y="0"/>
                  </a:moveTo>
                  <a:lnTo>
                    <a:pt x="1" y="312"/>
                  </a:lnTo>
                  <a:lnTo>
                    <a:pt x="182" y="415"/>
                  </a:lnTo>
                  <a:lnTo>
                    <a:pt x="717" y="105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4"/>
            <p:cNvSpPr/>
            <p:nvPr/>
          </p:nvSpPr>
          <p:spPr>
            <a:xfrm>
              <a:off x="6051650" y="1777425"/>
              <a:ext cx="17975" cy="10425"/>
            </a:xfrm>
            <a:custGeom>
              <a:avLst/>
              <a:gdLst/>
              <a:ahLst/>
              <a:cxnLst/>
              <a:rect l="l" t="t" r="r" b="b"/>
              <a:pathLst>
                <a:path w="719" h="417" extrusionOk="0">
                  <a:moveTo>
                    <a:pt x="537" y="1"/>
                  </a:moveTo>
                  <a:lnTo>
                    <a:pt x="1" y="312"/>
                  </a:lnTo>
                  <a:lnTo>
                    <a:pt x="182" y="417"/>
                  </a:lnTo>
                  <a:lnTo>
                    <a:pt x="718" y="105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4"/>
            <p:cNvSpPr/>
            <p:nvPr/>
          </p:nvSpPr>
          <p:spPr>
            <a:xfrm>
              <a:off x="5838150" y="1692625"/>
              <a:ext cx="172775" cy="104150"/>
            </a:xfrm>
            <a:custGeom>
              <a:avLst/>
              <a:gdLst/>
              <a:ahLst/>
              <a:cxnLst/>
              <a:rect l="l" t="t" r="r" b="b"/>
              <a:pathLst>
                <a:path w="6911" h="4166" extrusionOk="0">
                  <a:moveTo>
                    <a:pt x="2" y="0"/>
                  </a:moveTo>
                  <a:lnTo>
                    <a:pt x="1" y="177"/>
                  </a:lnTo>
                  <a:lnTo>
                    <a:pt x="6909" y="4165"/>
                  </a:lnTo>
                  <a:lnTo>
                    <a:pt x="6911" y="39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4"/>
            <p:cNvSpPr/>
            <p:nvPr/>
          </p:nvSpPr>
          <p:spPr>
            <a:xfrm>
              <a:off x="6064875" y="1785075"/>
              <a:ext cx="17925" cy="10400"/>
            </a:xfrm>
            <a:custGeom>
              <a:avLst/>
              <a:gdLst/>
              <a:ahLst/>
              <a:cxnLst/>
              <a:rect l="l" t="t" r="r" b="b"/>
              <a:pathLst>
                <a:path w="717" h="416" extrusionOk="0">
                  <a:moveTo>
                    <a:pt x="536" y="0"/>
                  </a:moveTo>
                  <a:lnTo>
                    <a:pt x="0" y="311"/>
                  </a:lnTo>
                  <a:lnTo>
                    <a:pt x="181" y="415"/>
                  </a:lnTo>
                  <a:lnTo>
                    <a:pt x="716" y="105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4"/>
            <p:cNvSpPr/>
            <p:nvPr/>
          </p:nvSpPr>
          <p:spPr>
            <a:xfrm>
              <a:off x="6072775" y="1792675"/>
              <a:ext cx="23225" cy="13500"/>
            </a:xfrm>
            <a:custGeom>
              <a:avLst/>
              <a:gdLst/>
              <a:ahLst/>
              <a:cxnLst/>
              <a:rect l="l" t="t" r="r" b="b"/>
              <a:pathLst>
                <a:path w="929" h="540" extrusionOk="0">
                  <a:moveTo>
                    <a:pt x="747" y="0"/>
                  </a:moveTo>
                  <a:lnTo>
                    <a:pt x="1" y="435"/>
                  </a:lnTo>
                  <a:lnTo>
                    <a:pt x="182" y="540"/>
                  </a:lnTo>
                  <a:lnTo>
                    <a:pt x="929" y="105"/>
                  </a:lnTo>
                  <a:lnTo>
                    <a:pt x="747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4"/>
            <p:cNvSpPr/>
            <p:nvPr/>
          </p:nvSpPr>
          <p:spPr>
            <a:xfrm>
              <a:off x="5781325" y="1824925"/>
              <a:ext cx="366025" cy="4450"/>
            </a:xfrm>
            <a:custGeom>
              <a:avLst/>
              <a:gdLst/>
              <a:ahLst/>
              <a:cxnLst/>
              <a:rect l="l" t="t" r="r" b="b"/>
              <a:pathLst>
                <a:path w="14641" h="178" extrusionOk="0">
                  <a:moveTo>
                    <a:pt x="0" y="1"/>
                  </a:moveTo>
                  <a:lnTo>
                    <a:pt x="0" y="178"/>
                  </a:lnTo>
                  <a:lnTo>
                    <a:pt x="14639" y="178"/>
                  </a:lnTo>
                  <a:lnTo>
                    <a:pt x="14641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4"/>
            <p:cNvSpPr/>
            <p:nvPr/>
          </p:nvSpPr>
          <p:spPr>
            <a:xfrm>
              <a:off x="5780125" y="1612925"/>
              <a:ext cx="367225" cy="212025"/>
            </a:xfrm>
            <a:custGeom>
              <a:avLst/>
              <a:gdLst/>
              <a:ahLst/>
              <a:cxnLst/>
              <a:rect l="l" t="t" r="r" b="b"/>
              <a:pathLst>
                <a:path w="14689" h="8481" extrusionOk="0">
                  <a:moveTo>
                    <a:pt x="2322" y="3188"/>
                  </a:moveTo>
                  <a:lnTo>
                    <a:pt x="9230" y="7177"/>
                  </a:lnTo>
                  <a:lnTo>
                    <a:pt x="2345" y="7177"/>
                  </a:lnTo>
                  <a:lnTo>
                    <a:pt x="2322" y="3188"/>
                  </a:lnTo>
                  <a:close/>
                  <a:moveTo>
                    <a:pt x="0" y="1"/>
                  </a:moveTo>
                  <a:lnTo>
                    <a:pt x="48" y="8481"/>
                  </a:lnTo>
                  <a:lnTo>
                    <a:pt x="14689" y="8481"/>
                  </a:lnTo>
                  <a:lnTo>
                    <a:pt x="12635" y="7295"/>
                  </a:lnTo>
                  <a:lnTo>
                    <a:pt x="11889" y="7728"/>
                  </a:lnTo>
                  <a:lnTo>
                    <a:pt x="11708" y="7624"/>
                  </a:lnTo>
                  <a:lnTo>
                    <a:pt x="12455" y="7190"/>
                  </a:lnTo>
                  <a:lnTo>
                    <a:pt x="12108" y="6989"/>
                  </a:lnTo>
                  <a:lnTo>
                    <a:pt x="11573" y="7301"/>
                  </a:lnTo>
                  <a:lnTo>
                    <a:pt x="11392" y="7197"/>
                  </a:lnTo>
                  <a:lnTo>
                    <a:pt x="11926" y="6885"/>
                  </a:lnTo>
                  <a:lnTo>
                    <a:pt x="11579" y="6685"/>
                  </a:lnTo>
                  <a:lnTo>
                    <a:pt x="11045" y="6997"/>
                  </a:lnTo>
                  <a:lnTo>
                    <a:pt x="10863" y="6892"/>
                  </a:lnTo>
                  <a:lnTo>
                    <a:pt x="11399" y="6581"/>
                  </a:lnTo>
                  <a:lnTo>
                    <a:pt x="11052" y="6381"/>
                  </a:lnTo>
                  <a:lnTo>
                    <a:pt x="10516" y="6691"/>
                  </a:lnTo>
                  <a:lnTo>
                    <a:pt x="10335" y="6587"/>
                  </a:lnTo>
                  <a:lnTo>
                    <a:pt x="10871" y="6276"/>
                  </a:lnTo>
                  <a:lnTo>
                    <a:pt x="10524" y="6077"/>
                  </a:lnTo>
                  <a:lnTo>
                    <a:pt x="9777" y="6510"/>
                  </a:lnTo>
                  <a:lnTo>
                    <a:pt x="9596" y="6405"/>
                  </a:lnTo>
                  <a:lnTo>
                    <a:pt x="10342" y="5972"/>
                  </a:lnTo>
                  <a:lnTo>
                    <a:pt x="9995" y="5771"/>
                  </a:lnTo>
                  <a:lnTo>
                    <a:pt x="9459" y="6083"/>
                  </a:lnTo>
                  <a:lnTo>
                    <a:pt x="9279" y="5978"/>
                  </a:lnTo>
                  <a:lnTo>
                    <a:pt x="9814" y="5666"/>
                  </a:lnTo>
                  <a:lnTo>
                    <a:pt x="9467" y="5467"/>
                  </a:lnTo>
                  <a:lnTo>
                    <a:pt x="8932" y="5777"/>
                  </a:lnTo>
                  <a:lnTo>
                    <a:pt x="8751" y="5673"/>
                  </a:lnTo>
                  <a:lnTo>
                    <a:pt x="9287" y="5362"/>
                  </a:lnTo>
                  <a:lnTo>
                    <a:pt x="8940" y="5161"/>
                  </a:lnTo>
                  <a:lnTo>
                    <a:pt x="8404" y="5473"/>
                  </a:lnTo>
                  <a:lnTo>
                    <a:pt x="8222" y="5368"/>
                  </a:lnTo>
                  <a:lnTo>
                    <a:pt x="8759" y="5057"/>
                  </a:lnTo>
                  <a:lnTo>
                    <a:pt x="8411" y="4857"/>
                  </a:lnTo>
                  <a:lnTo>
                    <a:pt x="7665" y="5290"/>
                  </a:lnTo>
                  <a:lnTo>
                    <a:pt x="7484" y="5186"/>
                  </a:lnTo>
                  <a:lnTo>
                    <a:pt x="8230" y="4752"/>
                  </a:lnTo>
                  <a:lnTo>
                    <a:pt x="7883" y="4553"/>
                  </a:lnTo>
                  <a:lnTo>
                    <a:pt x="7348" y="4863"/>
                  </a:lnTo>
                  <a:lnTo>
                    <a:pt x="7167" y="4759"/>
                  </a:lnTo>
                  <a:lnTo>
                    <a:pt x="7703" y="4448"/>
                  </a:lnTo>
                  <a:lnTo>
                    <a:pt x="7356" y="4247"/>
                  </a:lnTo>
                  <a:lnTo>
                    <a:pt x="6820" y="4557"/>
                  </a:lnTo>
                  <a:lnTo>
                    <a:pt x="6639" y="4453"/>
                  </a:lnTo>
                  <a:lnTo>
                    <a:pt x="7175" y="4142"/>
                  </a:lnTo>
                  <a:lnTo>
                    <a:pt x="6828" y="3941"/>
                  </a:lnTo>
                  <a:lnTo>
                    <a:pt x="6291" y="4253"/>
                  </a:lnTo>
                  <a:lnTo>
                    <a:pt x="6112" y="4149"/>
                  </a:lnTo>
                  <a:lnTo>
                    <a:pt x="6646" y="3837"/>
                  </a:lnTo>
                  <a:lnTo>
                    <a:pt x="6299" y="3637"/>
                  </a:lnTo>
                  <a:lnTo>
                    <a:pt x="5552" y="4070"/>
                  </a:lnTo>
                  <a:lnTo>
                    <a:pt x="5373" y="3966"/>
                  </a:lnTo>
                  <a:lnTo>
                    <a:pt x="6118" y="3533"/>
                  </a:lnTo>
                  <a:lnTo>
                    <a:pt x="5772" y="3333"/>
                  </a:lnTo>
                  <a:lnTo>
                    <a:pt x="5236" y="3643"/>
                  </a:lnTo>
                  <a:lnTo>
                    <a:pt x="5055" y="3539"/>
                  </a:lnTo>
                  <a:lnTo>
                    <a:pt x="5591" y="3228"/>
                  </a:lnTo>
                  <a:lnTo>
                    <a:pt x="5244" y="3027"/>
                  </a:lnTo>
                  <a:lnTo>
                    <a:pt x="4707" y="3339"/>
                  </a:lnTo>
                  <a:lnTo>
                    <a:pt x="4528" y="3235"/>
                  </a:lnTo>
                  <a:lnTo>
                    <a:pt x="5062" y="2923"/>
                  </a:lnTo>
                  <a:lnTo>
                    <a:pt x="4715" y="2723"/>
                  </a:lnTo>
                  <a:lnTo>
                    <a:pt x="4181" y="3033"/>
                  </a:lnTo>
                  <a:lnTo>
                    <a:pt x="3999" y="2929"/>
                  </a:lnTo>
                  <a:lnTo>
                    <a:pt x="4535" y="2619"/>
                  </a:lnTo>
                  <a:lnTo>
                    <a:pt x="4188" y="2417"/>
                  </a:lnTo>
                  <a:lnTo>
                    <a:pt x="3442" y="2852"/>
                  </a:lnTo>
                  <a:lnTo>
                    <a:pt x="3260" y="2748"/>
                  </a:lnTo>
                  <a:lnTo>
                    <a:pt x="4007" y="2313"/>
                  </a:lnTo>
                  <a:lnTo>
                    <a:pt x="3660" y="2113"/>
                  </a:lnTo>
                  <a:lnTo>
                    <a:pt x="3124" y="2425"/>
                  </a:lnTo>
                  <a:lnTo>
                    <a:pt x="2944" y="2320"/>
                  </a:lnTo>
                  <a:lnTo>
                    <a:pt x="3478" y="2009"/>
                  </a:lnTo>
                  <a:lnTo>
                    <a:pt x="3131" y="1809"/>
                  </a:lnTo>
                  <a:lnTo>
                    <a:pt x="2597" y="2121"/>
                  </a:lnTo>
                  <a:lnTo>
                    <a:pt x="2415" y="2016"/>
                  </a:lnTo>
                  <a:lnTo>
                    <a:pt x="2952" y="1704"/>
                  </a:lnTo>
                  <a:lnTo>
                    <a:pt x="2604" y="1505"/>
                  </a:lnTo>
                  <a:lnTo>
                    <a:pt x="2068" y="1815"/>
                  </a:lnTo>
                  <a:lnTo>
                    <a:pt x="1887" y="1711"/>
                  </a:lnTo>
                  <a:lnTo>
                    <a:pt x="2423" y="1400"/>
                  </a:lnTo>
                  <a:lnTo>
                    <a:pt x="2076" y="1199"/>
                  </a:lnTo>
                  <a:lnTo>
                    <a:pt x="1329" y="1634"/>
                  </a:lnTo>
                  <a:lnTo>
                    <a:pt x="1148" y="1529"/>
                  </a:lnTo>
                  <a:lnTo>
                    <a:pt x="1895" y="10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4"/>
            <p:cNvSpPr/>
            <p:nvPr/>
          </p:nvSpPr>
          <p:spPr>
            <a:xfrm>
              <a:off x="5780075" y="1612925"/>
              <a:ext cx="1275" cy="216450"/>
            </a:xfrm>
            <a:custGeom>
              <a:avLst/>
              <a:gdLst/>
              <a:ahLst/>
              <a:cxnLst/>
              <a:rect l="l" t="t" r="r" b="b"/>
              <a:pathLst>
                <a:path w="51" h="8658" extrusionOk="0">
                  <a:moveTo>
                    <a:pt x="2" y="1"/>
                  </a:moveTo>
                  <a:lnTo>
                    <a:pt x="1" y="177"/>
                  </a:lnTo>
                  <a:lnTo>
                    <a:pt x="50" y="8658"/>
                  </a:lnTo>
                  <a:lnTo>
                    <a:pt x="50" y="848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6" name="Google Shape;3336;p54"/>
          <p:cNvGrpSpPr/>
          <p:nvPr/>
        </p:nvGrpSpPr>
        <p:grpSpPr>
          <a:xfrm>
            <a:off x="5313875" y="1562875"/>
            <a:ext cx="379100" cy="266500"/>
            <a:chOff x="4551225" y="1562875"/>
            <a:chExt cx="379100" cy="266500"/>
          </a:xfrm>
        </p:grpSpPr>
        <p:sp>
          <p:nvSpPr>
            <p:cNvPr id="3337" name="Google Shape;3337;p54"/>
            <p:cNvSpPr/>
            <p:nvPr/>
          </p:nvSpPr>
          <p:spPr>
            <a:xfrm>
              <a:off x="4551500" y="1562875"/>
              <a:ext cx="378825" cy="266475"/>
            </a:xfrm>
            <a:custGeom>
              <a:avLst/>
              <a:gdLst/>
              <a:ahLst/>
              <a:cxnLst/>
              <a:rect l="l" t="t" r="r" b="b"/>
              <a:pathLst>
                <a:path w="15153" h="10659" extrusionOk="0">
                  <a:moveTo>
                    <a:pt x="5207" y="10607"/>
                  </a:moveTo>
                  <a:lnTo>
                    <a:pt x="5207" y="10607"/>
                  </a:lnTo>
                  <a:cubicBezTo>
                    <a:pt x="5208" y="10608"/>
                    <a:pt x="5209" y="10608"/>
                    <a:pt x="5210" y="10609"/>
                  </a:cubicBezTo>
                  <a:lnTo>
                    <a:pt x="5207" y="10607"/>
                  </a:lnTo>
                  <a:close/>
                  <a:moveTo>
                    <a:pt x="8338" y="1"/>
                  </a:moveTo>
                  <a:cubicBezTo>
                    <a:pt x="7668" y="1"/>
                    <a:pt x="6868" y="352"/>
                    <a:pt x="5824" y="953"/>
                  </a:cubicBezTo>
                  <a:cubicBezTo>
                    <a:pt x="3910" y="2058"/>
                    <a:pt x="1379" y="4525"/>
                    <a:pt x="279" y="6587"/>
                  </a:cubicBezTo>
                  <a:lnTo>
                    <a:pt x="213" y="6701"/>
                  </a:lnTo>
                  <a:lnTo>
                    <a:pt x="220" y="6705"/>
                  </a:lnTo>
                  <a:cubicBezTo>
                    <a:pt x="1" y="7197"/>
                    <a:pt x="67" y="7624"/>
                    <a:pt x="312" y="7767"/>
                  </a:cubicBezTo>
                  <a:lnTo>
                    <a:pt x="5207" y="10607"/>
                  </a:lnTo>
                  <a:lnTo>
                    <a:pt x="5207" y="10607"/>
                  </a:lnTo>
                  <a:cubicBezTo>
                    <a:pt x="5207" y="10607"/>
                    <a:pt x="5206" y="10607"/>
                    <a:pt x="5206" y="10607"/>
                  </a:cubicBezTo>
                  <a:lnTo>
                    <a:pt x="5206" y="10607"/>
                  </a:lnTo>
                  <a:cubicBezTo>
                    <a:pt x="5263" y="10640"/>
                    <a:pt x="5329" y="10658"/>
                    <a:pt x="5404" y="10658"/>
                  </a:cubicBezTo>
                  <a:cubicBezTo>
                    <a:pt x="5504" y="10658"/>
                    <a:pt x="5620" y="10625"/>
                    <a:pt x="5746" y="10552"/>
                  </a:cubicBezTo>
                  <a:lnTo>
                    <a:pt x="13627" y="6003"/>
                  </a:lnTo>
                  <a:cubicBezTo>
                    <a:pt x="14640" y="5419"/>
                    <a:pt x="15153" y="3728"/>
                    <a:pt x="14452" y="3290"/>
                  </a:cubicBezTo>
                  <a:cubicBezTo>
                    <a:pt x="14432" y="3276"/>
                    <a:pt x="14411" y="3264"/>
                    <a:pt x="14388" y="3252"/>
                  </a:cubicBezTo>
                  <a:lnTo>
                    <a:pt x="14388" y="3252"/>
                  </a:lnTo>
                  <a:cubicBezTo>
                    <a:pt x="14394" y="3253"/>
                    <a:pt x="14398" y="3256"/>
                    <a:pt x="14404" y="3259"/>
                  </a:cubicBezTo>
                  <a:lnTo>
                    <a:pt x="9169" y="221"/>
                  </a:lnTo>
                  <a:cubicBezTo>
                    <a:pt x="8911" y="71"/>
                    <a:pt x="8638" y="1"/>
                    <a:pt x="8338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4"/>
            <p:cNvSpPr/>
            <p:nvPr/>
          </p:nvSpPr>
          <p:spPr>
            <a:xfrm>
              <a:off x="4697100" y="1562875"/>
              <a:ext cx="214525" cy="94900"/>
            </a:xfrm>
            <a:custGeom>
              <a:avLst/>
              <a:gdLst/>
              <a:ahLst/>
              <a:cxnLst/>
              <a:rect l="l" t="t" r="r" b="b"/>
              <a:pathLst>
                <a:path w="8581" h="3796" extrusionOk="0">
                  <a:moveTo>
                    <a:pt x="2514" y="1"/>
                  </a:moveTo>
                  <a:cubicBezTo>
                    <a:pt x="1844" y="1"/>
                    <a:pt x="1044" y="352"/>
                    <a:pt x="0" y="953"/>
                  </a:cubicBezTo>
                  <a:lnTo>
                    <a:pt x="4898" y="3796"/>
                  </a:lnTo>
                  <a:cubicBezTo>
                    <a:pt x="5846" y="3249"/>
                    <a:pt x="6726" y="2987"/>
                    <a:pt x="7456" y="2987"/>
                  </a:cubicBezTo>
                  <a:cubicBezTo>
                    <a:pt x="7890" y="2987"/>
                    <a:pt x="8270" y="3080"/>
                    <a:pt x="8580" y="3259"/>
                  </a:cubicBezTo>
                  <a:lnTo>
                    <a:pt x="3345" y="221"/>
                  </a:lnTo>
                  <a:cubicBezTo>
                    <a:pt x="3087" y="71"/>
                    <a:pt x="2814" y="1"/>
                    <a:pt x="2514" y="1"/>
                  </a:cubicBez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4"/>
            <p:cNvSpPr/>
            <p:nvPr/>
          </p:nvSpPr>
          <p:spPr>
            <a:xfrm>
              <a:off x="4551225" y="1727525"/>
              <a:ext cx="130525" cy="100625"/>
            </a:xfrm>
            <a:custGeom>
              <a:avLst/>
              <a:gdLst/>
              <a:ahLst/>
              <a:cxnLst/>
              <a:rect l="l" t="t" r="r" b="b"/>
              <a:pathLst>
                <a:path w="5221" h="4025" extrusionOk="0">
                  <a:moveTo>
                    <a:pt x="290" y="1"/>
                  </a:moveTo>
                  <a:lnTo>
                    <a:pt x="290" y="1"/>
                  </a:lnTo>
                  <a:cubicBezTo>
                    <a:pt x="1" y="543"/>
                    <a:pt x="59" y="1029"/>
                    <a:pt x="323" y="1182"/>
                  </a:cubicBezTo>
                  <a:lnTo>
                    <a:pt x="5221" y="4024"/>
                  </a:lnTo>
                  <a:cubicBezTo>
                    <a:pt x="4957" y="3871"/>
                    <a:pt x="4900" y="3385"/>
                    <a:pt x="5187" y="2845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4"/>
            <p:cNvSpPr/>
            <p:nvPr/>
          </p:nvSpPr>
          <p:spPr>
            <a:xfrm>
              <a:off x="4558450" y="1586700"/>
              <a:ext cx="261125" cy="211900"/>
            </a:xfrm>
            <a:custGeom>
              <a:avLst/>
              <a:gdLst/>
              <a:ahLst/>
              <a:cxnLst/>
              <a:rect l="l" t="t" r="r" b="b"/>
              <a:pathLst>
                <a:path w="10445" h="8476" extrusionOk="0">
                  <a:moveTo>
                    <a:pt x="5546" y="0"/>
                  </a:moveTo>
                  <a:cubicBezTo>
                    <a:pt x="3632" y="1105"/>
                    <a:pt x="1101" y="3574"/>
                    <a:pt x="1" y="5634"/>
                  </a:cubicBezTo>
                  <a:lnTo>
                    <a:pt x="4898" y="8476"/>
                  </a:lnTo>
                  <a:cubicBezTo>
                    <a:pt x="5998" y="6416"/>
                    <a:pt x="8530" y="3947"/>
                    <a:pt x="10444" y="2843"/>
                  </a:cubicBezTo>
                  <a:lnTo>
                    <a:pt x="5546" y="0"/>
                  </a:ln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4"/>
            <p:cNvSpPr/>
            <p:nvPr/>
          </p:nvSpPr>
          <p:spPr>
            <a:xfrm>
              <a:off x="4613725" y="1665700"/>
              <a:ext cx="82850" cy="97200"/>
            </a:xfrm>
            <a:custGeom>
              <a:avLst/>
              <a:gdLst/>
              <a:ahLst/>
              <a:cxnLst/>
              <a:rect l="l" t="t" r="r" b="b"/>
              <a:pathLst>
                <a:path w="3314" h="3888" extrusionOk="0">
                  <a:moveTo>
                    <a:pt x="3147" y="1"/>
                  </a:moveTo>
                  <a:cubicBezTo>
                    <a:pt x="3100" y="1"/>
                    <a:pt x="3053" y="18"/>
                    <a:pt x="3016" y="53"/>
                  </a:cubicBezTo>
                  <a:cubicBezTo>
                    <a:pt x="1709" y="1268"/>
                    <a:pt x="615" y="2612"/>
                    <a:pt x="0" y="3763"/>
                  </a:cubicBezTo>
                  <a:lnTo>
                    <a:pt x="231" y="3887"/>
                  </a:lnTo>
                  <a:cubicBezTo>
                    <a:pt x="848" y="2737"/>
                    <a:pt x="1957" y="1382"/>
                    <a:pt x="3283" y="163"/>
                  </a:cubicBezTo>
                  <a:cubicBezTo>
                    <a:pt x="3312" y="137"/>
                    <a:pt x="3314" y="91"/>
                    <a:pt x="3288" y="62"/>
                  </a:cubicBezTo>
                  <a:cubicBezTo>
                    <a:pt x="3250" y="22"/>
                    <a:pt x="3198" y="1"/>
                    <a:pt x="3147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4"/>
            <p:cNvSpPr/>
            <p:nvPr/>
          </p:nvSpPr>
          <p:spPr>
            <a:xfrm>
              <a:off x="4672150" y="1637550"/>
              <a:ext cx="258175" cy="191825"/>
            </a:xfrm>
            <a:custGeom>
              <a:avLst/>
              <a:gdLst/>
              <a:ahLst/>
              <a:cxnLst/>
              <a:rect l="l" t="t" r="r" b="b"/>
              <a:pathLst>
                <a:path w="10327" h="7673" extrusionOk="0">
                  <a:moveTo>
                    <a:pt x="8452" y="1"/>
                  </a:moveTo>
                  <a:cubicBezTo>
                    <a:pt x="7723" y="1"/>
                    <a:pt x="6843" y="262"/>
                    <a:pt x="5896" y="809"/>
                  </a:cubicBezTo>
                  <a:cubicBezTo>
                    <a:pt x="3982" y="1915"/>
                    <a:pt x="1450" y="4382"/>
                    <a:pt x="350" y="6442"/>
                  </a:cubicBezTo>
                  <a:cubicBezTo>
                    <a:pt x="1" y="7097"/>
                    <a:pt x="160" y="7673"/>
                    <a:pt x="578" y="7673"/>
                  </a:cubicBezTo>
                  <a:cubicBezTo>
                    <a:pt x="678" y="7673"/>
                    <a:pt x="793" y="7640"/>
                    <a:pt x="920" y="7567"/>
                  </a:cubicBezTo>
                  <a:lnTo>
                    <a:pt x="8801" y="3016"/>
                  </a:lnTo>
                  <a:cubicBezTo>
                    <a:pt x="9812" y="2432"/>
                    <a:pt x="10327" y="741"/>
                    <a:pt x="9626" y="303"/>
                  </a:cubicBezTo>
                  <a:cubicBezTo>
                    <a:pt x="9307" y="103"/>
                    <a:pt x="8909" y="1"/>
                    <a:pt x="8452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4"/>
            <p:cNvSpPr/>
            <p:nvPr/>
          </p:nvSpPr>
          <p:spPr>
            <a:xfrm>
              <a:off x="4556800" y="1724700"/>
              <a:ext cx="125775" cy="76750"/>
            </a:xfrm>
            <a:custGeom>
              <a:avLst/>
              <a:gdLst/>
              <a:ahLst/>
              <a:cxnLst/>
              <a:rect l="l" t="t" r="r" b="b"/>
              <a:pathLst>
                <a:path w="5031" h="3070" extrusionOk="0">
                  <a:moveTo>
                    <a:pt x="133" y="0"/>
                  </a:moveTo>
                  <a:lnTo>
                    <a:pt x="1" y="228"/>
                  </a:lnTo>
                  <a:lnTo>
                    <a:pt x="4898" y="3070"/>
                  </a:lnTo>
                  <a:lnTo>
                    <a:pt x="5030" y="2842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4" name="Google Shape;3344;p54"/>
          <p:cNvGrpSpPr/>
          <p:nvPr/>
        </p:nvGrpSpPr>
        <p:grpSpPr>
          <a:xfrm>
            <a:off x="4698500" y="1605250"/>
            <a:ext cx="367300" cy="224125"/>
            <a:chOff x="3935850" y="1605250"/>
            <a:chExt cx="367300" cy="224125"/>
          </a:xfrm>
        </p:grpSpPr>
        <p:sp>
          <p:nvSpPr>
            <p:cNvPr id="3345" name="Google Shape;3345;p54"/>
            <p:cNvSpPr/>
            <p:nvPr/>
          </p:nvSpPr>
          <p:spPr>
            <a:xfrm>
              <a:off x="3935850" y="1605250"/>
              <a:ext cx="303550" cy="185025"/>
            </a:xfrm>
            <a:custGeom>
              <a:avLst/>
              <a:gdLst/>
              <a:ahLst/>
              <a:cxnLst/>
              <a:rect l="l" t="t" r="r" b="b"/>
              <a:pathLst>
                <a:path w="12142" h="7401" extrusionOk="0">
                  <a:moveTo>
                    <a:pt x="11619" y="1"/>
                  </a:moveTo>
                  <a:cubicBezTo>
                    <a:pt x="11605" y="1"/>
                    <a:pt x="11591" y="2"/>
                    <a:pt x="11578" y="5"/>
                  </a:cubicBezTo>
                  <a:lnTo>
                    <a:pt x="10339" y="724"/>
                  </a:lnTo>
                  <a:lnTo>
                    <a:pt x="871" y="6224"/>
                  </a:lnTo>
                  <a:lnTo>
                    <a:pt x="0" y="7401"/>
                  </a:lnTo>
                  <a:lnTo>
                    <a:pt x="0" y="7401"/>
                  </a:lnTo>
                  <a:lnTo>
                    <a:pt x="1248" y="7147"/>
                  </a:lnTo>
                  <a:lnTo>
                    <a:pt x="10854" y="1566"/>
                  </a:lnTo>
                  <a:lnTo>
                    <a:pt x="11467" y="1210"/>
                  </a:lnTo>
                  <a:lnTo>
                    <a:pt x="12089" y="848"/>
                  </a:lnTo>
                  <a:cubicBezTo>
                    <a:pt x="12124" y="795"/>
                    <a:pt x="12141" y="733"/>
                    <a:pt x="12138" y="670"/>
                  </a:cubicBezTo>
                  <a:cubicBezTo>
                    <a:pt x="12138" y="515"/>
                    <a:pt x="12066" y="338"/>
                    <a:pt x="11957" y="205"/>
                  </a:cubicBezTo>
                  <a:cubicBezTo>
                    <a:pt x="11908" y="143"/>
                    <a:pt x="11848" y="90"/>
                    <a:pt x="11780" y="50"/>
                  </a:cubicBezTo>
                  <a:cubicBezTo>
                    <a:pt x="11723" y="17"/>
                    <a:pt x="11667" y="1"/>
                    <a:pt x="11619" y="1"/>
                  </a:cubicBez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4"/>
            <p:cNvSpPr/>
            <p:nvPr/>
          </p:nvSpPr>
          <p:spPr>
            <a:xfrm>
              <a:off x="3955500" y="1605250"/>
              <a:ext cx="283900" cy="178700"/>
            </a:xfrm>
            <a:custGeom>
              <a:avLst/>
              <a:gdLst/>
              <a:ahLst/>
              <a:cxnLst/>
              <a:rect l="l" t="t" r="r" b="b"/>
              <a:pathLst>
                <a:path w="11356" h="7148" extrusionOk="0">
                  <a:moveTo>
                    <a:pt x="10833" y="1"/>
                  </a:moveTo>
                  <a:cubicBezTo>
                    <a:pt x="10819" y="1"/>
                    <a:pt x="10805" y="2"/>
                    <a:pt x="10792" y="5"/>
                  </a:cubicBezTo>
                  <a:lnTo>
                    <a:pt x="9553" y="724"/>
                  </a:lnTo>
                  <a:lnTo>
                    <a:pt x="85" y="6224"/>
                  </a:lnTo>
                  <a:lnTo>
                    <a:pt x="1" y="6477"/>
                  </a:lnTo>
                  <a:lnTo>
                    <a:pt x="331" y="6497"/>
                  </a:lnTo>
                  <a:lnTo>
                    <a:pt x="214" y="6880"/>
                  </a:lnTo>
                  <a:lnTo>
                    <a:pt x="489" y="6978"/>
                  </a:lnTo>
                  <a:lnTo>
                    <a:pt x="353" y="7129"/>
                  </a:lnTo>
                  <a:lnTo>
                    <a:pt x="463" y="7147"/>
                  </a:lnTo>
                  <a:lnTo>
                    <a:pt x="10068" y="1567"/>
                  </a:lnTo>
                  <a:lnTo>
                    <a:pt x="10681" y="1213"/>
                  </a:lnTo>
                  <a:lnTo>
                    <a:pt x="11305" y="850"/>
                  </a:lnTo>
                  <a:cubicBezTo>
                    <a:pt x="11338" y="796"/>
                    <a:pt x="11355" y="735"/>
                    <a:pt x="11352" y="672"/>
                  </a:cubicBezTo>
                  <a:cubicBezTo>
                    <a:pt x="11352" y="515"/>
                    <a:pt x="11280" y="338"/>
                    <a:pt x="11171" y="205"/>
                  </a:cubicBezTo>
                  <a:cubicBezTo>
                    <a:pt x="11122" y="143"/>
                    <a:pt x="11062" y="90"/>
                    <a:pt x="10994" y="50"/>
                  </a:cubicBezTo>
                  <a:cubicBezTo>
                    <a:pt x="10937" y="17"/>
                    <a:pt x="10881" y="1"/>
                    <a:pt x="10833" y="1"/>
                  </a:cubicBezTo>
                  <a:close/>
                </a:path>
              </a:pathLst>
            </a:custGeom>
            <a:solidFill>
              <a:srgbClr val="EB6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4"/>
            <p:cNvSpPr/>
            <p:nvPr/>
          </p:nvSpPr>
          <p:spPr>
            <a:xfrm>
              <a:off x="3964275" y="1622000"/>
              <a:ext cx="275125" cy="161950"/>
            </a:xfrm>
            <a:custGeom>
              <a:avLst/>
              <a:gdLst/>
              <a:ahLst/>
              <a:cxnLst/>
              <a:rect l="l" t="t" r="r" b="b"/>
              <a:pathLst>
                <a:path w="11005" h="6478" extrusionOk="0">
                  <a:moveTo>
                    <a:pt x="11001" y="0"/>
                  </a:moveTo>
                  <a:lnTo>
                    <a:pt x="9765" y="719"/>
                  </a:lnTo>
                  <a:lnTo>
                    <a:pt x="138" y="6307"/>
                  </a:lnTo>
                  <a:lnTo>
                    <a:pt x="0" y="6457"/>
                  </a:lnTo>
                  <a:lnTo>
                    <a:pt x="111" y="6477"/>
                  </a:lnTo>
                  <a:lnTo>
                    <a:pt x="9717" y="896"/>
                  </a:lnTo>
                  <a:lnTo>
                    <a:pt x="10330" y="540"/>
                  </a:lnTo>
                  <a:lnTo>
                    <a:pt x="10952" y="178"/>
                  </a:lnTo>
                  <a:cubicBezTo>
                    <a:pt x="10987" y="125"/>
                    <a:pt x="11004" y="63"/>
                    <a:pt x="11001" y="0"/>
                  </a:cubicBezTo>
                  <a:close/>
                </a:path>
              </a:pathLst>
            </a:custGeom>
            <a:solidFill>
              <a:srgbClr val="EA5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4"/>
            <p:cNvSpPr/>
            <p:nvPr/>
          </p:nvSpPr>
          <p:spPr>
            <a:xfrm>
              <a:off x="3960850" y="1610325"/>
              <a:ext cx="278475" cy="169350"/>
            </a:xfrm>
            <a:custGeom>
              <a:avLst/>
              <a:gdLst/>
              <a:ahLst/>
              <a:cxnLst/>
              <a:rect l="l" t="t" r="r" b="b"/>
              <a:pathLst>
                <a:path w="11139" h="6774" extrusionOk="0">
                  <a:moveTo>
                    <a:pt x="10957" y="0"/>
                  </a:moveTo>
                  <a:lnTo>
                    <a:pt x="9719" y="719"/>
                  </a:lnTo>
                  <a:lnTo>
                    <a:pt x="117" y="6293"/>
                  </a:lnTo>
                  <a:lnTo>
                    <a:pt x="0" y="6677"/>
                  </a:lnTo>
                  <a:lnTo>
                    <a:pt x="275" y="6774"/>
                  </a:lnTo>
                  <a:lnTo>
                    <a:pt x="9902" y="1186"/>
                  </a:lnTo>
                  <a:lnTo>
                    <a:pt x="11138" y="467"/>
                  </a:lnTo>
                  <a:cubicBezTo>
                    <a:pt x="11138" y="312"/>
                    <a:pt x="11066" y="135"/>
                    <a:pt x="10957" y="0"/>
                  </a:cubicBezTo>
                  <a:close/>
                </a:path>
              </a:pathLst>
            </a:custGeom>
            <a:solidFill>
              <a:srgbClr val="EB6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4"/>
            <p:cNvSpPr/>
            <p:nvPr/>
          </p:nvSpPr>
          <p:spPr>
            <a:xfrm>
              <a:off x="3955500" y="1605250"/>
              <a:ext cx="279275" cy="162450"/>
            </a:xfrm>
            <a:custGeom>
              <a:avLst/>
              <a:gdLst/>
              <a:ahLst/>
              <a:cxnLst/>
              <a:rect l="l" t="t" r="r" b="b"/>
              <a:pathLst>
                <a:path w="11171" h="6498" extrusionOk="0">
                  <a:moveTo>
                    <a:pt x="10832" y="1"/>
                  </a:moveTo>
                  <a:cubicBezTo>
                    <a:pt x="10818" y="1"/>
                    <a:pt x="10804" y="2"/>
                    <a:pt x="10790" y="5"/>
                  </a:cubicBezTo>
                  <a:lnTo>
                    <a:pt x="9552" y="724"/>
                  </a:lnTo>
                  <a:lnTo>
                    <a:pt x="85" y="6224"/>
                  </a:lnTo>
                  <a:lnTo>
                    <a:pt x="1" y="6477"/>
                  </a:lnTo>
                  <a:lnTo>
                    <a:pt x="331" y="6497"/>
                  </a:lnTo>
                  <a:lnTo>
                    <a:pt x="9933" y="924"/>
                  </a:lnTo>
                  <a:lnTo>
                    <a:pt x="11171" y="205"/>
                  </a:lnTo>
                  <a:cubicBezTo>
                    <a:pt x="11122" y="143"/>
                    <a:pt x="11062" y="90"/>
                    <a:pt x="10993" y="50"/>
                  </a:cubicBezTo>
                  <a:cubicBezTo>
                    <a:pt x="10935" y="17"/>
                    <a:pt x="10881" y="1"/>
                    <a:pt x="10832" y="1"/>
                  </a:cubicBezTo>
                  <a:close/>
                </a:path>
              </a:pathLst>
            </a:custGeom>
            <a:solidFill>
              <a:srgbClr val="F29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4"/>
            <p:cNvSpPr/>
            <p:nvPr/>
          </p:nvSpPr>
          <p:spPr>
            <a:xfrm>
              <a:off x="3935850" y="1780275"/>
              <a:ext cx="11275" cy="9975"/>
            </a:xfrm>
            <a:custGeom>
              <a:avLst/>
              <a:gdLst/>
              <a:ahLst/>
              <a:cxnLst/>
              <a:rect l="l" t="t" r="r" b="b"/>
              <a:pathLst>
                <a:path w="451" h="399" extrusionOk="0">
                  <a:moveTo>
                    <a:pt x="295" y="0"/>
                  </a:moveTo>
                  <a:lnTo>
                    <a:pt x="0" y="398"/>
                  </a:lnTo>
                  <a:lnTo>
                    <a:pt x="450" y="307"/>
                  </a:lnTo>
                  <a:cubicBezTo>
                    <a:pt x="432" y="192"/>
                    <a:pt x="377" y="85"/>
                    <a:pt x="295" y="0"/>
                  </a:cubicBezTo>
                  <a:close/>
                </a:path>
              </a:pathLst>
            </a:custGeom>
            <a:solidFill>
              <a:srgbClr val="F29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4"/>
            <p:cNvSpPr/>
            <p:nvPr/>
          </p:nvSpPr>
          <p:spPr>
            <a:xfrm>
              <a:off x="3943225" y="1760825"/>
              <a:ext cx="24525" cy="27150"/>
            </a:xfrm>
            <a:custGeom>
              <a:avLst/>
              <a:gdLst/>
              <a:ahLst/>
              <a:cxnLst/>
              <a:rect l="l" t="t" r="r" b="b"/>
              <a:pathLst>
                <a:path w="981" h="1086" extrusionOk="0">
                  <a:moveTo>
                    <a:pt x="576" y="1"/>
                  </a:moveTo>
                  <a:lnTo>
                    <a:pt x="0" y="778"/>
                  </a:lnTo>
                  <a:cubicBezTo>
                    <a:pt x="82" y="863"/>
                    <a:pt x="137" y="970"/>
                    <a:pt x="155" y="1085"/>
                  </a:cubicBezTo>
                  <a:lnTo>
                    <a:pt x="953" y="924"/>
                  </a:lnTo>
                  <a:lnTo>
                    <a:pt x="842" y="904"/>
                  </a:lnTo>
                  <a:lnTo>
                    <a:pt x="980" y="755"/>
                  </a:lnTo>
                  <a:lnTo>
                    <a:pt x="705" y="657"/>
                  </a:lnTo>
                  <a:lnTo>
                    <a:pt x="822" y="274"/>
                  </a:lnTo>
                  <a:lnTo>
                    <a:pt x="492" y="254"/>
                  </a:lnTo>
                  <a:lnTo>
                    <a:pt x="576" y="1"/>
                  </a:ln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4"/>
            <p:cNvSpPr/>
            <p:nvPr/>
          </p:nvSpPr>
          <p:spPr>
            <a:xfrm>
              <a:off x="3967725" y="1624775"/>
              <a:ext cx="303550" cy="185050"/>
            </a:xfrm>
            <a:custGeom>
              <a:avLst/>
              <a:gdLst/>
              <a:ahLst/>
              <a:cxnLst/>
              <a:rect l="l" t="t" r="r" b="b"/>
              <a:pathLst>
                <a:path w="12142" h="7402" extrusionOk="0">
                  <a:moveTo>
                    <a:pt x="11618" y="0"/>
                  </a:moveTo>
                  <a:cubicBezTo>
                    <a:pt x="11604" y="0"/>
                    <a:pt x="11590" y="2"/>
                    <a:pt x="11576" y="5"/>
                  </a:cubicBezTo>
                  <a:lnTo>
                    <a:pt x="10338" y="725"/>
                  </a:lnTo>
                  <a:lnTo>
                    <a:pt x="871" y="6225"/>
                  </a:lnTo>
                  <a:lnTo>
                    <a:pt x="0" y="7402"/>
                  </a:lnTo>
                  <a:lnTo>
                    <a:pt x="1248" y="7148"/>
                  </a:lnTo>
                  <a:lnTo>
                    <a:pt x="10853" y="1568"/>
                  </a:lnTo>
                  <a:lnTo>
                    <a:pt x="11466" y="1212"/>
                  </a:lnTo>
                  <a:lnTo>
                    <a:pt x="12089" y="849"/>
                  </a:lnTo>
                  <a:cubicBezTo>
                    <a:pt x="12125" y="796"/>
                    <a:pt x="12141" y="734"/>
                    <a:pt x="12138" y="671"/>
                  </a:cubicBezTo>
                  <a:cubicBezTo>
                    <a:pt x="12138" y="518"/>
                    <a:pt x="12066" y="339"/>
                    <a:pt x="11956" y="206"/>
                  </a:cubicBezTo>
                  <a:cubicBezTo>
                    <a:pt x="11908" y="143"/>
                    <a:pt x="11848" y="91"/>
                    <a:pt x="11779" y="51"/>
                  </a:cubicBezTo>
                  <a:cubicBezTo>
                    <a:pt x="11721" y="16"/>
                    <a:pt x="11667" y="0"/>
                    <a:pt x="11618" y="0"/>
                  </a:cubicBez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4"/>
            <p:cNvSpPr/>
            <p:nvPr/>
          </p:nvSpPr>
          <p:spPr>
            <a:xfrm>
              <a:off x="3987375" y="1624800"/>
              <a:ext cx="283850" cy="178700"/>
            </a:xfrm>
            <a:custGeom>
              <a:avLst/>
              <a:gdLst/>
              <a:ahLst/>
              <a:cxnLst/>
              <a:rect l="l" t="t" r="r" b="b"/>
              <a:pathLst>
                <a:path w="11354" h="7148" extrusionOk="0">
                  <a:moveTo>
                    <a:pt x="10833" y="1"/>
                  </a:moveTo>
                  <a:cubicBezTo>
                    <a:pt x="10819" y="1"/>
                    <a:pt x="10805" y="2"/>
                    <a:pt x="10792" y="5"/>
                  </a:cubicBezTo>
                  <a:lnTo>
                    <a:pt x="9553" y="724"/>
                  </a:lnTo>
                  <a:lnTo>
                    <a:pt x="85" y="6224"/>
                  </a:lnTo>
                  <a:lnTo>
                    <a:pt x="1" y="6477"/>
                  </a:lnTo>
                  <a:lnTo>
                    <a:pt x="331" y="6497"/>
                  </a:lnTo>
                  <a:lnTo>
                    <a:pt x="215" y="6880"/>
                  </a:lnTo>
                  <a:lnTo>
                    <a:pt x="490" y="6978"/>
                  </a:lnTo>
                  <a:lnTo>
                    <a:pt x="353" y="7129"/>
                  </a:lnTo>
                  <a:lnTo>
                    <a:pt x="463" y="7147"/>
                  </a:lnTo>
                  <a:lnTo>
                    <a:pt x="10068" y="1567"/>
                  </a:lnTo>
                  <a:lnTo>
                    <a:pt x="10680" y="1211"/>
                  </a:lnTo>
                  <a:lnTo>
                    <a:pt x="11303" y="848"/>
                  </a:lnTo>
                  <a:cubicBezTo>
                    <a:pt x="11337" y="796"/>
                    <a:pt x="11354" y="733"/>
                    <a:pt x="11352" y="672"/>
                  </a:cubicBezTo>
                  <a:cubicBezTo>
                    <a:pt x="11352" y="517"/>
                    <a:pt x="11280" y="338"/>
                    <a:pt x="11171" y="205"/>
                  </a:cubicBezTo>
                  <a:cubicBezTo>
                    <a:pt x="11122" y="143"/>
                    <a:pt x="11062" y="91"/>
                    <a:pt x="10994" y="50"/>
                  </a:cubicBezTo>
                  <a:cubicBezTo>
                    <a:pt x="10937" y="17"/>
                    <a:pt x="10882" y="1"/>
                    <a:pt x="10833" y="1"/>
                  </a:cubicBezTo>
                  <a:close/>
                </a:path>
              </a:pathLst>
            </a:custGeom>
            <a:solidFill>
              <a:srgbClr val="00C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4"/>
            <p:cNvSpPr/>
            <p:nvPr/>
          </p:nvSpPr>
          <p:spPr>
            <a:xfrm>
              <a:off x="3992725" y="1629900"/>
              <a:ext cx="278475" cy="169375"/>
            </a:xfrm>
            <a:custGeom>
              <a:avLst/>
              <a:gdLst/>
              <a:ahLst/>
              <a:cxnLst/>
              <a:rect l="l" t="t" r="r" b="b"/>
              <a:pathLst>
                <a:path w="11139" h="6775" extrusionOk="0">
                  <a:moveTo>
                    <a:pt x="10956" y="1"/>
                  </a:moveTo>
                  <a:lnTo>
                    <a:pt x="9719" y="720"/>
                  </a:lnTo>
                  <a:lnTo>
                    <a:pt x="117" y="6293"/>
                  </a:lnTo>
                  <a:lnTo>
                    <a:pt x="1" y="6676"/>
                  </a:lnTo>
                  <a:lnTo>
                    <a:pt x="276" y="6774"/>
                  </a:lnTo>
                  <a:lnTo>
                    <a:pt x="9900" y="1185"/>
                  </a:lnTo>
                  <a:lnTo>
                    <a:pt x="11138" y="466"/>
                  </a:lnTo>
                  <a:cubicBezTo>
                    <a:pt x="11138" y="313"/>
                    <a:pt x="11066" y="134"/>
                    <a:pt x="10956" y="1"/>
                  </a:cubicBezTo>
                  <a:close/>
                </a:path>
              </a:pathLst>
            </a:custGeom>
            <a:solidFill>
              <a:srgbClr val="00D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4"/>
            <p:cNvSpPr/>
            <p:nvPr/>
          </p:nvSpPr>
          <p:spPr>
            <a:xfrm>
              <a:off x="3987375" y="1624775"/>
              <a:ext cx="279300" cy="162475"/>
            </a:xfrm>
            <a:custGeom>
              <a:avLst/>
              <a:gdLst/>
              <a:ahLst/>
              <a:cxnLst/>
              <a:rect l="l" t="t" r="r" b="b"/>
              <a:pathLst>
                <a:path w="11172" h="6499" extrusionOk="0">
                  <a:moveTo>
                    <a:pt x="10832" y="0"/>
                  </a:moveTo>
                  <a:cubicBezTo>
                    <a:pt x="10818" y="0"/>
                    <a:pt x="10804" y="2"/>
                    <a:pt x="10790" y="5"/>
                  </a:cubicBezTo>
                  <a:lnTo>
                    <a:pt x="9552" y="725"/>
                  </a:lnTo>
                  <a:lnTo>
                    <a:pt x="85" y="6225"/>
                  </a:lnTo>
                  <a:lnTo>
                    <a:pt x="1" y="6477"/>
                  </a:lnTo>
                  <a:lnTo>
                    <a:pt x="331" y="6498"/>
                  </a:lnTo>
                  <a:lnTo>
                    <a:pt x="9933" y="925"/>
                  </a:lnTo>
                  <a:lnTo>
                    <a:pt x="11171" y="206"/>
                  </a:lnTo>
                  <a:cubicBezTo>
                    <a:pt x="11122" y="144"/>
                    <a:pt x="11062" y="91"/>
                    <a:pt x="10993" y="51"/>
                  </a:cubicBezTo>
                  <a:cubicBezTo>
                    <a:pt x="10935" y="16"/>
                    <a:pt x="10881" y="0"/>
                    <a:pt x="10832" y="0"/>
                  </a:cubicBezTo>
                  <a:close/>
                </a:path>
              </a:pathLst>
            </a:custGeom>
            <a:solidFill>
              <a:srgbClr val="41E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4"/>
            <p:cNvSpPr/>
            <p:nvPr/>
          </p:nvSpPr>
          <p:spPr>
            <a:xfrm>
              <a:off x="3967725" y="1799825"/>
              <a:ext cx="11275" cy="10000"/>
            </a:xfrm>
            <a:custGeom>
              <a:avLst/>
              <a:gdLst/>
              <a:ahLst/>
              <a:cxnLst/>
              <a:rect l="l" t="t" r="r" b="b"/>
              <a:pathLst>
                <a:path w="451" h="400" extrusionOk="0">
                  <a:moveTo>
                    <a:pt x="295" y="0"/>
                  </a:moveTo>
                  <a:lnTo>
                    <a:pt x="0" y="400"/>
                  </a:lnTo>
                  <a:lnTo>
                    <a:pt x="451" y="307"/>
                  </a:lnTo>
                  <a:cubicBezTo>
                    <a:pt x="431" y="192"/>
                    <a:pt x="377" y="85"/>
                    <a:pt x="295" y="0"/>
                  </a:cubicBezTo>
                  <a:close/>
                </a:path>
              </a:pathLst>
            </a:custGeom>
            <a:solidFill>
              <a:srgbClr val="00D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4"/>
            <p:cNvSpPr/>
            <p:nvPr/>
          </p:nvSpPr>
          <p:spPr>
            <a:xfrm>
              <a:off x="3975100" y="1780375"/>
              <a:ext cx="24525" cy="27150"/>
            </a:xfrm>
            <a:custGeom>
              <a:avLst/>
              <a:gdLst/>
              <a:ahLst/>
              <a:cxnLst/>
              <a:rect l="l" t="t" r="r" b="b"/>
              <a:pathLst>
                <a:path w="981" h="1086" extrusionOk="0">
                  <a:moveTo>
                    <a:pt x="576" y="1"/>
                  </a:moveTo>
                  <a:lnTo>
                    <a:pt x="0" y="778"/>
                  </a:lnTo>
                  <a:cubicBezTo>
                    <a:pt x="82" y="863"/>
                    <a:pt x="136" y="970"/>
                    <a:pt x="156" y="1085"/>
                  </a:cubicBezTo>
                  <a:lnTo>
                    <a:pt x="953" y="924"/>
                  </a:lnTo>
                  <a:lnTo>
                    <a:pt x="842" y="904"/>
                  </a:lnTo>
                  <a:lnTo>
                    <a:pt x="981" y="755"/>
                  </a:lnTo>
                  <a:lnTo>
                    <a:pt x="706" y="657"/>
                  </a:lnTo>
                  <a:lnTo>
                    <a:pt x="822" y="274"/>
                  </a:lnTo>
                  <a:lnTo>
                    <a:pt x="492" y="254"/>
                  </a:lnTo>
                  <a:lnTo>
                    <a:pt x="576" y="1"/>
                  </a:ln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4"/>
            <p:cNvSpPr/>
            <p:nvPr/>
          </p:nvSpPr>
          <p:spPr>
            <a:xfrm>
              <a:off x="3999600" y="1644350"/>
              <a:ext cx="303550" cy="185025"/>
            </a:xfrm>
            <a:custGeom>
              <a:avLst/>
              <a:gdLst/>
              <a:ahLst/>
              <a:cxnLst/>
              <a:rect l="l" t="t" r="r" b="b"/>
              <a:pathLst>
                <a:path w="12142" h="7401" extrusionOk="0">
                  <a:moveTo>
                    <a:pt x="11620" y="1"/>
                  </a:moveTo>
                  <a:cubicBezTo>
                    <a:pt x="11605" y="1"/>
                    <a:pt x="11591" y="2"/>
                    <a:pt x="11578" y="5"/>
                  </a:cubicBezTo>
                  <a:lnTo>
                    <a:pt x="10338" y="724"/>
                  </a:lnTo>
                  <a:lnTo>
                    <a:pt x="872" y="6224"/>
                  </a:lnTo>
                  <a:lnTo>
                    <a:pt x="1" y="7401"/>
                  </a:lnTo>
                  <a:lnTo>
                    <a:pt x="1" y="7401"/>
                  </a:lnTo>
                  <a:lnTo>
                    <a:pt x="1248" y="7147"/>
                  </a:lnTo>
                  <a:lnTo>
                    <a:pt x="10853" y="1567"/>
                  </a:lnTo>
                  <a:lnTo>
                    <a:pt x="11467" y="1211"/>
                  </a:lnTo>
                  <a:lnTo>
                    <a:pt x="12089" y="848"/>
                  </a:lnTo>
                  <a:cubicBezTo>
                    <a:pt x="12125" y="796"/>
                    <a:pt x="12142" y="733"/>
                    <a:pt x="12138" y="670"/>
                  </a:cubicBezTo>
                  <a:cubicBezTo>
                    <a:pt x="12138" y="517"/>
                    <a:pt x="12065" y="338"/>
                    <a:pt x="11957" y="205"/>
                  </a:cubicBezTo>
                  <a:cubicBezTo>
                    <a:pt x="11908" y="143"/>
                    <a:pt x="11848" y="91"/>
                    <a:pt x="11781" y="50"/>
                  </a:cubicBezTo>
                  <a:cubicBezTo>
                    <a:pt x="11723" y="17"/>
                    <a:pt x="11669" y="1"/>
                    <a:pt x="11620" y="1"/>
                  </a:cubicBez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4"/>
            <p:cNvSpPr/>
            <p:nvPr/>
          </p:nvSpPr>
          <p:spPr>
            <a:xfrm>
              <a:off x="4019275" y="1644350"/>
              <a:ext cx="283875" cy="178700"/>
            </a:xfrm>
            <a:custGeom>
              <a:avLst/>
              <a:gdLst/>
              <a:ahLst/>
              <a:cxnLst/>
              <a:rect l="l" t="t" r="r" b="b"/>
              <a:pathLst>
                <a:path w="11355" h="7148" extrusionOk="0">
                  <a:moveTo>
                    <a:pt x="10832" y="1"/>
                  </a:moveTo>
                  <a:cubicBezTo>
                    <a:pt x="10817" y="1"/>
                    <a:pt x="10803" y="2"/>
                    <a:pt x="10789" y="5"/>
                  </a:cubicBezTo>
                  <a:lnTo>
                    <a:pt x="9553" y="724"/>
                  </a:lnTo>
                  <a:lnTo>
                    <a:pt x="85" y="6224"/>
                  </a:lnTo>
                  <a:lnTo>
                    <a:pt x="0" y="6477"/>
                  </a:lnTo>
                  <a:lnTo>
                    <a:pt x="330" y="6497"/>
                  </a:lnTo>
                  <a:lnTo>
                    <a:pt x="215" y="6881"/>
                  </a:lnTo>
                  <a:lnTo>
                    <a:pt x="489" y="6978"/>
                  </a:lnTo>
                  <a:lnTo>
                    <a:pt x="352" y="7129"/>
                  </a:lnTo>
                  <a:lnTo>
                    <a:pt x="462" y="7147"/>
                  </a:lnTo>
                  <a:lnTo>
                    <a:pt x="10067" y="1569"/>
                  </a:lnTo>
                  <a:lnTo>
                    <a:pt x="10680" y="1212"/>
                  </a:lnTo>
                  <a:lnTo>
                    <a:pt x="11304" y="850"/>
                  </a:lnTo>
                  <a:cubicBezTo>
                    <a:pt x="11338" y="798"/>
                    <a:pt x="11355" y="735"/>
                    <a:pt x="11353" y="672"/>
                  </a:cubicBezTo>
                  <a:cubicBezTo>
                    <a:pt x="11351" y="517"/>
                    <a:pt x="11278" y="338"/>
                    <a:pt x="11169" y="205"/>
                  </a:cubicBezTo>
                  <a:cubicBezTo>
                    <a:pt x="11121" y="143"/>
                    <a:pt x="11061" y="91"/>
                    <a:pt x="10992" y="50"/>
                  </a:cubicBezTo>
                  <a:cubicBezTo>
                    <a:pt x="10935" y="17"/>
                    <a:pt x="10881" y="1"/>
                    <a:pt x="10832" y="1"/>
                  </a:cubicBezTo>
                  <a:close/>
                </a:path>
              </a:pathLst>
            </a:custGeom>
            <a:solidFill>
              <a:srgbClr val="559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4"/>
            <p:cNvSpPr/>
            <p:nvPr/>
          </p:nvSpPr>
          <p:spPr>
            <a:xfrm>
              <a:off x="4028025" y="1661100"/>
              <a:ext cx="275125" cy="161950"/>
            </a:xfrm>
            <a:custGeom>
              <a:avLst/>
              <a:gdLst/>
              <a:ahLst/>
              <a:cxnLst/>
              <a:rect l="l" t="t" r="r" b="b"/>
              <a:pathLst>
                <a:path w="11005" h="6478" extrusionOk="0">
                  <a:moveTo>
                    <a:pt x="11001" y="0"/>
                  </a:moveTo>
                  <a:lnTo>
                    <a:pt x="9763" y="719"/>
                  </a:lnTo>
                  <a:lnTo>
                    <a:pt x="137" y="6308"/>
                  </a:lnTo>
                  <a:lnTo>
                    <a:pt x="0" y="6457"/>
                  </a:lnTo>
                  <a:lnTo>
                    <a:pt x="111" y="6477"/>
                  </a:lnTo>
                  <a:lnTo>
                    <a:pt x="9716" y="897"/>
                  </a:lnTo>
                  <a:lnTo>
                    <a:pt x="10330" y="541"/>
                  </a:lnTo>
                  <a:lnTo>
                    <a:pt x="10952" y="178"/>
                  </a:lnTo>
                  <a:cubicBezTo>
                    <a:pt x="10988" y="126"/>
                    <a:pt x="11005" y="63"/>
                    <a:pt x="11001" y="0"/>
                  </a:cubicBezTo>
                  <a:close/>
                </a:path>
              </a:pathLst>
            </a:custGeom>
            <a:solidFill>
              <a:srgbClr val="559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4"/>
            <p:cNvSpPr/>
            <p:nvPr/>
          </p:nvSpPr>
          <p:spPr>
            <a:xfrm>
              <a:off x="4024600" y="1649500"/>
              <a:ext cx="278475" cy="169325"/>
            </a:xfrm>
            <a:custGeom>
              <a:avLst/>
              <a:gdLst/>
              <a:ahLst/>
              <a:cxnLst/>
              <a:rect l="l" t="t" r="r" b="b"/>
              <a:pathLst>
                <a:path w="11139" h="6773" extrusionOk="0">
                  <a:moveTo>
                    <a:pt x="10956" y="0"/>
                  </a:moveTo>
                  <a:lnTo>
                    <a:pt x="9717" y="719"/>
                  </a:lnTo>
                  <a:lnTo>
                    <a:pt x="116" y="6293"/>
                  </a:lnTo>
                  <a:lnTo>
                    <a:pt x="1" y="6675"/>
                  </a:lnTo>
                  <a:lnTo>
                    <a:pt x="274" y="6772"/>
                  </a:lnTo>
                  <a:lnTo>
                    <a:pt x="9900" y="1183"/>
                  </a:lnTo>
                  <a:lnTo>
                    <a:pt x="11138" y="464"/>
                  </a:lnTo>
                  <a:cubicBezTo>
                    <a:pt x="11138" y="311"/>
                    <a:pt x="11065" y="132"/>
                    <a:pt x="10956" y="0"/>
                  </a:cubicBezTo>
                  <a:close/>
                </a:path>
              </a:pathLst>
            </a:custGeom>
            <a:solidFill>
              <a:srgbClr val="5A9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4"/>
            <p:cNvSpPr/>
            <p:nvPr/>
          </p:nvSpPr>
          <p:spPr>
            <a:xfrm>
              <a:off x="4019275" y="1644350"/>
              <a:ext cx="279225" cy="162450"/>
            </a:xfrm>
            <a:custGeom>
              <a:avLst/>
              <a:gdLst/>
              <a:ahLst/>
              <a:cxnLst/>
              <a:rect l="l" t="t" r="r" b="b"/>
              <a:pathLst>
                <a:path w="11169" h="6498" extrusionOk="0">
                  <a:moveTo>
                    <a:pt x="10833" y="1"/>
                  </a:moveTo>
                  <a:cubicBezTo>
                    <a:pt x="10818" y="1"/>
                    <a:pt x="10804" y="2"/>
                    <a:pt x="10791" y="5"/>
                  </a:cubicBezTo>
                  <a:lnTo>
                    <a:pt x="9551" y="724"/>
                  </a:lnTo>
                  <a:lnTo>
                    <a:pt x="85" y="6224"/>
                  </a:lnTo>
                  <a:lnTo>
                    <a:pt x="0" y="6477"/>
                  </a:lnTo>
                  <a:lnTo>
                    <a:pt x="329" y="6497"/>
                  </a:lnTo>
                  <a:lnTo>
                    <a:pt x="9932" y="924"/>
                  </a:lnTo>
                  <a:lnTo>
                    <a:pt x="11169" y="205"/>
                  </a:lnTo>
                  <a:cubicBezTo>
                    <a:pt x="11121" y="143"/>
                    <a:pt x="11061" y="91"/>
                    <a:pt x="10994" y="50"/>
                  </a:cubicBezTo>
                  <a:cubicBezTo>
                    <a:pt x="10936" y="17"/>
                    <a:pt x="10882" y="1"/>
                    <a:pt x="10833" y="1"/>
                  </a:cubicBezTo>
                  <a:close/>
                </a:path>
              </a:pathLst>
            </a:custGeom>
            <a:solidFill>
              <a:srgbClr val="7EB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4"/>
            <p:cNvSpPr/>
            <p:nvPr/>
          </p:nvSpPr>
          <p:spPr>
            <a:xfrm>
              <a:off x="3999600" y="1819375"/>
              <a:ext cx="11275" cy="10000"/>
            </a:xfrm>
            <a:custGeom>
              <a:avLst/>
              <a:gdLst/>
              <a:ahLst/>
              <a:cxnLst/>
              <a:rect l="l" t="t" r="r" b="b"/>
              <a:pathLst>
                <a:path w="451" h="400" extrusionOk="0">
                  <a:moveTo>
                    <a:pt x="295" y="0"/>
                  </a:moveTo>
                  <a:lnTo>
                    <a:pt x="1" y="400"/>
                  </a:lnTo>
                  <a:lnTo>
                    <a:pt x="451" y="307"/>
                  </a:lnTo>
                  <a:cubicBezTo>
                    <a:pt x="431" y="192"/>
                    <a:pt x="377" y="85"/>
                    <a:pt x="295" y="0"/>
                  </a:cubicBezTo>
                  <a:close/>
                </a:path>
              </a:pathLst>
            </a:custGeom>
            <a:solidFill>
              <a:srgbClr val="487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4"/>
            <p:cNvSpPr/>
            <p:nvPr/>
          </p:nvSpPr>
          <p:spPr>
            <a:xfrm>
              <a:off x="4006925" y="1799975"/>
              <a:ext cx="24550" cy="27125"/>
            </a:xfrm>
            <a:custGeom>
              <a:avLst/>
              <a:gdLst/>
              <a:ahLst/>
              <a:cxnLst/>
              <a:rect l="l" t="t" r="r" b="b"/>
              <a:pathLst>
                <a:path w="982" h="1085" extrusionOk="0">
                  <a:moveTo>
                    <a:pt x="577" y="0"/>
                  </a:moveTo>
                  <a:lnTo>
                    <a:pt x="1" y="778"/>
                  </a:lnTo>
                  <a:cubicBezTo>
                    <a:pt x="82" y="862"/>
                    <a:pt x="138" y="970"/>
                    <a:pt x="156" y="1085"/>
                  </a:cubicBezTo>
                  <a:lnTo>
                    <a:pt x="955" y="924"/>
                  </a:lnTo>
                  <a:lnTo>
                    <a:pt x="843" y="904"/>
                  </a:lnTo>
                  <a:lnTo>
                    <a:pt x="981" y="753"/>
                  </a:lnTo>
                  <a:lnTo>
                    <a:pt x="708" y="656"/>
                  </a:lnTo>
                  <a:lnTo>
                    <a:pt x="823" y="274"/>
                  </a:lnTo>
                  <a:lnTo>
                    <a:pt x="493" y="2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5" name="Google Shape;3365;p54"/>
          <p:cNvGrpSpPr/>
          <p:nvPr/>
        </p:nvGrpSpPr>
        <p:grpSpPr>
          <a:xfrm>
            <a:off x="3470888" y="1608325"/>
            <a:ext cx="367275" cy="221050"/>
            <a:chOff x="2706300" y="1608325"/>
            <a:chExt cx="367275" cy="221050"/>
          </a:xfrm>
        </p:grpSpPr>
        <p:sp>
          <p:nvSpPr>
            <p:cNvPr id="3366" name="Google Shape;3366;p54"/>
            <p:cNvSpPr/>
            <p:nvPr/>
          </p:nvSpPr>
          <p:spPr>
            <a:xfrm>
              <a:off x="2722275" y="1608325"/>
              <a:ext cx="351300" cy="203775"/>
            </a:xfrm>
            <a:custGeom>
              <a:avLst/>
              <a:gdLst/>
              <a:ahLst/>
              <a:cxnLst/>
              <a:rect l="l" t="t" r="r" b="b"/>
              <a:pathLst>
                <a:path w="14052" h="8151" extrusionOk="0">
                  <a:moveTo>
                    <a:pt x="8078" y="0"/>
                  </a:moveTo>
                  <a:lnTo>
                    <a:pt x="3632" y="3282"/>
                  </a:lnTo>
                  <a:lnTo>
                    <a:pt x="2718" y="3956"/>
                  </a:lnTo>
                  <a:lnTo>
                    <a:pt x="1035" y="5170"/>
                  </a:lnTo>
                  <a:cubicBezTo>
                    <a:pt x="397" y="5642"/>
                    <a:pt x="1" y="6691"/>
                    <a:pt x="735" y="7115"/>
                  </a:cubicBezTo>
                  <a:lnTo>
                    <a:pt x="1790" y="7878"/>
                  </a:lnTo>
                  <a:cubicBezTo>
                    <a:pt x="2118" y="8068"/>
                    <a:pt x="2531" y="8150"/>
                    <a:pt x="2960" y="8150"/>
                  </a:cubicBezTo>
                  <a:cubicBezTo>
                    <a:pt x="3494" y="8150"/>
                    <a:pt x="4052" y="8023"/>
                    <a:pt x="4502" y="7817"/>
                  </a:cubicBezTo>
                  <a:lnTo>
                    <a:pt x="7238" y="6566"/>
                  </a:lnTo>
                  <a:lnTo>
                    <a:pt x="9204" y="5666"/>
                  </a:lnTo>
                  <a:lnTo>
                    <a:pt x="13186" y="3844"/>
                  </a:lnTo>
                  <a:lnTo>
                    <a:pt x="13340" y="3773"/>
                  </a:lnTo>
                  <a:lnTo>
                    <a:pt x="14051" y="3448"/>
                  </a:lnTo>
                  <a:lnTo>
                    <a:pt x="13534" y="3150"/>
                  </a:lnTo>
                  <a:lnTo>
                    <a:pt x="8078" y="0"/>
                  </a:ln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4"/>
            <p:cNvSpPr/>
            <p:nvPr/>
          </p:nvSpPr>
          <p:spPr>
            <a:xfrm>
              <a:off x="2722275" y="1723800"/>
              <a:ext cx="181375" cy="88275"/>
            </a:xfrm>
            <a:custGeom>
              <a:avLst/>
              <a:gdLst/>
              <a:ahLst/>
              <a:cxnLst/>
              <a:rect l="l" t="t" r="r" b="b"/>
              <a:pathLst>
                <a:path w="7255" h="3531" extrusionOk="0">
                  <a:moveTo>
                    <a:pt x="1820" y="1"/>
                  </a:moveTo>
                  <a:lnTo>
                    <a:pt x="1035" y="551"/>
                  </a:lnTo>
                  <a:cubicBezTo>
                    <a:pt x="397" y="1023"/>
                    <a:pt x="1" y="2072"/>
                    <a:pt x="735" y="2496"/>
                  </a:cubicBezTo>
                  <a:lnTo>
                    <a:pt x="1790" y="3259"/>
                  </a:lnTo>
                  <a:cubicBezTo>
                    <a:pt x="2118" y="3448"/>
                    <a:pt x="2531" y="3531"/>
                    <a:pt x="2961" y="3531"/>
                  </a:cubicBezTo>
                  <a:cubicBezTo>
                    <a:pt x="3494" y="3531"/>
                    <a:pt x="4053" y="3404"/>
                    <a:pt x="4502" y="3198"/>
                  </a:cubicBezTo>
                  <a:lnTo>
                    <a:pt x="7238" y="1947"/>
                  </a:lnTo>
                  <a:lnTo>
                    <a:pt x="7255" y="1938"/>
                  </a:lnTo>
                  <a:lnTo>
                    <a:pt x="6714" y="1631"/>
                  </a:lnTo>
                  <a:cubicBezTo>
                    <a:pt x="6607" y="1729"/>
                    <a:pt x="5788" y="2146"/>
                    <a:pt x="5626" y="2208"/>
                  </a:cubicBezTo>
                  <a:cubicBezTo>
                    <a:pt x="5291" y="2339"/>
                    <a:pt x="4842" y="2421"/>
                    <a:pt x="4352" y="2421"/>
                  </a:cubicBezTo>
                  <a:cubicBezTo>
                    <a:pt x="3698" y="2421"/>
                    <a:pt x="2970" y="2276"/>
                    <a:pt x="2339" y="1910"/>
                  </a:cubicBezTo>
                  <a:cubicBezTo>
                    <a:pt x="1443" y="1394"/>
                    <a:pt x="1270" y="617"/>
                    <a:pt x="1820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4"/>
            <p:cNvSpPr/>
            <p:nvPr/>
          </p:nvSpPr>
          <p:spPr>
            <a:xfrm>
              <a:off x="2706300" y="1767000"/>
              <a:ext cx="67050" cy="62375"/>
            </a:xfrm>
            <a:custGeom>
              <a:avLst/>
              <a:gdLst/>
              <a:ahLst/>
              <a:cxnLst/>
              <a:rect l="l" t="t" r="r" b="b"/>
              <a:pathLst>
                <a:path w="2682" h="2495" extrusionOk="0">
                  <a:moveTo>
                    <a:pt x="1719" y="1"/>
                  </a:moveTo>
                  <a:cubicBezTo>
                    <a:pt x="1654" y="1"/>
                    <a:pt x="1595" y="16"/>
                    <a:pt x="1545" y="46"/>
                  </a:cubicBezTo>
                  <a:lnTo>
                    <a:pt x="196" y="831"/>
                  </a:lnTo>
                  <a:lnTo>
                    <a:pt x="197" y="831"/>
                  </a:lnTo>
                  <a:cubicBezTo>
                    <a:pt x="77" y="900"/>
                    <a:pt x="2" y="1047"/>
                    <a:pt x="2" y="1256"/>
                  </a:cubicBezTo>
                  <a:cubicBezTo>
                    <a:pt x="1" y="1679"/>
                    <a:pt x="297" y="2192"/>
                    <a:pt x="664" y="2404"/>
                  </a:cubicBezTo>
                  <a:cubicBezTo>
                    <a:pt x="771" y="2465"/>
                    <a:pt x="872" y="2495"/>
                    <a:pt x="962" y="2495"/>
                  </a:cubicBezTo>
                  <a:cubicBezTo>
                    <a:pt x="1031" y="2495"/>
                    <a:pt x="1094" y="2477"/>
                    <a:pt x="1147" y="2444"/>
                  </a:cubicBezTo>
                  <a:lnTo>
                    <a:pt x="1147" y="2444"/>
                  </a:lnTo>
                  <a:lnTo>
                    <a:pt x="1136" y="2450"/>
                  </a:lnTo>
                  <a:lnTo>
                    <a:pt x="2486" y="1666"/>
                  </a:lnTo>
                  <a:cubicBezTo>
                    <a:pt x="2606" y="1596"/>
                    <a:pt x="2680" y="1448"/>
                    <a:pt x="2680" y="1239"/>
                  </a:cubicBezTo>
                  <a:cubicBezTo>
                    <a:pt x="2681" y="817"/>
                    <a:pt x="2385" y="305"/>
                    <a:pt x="2018" y="92"/>
                  </a:cubicBezTo>
                  <a:cubicBezTo>
                    <a:pt x="1911" y="30"/>
                    <a:pt x="1809" y="1"/>
                    <a:pt x="1719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4"/>
            <p:cNvSpPr/>
            <p:nvPr/>
          </p:nvSpPr>
          <p:spPr>
            <a:xfrm>
              <a:off x="2711175" y="1767000"/>
              <a:ext cx="45575" cy="21925"/>
            </a:xfrm>
            <a:custGeom>
              <a:avLst/>
              <a:gdLst/>
              <a:ahLst/>
              <a:cxnLst/>
              <a:rect l="l" t="t" r="r" b="b"/>
              <a:pathLst>
                <a:path w="1823" h="877" extrusionOk="0">
                  <a:moveTo>
                    <a:pt x="4" y="829"/>
                  </a:moveTo>
                  <a:cubicBezTo>
                    <a:pt x="3" y="830"/>
                    <a:pt x="2" y="830"/>
                    <a:pt x="1" y="831"/>
                  </a:cubicBezTo>
                  <a:lnTo>
                    <a:pt x="4" y="829"/>
                  </a:lnTo>
                  <a:close/>
                  <a:moveTo>
                    <a:pt x="1524" y="1"/>
                  </a:moveTo>
                  <a:cubicBezTo>
                    <a:pt x="1459" y="1"/>
                    <a:pt x="1400" y="16"/>
                    <a:pt x="1350" y="46"/>
                  </a:cubicBezTo>
                  <a:lnTo>
                    <a:pt x="4" y="829"/>
                  </a:lnTo>
                  <a:lnTo>
                    <a:pt x="4" y="829"/>
                  </a:lnTo>
                  <a:cubicBezTo>
                    <a:pt x="54" y="800"/>
                    <a:pt x="112" y="785"/>
                    <a:pt x="176" y="785"/>
                  </a:cubicBezTo>
                  <a:cubicBezTo>
                    <a:pt x="265" y="785"/>
                    <a:pt x="366" y="815"/>
                    <a:pt x="474" y="877"/>
                  </a:cubicBezTo>
                  <a:lnTo>
                    <a:pt x="1823" y="92"/>
                  </a:lnTo>
                  <a:cubicBezTo>
                    <a:pt x="1716" y="30"/>
                    <a:pt x="1614" y="1"/>
                    <a:pt x="1524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4"/>
            <p:cNvSpPr/>
            <p:nvPr/>
          </p:nvSpPr>
          <p:spPr>
            <a:xfrm>
              <a:off x="2734675" y="1797975"/>
              <a:ext cx="38625" cy="30275"/>
            </a:xfrm>
            <a:custGeom>
              <a:avLst/>
              <a:gdLst/>
              <a:ahLst/>
              <a:cxnLst/>
              <a:rect l="l" t="t" r="r" b="b"/>
              <a:pathLst>
                <a:path w="1545" h="1211" extrusionOk="0">
                  <a:moveTo>
                    <a:pt x="1545" y="0"/>
                  </a:moveTo>
                  <a:lnTo>
                    <a:pt x="194" y="784"/>
                  </a:lnTo>
                  <a:cubicBezTo>
                    <a:pt x="194" y="993"/>
                    <a:pt x="121" y="1140"/>
                    <a:pt x="3" y="1210"/>
                  </a:cubicBezTo>
                  <a:lnTo>
                    <a:pt x="3" y="1210"/>
                  </a:lnTo>
                  <a:lnTo>
                    <a:pt x="1351" y="426"/>
                  </a:lnTo>
                  <a:cubicBezTo>
                    <a:pt x="1471" y="357"/>
                    <a:pt x="1545" y="209"/>
                    <a:pt x="1545" y="0"/>
                  </a:cubicBezTo>
                  <a:close/>
                  <a:moveTo>
                    <a:pt x="3" y="1210"/>
                  </a:moveTo>
                  <a:lnTo>
                    <a:pt x="1" y="1211"/>
                  </a:lnTo>
                  <a:cubicBezTo>
                    <a:pt x="1" y="1211"/>
                    <a:pt x="2" y="1210"/>
                    <a:pt x="3" y="1210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4"/>
            <p:cNvSpPr/>
            <p:nvPr/>
          </p:nvSpPr>
          <p:spPr>
            <a:xfrm>
              <a:off x="2723000" y="1769275"/>
              <a:ext cx="50350" cy="48300"/>
            </a:xfrm>
            <a:custGeom>
              <a:avLst/>
              <a:gdLst/>
              <a:ahLst/>
              <a:cxnLst/>
              <a:rect l="l" t="t" r="r" b="b"/>
              <a:pathLst>
                <a:path w="2014" h="1932" extrusionOk="0">
                  <a:moveTo>
                    <a:pt x="1350" y="1"/>
                  </a:moveTo>
                  <a:lnTo>
                    <a:pt x="1" y="786"/>
                  </a:lnTo>
                  <a:cubicBezTo>
                    <a:pt x="366" y="998"/>
                    <a:pt x="663" y="1509"/>
                    <a:pt x="661" y="1932"/>
                  </a:cubicBezTo>
                  <a:lnTo>
                    <a:pt x="2012" y="1148"/>
                  </a:lnTo>
                  <a:cubicBezTo>
                    <a:pt x="2013" y="726"/>
                    <a:pt x="1717" y="213"/>
                    <a:pt x="1350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4"/>
            <p:cNvSpPr/>
            <p:nvPr/>
          </p:nvSpPr>
          <p:spPr>
            <a:xfrm>
              <a:off x="2706300" y="1786625"/>
              <a:ext cx="33325" cy="42750"/>
            </a:xfrm>
            <a:custGeom>
              <a:avLst/>
              <a:gdLst/>
              <a:ahLst/>
              <a:cxnLst/>
              <a:rect l="l" t="t" r="r" b="b"/>
              <a:pathLst>
                <a:path w="1333" h="1710" extrusionOk="0">
                  <a:moveTo>
                    <a:pt x="370" y="0"/>
                  </a:moveTo>
                  <a:cubicBezTo>
                    <a:pt x="153" y="0"/>
                    <a:pt x="3" y="172"/>
                    <a:pt x="2" y="471"/>
                  </a:cubicBezTo>
                  <a:cubicBezTo>
                    <a:pt x="1" y="894"/>
                    <a:pt x="297" y="1407"/>
                    <a:pt x="664" y="1619"/>
                  </a:cubicBezTo>
                  <a:cubicBezTo>
                    <a:pt x="771" y="1680"/>
                    <a:pt x="872" y="1709"/>
                    <a:pt x="962" y="1709"/>
                  </a:cubicBezTo>
                  <a:cubicBezTo>
                    <a:pt x="1180" y="1709"/>
                    <a:pt x="1330" y="1537"/>
                    <a:pt x="1331" y="1238"/>
                  </a:cubicBezTo>
                  <a:cubicBezTo>
                    <a:pt x="1333" y="817"/>
                    <a:pt x="1036" y="302"/>
                    <a:pt x="669" y="92"/>
                  </a:cubicBezTo>
                  <a:cubicBezTo>
                    <a:pt x="561" y="30"/>
                    <a:pt x="460" y="0"/>
                    <a:pt x="370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4"/>
            <p:cNvSpPr/>
            <p:nvPr/>
          </p:nvSpPr>
          <p:spPr>
            <a:xfrm>
              <a:off x="2708375" y="1790525"/>
              <a:ext cx="28050" cy="36050"/>
            </a:xfrm>
            <a:custGeom>
              <a:avLst/>
              <a:gdLst/>
              <a:ahLst/>
              <a:cxnLst/>
              <a:rect l="l" t="t" r="r" b="b"/>
              <a:pathLst>
                <a:path w="1122" h="1442" extrusionOk="0">
                  <a:moveTo>
                    <a:pt x="312" y="0"/>
                  </a:moveTo>
                  <a:cubicBezTo>
                    <a:pt x="128" y="0"/>
                    <a:pt x="2" y="145"/>
                    <a:pt x="1" y="397"/>
                  </a:cubicBezTo>
                  <a:cubicBezTo>
                    <a:pt x="1" y="753"/>
                    <a:pt x="249" y="1186"/>
                    <a:pt x="560" y="1365"/>
                  </a:cubicBezTo>
                  <a:cubicBezTo>
                    <a:pt x="650" y="1417"/>
                    <a:pt x="735" y="1441"/>
                    <a:pt x="811" y="1441"/>
                  </a:cubicBezTo>
                  <a:cubicBezTo>
                    <a:pt x="994" y="1441"/>
                    <a:pt x="1121" y="1296"/>
                    <a:pt x="1122" y="1043"/>
                  </a:cubicBezTo>
                  <a:cubicBezTo>
                    <a:pt x="1122" y="689"/>
                    <a:pt x="873" y="255"/>
                    <a:pt x="563" y="77"/>
                  </a:cubicBezTo>
                  <a:cubicBezTo>
                    <a:pt x="473" y="25"/>
                    <a:pt x="387" y="0"/>
                    <a:pt x="312" y="0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4"/>
            <p:cNvSpPr/>
            <p:nvPr/>
          </p:nvSpPr>
          <p:spPr>
            <a:xfrm>
              <a:off x="3042850" y="1687050"/>
              <a:ext cx="30725" cy="15625"/>
            </a:xfrm>
            <a:custGeom>
              <a:avLst/>
              <a:gdLst/>
              <a:ahLst/>
              <a:cxnLst/>
              <a:rect l="l" t="t" r="r" b="b"/>
              <a:pathLst>
                <a:path w="1229" h="625" extrusionOk="0">
                  <a:moveTo>
                    <a:pt x="711" y="1"/>
                  </a:moveTo>
                  <a:lnTo>
                    <a:pt x="1" y="326"/>
                  </a:lnTo>
                  <a:lnTo>
                    <a:pt x="517" y="624"/>
                  </a:lnTo>
                  <a:lnTo>
                    <a:pt x="1228" y="299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4"/>
            <p:cNvSpPr/>
            <p:nvPr/>
          </p:nvSpPr>
          <p:spPr>
            <a:xfrm>
              <a:off x="2903200" y="177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4"/>
            <p:cNvSpPr/>
            <p:nvPr/>
          </p:nvSpPr>
          <p:spPr>
            <a:xfrm>
              <a:off x="2939475" y="1696925"/>
              <a:ext cx="112475" cy="53075"/>
            </a:xfrm>
            <a:custGeom>
              <a:avLst/>
              <a:gdLst/>
              <a:ahLst/>
              <a:cxnLst/>
              <a:rect l="l" t="t" r="r" b="b"/>
              <a:pathLst>
                <a:path w="4499" h="2123" extrusionOk="0">
                  <a:moveTo>
                    <a:pt x="3982" y="1"/>
                  </a:moveTo>
                  <a:lnTo>
                    <a:pt x="0" y="1823"/>
                  </a:lnTo>
                  <a:lnTo>
                    <a:pt x="516" y="2122"/>
                  </a:lnTo>
                  <a:lnTo>
                    <a:pt x="4498" y="300"/>
                  </a:lnTo>
                  <a:lnTo>
                    <a:pt x="3982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4"/>
            <p:cNvSpPr/>
            <p:nvPr/>
          </p:nvSpPr>
          <p:spPr>
            <a:xfrm>
              <a:off x="2907250" y="1618625"/>
              <a:ext cx="148525" cy="85825"/>
            </a:xfrm>
            <a:custGeom>
              <a:avLst/>
              <a:gdLst/>
              <a:ahLst/>
              <a:cxnLst/>
              <a:rect l="l" t="t" r="r" b="b"/>
              <a:pathLst>
                <a:path w="5941" h="3433" extrusionOk="0">
                  <a:moveTo>
                    <a:pt x="120" y="0"/>
                  </a:moveTo>
                  <a:lnTo>
                    <a:pt x="0" y="89"/>
                  </a:lnTo>
                  <a:lnTo>
                    <a:pt x="5271" y="3133"/>
                  </a:lnTo>
                  <a:lnTo>
                    <a:pt x="5787" y="3432"/>
                  </a:lnTo>
                  <a:lnTo>
                    <a:pt x="5941" y="3361"/>
                  </a:lnTo>
                  <a:lnTo>
                    <a:pt x="5425" y="3063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4"/>
            <p:cNvSpPr/>
            <p:nvPr/>
          </p:nvSpPr>
          <p:spPr>
            <a:xfrm>
              <a:off x="2890275" y="1742475"/>
              <a:ext cx="62125" cy="30025"/>
            </a:xfrm>
            <a:custGeom>
              <a:avLst/>
              <a:gdLst/>
              <a:ahLst/>
              <a:cxnLst/>
              <a:rect l="l" t="t" r="r" b="b"/>
              <a:pathLst>
                <a:path w="2485" h="1201" extrusionOk="0">
                  <a:moveTo>
                    <a:pt x="1968" y="1"/>
                  </a:moveTo>
                  <a:lnTo>
                    <a:pt x="0" y="901"/>
                  </a:lnTo>
                  <a:lnTo>
                    <a:pt x="518" y="1200"/>
                  </a:lnTo>
                  <a:lnTo>
                    <a:pt x="2484" y="300"/>
                  </a:lnTo>
                  <a:lnTo>
                    <a:pt x="1968" y="1"/>
                  </a:lnTo>
                  <a:close/>
                </a:path>
              </a:pathLst>
            </a:custGeom>
            <a:solidFill>
              <a:srgbClr val="417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4"/>
            <p:cNvSpPr/>
            <p:nvPr/>
          </p:nvSpPr>
          <p:spPr>
            <a:xfrm>
              <a:off x="2790225" y="1678675"/>
              <a:ext cx="149275" cy="86325"/>
            </a:xfrm>
            <a:custGeom>
              <a:avLst/>
              <a:gdLst/>
              <a:ahLst/>
              <a:cxnLst/>
              <a:rect l="l" t="t" r="r" b="b"/>
              <a:pathLst>
                <a:path w="5971" h="3453" extrusionOk="0">
                  <a:moveTo>
                    <a:pt x="1549" y="1"/>
                  </a:moveTo>
                  <a:lnTo>
                    <a:pt x="914" y="468"/>
                  </a:lnTo>
                  <a:lnTo>
                    <a:pt x="0" y="1142"/>
                  </a:lnTo>
                  <a:lnTo>
                    <a:pt x="4002" y="3453"/>
                  </a:lnTo>
                  <a:lnTo>
                    <a:pt x="5970" y="2553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4E8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0" name="Google Shape;3380;p54"/>
          <p:cNvGrpSpPr/>
          <p:nvPr/>
        </p:nvGrpSpPr>
        <p:grpSpPr>
          <a:xfrm>
            <a:off x="7775800" y="2741950"/>
            <a:ext cx="367425" cy="214425"/>
            <a:chOff x="7013150" y="2741950"/>
            <a:chExt cx="367425" cy="214425"/>
          </a:xfrm>
        </p:grpSpPr>
        <p:sp>
          <p:nvSpPr>
            <p:cNvPr id="3381" name="Google Shape;3381;p54"/>
            <p:cNvSpPr/>
            <p:nvPr/>
          </p:nvSpPr>
          <p:spPr>
            <a:xfrm>
              <a:off x="7125650" y="2742000"/>
              <a:ext cx="254750" cy="156875"/>
            </a:xfrm>
            <a:custGeom>
              <a:avLst/>
              <a:gdLst/>
              <a:ahLst/>
              <a:cxnLst/>
              <a:rect l="l" t="t" r="r" b="b"/>
              <a:pathLst>
                <a:path w="10190" h="6275" extrusionOk="0">
                  <a:moveTo>
                    <a:pt x="10034" y="0"/>
                  </a:moveTo>
                  <a:cubicBezTo>
                    <a:pt x="10023" y="0"/>
                    <a:pt x="10011" y="2"/>
                    <a:pt x="10002" y="4"/>
                  </a:cubicBezTo>
                  <a:lnTo>
                    <a:pt x="9971" y="7"/>
                  </a:lnTo>
                  <a:cubicBezTo>
                    <a:pt x="9960" y="8"/>
                    <a:pt x="9951" y="10"/>
                    <a:pt x="9942" y="11"/>
                  </a:cubicBezTo>
                  <a:lnTo>
                    <a:pt x="9928" y="13"/>
                  </a:lnTo>
                  <a:lnTo>
                    <a:pt x="9917" y="16"/>
                  </a:lnTo>
                  <a:lnTo>
                    <a:pt x="9916" y="16"/>
                  </a:lnTo>
                  <a:lnTo>
                    <a:pt x="9897" y="19"/>
                  </a:lnTo>
                  <a:lnTo>
                    <a:pt x="9893" y="20"/>
                  </a:lnTo>
                  <a:cubicBezTo>
                    <a:pt x="9873" y="24"/>
                    <a:pt x="9854" y="28"/>
                    <a:pt x="9839" y="33"/>
                  </a:cubicBezTo>
                  <a:cubicBezTo>
                    <a:pt x="9742" y="57"/>
                    <a:pt x="9647" y="87"/>
                    <a:pt x="9553" y="120"/>
                  </a:cubicBezTo>
                  <a:lnTo>
                    <a:pt x="9547" y="122"/>
                  </a:lnTo>
                  <a:cubicBezTo>
                    <a:pt x="9507" y="136"/>
                    <a:pt x="9469" y="151"/>
                    <a:pt x="9435" y="163"/>
                  </a:cubicBezTo>
                  <a:cubicBezTo>
                    <a:pt x="9320" y="206"/>
                    <a:pt x="9172" y="266"/>
                    <a:pt x="9057" y="317"/>
                  </a:cubicBezTo>
                  <a:lnTo>
                    <a:pt x="9055" y="317"/>
                  </a:lnTo>
                  <a:cubicBezTo>
                    <a:pt x="8955" y="358"/>
                    <a:pt x="8837" y="411"/>
                    <a:pt x="8725" y="463"/>
                  </a:cubicBezTo>
                  <a:cubicBezTo>
                    <a:pt x="8670" y="487"/>
                    <a:pt x="8614" y="514"/>
                    <a:pt x="8562" y="537"/>
                  </a:cubicBezTo>
                  <a:lnTo>
                    <a:pt x="8548" y="544"/>
                  </a:lnTo>
                  <a:cubicBezTo>
                    <a:pt x="8376" y="623"/>
                    <a:pt x="8147" y="733"/>
                    <a:pt x="7977" y="818"/>
                  </a:cubicBezTo>
                  <a:lnTo>
                    <a:pt x="7966" y="822"/>
                  </a:lnTo>
                  <a:lnTo>
                    <a:pt x="7952" y="830"/>
                  </a:lnTo>
                  <a:cubicBezTo>
                    <a:pt x="7813" y="898"/>
                    <a:pt x="7642" y="984"/>
                    <a:pt x="7487" y="1064"/>
                  </a:cubicBezTo>
                  <a:lnTo>
                    <a:pt x="7318" y="1150"/>
                  </a:lnTo>
                  <a:lnTo>
                    <a:pt x="7232" y="1193"/>
                  </a:lnTo>
                  <a:lnTo>
                    <a:pt x="7173" y="1222"/>
                  </a:lnTo>
                  <a:lnTo>
                    <a:pt x="7153" y="1233"/>
                  </a:lnTo>
                  <a:cubicBezTo>
                    <a:pt x="6997" y="1314"/>
                    <a:pt x="6823" y="1406"/>
                    <a:pt x="6677" y="1483"/>
                  </a:cubicBezTo>
                  <a:lnTo>
                    <a:pt x="6642" y="1500"/>
                  </a:lnTo>
                  <a:lnTo>
                    <a:pt x="6639" y="1503"/>
                  </a:lnTo>
                  <a:lnTo>
                    <a:pt x="6636" y="1504"/>
                  </a:lnTo>
                  <a:cubicBezTo>
                    <a:pt x="6422" y="1617"/>
                    <a:pt x="6140" y="1767"/>
                    <a:pt x="5928" y="1881"/>
                  </a:cubicBezTo>
                  <a:cubicBezTo>
                    <a:pt x="5812" y="1944"/>
                    <a:pt x="5676" y="2018"/>
                    <a:pt x="5540" y="2091"/>
                  </a:cubicBezTo>
                  <a:cubicBezTo>
                    <a:pt x="5424" y="2154"/>
                    <a:pt x="5307" y="2217"/>
                    <a:pt x="5207" y="2273"/>
                  </a:cubicBezTo>
                  <a:cubicBezTo>
                    <a:pt x="4990" y="2391"/>
                    <a:pt x="4703" y="2549"/>
                    <a:pt x="4488" y="2669"/>
                  </a:cubicBezTo>
                  <a:cubicBezTo>
                    <a:pt x="4273" y="2789"/>
                    <a:pt x="3992" y="2945"/>
                    <a:pt x="3778" y="3065"/>
                  </a:cubicBezTo>
                  <a:cubicBezTo>
                    <a:pt x="3572" y="3181"/>
                    <a:pt x="3299" y="3334"/>
                    <a:pt x="3095" y="3451"/>
                  </a:cubicBezTo>
                  <a:cubicBezTo>
                    <a:pt x="2901" y="3560"/>
                    <a:pt x="2643" y="3707"/>
                    <a:pt x="2451" y="3818"/>
                  </a:cubicBezTo>
                  <a:cubicBezTo>
                    <a:pt x="2273" y="3919"/>
                    <a:pt x="2035" y="4056"/>
                    <a:pt x="1858" y="4158"/>
                  </a:cubicBezTo>
                  <a:lnTo>
                    <a:pt x="1545" y="4339"/>
                  </a:lnTo>
                  <a:lnTo>
                    <a:pt x="1337" y="4459"/>
                  </a:lnTo>
                  <a:lnTo>
                    <a:pt x="1330" y="4463"/>
                  </a:lnTo>
                  <a:lnTo>
                    <a:pt x="1211" y="4532"/>
                  </a:lnTo>
                  <a:cubicBezTo>
                    <a:pt x="1101" y="4595"/>
                    <a:pt x="979" y="4666"/>
                    <a:pt x="881" y="4724"/>
                  </a:cubicBezTo>
                  <a:lnTo>
                    <a:pt x="879" y="4724"/>
                  </a:lnTo>
                  <a:lnTo>
                    <a:pt x="521" y="4933"/>
                  </a:lnTo>
                  <a:lnTo>
                    <a:pt x="512" y="4938"/>
                  </a:lnTo>
                  <a:cubicBezTo>
                    <a:pt x="296" y="5066"/>
                    <a:pt x="180" y="5133"/>
                    <a:pt x="131" y="5162"/>
                  </a:cubicBezTo>
                  <a:cubicBezTo>
                    <a:pt x="50" y="5210"/>
                    <a:pt x="1" y="5311"/>
                    <a:pt x="2" y="5456"/>
                  </a:cubicBezTo>
                  <a:cubicBezTo>
                    <a:pt x="5" y="5740"/>
                    <a:pt x="208" y="6081"/>
                    <a:pt x="452" y="6218"/>
                  </a:cubicBezTo>
                  <a:cubicBezTo>
                    <a:pt x="522" y="6256"/>
                    <a:pt x="587" y="6274"/>
                    <a:pt x="644" y="6274"/>
                  </a:cubicBezTo>
                  <a:cubicBezTo>
                    <a:pt x="687" y="6274"/>
                    <a:pt x="726" y="6264"/>
                    <a:pt x="760" y="6245"/>
                  </a:cubicBezTo>
                  <a:cubicBezTo>
                    <a:pt x="1065" y="6070"/>
                    <a:pt x="1343" y="5910"/>
                    <a:pt x="1601" y="5760"/>
                  </a:cubicBezTo>
                  <a:cubicBezTo>
                    <a:pt x="1909" y="5582"/>
                    <a:pt x="2216" y="5403"/>
                    <a:pt x="2488" y="5242"/>
                  </a:cubicBezTo>
                  <a:lnTo>
                    <a:pt x="2492" y="5241"/>
                  </a:lnTo>
                  <a:lnTo>
                    <a:pt x="2684" y="5127"/>
                  </a:lnTo>
                  <a:cubicBezTo>
                    <a:pt x="2820" y="5049"/>
                    <a:pt x="2959" y="4964"/>
                    <a:pt x="3076" y="4897"/>
                  </a:cubicBezTo>
                  <a:cubicBezTo>
                    <a:pt x="3268" y="4783"/>
                    <a:pt x="3523" y="4632"/>
                    <a:pt x="3715" y="4517"/>
                  </a:cubicBezTo>
                  <a:cubicBezTo>
                    <a:pt x="3917" y="4397"/>
                    <a:pt x="4187" y="4237"/>
                    <a:pt x="4388" y="4115"/>
                  </a:cubicBezTo>
                  <a:cubicBezTo>
                    <a:pt x="4597" y="3989"/>
                    <a:pt x="4875" y="3820"/>
                    <a:pt x="5083" y="3694"/>
                  </a:cubicBezTo>
                  <a:cubicBezTo>
                    <a:pt x="5292" y="3568"/>
                    <a:pt x="5573" y="3396"/>
                    <a:pt x="5783" y="3265"/>
                  </a:cubicBezTo>
                  <a:cubicBezTo>
                    <a:pt x="5880" y="3208"/>
                    <a:pt x="5989" y="3139"/>
                    <a:pt x="6100" y="3070"/>
                  </a:cubicBezTo>
                  <a:cubicBezTo>
                    <a:pt x="6233" y="2987"/>
                    <a:pt x="6368" y="2904"/>
                    <a:pt x="6482" y="2833"/>
                  </a:cubicBezTo>
                  <a:cubicBezTo>
                    <a:pt x="6685" y="2706"/>
                    <a:pt x="6955" y="2535"/>
                    <a:pt x="7158" y="2406"/>
                  </a:cubicBezTo>
                  <a:lnTo>
                    <a:pt x="7160" y="2403"/>
                  </a:lnTo>
                  <a:lnTo>
                    <a:pt x="7164" y="2402"/>
                  </a:lnTo>
                  <a:lnTo>
                    <a:pt x="7227" y="2360"/>
                  </a:lnTo>
                  <a:cubicBezTo>
                    <a:pt x="7229" y="2360"/>
                    <a:pt x="7230" y="2359"/>
                    <a:pt x="7233" y="2357"/>
                  </a:cubicBezTo>
                  <a:lnTo>
                    <a:pt x="7304" y="2311"/>
                  </a:lnTo>
                  <a:lnTo>
                    <a:pt x="7313" y="2306"/>
                  </a:lnTo>
                  <a:lnTo>
                    <a:pt x="7358" y="2277"/>
                  </a:lnTo>
                  <a:lnTo>
                    <a:pt x="7401" y="2250"/>
                  </a:lnTo>
                  <a:lnTo>
                    <a:pt x="7407" y="2246"/>
                  </a:lnTo>
                  <a:cubicBezTo>
                    <a:pt x="7541" y="2159"/>
                    <a:pt x="7680" y="2068"/>
                    <a:pt x="7797" y="1991"/>
                  </a:cubicBezTo>
                  <a:cubicBezTo>
                    <a:pt x="7799" y="1991"/>
                    <a:pt x="7800" y="1990"/>
                    <a:pt x="7803" y="1988"/>
                  </a:cubicBezTo>
                  <a:lnTo>
                    <a:pt x="7825" y="1973"/>
                  </a:lnTo>
                  <a:lnTo>
                    <a:pt x="7868" y="1945"/>
                  </a:lnTo>
                  <a:lnTo>
                    <a:pt x="7931" y="1904"/>
                  </a:lnTo>
                  <a:lnTo>
                    <a:pt x="7942" y="1898"/>
                  </a:lnTo>
                  <a:lnTo>
                    <a:pt x="7991" y="1864"/>
                  </a:lnTo>
                  <a:cubicBezTo>
                    <a:pt x="8003" y="1858"/>
                    <a:pt x="8014" y="1850"/>
                    <a:pt x="8025" y="1842"/>
                  </a:cubicBezTo>
                  <a:lnTo>
                    <a:pt x="8049" y="1826"/>
                  </a:lnTo>
                  <a:lnTo>
                    <a:pt x="8111" y="1786"/>
                  </a:lnTo>
                  <a:cubicBezTo>
                    <a:pt x="8210" y="1720"/>
                    <a:pt x="8309" y="1654"/>
                    <a:pt x="8393" y="1595"/>
                  </a:cubicBezTo>
                  <a:lnTo>
                    <a:pt x="8406" y="1587"/>
                  </a:lnTo>
                  <a:cubicBezTo>
                    <a:pt x="8409" y="1584"/>
                    <a:pt x="8413" y="1583"/>
                    <a:pt x="8416" y="1580"/>
                  </a:cubicBezTo>
                  <a:lnTo>
                    <a:pt x="8433" y="1567"/>
                  </a:lnTo>
                  <a:cubicBezTo>
                    <a:pt x="8585" y="1465"/>
                    <a:pt x="8774" y="1334"/>
                    <a:pt x="8917" y="1233"/>
                  </a:cubicBezTo>
                  <a:lnTo>
                    <a:pt x="8932" y="1222"/>
                  </a:lnTo>
                  <a:lnTo>
                    <a:pt x="8937" y="1219"/>
                  </a:lnTo>
                  <a:cubicBezTo>
                    <a:pt x="9112" y="1097"/>
                    <a:pt x="9341" y="930"/>
                    <a:pt x="9507" y="798"/>
                  </a:cubicBezTo>
                  <a:cubicBezTo>
                    <a:pt x="9548" y="764"/>
                    <a:pt x="9595" y="727"/>
                    <a:pt x="9641" y="690"/>
                  </a:cubicBezTo>
                  <a:lnTo>
                    <a:pt x="9708" y="637"/>
                  </a:lnTo>
                  <a:cubicBezTo>
                    <a:pt x="9764" y="592"/>
                    <a:pt x="9830" y="532"/>
                    <a:pt x="9890" y="478"/>
                  </a:cubicBezTo>
                  <a:lnTo>
                    <a:pt x="9920" y="451"/>
                  </a:lnTo>
                  <a:lnTo>
                    <a:pt x="9954" y="418"/>
                  </a:lnTo>
                  <a:cubicBezTo>
                    <a:pt x="9982" y="392"/>
                    <a:pt x="10017" y="357"/>
                    <a:pt x="10045" y="325"/>
                  </a:cubicBezTo>
                  <a:lnTo>
                    <a:pt x="10055" y="314"/>
                  </a:lnTo>
                  <a:cubicBezTo>
                    <a:pt x="10057" y="312"/>
                    <a:pt x="10059" y="309"/>
                    <a:pt x="10062" y="308"/>
                  </a:cubicBezTo>
                  <a:cubicBezTo>
                    <a:pt x="10063" y="305"/>
                    <a:pt x="10068" y="300"/>
                    <a:pt x="10071" y="297"/>
                  </a:cubicBezTo>
                  <a:lnTo>
                    <a:pt x="10072" y="295"/>
                  </a:lnTo>
                  <a:cubicBezTo>
                    <a:pt x="10077" y="289"/>
                    <a:pt x="10083" y="283"/>
                    <a:pt x="10088" y="275"/>
                  </a:cubicBezTo>
                  <a:lnTo>
                    <a:pt x="10089" y="274"/>
                  </a:lnTo>
                  <a:cubicBezTo>
                    <a:pt x="10091" y="271"/>
                    <a:pt x="10094" y="268"/>
                    <a:pt x="10095" y="266"/>
                  </a:cubicBezTo>
                  <a:lnTo>
                    <a:pt x="10097" y="265"/>
                  </a:lnTo>
                  <a:cubicBezTo>
                    <a:pt x="10097" y="263"/>
                    <a:pt x="10098" y="262"/>
                    <a:pt x="10100" y="260"/>
                  </a:cubicBezTo>
                  <a:cubicBezTo>
                    <a:pt x="10106" y="254"/>
                    <a:pt x="10112" y="245"/>
                    <a:pt x="10118" y="237"/>
                  </a:cubicBezTo>
                  <a:cubicBezTo>
                    <a:pt x="10129" y="222"/>
                    <a:pt x="10140" y="206"/>
                    <a:pt x="10149" y="191"/>
                  </a:cubicBezTo>
                  <a:lnTo>
                    <a:pt x="10151" y="189"/>
                  </a:lnTo>
                  <a:lnTo>
                    <a:pt x="10152" y="186"/>
                  </a:lnTo>
                  <a:cubicBezTo>
                    <a:pt x="10161" y="169"/>
                    <a:pt x="10171" y="153"/>
                    <a:pt x="10178" y="134"/>
                  </a:cubicBezTo>
                  <a:lnTo>
                    <a:pt x="10180" y="130"/>
                  </a:lnTo>
                  <a:lnTo>
                    <a:pt x="10180" y="128"/>
                  </a:lnTo>
                  <a:lnTo>
                    <a:pt x="10180" y="126"/>
                  </a:lnTo>
                  <a:cubicBezTo>
                    <a:pt x="10181" y="122"/>
                    <a:pt x="10181" y="120"/>
                    <a:pt x="10183" y="117"/>
                  </a:cubicBezTo>
                  <a:cubicBezTo>
                    <a:pt x="10186" y="105"/>
                    <a:pt x="10189" y="93"/>
                    <a:pt x="10189" y="79"/>
                  </a:cubicBezTo>
                  <a:cubicBezTo>
                    <a:pt x="10189" y="74"/>
                    <a:pt x="10189" y="71"/>
                    <a:pt x="10189" y="67"/>
                  </a:cubicBezTo>
                  <a:cubicBezTo>
                    <a:pt x="10188" y="63"/>
                    <a:pt x="10188" y="60"/>
                    <a:pt x="10186" y="56"/>
                  </a:cubicBezTo>
                  <a:cubicBezTo>
                    <a:pt x="10186" y="54"/>
                    <a:pt x="10184" y="51"/>
                    <a:pt x="10183" y="48"/>
                  </a:cubicBezTo>
                  <a:cubicBezTo>
                    <a:pt x="10183" y="48"/>
                    <a:pt x="10183" y="47"/>
                    <a:pt x="10181" y="47"/>
                  </a:cubicBezTo>
                  <a:lnTo>
                    <a:pt x="10181" y="45"/>
                  </a:lnTo>
                  <a:lnTo>
                    <a:pt x="10181" y="44"/>
                  </a:lnTo>
                  <a:lnTo>
                    <a:pt x="10181" y="42"/>
                  </a:lnTo>
                  <a:lnTo>
                    <a:pt x="10178" y="34"/>
                  </a:lnTo>
                  <a:lnTo>
                    <a:pt x="10175" y="33"/>
                  </a:lnTo>
                  <a:lnTo>
                    <a:pt x="10172" y="30"/>
                  </a:lnTo>
                  <a:lnTo>
                    <a:pt x="10171" y="27"/>
                  </a:lnTo>
                  <a:lnTo>
                    <a:pt x="10168" y="25"/>
                  </a:lnTo>
                  <a:lnTo>
                    <a:pt x="10165" y="22"/>
                  </a:lnTo>
                  <a:lnTo>
                    <a:pt x="10163" y="22"/>
                  </a:lnTo>
                  <a:cubicBezTo>
                    <a:pt x="10160" y="19"/>
                    <a:pt x="10155" y="17"/>
                    <a:pt x="10155" y="17"/>
                  </a:cubicBezTo>
                  <a:lnTo>
                    <a:pt x="10152" y="16"/>
                  </a:lnTo>
                  <a:lnTo>
                    <a:pt x="10140" y="11"/>
                  </a:lnTo>
                  <a:cubicBezTo>
                    <a:pt x="10122" y="5"/>
                    <a:pt x="10102" y="2"/>
                    <a:pt x="10083" y="0"/>
                  </a:cubicBezTo>
                  <a:close/>
                </a:path>
              </a:pathLst>
            </a:custGeom>
            <a:solidFill>
              <a:srgbClr val="A38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4"/>
            <p:cNvSpPr/>
            <p:nvPr/>
          </p:nvSpPr>
          <p:spPr>
            <a:xfrm>
              <a:off x="7125575" y="2741950"/>
              <a:ext cx="254900" cy="156900"/>
            </a:xfrm>
            <a:custGeom>
              <a:avLst/>
              <a:gdLst/>
              <a:ahLst/>
              <a:cxnLst/>
              <a:rect l="l" t="t" r="r" b="b"/>
              <a:pathLst>
                <a:path w="10196" h="6276" extrusionOk="0">
                  <a:moveTo>
                    <a:pt x="10058" y="0"/>
                  </a:moveTo>
                  <a:cubicBezTo>
                    <a:pt x="10052" y="0"/>
                    <a:pt x="10045" y="1"/>
                    <a:pt x="10038" y="1"/>
                  </a:cubicBezTo>
                  <a:cubicBezTo>
                    <a:pt x="10009" y="4"/>
                    <a:pt x="9974" y="7"/>
                    <a:pt x="9943" y="12"/>
                  </a:cubicBezTo>
                  <a:cubicBezTo>
                    <a:pt x="9911" y="16"/>
                    <a:pt x="9869" y="26"/>
                    <a:pt x="9839" y="33"/>
                  </a:cubicBezTo>
                  <a:cubicBezTo>
                    <a:pt x="9742" y="58"/>
                    <a:pt x="9647" y="87"/>
                    <a:pt x="9555" y="121"/>
                  </a:cubicBezTo>
                  <a:cubicBezTo>
                    <a:pt x="9404" y="178"/>
                    <a:pt x="9204" y="256"/>
                    <a:pt x="9055" y="317"/>
                  </a:cubicBezTo>
                  <a:cubicBezTo>
                    <a:pt x="8902" y="382"/>
                    <a:pt x="8700" y="476"/>
                    <a:pt x="8550" y="545"/>
                  </a:cubicBezTo>
                  <a:cubicBezTo>
                    <a:pt x="8376" y="625"/>
                    <a:pt x="8149" y="735"/>
                    <a:pt x="7978" y="818"/>
                  </a:cubicBezTo>
                  <a:cubicBezTo>
                    <a:pt x="7779" y="917"/>
                    <a:pt x="7516" y="1050"/>
                    <a:pt x="7318" y="1150"/>
                  </a:cubicBezTo>
                  <a:cubicBezTo>
                    <a:pt x="7113" y="1253"/>
                    <a:pt x="6845" y="1394"/>
                    <a:pt x="6642" y="1500"/>
                  </a:cubicBezTo>
                  <a:cubicBezTo>
                    <a:pt x="6428" y="1614"/>
                    <a:pt x="6144" y="1765"/>
                    <a:pt x="5931" y="1880"/>
                  </a:cubicBezTo>
                  <a:cubicBezTo>
                    <a:pt x="5714" y="1997"/>
                    <a:pt x="5430" y="2152"/>
                    <a:pt x="5212" y="2270"/>
                  </a:cubicBezTo>
                  <a:cubicBezTo>
                    <a:pt x="4995" y="2388"/>
                    <a:pt x="4705" y="2548"/>
                    <a:pt x="4488" y="2669"/>
                  </a:cubicBezTo>
                  <a:cubicBezTo>
                    <a:pt x="4274" y="2788"/>
                    <a:pt x="3990" y="2946"/>
                    <a:pt x="3778" y="3066"/>
                  </a:cubicBezTo>
                  <a:cubicBezTo>
                    <a:pt x="3572" y="3181"/>
                    <a:pt x="3299" y="3335"/>
                    <a:pt x="3095" y="3451"/>
                  </a:cubicBezTo>
                  <a:cubicBezTo>
                    <a:pt x="2901" y="3560"/>
                    <a:pt x="2643" y="3708"/>
                    <a:pt x="2449" y="3819"/>
                  </a:cubicBezTo>
                  <a:cubicBezTo>
                    <a:pt x="2113" y="4011"/>
                    <a:pt x="1664" y="4269"/>
                    <a:pt x="1329" y="4464"/>
                  </a:cubicBezTo>
                  <a:cubicBezTo>
                    <a:pt x="1194" y="4542"/>
                    <a:pt x="1013" y="4647"/>
                    <a:pt x="879" y="4725"/>
                  </a:cubicBezTo>
                  <a:lnTo>
                    <a:pt x="520" y="4934"/>
                  </a:lnTo>
                  <a:cubicBezTo>
                    <a:pt x="299" y="5064"/>
                    <a:pt x="180" y="5134"/>
                    <a:pt x="130" y="5163"/>
                  </a:cubicBezTo>
                  <a:cubicBezTo>
                    <a:pt x="50" y="5210"/>
                    <a:pt x="1" y="5313"/>
                    <a:pt x="2" y="5456"/>
                  </a:cubicBezTo>
                  <a:cubicBezTo>
                    <a:pt x="5" y="5740"/>
                    <a:pt x="206" y="6083"/>
                    <a:pt x="452" y="6220"/>
                  </a:cubicBezTo>
                  <a:cubicBezTo>
                    <a:pt x="521" y="6258"/>
                    <a:pt x="586" y="6276"/>
                    <a:pt x="644" y="6276"/>
                  </a:cubicBezTo>
                  <a:cubicBezTo>
                    <a:pt x="687" y="6276"/>
                    <a:pt x="726" y="6266"/>
                    <a:pt x="759" y="6246"/>
                  </a:cubicBezTo>
                  <a:cubicBezTo>
                    <a:pt x="1293" y="5940"/>
                    <a:pt x="1955" y="5556"/>
                    <a:pt x="2489" y="5244"/>
                  </a:cubicBezTo>
                  <a:cubicBezTo>
                    <a:pt x="2666" y="5140"/>
                    <a:pt x="2903" y="5001"/>
                    <a:pt x="3078" y="4897"/>
                  </a:cubicBezTo>
                  <a:cubicBezTo>
                    <a:pt x="3270" y="4785"/>
                    <a:pt x="3525" y="4633"/>
                    <a:pt x="3717" y="4519"/>
                  </a:cubicBezTo>
                  <a:cubicBezTo>
                    <a:pt x="3920" y="4398"/>
                    <a:pt x="4188" y="4238"/>
                    <a:pt x="4390" y="4115"/>
                  </a:cubicBezTo>
                  <a:cubicBezTo>
                    <a:pt x="4809" y="3862"/>
                    <a:pt x="5368" y="3522"/>
                    <a:pt x="5786" y="3267"/>
                  </a:cubicBezTo>
                  <a:cubicBezTo>
                    <a:pt x="5997" y="3138"/>
                    <a:pt x="6275" y="2964"/>
                    <a:pt x="6482" y="2835"/>
                  </a:cubicBezTo>
                  <a:cubicBezTo>
                    <a:pt x="6686" y="2708"/>
                    <a:pt x="6958" y="2536"/>
                    <a:pt x="7160" y="2407"/>
                  </a:cubicBezTo>
                  <a:cubicBezTo>
                    <a:pt x="7353" y="2284"/>
                    <a:pt x="7608" y="2118"/>
                    <a:pt x="7800" y="1993"/>
                  </a:cubicBezTo>
                  <a:cubicBezTo>
                    <a:pt x="7980" y="1875"/>
                    <a:pt x="8220" y="1717"/>
                    <a:pt x="8398" y="1596"/>
                  </a:cubicBezTo>
                  <a:cubicBezTo>
                    <a:pt x="8558" y="1488"/>
                    <a:pt x="8766" y="1344"/>
                    <a:pt x="8922" y="1233"/>
                  </a:cubicBezTo>
                  <a:cubicBezTo>
                    <a:pt x="9058" y="1136"/>
                    <a:pt x="9238" y="1006"/>
                    <a:pt x="9372" y="904"/>
                  </a:cubicBezTo>
                  <a:cubicBezTo>
                    <a:pt x="9476" y="826"/>
                    <a:pt x="9610" y="718"/>
                    <a:pt x="9711" y="637"/>
                  </a:cubicBezTo>
                  <a:cubicBezTo>
                    <a:pt x="9788" y="576"/>
                    <a:pt x="9885" y="486"/>
                    <a:pt x="9957" y="419"/>
                  </a:cubicBezTo>
                  <a:cubicBezTo>
                    <a:pt x="9991" y="387"/>
                    <a:pt x="10034" y="342"/>
                    <a:pt x="10065" y="308"/>
                  </a:cubicBezTo>
                  <a:cubicBezTo>
                    <a:pt x="10075" y="296"/>
                    <a:pt x="10089" y="279"/>
                    <a:pt x="10100" y="267"/>
                  </a:cubicBezTo>
                  <a:cubicBezTo>
                    <a:pt x="10118" y="242"/>
                    <a:pt x="10137" y="218"/>
                    <a:pt x="10152" y="191"/>
                  </a:cubicBezTo>
                  <a:cubicBezTo>
                    <a:pt x="10164" y="171"/>
                    <a:pt x="10175" y="150"/>
                    <a:pt x="10184" y="130"/>
                  </a:cubicBezTo>
                  <a:cubicBezTo>
                    <a:pt x="10191" y="115"/>
                    <a:pt x="10195" y="98"/>
                    <a:pt x="10195" y="81"/>
                  </a:cubicBezTo>
                  <a:cubicBezTo>
                    <a:pt x="10195" y="73"/>
                    <a:pt x="10194" y="65"/>
                    <a:pt x="10192" y="59"/>
                  </a:cubicBezTo>
                  <a:cubicBezTo>
                    <a:pt x="10191" y="53"/>
                    <a:pt x="10187" y="49"/>
                    <a:pt x="10186" y="46"/>
                  </a:cubicBezTo>
                  <a:cubicBezTo>
                    <a:pt x="10181" y="39"/>
                    <a:pt x="10178" y="35"/>
                    <a:pt x="10174" y="30"/>
                  </a:cubicBezTo>
                  <a:cubicBezTo>
                    <a:pt x="10169" y="26"/>
                    <a:pt x="10163" y="21"/>
                    <a:pt x="10157" y="18"/>
                  </a:cubicBezTo>
                  <a:cubicBezTo>
                    <a:pt x="10141" y="12"/>
                    <a:pt x="10126" y="7"/>
                    <a:pt x="10111" y="4"/>
                  </a:cubicBezTo>
                  <a:cubicBezTo>
                    <a:pt x="10093" y="2"/>
                    <a:pt x="10076" y="0"/>
                    <a:pt x="10058" y="0"/>
                  </a:cubicBezTo>
                  <a:close/>
                </a:path>
              </a:pathLst>
            </a:custGeom>
            <a:solidFill>
              <a:srgbClr val="C7A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4"/>
            <p:cNvSpPr/>
            <p:nvPr/>
          </p:nvSpPr>
          <p:spPr>
            <a:xfrm>
              <a:off x="7144550" y="2743950"/>
              <a:ext cx="235850" cy="154150"/>
            </a:xfrm>
            <a:custGeom>
              <a:avLst/>
              <a:gdLst/>
              <a:ahLst/>
              <a:cxnLst/>
              <a:rect l="l" t="t" r="r" b="b"/>
              <a:pathLst>
                <a:path w="9434" h="6166" extrusionOk="0">
                  <a:moveTo>
                    <a:pt x="9433" y="1"/>
                  </a:moveTo>
                  <a:cubicBezTo>
                    <a:pt x="9433" y="6"/>
                    <a:pt x="9432" y="11"/>
                    <a:pt x="9431" y="16"/>
                  </a:cubicBezTo>
                  <a:lnTo>
                    <a:pt x="9431" y="16"/>
                  </a:lnTo>
                  <a:cubicBezTo>
                    <a:pt x="9432" y="11"/>
                    <a:pt x="9433" y="6"/>
                    <a:pt x="9433" y="1"/>
                  </a:cubicBezTo>
                  <a:close/>
                  <a:moveTo>
                    <a:pt x="9431" y="16"/>
                  </a:moveTo>
                  <a:lnTo>
                    <a:pt x="9431" y="16"/>
                  </a:lnTo>
                  <a:cubicBezTo>
                    <a:pt x="9277" y="608"/>
                    <a:pt x="603" y="5600"/>
                    <a:pt x="131" y="5871"/>
                  </a:cubicBezTo>
                  <a:cubicBezTo>
                    <a:pt x="133" y="6015"/>
                    <a:pt x="83" y="6118"/>
                    <a:pt x="3" y="6164"/>
                  </a:cubicBezTo>
                  <a:lnTo>
                    <a:pt x="3" y="6164"/>
                  </a:lnTo>
                  <a:cubicBezTo>
                    <a:pt x="453" y="5905"/>
                    <a:pt x="846" y="5678"/>
                    <a:pt x="1202" y="5471"/>
                  </a:cubicBezTo>
                  <a:cubicBezTo>
                    <a:pt x="1360" y="5379"/>
                    <a:pt x="1571" y="5256"/>
                    <a:pt x="1729" y="5164"/>
                  </a:cubicBezTo>
                  <a:cubicBezTo>
                    <a:pt x="1905" y="5060"/>
                    <a:pt x="2140" y="4921"/>
                    <a:pt x="2317" y="4817"/>
                  </a:cubicBezTo>
                  <a:cubicBezTo>
                    <a:pt x="2509" y="4705"/>
                    <a:pt x="2764" y="4553"/>
                    <a:pt x="2956" y="4439"/>
                  </a:cubicBezTo>
                  <a:cubicBezTo>
                    <a:pt x="3157" y="4318"/>
                    <a:pt x="3426" y="4156"/>
                    <a:pt x="3629" y="4035"/>
                  </a:cubicBezTo>
                  <a:cubicBezTo>
                    <a:pt x="3838" y="3911"/>
                    <a:pt x="4116" y="3742"/>
                    <a:pt x="4325" y="3616"/>
                  </a:cubicBezTo>
                  <a:cubicBezTo>
                    <a:pt x="4537" y="3487"/>
                    <a:pt x="4820" y="3313"/>
                    <a:pt x="5029" y="3184"/>
                  </a:cubicBezTo>
                  <a:cubicBezTo>
                    <a:pt x="5238" y="3055"/>
                    <a:pt x="5519" y="2881"/>
                    <a:pt x="5725" y="2752"/>
                  </a:cubicBezTo>
                  <a:cubicBezTo>
                    <a:pt x="5929" y="2625"/>
                    <a:pt x="6202" y="2453"/>
                    <a:pt x="6407" y="2322"/>
                  </a:cubicBezTo>
                  <a:cubicBezTo>
                    <a:pt x="6599" y="2199"/>
                    <a:pt x="6854" y="2033"/>
                    <a:pt x="7046" y="1909"/>
                  </a:cubicBezTo>
                  <a:cubicBezTo>
                    <a:pt x="7230" y="1788"/>
                    <a:pt x="7476" y="1623"/>
                    <a:pt x="7660" y="1500"/>
                  </a:cubicBezTo>
                  <a:cubicBezTo>
                    <a:pt x="7817" y="1393"/>
                    <a:pt x="8024" y="1247"/>
                    <a:pt x="8181" y="1139"/>
                  </a:cubicBezTo>
                  <a:cubicBezTo>
                    <a:pt x="8355" y="1016"/>
                    <a:pt x="8584" y="850"/>
                    <a:pt x="8749" y="717"/>
                  </a:cubicBezTo>
                  <a:cubicBezTo>
                    <a:pt x="8909" y="591"/>
                    <a:pt x="9123" y="419"/>
                    <a:pt x="9264" y="271"/>
                  </a:cubicBezTo>
                  <a:cubicBezTo>
                    <a:pt x="9292" y="242"/>
                    <a:pt x="9318" y="213"/>
                    <a:pt x="9342" y="181"/>
                  </a:cubicBezTo>
                  <a:cubicBezTo>
                    <a:pt x="9361" y="158"/>
                    <a:pt x="9378" y="133"/>
                    <a:pt x="9395" y="107"/>
                  </a:cubicBezTo>
                  <a:cubicBezTo>
                    <a:pt x="9405" y="87"/>
                    <a:pt x="9416" y="67"/>
                    <a:pt x="9424" y="47"/>
                  </a:cubicBezTo>
                  <a:cubicBezTo>
                    <a:pt x="9427" y="37"/>
                    <a:pt x="9429" y="27"/>
                    <a:pt x="9431" y="16"/>
                  </a:cubicBezTo>
                  <a:close/>
                  <a:moveTo>
                    <a:pt x="3" y="6164"/>
                  </a:moveTo>
                  <a:lnTo>
                    <a:pt x="3" y="6164"/>
                  </a:lnTo>
                  <a:cubicBezTo>
                    <a:pt x="2" y="6165"/>
                    <a:pt x="1" y="6165"/>
                    <a:pt x="0" y="6166"/>
                  </a:cubicBezTo>
                  <a:cubicBezTo>
                    <a:pt x="1" y="6165"/>
                    <a:pt x="2" y="6165"/>
                    <a:pt x="3" y="6164"/>
                  </a:cubicBezTo>
                  <a:close/>
                </a:path>
              </a:pathLst>
            </a:custGeom>
            <a:solidFill>
              <a:srgbClr val="A38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4"/>
            <p:cNvSpPr/>
            <p:nvPr/>
          </p:nvSpPr>
          <p:spPr>
            <a:xfrm>
              <a:off x="7128800" y="2741950"/>
              <a:ext cx="251775" cy="148825"/>
            </a:xfrm>
            <a:custGeom>
              <a:avLst/>
              <a:gdLst/>
              <a:ahLst/>
              <a:cxnLst/>
              <a:rect l="l" t="t" r="r" b="b"/>
              <a:pathLst>
                <a:path w="10071" h="5953" extrusionOk="0">
                  <a:moveTo>
                    <a:pt x="9952" y="1"/>
                  </a:moveTo>
                  <a:cubicBezTo>
                    <a:pt x="9926" y="1"/>
                    <a:pt x="9899" y="1"/>
                    <a:pt x="9871" y="4"/>
                  </a:cubicBezTo>
                  <a:cubicBezTo>
                    <a:pt x="9840" y="7"/>
                    <a:pt x="9799" y="13"/>
                    <a:pt x="9768" y="19"/>
                  </a:cubicBezTo>
                  <a:cubicBezTo>
                    <a:pt x="9722" y="29"/>
                    <a:pt x="9662" y="46"/>
                    <a:pt x="9618" y="58"/>
                  </a:cubicBezTo>
                  <a:cubicBezTo>
                    <a:pt x="9522" y="85"/>
                    <a:pt x="9398" y="130"/>
                    <a:pt x="9306" y="164"/>
                  </a:cubicBezTo>
                  <a:cubicBezTo>
                    <a:pt x="9184" y="210"/>
                    <a:pt x="9025" y="274"/>
                    <a:pt x="8905" y="327"/>
                  </a:cubicBezTo>
                  <a:cubicBezTo>
                    <a:pt x="8751" y="393"/>
                    <a:pt x="8548" y="485"/>
                    <a:pt x="8396" y="556"/>
                  </a:cubicBezTo>
                  <a:cubicBezTo>
                    <a:pt x="8223" y="635"/>
                    <a:pt x="7994" y="746"/>
                    <a:pt x="7822" y="831"/>
                  </a:cubicBezTo>
                  <a:cubicBezTo>
                    <a:pt x="7628" y="926"/>
                    <a:pt x="7373" y="1056"/>
                    <a:pt x="7181" y="1153"/>
                  </a:cubicBezTo>
                  <a:cubicBezTo>
                    <a:pt x="6977" y="1256"/>
                    <a:pt x="6706" y="1399"/>
                    <a:pt x="6505" y="1505"/>
                  </a:cubicBezTo>
                  <a:cubicBezTo>
                    <a:pt x="6292" y="1617"/>
                    <a:pt x="6009" y="1766"/>
                    <a:pt x="5797" y="1881"/>
                  </a:cubicBezTo>
                  <a:cubicBezTo>
                    <a:pt x="5582" y="1998"/>
                    <a:pt x="5293" y="2153"/>
                    <a:pt x="5078" y="2273"/>
                  </a:cubicBezTo>
                  <a:cubicBezTo>
                    <a:pt x="4646" y="2508"/>
                    <a:pt x="4076" y="2826"/>
                    <a:pt x="3648" y="3066"/>
                  </a:cubicBezTo>
                  <a:cubicBezTo>
                    <a:pt x="3443" y="3179"/>
                    <a:pt x="3170" y="3335"/>
                    <a:pt x="2964" y="3451"/>
                  </a:cubicBezTo>
                  <a:cubicBezTo>
                    <a:pt x="2772" y="3560"/>
                    <a:pt x="2514" y="3708"/>
                    <a:pt x="2320" y="3819"/>
                  </a:cubicBezTo>
                  <a:cubicBezTo>
                    <a:pt x="2142" y="3920"/>
                    <a:pt x="1906" y="4057"/>
                    <a:pt x="1727" y="4158"/>
                  </a:cubicBezTo>
                  <a:cubicBezTo>
                    <a:pt x="1569" y="4250"/>
                    <a:pt x="1357" y="4372"/>
                    <a:pt x="1199" y="4464"/>
                  </a:cubicBezTo>
                  <a:lnTo>
                    <a:pt x="749" y="4725"/>
                  </a:lnTo>
                  <a:lnTo>
                    <a:pt x="391" y="4934"/>
                  </a:lnTo>
                  <a:cubicBezTo>
                    <a:pt x="274" y="5003"/>
                    <a:pt x="117" y="5095"/>
                    <a:pt x="1" y="5163"/>
                  </a:cubicBezTo>
                  <a:cubicBezTo>
                    <a:pt x="35" y="5143"/>
                    <a:pt x="75" y="5132"/>
                    <a:pt x="119" y="5132"/>
                  </a:cubicBezTo>
                  <a:cubicBezTo>
                    <a:pt x="177" y="5132"/>
                    <a:pt x="242" y="5150"/>
                    <a:pt x="311" y="5189"/>
                  </a:cubicBezTo>
                  <a:cubicBezTo>
                    <a:pt x="557" y="5326"/>
                    <a:pt x="758" y="5667"/>
                    <a:pt x="761" y="5952"/>
                  </a:cubicBezTo>
                  <a:cubicBezTo>
                    <a:pt x="1237" y="5677"/>
                    <a:pt x="10071" y="594"/>
                    <a:pt x="10065" y="81"/>
                  </a:cubicBezTo>
                  <a:cubicBezTo>
                    <a:pt x="10065" y="73"/>
                    <a:pt x="10063" y="65"/>
                    <a:pt x="10062" y="59"/>
                  </a:cubicBezTo>
                  <a:cubicBezTo>
                    <a:pt x="10060" y="55"/>
                    <a:pt x="10058" y="52"/>
                    <a:pt x="10055" y="47"/>
                  </a:cubicBezTo>
                  <a:cubicBezTo>
                    <a:pt x="10054" y="44"/>
                    <a:pt x="10052" y="41"/>
                    <a:pt x="10049" y="38"/>
                  </a:cubicBezTo>
                  <a:cubicBezTo>
                    <a:pt x="10045" y="32"/>
                    <a:pt x="10039" y="26"/>
                    <a:pt x="10031" y="21"/>
                  </a:cubicBezTo>
                  <a:cubicBezTo>
                    <a:pt x="10025" y="18"/>
                    <a:pt x="10019" y="13"/>
                    <a:pt x="10011" y="12"/>
                  </a:cubicBezTo>
                  <a:cubicBezTo>
                    <a:pt x="9992" y="6"/>
                    <a:pt x="9972" y="2"/>
                    <a:pt x="9952" y="1"/>
                  </a:cubicBezTo>
                  <a:close/>
                </a:path>
              </a:pathLst>
            </a:custGeom>
            <a:solidFill>
              <a:srgbClr val="C7A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4"/>
            <p:cNvSpPr/>
            <p:nvPr/>
          </p:nvSpPr>
          <p:spPr>
            <a:xfrm>
              <a:off x="7073075" y="2869875"/>
              <a:ext cx="75100" cy="57250"/>
            </a:xfrm>
            <a:custGeom>
              <a:avLst/>
              <a:gdLst/>
              <a:ahLst/>
              <a:cxnLst/>
              <a:rect l="l" t="t" r="r" b="b"/>
              <a:pathLst>
                <a:path w="3004" h="2290" extrusionOk="0">
                  <a:moveTo>
                    <a:pt x="2343" y="1"/>
                  </a:moveTo>
                  <a:cubicBezTo>
                    <a:pt x="2292" y="1"/>
                    <a:pt x="2247" y="14"/>
                    <a:pt x="2210" y="40"/>
                  </a:cubicBezTo>
                  <a:lnTo>
                    <a:pt x="85" y="1496"/>
                  </a:lnTo>
                  <a:lnTo>
                    <a:pt x="85" y="1496"/>
                  </a:lnTo>
                  <a:lnTo>
                    <a:pt x="88" y="1494"/>
                  </a:lnTo>
                  <a:lnTo>
                    <a:pt x="88" y="1494"/>
                  </a:lnTo>
                  <a:cubicBezTo>
                    <a:pt x="33" y="1530"/>
                    <a:pt x="1" y="1600"/>
                    <a:pt x="2" y="1702"/>
                  </a:cubicBezTo>
                  <a:cubicBezTo>
                    <a:pt x="4" y="1906"/>
                    <a:pt x="150" y="2152"/>
                    <a:pt x="326" y="2250"/>
                  </a:cubicBezTo>
                  <a:cubicBezTo>
                    <a:pt x="375" y="2277"/>
                    <a:pt x="421" y="2290"/>
                    <a:pt x="462" y="2290"/>
                  </a:cubicBezTo>
                  <a:cubicBezTo>
                    <a:pt x="492" y="2290"/>
                    <a:pt x="519" y="2283"/>
                    <a:pt x="543" y="2270"/>
                  </a:cubicBezTo>
                  <a:lnTo>
                    <a:pt x="543" y="2270"/>
                  </a:lnTo>
                  <a:cubicBezTo>
                    <a:pt x="541" y="2272"/>
                    <a:pt x="540" y="2273"/>
                    <a:pt x="537" y="2275"/>
                  </a:cubicBezTo>
                  <a:lnTo>
                    <a:pt x="2855" y="1150"/>
                  </a:lnTo>
                  <a:cubicBezTo>
                    <a:pt x="2946" y="1106"/>
                    <a:pt x="3004" y="997"/>
                    <a:pt x="3001" y="840"/>
                  </a:cubicBezTo>
                  <a:cubicBezTo>
                    <a:pt x="2998" y="550"/>
                    <a:pt x="2790" y="199"/>
                    <a:pt x="2538" y="58"/>
                  </a:cubicBezTo>
                  <a:cubicBezTo>
                    <a:pt x="2468" y="19"/>
                    <a:pt x="2402" y="1"/>
                    <a:pt x="2343" y="1"/>
                  </a:cubicBezTo>
                  <a:close/>
                </a:path>
              </a:pathLst>
            </a:custGeom>
            <a:solidFill>
              <a:srgbClr val="DFE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4"/>
            <p:cNvSpPr/>
            <p:nvPr/>
          </p:nvSpPr>
          <p:spPr>
            <a:xfrm>
              <a:off x="7086475" y="2890900"/>
              <a:ext cx="61700" cy="35850"/>
            </a:xfrm>
            <a:custGeom>
              <a:avLst/>
              <a:gdLst/>
              <a:ahLst/>
              <a:cxnLst/>
              <a:rect l="l" t="t" r="r" b="b"/>
              <a:pathLst>
                <a:path w="2468" h="1434" extrusionOk="0">
                  <a:moveTo>
                    <a:pt x="2465" y="1"/>
                  </a:moveTo>
                  <a:lnTo>
                    <a:pt x="105" y="1217"/>
                  </a:lnTo>
                  <a:cubicBezTo>
                    <a:pt x="107" y="1325"/>
                    <a:pt x="66" y="1402"/>
                    <a:pt x="3" y="1433"/>
                  </a:cubicBezTo>
                  <a:lnTo>
                    <a:pt x="3" y="1433"/>
                  </a:lnTo>
                  <a:lnTo>
                    <a:pt x="2319" y="309"/>
                  </a:lnTo>
                  <a:cubicBezTo>
                    <a:pt x="2411" y="265"/>
                    <a:pt x="2468" y="157"/>
                    <a:pt x="2465" y="1"/>
                  </a:cubicBezTo>
                  <a:close/>
                  <a:moveTo>
                    <a:pt x="3" y="1433"/>
                  </a:moveTo>
                  <a:lnTo>
                    <a:pt x="1" y="1434"/>
                  </a:lnTo>
                  <a:cubicBezTo>
                    <a:pt x="1" y="1434"/>
                    <a:pt x="2" y="1433"/>
                    <a:pt x="3" y="1433"/>
                  </a:cubicBezTo>
                  <a:close/>
                </a:path>
              </a:pathLst>
            </a:custGeom>
            <a:solidFill>
              <a:srgbClr val="D0D9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4"/>
            <p:cNvSpPr/>
            <p:nvPr/>
          </p:nvSpPr>
          <p:spPr>
            <a:xfrm>
              <a:off x="7075200" y="2869875"/>
              <a:ext cx="72900" cy="51475"/>
            </a:xfrm>
            <a:custGeom>
              <a:avLst/>
              <a:gdLst/>
              <a:ahLst/>
              <a:cxnLst/>
              <a:rect l="l" t="t" r="r" b="b"/>
              <a:pathLst>
                <a:path w="2916" h="2059" extrusionOk="0">
                  <a:moveTo>
                    <a:pt x="2257" y="1"/>
                  </a:moveTo>
                  <a:cubicBezTo>
                    <a:pt x="2207" y="1"/>
                    <a:pt x="2162" y="14"/>
                    <a:pt x="2125" y="40"/>
                  </a:cubicBezTo>
                  <a:lnTo>
                    <a:pt x="0" y="1496"/>
                  </a:lnTo>
                  <a:cubicBezTo>
                    <a:pt x="26" y="1478"/>
                    <a:pt x="57" y="1469"/>
                    <a:pt x="93" y="1469"/>
                  </a:cubicBezTo>
                  <a:cubicBezTo>
                    <a:pt x="135" y="1469"/>
                    <a:pt x="182" y="1482"/>
                    <a:pt x="232" y="1510"/>
                  </a:cubicBezTo>
                  <a:cubicBezTo>
                    <a:pt x="409" y="1608"/>
                    <a:pt x="553" y="1854"/>
                    <a:pt x="556" y="2058"/>
                  </a:cubicBezTo>
                  <a:lnTo>
                    <a:pt x="2916" y="842"/>
                  </a:lnTo>
                  <a:cubicBezTo>
                    <a:pt x="2913" y="550"/>
                    <a:pt x="2705" y="199"/>
                    <a:pt x="2453" y="60"/>
                  </a:cubicBezTo>
                  <a:cubicBezTo>
                    <a:pt x="2383" y="20"/>
                    <a:pt x="2316" y="1"/>
                    <a:pt x="2257" y="1"/>
                  </a:cubicBezTo>
                  <a:close/>
                </a:path>
              </a:pathLst>
            </a:custGeom>
            <a:solidFill>
              <a:srgbClr val="DFE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4"/>
            <p:cNvSpPr/>
            <p:nvPr/>
          </p:nvSpPr>
          <p:spPr>
            <a:xfrm>
              <a:off x="7073050" y="2906600"/>
              <a:ext cx="16100" cy="20550"/>
            </a:xfrm>
            <a:custGeom>
              <a:avLst/>
              <a:gdLst/>
              <a:ahLst/>
              <a:cxnLst/>
              <a:rect l="l" t="t" r="r" b="b"/>
              <a:pathLst>
                <a:path w="644" h="822" extrusionOk="0">
                  <a:moveTo>
                    <a:pt x="190" y="34"/>
                  </a:moveTo>
                  <a:cubicBezTo>
                    <a:pt x="229" y="34"/>
                    <a:pt x="272" y="46"/>
                    <a:pt x="318" y="72"/>
                  </a:cubicBezTo>
                  <a:cubicBezTo>
                    <a:pt x="479" y="161"/>
                    <a:pt x="613" y="386"/>
                    <a:pt x="616" y="574"/>
                  </a:cubicBezTo>
                  <a:cubicBezTo>
                    <a:pt x="617" y="710"/>
                    <a:pt x="551" y="788"/>
                    <a:pt x="453" y="788"/>
                  </a:cubicBezTo>
                  <a:cubicBezTo>
                    <a:pt x="415" y="788"/>
                    <a:pt x="372" y="776"/>
                    <a:pt x="326" y="751"/>
                  </a:cubicBezTo>
                  <a:cubicBezTo>
                    <a:pt x="164" y="661"/>
                    <a:pt x="31" y="436"/>
                    <a:pt x="29" y="247"/>
                  </a:cubicBezTo>
                  <a:cubicBezTo>
                    <a:pt x="27" y="112"/>
                    <a:pt x="93" y="34"/>
                    <a:pt x="190" y="34"/>
                  </a:cubicBezTo>
                  <a:close/>
                  <a:moveTo>
                    <a:pt x="180" y="0"/>
                  </a:moveTo>
                  <a:cubicBezTo>
                    <a:pt x="73" y="0"/>
                    <a:pt x="1" y="86"/>
                    <a:pt x="3" y="233"/>
                  </a:cubicBezTo>
                  <a:cubicBezTo>
                    <a:pt x="5" y="437"/>
                    <a:pt x="151" y="683"/>
                    <a:pt x="327" y="781"/>
                  </a:cubicBezTo>
                  <a:cubicBezTo>
                    <a:pt x="376" y="809"/>
                    <a:pt x="423" y="822"/>
                    <a:pt x="464" y="822"/>
                  </a:cubicBezTo>
                  <a:cubicBezTo>
                    <a:pt x="570" y="822"/>
                    <a:pt x="643" y="736"/>
                    <a:pt x="642" y="589"/>
                  </a:cubicBezTo>
                  <a:cubicBezTo>
                    <a:pt x="639" y="385"/>
                    <a:pt x="495" y="139"/>
                    <a:pt x="318" y="41"/>
                  </a:cubicBezTo>
                  <a:cubicBezTo>
                    <a:pt x="268" y="13"/>
                    <a:pt x="222" y="0"/>
                    <a:pt x="180" y="0"/>
                  </a:cubicBezTo>
                  <a:close/>
                </a:path>
              </a:pathLst>
            </a:custGeom>
            <a:solidFill>
              <a:srgbClr val="DFE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4"/>
            <p:cNvSpPr/>
            <p:nvPr/>
          </p:nvSpPr>
          <p:spPr>
            <a:xfrm>
              <a:off x="7013150" y="2905400"/>
              <a:ext cx="75300" cy="50975"/>
            </a:xfrm>
            <a:custGeom>
              <a:avLst/>
              <a:gdLst/>
              <a:ahLst/>
              <a:cxnLst/>
              <a:rect l="l" t="t" r="r" b="b"/>
              <a:pathLst>
                <a:path w="3012" h="2039" extrusionOk="0">
                  <a:moveTo>
                    <a:pt x="2227" y="0"/>
                  </a:moveTo>
                  <a:cubicBezTo>
                    <a:pt x="2200" y="0"/>
                    <a:pt x="2173" y="1"/>
                    <a:pt x="2146" y="3"/>
                  </a:cubicBezTo>
                  <a:cubicBezTo>
                    <a:pt x="2075" y="7"/>
                    <a:pt x="2006" y="20"/>
                    <a:pt x="1938" y="37"/>
                  </a:cubicBezTo>
                  <a:cubicBezTo>
                    <a:pt x="1904" y="46"/>
                    <a:pt x="1872" y="57"/>
                    <a:pt x="1840" y="69"/>
                  </a:cubicBezTo>
                  <a:cubicBezTo>
                    <a:pt x="1806" y="80"/>
                    <a:pt x="1774" y="93"/>
                    <a:pt x="1743" y="110"/>
                  </a:cubicBezTo>
                  <a:cubicBezTo>
                    <a:pt x="1722" y="121"/>
                    <a:pt x="1692" y="138"/>
                    <a:pt x="1671" y="150"/>
                  </a:cubicBezTo>
                  <a:cubicBezTo>
                    <a:pt x="1640" y="170"/>
                    <a:pt x="1597" y="199"/>
                    <a:pt x="1566" y="221"/>
                  </a:cubicBezTo>
                  <a:cubicBezTo>
                    <a:pt x="1528" y="246"/>
                    <a:pt x="1482" y="282"/>
                    <a:pt x="1447" y="312"/>
                  </a:cubicBezTo>
                  <a:cubicBezTo>
                    <a:pt x="1379" y="368"/>
                    <a:pt x="1290" y="447"/>
                    <a:pt x="1225" y="508"/>
                  </a:cubicBezTo>
                  <a:cubicBezTo>
                    <a:pt x="1122" y="607"/>
                    <a:pt x="1023" y="714"/>
                    <a:pt x="993" y="746"/>
                  </a:cubicBezTo>
                  <a:cubicBezTo>
                    <a:pt x="930" y="815"/>
                    <a:pt x="854" y="901"/>
                    <a:pt x="777" y="994"/>
                  </a:cubicBezTo>
                  <a:cubicBezTo>
                    <a:pt x="655" y="1140"/>
                    <a:pt x="606" y="1201"/>
                    <a:pt x="483" y="1359"/>
                  </a:cubicBezTo>
                  <a:cubicBezTo>
                    <a:pt x="407" y="1461"/>
                    <a:pt x="304" y="1600"/>
                    <a:pt x="242" y="1687"/>
                  </a:cubicBezTo>
                  <a:cubicBezTo>
                    <a:pt x="202" y="1743"/>
                    <a:pt x="105" y="1879"/>
                    <a:pt x="1" y="2038"/>
                  </a:cubicBezTo>
                  <a:cubicBezTo>
                    <a:pt x="45" y="2035"/>
                    <a:pt x="182" y="2026"/>
                    <a:pt x="426" y="2001"/>
                  </a:cubicBezTo>
                  <a:cubicBezTo>
                    <a:pt x="514" y="1992"/>
                    <a:pt x="557" y="1988"/>
                    <a:pt x="686" y="1972"/>
                  </a:cubicBezTo>
                  <a:cubicBezTo>
                    <a:pt x="729" y="1966"/>
                    <a:pt x="786" y="1958"/>
                    <a:pt x="831" y="1952"/>
                  </a:cubicBezTo>
                  <a:cubicBezTo>
                    <a:pt x="887" y="1945"/>
                    <a:pt x="1036" y="1923"/>
                    <a:pt x="1138" y="1906"/>
                  </a:cubicBezTo>
                  <a:cubicBezTo>
                    <a:pt x="1337" y="1872"/>
                    <a:pt x="1448" y="1849"/>
                    <a:pt x="1459" y="1848"/>
                  </a:cubicBezTo>
                  <a:cubicBezTo>
                    <a:pt x="1616" y="1814"/>
                    <a:pt x="1674" y="1802"/>
                    <a:pt x="1783" y="1773"/>
                  </a:cubicBezTo>
                  <a:cubicBezTo>
                    <a:pt x="1935" y="1733"/>
                    <a:pt x="1998" y="1711"/>
                    <a:pt x="2096" y="1679"/>
                  </a:cubicBezTo>
                  <a:cubicBezTo>
                    <a:pt x="2149" y="1662"/>
                    <a:pt x="2219" y="1636"/>
                    <a:pt x="2268" y="1614"/>
                  </a:cubicBezTo>
                  <a:cubicBezTo>
                    <a:pt x="2339" y="1584"/>
                    <a:pt x="2431" y="1539"/>
                    <a:pt x="2497" y="1502"/>
                  </a:cubicBezTo>
                  <a:cubicBezTo>
                    <a:pt x="2513" y="1494"/>
                    <a:pt x="2531" y="1482"/>
                    <a:pt x="2545" y="1473"/>
                  </a:cubicBezTo>
                  <a:cubicBezTo>
                    <a:pt x="2559" y="1462"/>
                    <a:pt x="2577" y="1450"/>
                    <a:pt x="2590" y="1439"/>
                  </a:cubicBezTo>
                  <a:cubicBezTo>
                    <a:pt x="2613" y="1422"/>
                    <a:pt x="2642" y="1396"/>
                    <a:pt x="2663" y="1378"/>
                  </a:cubicBezTo>
                  <a:cubicBezTo>
                    <a:pt x="2676" y="1367"/>
                    <a:pt x="2691" y="1350"/>
                    <a:pt x="2702" y="1339"/>
                  </a:cubicBezTo>
                  <a:cubicBezTo>
                    <a:pt x="2712" y="1327"/>
                    <a:pt x="2728" y="1312"/>
                    <a:pt x="2739" y="1298"/>
                  </a:cubicBezTo>
                  <a:cubicBezTo>
                    <a:pt x="2759" y="1276"/>
                    <a:pt x="2783" y="1246"/>
                    <a:pt x="2800" y="1221"/>
                  </a:cubicBezTo>
                  <a:cubicBezTo>
                    <a:pt x="2814" y="1204"/>
                    <a:pt x="2845" y="1160"/>
                    <a:pt x="2863" y="1127"/>
                  </a:cubicBezTo>
                  <a:cubicBezTo>
                    <a:pt x="2877" y="1103"/>
                    <a:pt x="2895" y="1067"/>
                    <a:pt x="2909" y="1041"/>
                  </a:cubicBezTo>
                  <a:cubicBezTo>
                    <a:pt x="2917" y="1026"/>
                    <a:pt x="2926" y="1004"/>
                    <a:pt x="2934" y="989"/>
                  </a:cubicBezTo>
                  <a:cubicBezTo>
                    <a:pt x="2947" y="955"/>
                    <a:pt x="2960" y="921"/>
                    <a:pt x="2971" y="886"/>
                  </a:cubicBezTo>
                  <a:cubicBezTo>
                    <a:pt x="2975" y="868"/>
                    <a:pt x="2983" y="842"/>
                    <a:pt x="2987" y="822"/>
                  </a:cubicBezTo>
                  <a:cubicBezTo>
                    <a:pt x="2994" y="795"/>
                    <a:pt x="3000" y="760"/>
                    <a:pt x="3003" y="734"/>
                  </a:cubicBezTo>
                  <a:cubicBezTo>
                    <a:pt x="3006" y="713"/>
                    <a:pt x="3007" y="683"/>
                    <a:pt x="3009" y="662"/>
                  </a:cubicBezTo>
                  <a:cubicBezTo>
                    <a:pt x="3012" y="651"/>
                    <a:pt x="3012" y="634"/>
                    <a:pt x="3012" y="622"/>
                  </a:cubicBezTo>
                  <a:lnTo>
                    <a:pt x="3012" y="616"/>
                  </a:lnTo>
                  <a:cubicBezTo>
                    <a:pt x="3010" y="593"/>
                    <a:pt x="3009" y="570"/>
                    <a:pt x="3006" y="547"/>
                  </a:cubicBezTo>
                  <a:cubicBezTo>
                    <a:pt x="3004" y="533"/>
                    <a:pt x="3001" y="516"/>
                    <a:pt x="2998" y="504"/>
                  </a:cubicBezTo>
                  <a:cubicBezTo>
                    <a:pt x="2994" y="476"/>
                    <a:pt x="2986" y="450"/>
                    <a:pt x="2977" y="424"/>
                  </a:cubicBezTo>
                  <a:cubicBezTo>
                    <a:pt x="2967" y="399"/>
                    <a:pt x="2958" y="376"/>
                    <a:pt x="2946" y="355"/>
                  </a:cubicBezTo>
                  <a:cubicBezTo>
                    <a:pt x="2932" y="327"/>
                    <a:pt x="2917" y="302"/>
                    <a:pt x="2898" y="279"/>
                  </a:cubicBezTo>
                  <a:cubicBezTo>
                    <a:pt x="2894" y="272"/>
                    <a:pt x="2886" y="262"/>
                    <a:pt x="2880" y="256"/>
                  </a:cubicBezTo>
                  <a:cubicBezTo>
                    <a:pt x="2869" y="244"/>
                    <a:pt x="2855" y="229"/>
                    <a:pt x="2845" y="218"/>
                  </a:cubicBezTo>
                  <a:cubicBezTo>
                    <a:pt x="2829" y="202"/>
                    <a:pt x="2811" y="187"/>
                    <a:pt x="2794" y="173"/>
                  </a:cubicBezTo>
                  <a:cubicBezTo>
                    <a:pt x="2782" y="163"/>
                    <a:pt x="2763" y="150"/>
                    <a:pt x="2751" y="141"/>
                  </a:cubicBezTo>
                  <a:cubicBezTo>
                    <a:pt x="2743" y="136"/>
                    <a:pt x="2734" y="130"/>
                    <a:pt x="2726" y="126"/>
                  </a:cubicBezTo>
                  <a:cubicBezTo>
                    <a:pt x="2719" y="123"/>
                    <a:pt x="2705" y="113"/>
                    <a:pt x="2696" y="109"/>
                  </a:cubicBezTo>
                  <a:cubicBezTo>
                    <a:pt x="2686" y="104"/>
                    <a:pt x="2671" y="95"/>
                    <a:pt x="2659" y="90"/>
                  </a:cubicBezTo>
                  <a:cubicBezTo>
                    <a:pt x="2642" y="81"/>
                    <a:pt x="2619" y="72"/>
                    <a:pt x="2602" y="64"/>
                  </a:cubicBezTo>
                  <a:cubicBezTo>
                    <a:pt x="2590" y="60"/>
                    <a:pt x="2573" y="53"/>
                    <a:pt x="2559" y="50"/>
                  </a:cubicBezTo>
                  <a:cubicBezTo>
                    <a:pt x="2493" y="29"/>
                    <a:pt x="2424" y="14"/>
                    <a:pt x="2354" y="6"/>
                  </a:cubicBezTo>
                  <a:cubicBezTo>
                    <a:pt x="2312" y="2"/>
                    <a:pt x="2269" y="0"/>
                    <a:pt x="2227" y="0"/>
                  </a:cubicBezTo>
                  <a:close/>
                </a:path>
              </a:pathLst>
            </a:custGeom>
            <a:solidFill>
              <a:srgbClr val="445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4"/>
            <p:cNvSpPr/>
            <p:nvPr/>
          </p:nvSpPr>
          <p:spPr>
            <a:xfrm>
              <a:off x="7013200" y="2920975"/>
              <a:ext cx="75275" cy="35400"/>
            </a:xfrm>
            <a:custGeom>
              <a:avLst/>
              <a:gdLst/>
              <a:ahLst/>
              <a:cxnLst/>
              <a:rect l="l" t="t" r="r" b="b"/>
              <a:pathLst>
                <a:path w="3011" h="1416" extrusionOk="0">
                  <a:moveTo>
                    <a:pt x="3010" y="0"/>
                  </a:moveTo>
                  <a:lnTo>
                    <a:pt x="3010" y="16"/>
                  </a:lnTo>
                  <a:lnTo>
                    <a:pt x="3010" y="16"/>
                  </a:lnTo>
                  <a:cubicBezTo>
                    <a:pt x="3010" y="11"/>
                    <a:pt x="3010" y="6"/>
                    <a:pt x="3010" y="0"/>
                  </a:cubicBezTo>
                  <a:close/>
                  <a:moveTo>
                    <a:pt x="3010" y="16"/>
                  </a:moveTo>
                  <a:cubicBezTo>
                    <a:pt x="3006" y="193"/>
                    <a:pt x="2857" y="394"/>
                    <a:pt x="2661" y="509"/>
                  </a:cubicBezTo>
                  <a:cubicBezTo>
                    <a:pt x="1988" y="899"/>
                    <a:pt x="99" y="1389"/>
                    <a:pt x="0" y="1415"/>
                  </a:cubicBezTo>
                  <a:cubicBezTo>
                    <a:pt x="45" y="1412"/>
                    <a:pt x="182" y="1403"/>
                    <a:pt x="424" y="1378"/>
                  </a:cubicBezTo>
                  <a:cubicBezTo>
                    <a:pt x="514" y="1369"/>
                    <a:pt x="557" y="1365"/>
                    <a:pt x="684" y="1349"/>
                  </a:cubicBezTo>
                  <a:cubicBezTo>
                    <a:pt x="727" y="1343"/>
                    <a:pt x="786" y="1335"/>
                    <a:pt x="829" y="1331"/>
                  </a:cubicBezTo>
                  <a:cubicBezTo>
                    <a:pt x="887" y="1323"/>
                    <a:pt x="1036" y="1302"/>
                    <a:pt x="1136" y="1285"/>
                  </a:cubicBezTo>
                  <a:cubicBezTo>
                    <a:pt x="1337" y="1251"/>
                    <a:pt x="1446" y="1228"/>
                    <a:pt x="1458" y="1225"/>
                  </a:cubicBezTo>
                  <a:cubicBezTo>
                    <a:pt x="1615" y="1191"/>
                    <a:pt x="1673" y="1179"/>
                    <a:pt x="1783" y="1150"/>
                  </a:cubicBezTo>
                  <a:cubicBezTo>
                    <a:pt x="1935" y="1110"/>
                    <a:pt x="1998" y="1090"/>
                    <a:pt x="2094" y="1056"/>
                  </a:cubicBezTo>
                  <a:cubicBezTo>
                    <a:pt x="2148" y="1039"/>
                    <a:pt x="2217" y="1013"/>
                    <a:pt x="2268" y="991"/>
                  </a:cubicBezTo>
                  <a:cubicBezTo>
                    <a:pt x="2337" y="961"/>
                    <a:pt x="2429" y="918"/>
                    <a:pt x="2497" y="879"/>
                  </a:cubicBezTo>
                  <a:cubicBezTo>
                    <a:pt x="2511" y="871"/>
                    <a:pt x="2531" y="859"/>
                    <a:pt x="2545" y="850"/>
                  </a:cubicBezTo>
                  <a:cubicBezTo>
                    <a:pt x="2558" y="841"/>
                    <a:pt x="2577" y="828"/>
                    <a:pt x="2589" y="818"/>
                  </a:cubicBezTo>
                  <a:cubicBezTo>
                    <a:pt x="2612" y="799"/>
                    <a:pt x="2641" y="775"/>
                    <a:pt x="2663" y="756"/>
                  </a:cubicBezTo>
                  <a:cubicBezTo>
                    <a:pt x="2675" y="746"/>
                    <a:pt x="2689" y="729"/>
                    <a:pt x="2701" y="718"/>
                  </a:cubicBezTo>
                  <a:cubicBezTo>
                    <a:pt x="2714" y="706"/>
                    <a:pt x="2729" y="689"/>
                    <a:pt x="2740" y="676"/>
                  </a:cubicBezTo>
                  <a:cubicBezTo>
                    <a:pt x="2758" y="653"/>
                    <a:pt x="2783" y="623"/>
                    <a:pt x="2801" y="600"/>
                  </a:cubicBezTo>
                  <a:cubicBezTo>
                    <a:pt x="2823" y="569"/>
                    <a:pt x="2844" y="538"/>
                    <a:pt x="2863" y="506"/>
                  </a:cubicBezTo>
                  <a:cubicBezTo>
                    <a:pt x="2878" y="480"/>
                    <a:pt x="2896" y="446"/>
                    <a:pt x="2909" y="420"/>
                  </a:cubicBezTo>
                  <a:cubicBezTo>
                    <a:pt x="2918" y="404"/>
                    <a:pt x="2927" y="383"/>
                    <a:pt x="2933" y="366"/>
                  </a:cubicBezTo>
                  <a:cubicBezTo>
                    <a:pt x="2947" y="334"/>
                    <a:pt x="2959" y="298"/>
                    <a:pt x="2970" y="265"/>
                  </a:cubicBezTo>
                  <a:cubicBezTo>
                    <a:pt x="2976" y="245"/>
                    <a:pt x="2984" y="219"/>
                    <a:pt x="2989" y="200"/>
                  </a:cubicBezTo>
                  <a:cubicBezTo>
                    <a:pt x="2995" y="174"/>
                    <a:pt x="3001" y="139"/>
                    <a:pt x="3004" y="113"/>
                  </a:cubicBezTo>
                  <a:cubicBezTo>
                    <a:pt x="3007" y="91"/>
                    <a:pt x="3008" y="62"/>
                    <a:pt x="3010" y="40"/>
                  </a:cubicBezTo>
                  <a:lnTo>
                    <a:pt x="3010" y="16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4"/>
            <p:cNvSpPr/>
            <p:nvPr/>
          </p:nvSpPr>
          <p:spPr>
            <a:xfrm>
              <a:off x="7013150" y="2905400"/>
              <a:ext cx="75425" cy="50975"/>
            </a:xfrm>
            <a:custGeom>
              <a:avLst/>
              <a:gdLst/>
              <a:ahLst/>
              <a:cxnLst/>
              <a:rect l="l" t="t" r="r" b="b"/>
              <a:pathLst>
                <a:path w="3017" h="2039" extrusionOk="0">
                  <a:moveTo>
                    <a:pt x="2228" y="0"/>
                  </a:moveTo>
                  <a:cubicBezTo>
                    <a:pt x="2200" y="0"/>
                    <a:pt x="2173" y="1"/>
                    <a:pt x="2146" y="3"/>
                  </a:cubicBezTo>
                  <a:cubicBezTo>
                    <a:pt x="2076" y="9"/>
                    <a:pt x="2007" y="20"/>
                    <a:pt x="1940" y="37"/>
                  </a:cubicBezTo>
                  <a:cubicBezTo>
                    <a:pt x="1906" y="46"/>
                    <a:pt x="1872" y="57"/>
                    <a:pt x="1840" y="69"/>
                  </a:cubicBezTo>
                  <a:cubicBezTo>
                    <a:pt x="1808" y="81"/>
                    <a:pt x="1775" y="95"/>
                    <a:pt x="1743" y="110"/>
                  </a:cubicBezTo>
                  <a:cubicBezTo>
                    <a:pt x="1722" y="121"/>
                    <a:pt x="1692" y="138"/>
                    <a:pt x="1672" y="152"/>
                  </a:cubicBezTo>
                  <a:cubicBezTo>
                    <a:pt x="1640" y="172"/>
                    <a:pt x="1599" y="199"/>
                    <a:pt x="1566" y="221"/>
                  </a:cubicBezTo>
                  <a:cubicBezTo>
                    <a:pt x="1530" y="246"/>
                    <a:pt x="1482" y="282"/>
                    <a:pt x="1448" y="312"/>
                  </a:cubicBezTo>
                  <a:cubicBezTo>
                    <a:pt x="1379" y="370"/>
                    <a:pt x="1290" y="447"/>
                    <a:pt x="1225" y="508"/>
                  </a:cubicBezTo>
                  <a:cubicBezTo>
                    <a:pt x="1124" y="607"/>
                    <a:pt x="1024" y="714"/>
                    <a:pt x="993" y="748"/>
                  </a:cubicBezTo>
                  <a:cubicBezTo>
                    <a:pt x="932" y="815"/>
                    <a:pt x="855" y="901"/>
                    <a:pt x="778" y="994"/>
                  </a:cubicBezTo>
                  <a:cubicBezTo>
                    <a:pt x="657" y="1140"/>
                    <a:pt x="606" y="1201"/>
                    <a:pt x="485" y="1361"/>
                  </a:cubicBezTo>
                  <a:cubicBezTo>
                    <a:pt x="407" y="1461"/>
                    <a:pt x="305" y="1600"/>
                    <a:pt x="244" y="1687"/>
                  </a:cubicBezTo>
                  <a:cubicBezTo>
                    <a:pt x="202" y="1743"/>
                    <a:pt x="105" y="1879"/>
                    <a:pt x="1" y="2038"/>
                  </a:cubicBezTo>
                  <a:cubicBezTo>
                    <a:pt x="101" y="2012"/>
                    <a:pt x="1990" y="1522"/>
                    <a:pt x="2663" y="1132"/>
                  </a:cubicBezTo>
                  <a:cubicBezTo>
                    <a:pt x="2865" y="1015"/>
                    <a:pt x="3017" y="805"/>
                    <a:pt x="3012" y="623"/>
                  </a:cubicBezTo>
                  <a:lnTo>
                    <a:pt x="3012" y="617"/>
                  </a:lnTo>
                  <a:cubicBezTo>
                    <a:pt x="3010" y="585"/>
                    <a:pt x="3010" y="580"/>
                    <a:pt x="3006" y="547"/>
                  </a:cubicBezTo>
                  <a:cubicBezTo>
                    <a:pt x="3004" y="534"/>
                    <a:pt x="3001" y="517"/>
                    <a:pt x="3000" y="505"/>
                  </a:cubicBezTo>
                  <a:cubicBezTo>
                    <a:pt x="2994" y="477"/>
                    <a:pt x="2986" y="451"/>
                    <a:pt x="2977" y="424"/>
                  </a:cubicBezTo>
                  <a:cubicBezTo>
                    <a:pt x="2969" y="401"/>
                    <a:pt x="2958" y="378"/>
                    <a:pt x="2946" y="355"/>
                  </a:cubicBezTo>
                  <a:cubicBezTo>
                    <a:pt x="2932" y="328"/>
                    <a:pt x="2917" y="304"/>
                    <a:pt x="2898" y="279"/>
                  </a:cubicBezTo>
                  <a:cubicBezTo>
                    <a:pt x="2894" y="273"/>
                    <a:pt x="2886" y="264"/>
                    <a:pt x="2880" y="256"/>
                  </a:cubicBezTo>
                  <a:cubicBezTo>
                    <a:pt x="2869" y="244"/>
                    <a:pt x="2855" y="229"/>
                    <a:pt x="2845" y="218"/>
                  </a:cubicBezTo>
                  <a:cubicBezTo>
                    <a:pt x="2829" y="202"/>
                    <a:pt x="2812" y="187"/>
                    <a:pt x="2794" y="173"/>
                  </a:cubicBezTo>
                  <a:cubicBezTo>
                    <a:pt x="2782" y="163"/>
                    <a:pt x="2765" y="150"/>
                    <a:pt x="2751" y="141"/>
                  </a:cubicBezTo>
                  <a:cubicBezTo>
                    <a:pt x="2743" y="136"/>
                    <a:pt x="2735" y="132"/>
                    <a:pt x="2726" y="126"/>
                  </a:cubicBezTo>
                  <a:cubicBezTo>
                    <a:pt x="2717" y="121"/>
                    <a:pt x="2708" y="115"/>
                    <a:pt x="2697" y="109"/>
                  </a:cubicBezTo>
                  <a:cubicBezTo>
                    <a:pt x="2685" y="103"/>
                    <a:pt x="2671" y="95"/>
                    <a:pt x="2660" y="90"/>
                  </a:cubicBezTo>
                  <a:cubicBezTo>
                    <a:pt x="2642" y="81"/>
                    <a:pt x="2619" y="72"/>
                    <a:pt x="2602" y="64"/>
                  </a:cubicBezTo>
                  <a:cubicBezTo>
                    <a:pt x="2590" y="60"/>
                    <a:pt x="2573" y="53"/>
                    <a:pt x="2560" y="50"/>
                  </a:cubicBezTo>
                  <a:cubicBezTo>
                    <a:pt x="2493" y="29"/>
                    <a:pt x="2425" y="14"/>
                    <a:pt x="2354" y="6"/>
                  </a:cubicBezTo>
                  <a:cubicBezTo>
                    <a:pt x="2313" y="2"/>
                    <a:pt x="2270" y="0"/>
                    <a:pt x="2228" y="0"/>
                  </a:cubicBezTo>
                  <a:close/>
                </a:path>
              </a:pathLst>
            </a:custGeom>
            <a:solidFill>
              <a:srgbClr val="445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2" name="Google Shape;3392;p54"/>
          <p:cNvGrpSpPr/>
          <p:nvPr/>
        </p:nvGrpSpPr>
        <p:grpSpPr>
          <a:xfrm>
            <a:off x="5987525" y="2579925"/>
            <a:ext cx="241250" cy="367225"/>
            <a:chOff x="5224875" y="2579925"/>
            <a:chExt cx="241250" cy="367225"/>
          </a:xfrm>
        </p:grpSpPr>
        <p:sp>
          <p:nvSpPr>
            <p:cNvPr id="3393" name="Google Shape;3393;p54"/>
            <p:cNvSpPr/>
            <p:nvPr/>
          </p:nvSpPr>
          <p:spPr>
            <a:xfrm>
              <a:off x="5270325" y="2784200"/>
              <a:ext cx="139500" cy="162950"/>
            </a:xfrm>
            <a:custGeom>
              <a:avLst/>
              <a:gdLst/>
              <a:ahLst/>
              <a:cxnLst/>
              <a:rect l="l" t="t" r="r" b="b"/>
              <a:pathLst>
                <a:path w="5580" h="6518" extrusionOk="0">
                  <a:moveTo>
                    <a:pt x="1297" y="1"/>
                  </a:moveTo>
                  <a:lnTo>
                    <a:pt x="986" y="265"/>
                  </a:lnTo>
                  <a:lnTo>
                    <a:pt x="1678" y="3150"/>
                  </a:lnTo>
                  <a:lnTo>
                    <a:pt x="0" y="4120"/>
                  </a:lnTo>
                  <a:lnTo>
                    <a:pt x="0" y="4487"/>
                  </a:lnTo>
                  <a:lnTo>
                    <a:pt x="3497" y="6518"/>
                  </a:lnTo>
                  <a:lnTo>
                    <a:pt x="5580" y="5315"/>
                  </a:lnTo>
                  <a:lnTo>
                    <a:pt x="4793" y="2032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4"/>
            <p:cNvSpPr/>
            <p:nvPr/>
          </p:nvSpPr>
          <p:spPr>
            <a:xfrm>
              <a:off x="5270325" y="2887175"/>
              <a:ext cx="87425" cy="59975"/>
            </a:xfrm>
            <a:custGeom>
              <a:avLst/>
              <a:gdLst/>
              <a:ahLst/>
              <a:cxnLst/>
              <a:rect l="l" t="t" r="r" b="b"/>
              <a:pathLst>
                <a:path w="3497" h="2399" extrusionOk="0">
                  <a:moveTo>
                    <a:pt x="0" y="1"/>
                  </a:moveTo>
                  <a:lnTo>
                    <a:pt x="0" y="368"/>
                  </a:lnTo>
                  <a:lnTo>
                    <a:pt x="3497" y="2399"/>
                  </a:lnTo>
                  <a:lnTo>
                    <a:pt x="3495" y="20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4"/>
            <p:cNvSpPr/>
            <p:nvPr/>
          </p:nvSpPr>
          <p:spPr>
            <a:xfrm>
              <a:off x="5294975" y="2790825"/>
              <a:ext cx="104675" cy="122925"/>
            </a:xfrm>
            <a:custGeom>
              <a:avLst/>
              <a:gdLst/>
              <a:ahLst/>
              <a:cxnLst/>
              <a:rect l="l" t="t" r="r" b="b"/>
              <a:pathLst>
                <a:path w="4187" h="4917" extrusionOk="0">
                  <a:moveTo>
                    <a:pt x="0" y="0"/>
                  </a:moveTo>
                  <a:lnTo>
                    <a:pt x="692" y="2885"/>
                  </a:lnTo>
                  <a:lnTo>
                    <a:pt x="4187" y="4916"/>
                  </a:lnTo>
                  <a:lnTo>
                    <a:pt x="3495" y="20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4"/>
            <p:cNvSpPr/>
            <p:nvPr/>
          </p:nvSpPr>
          <p:spPr>
            <a:xfrm>
              <a:off x="5294975" y="2784200"/>
              <a:ext cx="95150" cy="57400"/>
            </a:xfrm>
            <a:custGeom>
              <a:avLst/>
              <a:gdLst/>
              <a:ahLst/>
              <a:cxnLst/>
              <a:rect l="l" t="t" r="r" b="b"/>
              <a:pathLst>
                <a:path w="3806" h="2296" extrusionOk="0">
                  <a:moveTo>
                    <a:pt x="311" y="1"/>
                  </a:moveTo>
                  <a:lnTo>
                    <a:pt x="0" y="265"/>
                  </a:lnTo>
                  <a:lnTo>
                    <a:pt x="3495" y="2296"/>
                  </a:lnTo>
                  <a:lnTo>
                    <a:pt x="3806" y="2032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4"/>
            <p:cNvSpPr/>
            <p:nvPr/>
          </p:nvSpPr>
          <p:spPr>
            <a:xfrm>
              <a:off x="5357700" y="2834975"/>
              <a:ext cx="52125" cy="112175"/>
            </a:xfrm>
            <a:custGeom>
              <a:avLst/>
              <a:gdLst/>
              <a:ahLst/>
              <a:cxnLst/>
              <a:rect l="l" t="t" r="r" b="b"/>
              <a:pathLst>
                <a:path w="2085" h="4487" extrusionOk="0">
                  <a:moveTo>
                    <a:pt x="1297" y="1"/>
                  </a:moveTo>
                  <a:lnTo>
                    <a:pt x="986" y="265"/>
                  </a:lnTo>
                  <a:lnTo>
                    <a:pt x="1678" y="3150"/>
                  </a:lnTo>
                  <a:lnTo>
                    <a:pt x="0" y="4119"/>
                  </a:lnTo>
                  <a:lnTo>
                    <a:pt x="2" y="4487"/>
                  </a:lnTo>
                  <a:lnTo>
                    <a:pt x="2085" y="3284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4"/>
            <p:cNvSpPr/>
            <p:nvPr/>
          </p:nvSpPr>
          <p:spPr>
            <a:xfrm>
              <a:off x="5224875" y="2579925"/>
              <a:ext cx="241250" cy="353050"/>
            </a:xfrm>
            <a:custGeom>
              <a:avLst/>
              <a:gdLst/>
              <a:ahLst/>
              <a:cxnLst/>
              <a:rect l="l" t="t" r="r" b="b"/>
              <a:pathLst>
                <a:path w="9650" h="14122" extrusionOk="0">
                  <a:moveTo>
                    <a:pt x="1976" y="1266"/>
                  </a:moveTo>
                  <a:lnTo>
                    <a:pt x="8968" y="5101"/>
                  </a:lnTo>
                  <a:lnTo>
                    <a:pt x="9103" y="5055"/>
                  </a:lnTo>
                  <a:lnTo>
                    <a:pt x="8965" y="5102"/>
                  </a:lnTo>
                  <a:lnTo>
                    <a:pt x="8965" y="5101"/>
                  </a:lnTo>
                  <a:lnTo>
                    <a:pt x="1976" y="1266"/>
                  </a:lnTo>
                  <a:close/>
                  <a:moveTo>
                    <a:pt x="835" y="1"/>
                  </a:moveTo>
                  <a:lnTo>
                    <a:pt x="1" y="183"/>
                  </a:lnTo>
                  <a:lnTo>
                    <a:pt x="1" y="7799"/>
                  </a:lnTo>
                  <a:lnTo>
                    <a:pt x="1" y="8820"/>
                  </a:lnTo>
                  <a:lnTo>
                    <a:pt x="8965" y="14122"/>
                  </a:lnTo>
                  <a:lnTo>
                    <a:pt x="8965" y="14119"/>
                  </a:lnTo>
                  <a:lnTo>
                    <a:pt x="9642" y="13753"/>
                  </a:lnTo>
                  <a:lnTo>
                    <a:pt x="9644" y="4867"/>
                  </a:lnTo>
                  <a:lnTo>
                    <a:pt x="9650" y="4866"/>
                  </a:lnTo>
                  <a:lnTo>
                    <a:pt x="835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4"/>
            <p:cNvSpPr/>
            <p:nvPr/>
          </p:nvSpPr>
          <p:spPr>
            <a:xfrm>
              <a:off x="5448975" y="2701550"/>
              <a:ext cx="17000" cy="231350"/>
            </a:xfrm>
            <a:custGeom>
              <a:avLst/>
              <a:gdLst/>
              <a:ahLst/>
              <a:cxnLst/>
              <a:rect l="l" t="t" r="r" b="b"/>
              <a:pathLst>
                <a:path w="680" h="9254" extrusionOk="0">
                  <a:moveTo>
                    <a:pt x="680" y="1"/>
                  </a:moveTo>
                  <a:lnTo>
                    <a:pt x="1" y="237"/>
                  </a:lnTo>
                  <a:lnTo>
                    <a:pt x="1" y="9254"/>
                  </a:lnTo>
                  <a:lnTo>
                    <a:pt x="678" y="8888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4"/>
            <p:cNvSpPr/>
            <p:nvPr/>
          </p:nvSpPr>
          <p:spPr>
            <a:xfrm>
              <a:off x="5224875" y="2579925"/>
              <a:ext cx="241250" cy="127525"/>
            </a:xfrm>
            <a:custGeom>
              <a:avLst/>
              <a:gdLst/>
              <a:ahLst/>
              <a:cxnLst/>
              <a:rect l="l" t="t" r="r" b="b"/>
              <a:pathLst>
                <a:path w="9650" h="5101" extrusionOk="0">
                  <a:moveTo>
                    <a:pt x="835" y="1"/>
                  </a:moveTo>
                  <a:lnTo>
                    <a:pt x="1" y="183"/>
                  </a:lnTo>
                  <a:lnTo>
                    <a:pt x="8968" y="5101"/>
                  </a:lnTo>
                  <a:lnTo>
                    <a:pt x="9650" y="4866"/>
                  </a:lnTo>
                  <a:lnTo>
                    <a:pt x="835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4"/>
            <p:cNvSpPr/>
            <p:nvPr/>
          </p:nvSpPr>
          <p:spPr>
            <a:xfrm>
              <a:off x="5224875" y="2579925"/>
              <a:ext cx="241250" cy="127525"/>
            </a:xfrm>
            <a:custGeom>
              <a:avLst/>
              <a:gdLst/>
              <a:ahLst/>
              <a:cxnLst/>
              <a:rect l="l" t="t" r="r" b="b"/>
              <a:pathLst>
                <a:path w="9650" h="5101" extrusionOk="0">
                  <a:moveTo>
                    <a:pt x="835" y="1"/>
                  </a:moveTo>
                  <a:lnTo>
                    <a:pt x="1" y="183"/>
                  </a:lnTo>
                  <a:lnTo>
                    <a:pt x="8968" y="5101"/>
                  </a:lnTo>
                  <a:lnTo>
                    <a:pt x="9650" y="4866"/>
                  </a:lnTo>
                  <a:lnTo>
                    <a:pt x="835" y="1"/>
                  </a:lnTo>
                  <a:close/>
                </a:path>
              </a:pathLst>
            </a:custGeom>
            <a:solidFill>
              <a:srgbClr val="A8BF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4"/>
            <p:cNvSpPr/>
            <p:nvPr/>
          </p:nvSpPr>
          <p:spPr>
            <a:xfrm>
              <a:off x="5224875" y="2584500"/>
              <a:ext cx="224125" cy="319650"/>
            </a:xfrm>
            <a:custGeom>
              <a:avLst/>
              <a:gdLst/>
              <a:ahLst/>
              <a:cxnLst/>
              <a:rect l="l" t="t" r="r" b="b"/>
              <a:pathLst>
                <a:path w="8965" h="12786" extrusionOk="0">
                  <a:moveTo>
                    <a:pt x="1" y="0"/>
                  </a:moveTo>
                  <a:lnTo>
                    <a:pt x="1" y="7616"/>
                  </a:lnTo>
                  <a:lnTo>
                    <a:pt x="8965" y="12785"/>
                  </a:lnTo>
                  <a:lnTo>
                    <a:pt x="8965" y="49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4"/>
            <p:cNvSpPr/>
            <p:nvPr/>
          </p:nvSpPr>
          <p:spPr>
            <a:xfrm>
              <a:off x="5278425" y="2626850"/>
              <a:ext cx="160625" cy="254400"/>
            </a:xfrm>
            <a:custGeom>
              <a:avLst/>
              <a:gdLst/>
              <a:ahLst/>
              <a:cxnLst/>
              <a:rect l="l" t="t" r="r" b="b"/>
              <a:pathLst>
                <a:path w="6425" h="10176" extrusionOk="0">
                  <a:moveTo>
                    <a:pt x="877" y="1390"/>
                  </a:moveTo>
                  <a:lnTo>
                    <a:pt x="5300" y="3944"/>
                  </a:lnTo>
                  <a:lnTo>
                    <a:pt x="5290" y="7713"/>
                  </a:lnTo>
                  <a:lnTo>
                    <a:pt x="867" y="5158"/>
                  </a:lnTo>
                  <a:lnTo>
                    <a:pt x="877" y="1390"/>
                  </a:lnTo>
                  <a:close/>
                  <a:moveTo>
                    <a:pt x="19" y="1"/>
                  </a:moveTo>
                  <a:lnTo>
                    <a:pt x="0" y="6478"/>
                  </a:lnTo>
                  <a:lnTo>
                    <a:pt x="6406" y="10175"/>
                  </a:lnTo>
                  <a:lnTo>
                    <a:pt x="6425" y="369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4"/>
            <p:cNvSpPr/>
            <p:nvPr/>
          </p:nvSpPr>
          <p:spPr>
            <a:xfrm>
              <a:off x="5233025" y="2600675"/>
              <a:ext cx="45875" cy="188175"/>
            </a:xfrm>
            <a:custGeom>
              <a:avLst/>
              <a:gdLst/>
              <a:ahLst/>
              <a:cxnLst/>
              <a:rect l="l" t="t" r="r" b="b"/>
              <a:pathLst>
                <a:path w="1835" h="7527" extrusionOk="0">
                  <a:moveTo>
                    <a:pt x="200" y="347"/>
                  </a:moveTo>
                  <a:lnTo>
                    <a:pt x="888" y="745"/>
                  </a:lnTo>
                  <a:lnTo>
                    <a:pt x="885" y="1507"/>
                  </a:lnTo>
                  <a:lnTo>
                    <a:pt x="199" y="1109"/>
                  </a:lnTo>
                  <a:lnTo>
                    <a:pt x="200" y="347"/>
                  </a:lnTo>
                  <a:close/>
                  <a:moveTo>
                    <a:pt x="964" y="790"/>
                  </a:moveTo>
                  <a:lnTo>
                    <a:pt x="1652" y="1186"/>
                  </a:lnTo>
                  <a:lnTo>
                    <a:pt x="1649" y="1948"/>
                  </a:lnTo>
                  <a:lnTo>
                    <a:pt x="962" y="1552"/>
                  </a:lnTo>
                  <a:lnTo>
                    <a:pt x="964" y="790"/>
                  </a:lnTo>
                  <a:close/>
                  <a:moveTo>
                    <a:pt x="199" y="1195"/>
                  </a:moveTo>
                  <a:lnTo>
                    <a:pt x="885" y="1593"/>
                  </a:lnTo>
                  <a:lnTo>
                    <a:pt x="884" y="2355"/>
                  </a:lnTo>
                  <a:lnTo>
                    <a:pt x="196" y="1957"/>
                  </a:lnTo>
                  <a:lnTo>
                    <a:pt x="199" y="1195"/>
                  </a:lnTo>
                  <a:close/>
                  <a:moveTo>
                    <a:pt x="962" y="1638"/>
                  </a:moveTo>
                  <a:lnTo>
                    <a:pt x="1649" y="2034"/>
                  </a:lnTo>
                  <a:lnTo>
                    <a:pt x="1647" y="2796"/>
                  </a:lnTo>
                  <a:lnTo>
                    <a:pt x="959" y="2400"/>
                  </a:lnTo>
                  <a:lnTo>
                    <a:pt x="962" y="1638"/>
                  </a:lnTo>
                  <a:close/>
                  <a:moveTo>
                    <a:pt x="196" y="2045"/>
                  </a:moveTo>
                  <a:lnTo>
                    <a:pt x="884" y="2441"/>
                  </a:lnTo>
                  <a:lnTo>
                    <a:pt x="881" y="3203"/>
                  </a:lnTo>
                  <a:lnTo>
                    <a:pt x="194" y="2807"/>
                  </a:lnTo>
                  <a:lnTo>
                    <a:pt x="196" y="2045"/>
                  </a:lnTo>
                  <a:close/>
                  <a:moveTo>
                    <a:pt x="959" y="2486"/>
                  </a:moveTo>
                  <a:lnTo>
                    <a:pt x="1647" y="2882"/>
                  </a:lnTo>
                  <a:lnTo>
                    <a:pt x="1644" y="3644"/>
                  </a:lnTo>
                  <a:lnTo>
                    <a:pt x="958" y="3248"/>
                  </a:lnTo>
                  <a:lnTo>
                    <a:pt x="959" y="2486"/>
                  </a:lnTo>
                  <a:close/>
                  <a:moveTo>
                    <a:pt x="194" y="2893"/>
                  </a:moveTo>
                  <a:lnTo>
                    <a:pt x="882" y="3291"/>
                  </a:lnTo>
                  <a:lnTo>
                    <a:pt x="881" y="4053"/>
                  </a:lnTo>
                  <a:lnTo>
                    <a:pt x="192" y="3655"/>
                  </a:lnTo>
                  <a:lnTo>
                    <a:pt x="194" y="2893"/>
                  </a:lnTo>
                  <a:close/>
                  <a:moveTo>
                    <a:pt x="958" y="3335"/>
                  </a:moveTo>
                  <a:lnTo>
                    <a:pt x="1646" y="3732"/>
                  </a:lnTo>
                  <a:lnTo>
                    <a:pt x="1643" y="4494"/>
                  </a:lnTo>
                  <a:lnTo>
                    <a:pt x="954" y="4097"/>
                  </a:lnTo>
                  <a:lnTo>
                    <a:pt x="956" y="4097"/>
                  </a:lnTo>
                  <a:lnTo>
                    <a:pt x="958" y="3335"/>
                  </a:lnTo>
                  <a:close/>
                  <a:moveTo>
                    <a:pt x="192" y="3742"/>
                  </a:moveTo>
                  <a:lnTo>
                    <a:pt x="879" y="4139"/>
                  </a:lnTo>
                  <a:lnTo>
                    <a:pt x="878" y="4901"/>
                  </a:lnTo>
                  <a:lnTo>
                    <a:pt x="189" y="4504"/>
                  </a:lnTo>
                  <a:lnTo>
                    <a:pt x="192" y="3742"/>
                  </a:lnTo>
                  <a:close/>
                  <a:moveTo>
                    <a:pt x="956" y="4183"/>
                  </a:moveTo>
                  <a:lnTo>
                    <a:pt x="1643" y="4580"/>
                  </a:lnTo>
                  <a:lnTo>
                    <a:pt x="1641" y="5342"/>
                  </a:lnTo>
                  <a:lnTo>
                    <a:pt x="953" y="4945"/>
                  </a:lnTo>
                  <a:lnTo>
                    <a:pt x="956" y="4183"/>
                  </a:lnTo>
                  <a:close/>
                  <a:moveTo>
                    <a:pt x="1083" y="5932"/>
                  </a:moveTo>
                  <a:lnTo>
                    <a:pt x="1083" y="6160"/>
                  </a:lnTo>
                  <a:lnTo>
                    <a:pt x="885" y="6045"/>
                  </a:lnTo>
                  <a:lnTo>
                    <a:pt x="885" y="6273"/>
                  </a:lnTo>
                  <a:lnTo>
                    <a:pt x="1282" y="6503"/>
                  </a:lnTo>
                  <a:lnTo>
                    <a:pt x="1283" y="6045"/>
                  </a:lnTo>
                  <a:lnTo>
                    <a:pt x="1282" y="6047"/>
                  </a:lnTo>
                  <a:lnTo>
                    <a:pt x="1083" y="5932"/>
                  </a:lnTo>
                  <a:close/>
                  <a:moveTo>
                    <a:pt x="398" y="4973"/>
                  </a:moveTo>
                  <a:lnTo>
                    <a:pt x="1087" y="5369"/>
                  </a:lnTo>
                  <a:lnTo>
                    <a:pt x="1085" y="5764"/>
                  </a:lnTo>
                  <a:lnTo>
                    <a:pt x="1429" y="5962"/>
                  </a:lnTo>
                  <a:lnTo>
                    <a:pt x="1428" y="6753"/>
                  </a:lnTo>
                  <a:lnTo>
                    <a:pt x="739" y="6356"/>
                  </a:lnTo>
                  <a:lnTo>
                    <a:pt x="741" y="5961"/>
                  </a:lnTo>
                  <a:lnTo>
                    <a:pt x="397" y="5763"/>
                  </a:lnTo>
                  <a:lnTo>
                    <a:pt x="398" y="4973"/>
                  </a:lnTo>
                  <a:close/>
                  <a:moveTo>
                    <a:pt x="19" y="0"/>
                  </a:moveTo>
                  <a:lnTo>
                    <a:pt x="0" y="6478"/>
                  </a:lnTo>
                  <a:lnTo>
                    <a:pt x="1816" y="7526"/>
                  </a:lnTo>
                  <a:lnTo>
                    <a:pt x="1835" y="104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4"/>
            <p:cNvSpPr/>
            <p:nvPr/>
          </p:nvSpPr>
          <p:spPr>
            <a:xfrm>
              <a:off x="5237975" y="2609350"/>
              <a:ext cx="17275" cy="29025"/>
            </a:xfrm>
            <a:custGeom>
              <a:avLst/>
              <a:gdLst/>
              <a:ahLst/>
              <a:cxnLst/>
              <a:rect l="l" t="t" r="r" b="b"/>
              <a:pathLst>
                <a:path w="691" h="1161" extrusionOk="0">
                  <a:moveTo>
                    <a:pt x="2" y="0"/>
                  </a:moveTo>
                  <a:lnTo>
                    <a:pt x="1" y="762"/>
                  </a:lnTo>
                  <a:lnTo>
                    <a:pt x="689" y="1160"/>
                  </a:lnTo>
                  <a:lnTo>
                    <a:pt x="690" y="39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4"/>
            <p:cNvSpPr/>
            <p:nvPr/>
          </p:nvSpPr>
          <p:spPr>
            <a:xfrm>
              <a:off x="5257075" y="2620375"/>
              <a:ext cx="17250" cy="29025"/>
            </a:xfrm>
            <a:custGeom>
              <a:avLst/>
              <a:gdLst/>
              <a:ahLst/>
              <a:cxnLst/>
              <a:rect l="l" t="t" r="r" b="b"/>
              <a:pathLst>
                <a:path w="690" h="1161" extrusionOk="0">
                  <a:moveTo>
                    <a:pt x="2" y="0"/>
                  </a:moveTo>
                  <a:lnTo>
                    <a:pt x="0" y="762"/>
                  </a:lnTo>
                  <a:lnTo>
                    <a:pt x="687" y="1160"/>
                  </a:lnTo>
                  <a:lnTo>
                    <a:pt x="690" y="39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4"/>
            <p:cNvSpPr/>
            <p:nvPr/>
          </p:nvSpPr>
          <p:spPr>
            <a:xfrm>
              <a:off x="5237900" y="2630575"/>
              <a:ext cx="17275" cy="29000"/>
            </a:xfrm>
            <a:custGeom>
              <a:avLst/>
              <a:gdLst/>
              <a:ahLst/>
              <a:cxnLst/>
              <a:rect l="l" t="t" r="r" b="b"/>
              <a:pathLst>
                <a:path w="691" h="1160" extrusionOk="0">
                  <a:moveTo>
                    <a:pt x="4" y="1"/>
                  </a:moveTo>
                  <a:lnTo>
                    <a:pt x="1" y="763"/>
                  </a:lnTo>
                  <a:lnTo>
                    <a:pt x="689" y="1159"/>
                  </a:lnTo>
                  <a:lnTo>
                    <a:pt x="690" y="397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4"/>
            <p:cNvSpPr/>
            <p:nvPr/>
          </p:nvSpPr>
          <p:spPr>
            <a:xfrm>
              <a:off x="5257000" y="2641575"/>
              <a:ext cx="17250" cy="29025"/>
            </a:xfrm>
            <a:custGeom>
              <a:avLst/>
              <a:gdLst/>
              <a:ahLst/>
              <a:cxnLst/>
              <a:rect l="l" t="t" r="r" b="b"/>
              <a:pathLst>
                <a:path w="690" h="1161" extrusionOk="0">
                  <a:moveTo>
                    <a:pt x="3" y="0"/>
                  </a:moveTo>
                  <a:lnTo>
                    <a:pt x="0" y="764"/>
                  </a:lnTo>
                  <a:lnTo>
                    <a:pt x="688" y="1160"/>
                  </a:lnTo>
                  <a:lnTo>
                    <a:pt x="690" y="39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4"/>
            <p:cNvSpPr/>
            <p:nvPr/>
          </p:nvSpPr>
          <p:spPr>
            <a:xfrm>
              <a:off x="5237850" y="2651775"/>
              <a:ext cx="17275" cy="29025"/>
            </a:xfrm>
            <a:custGeom>
              <a:avLst/>
              <a:gdLst/>
              <a:ahLst/>
              <a:cxnLst/>
              <a:rect l="l" t="t" r="r" b="b"/>
              <a:pathLst>
                <a:path w="691" h="1161" extrusionOk="0">
                  <a:moveTo>
                    <a:pt x="3" y="1"/>
                  </a:moveTo>
                  <a:lnTo>
                    <a:pt x="1" y="763"/>
                  </a:lnTo>
                  <a:lnTo>
                    <a:pt x="688" y="1161"/>
                  </a:lnTo>
                  <a:lnTo>
                    <a:pt x="691" y="399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4"/>
            <p:cNvSpPr/>
            <p:nvPr/>
          </p:nvSpPr>
          <p:spPr>
            <a:xfrm>
              <a:off x="5256950" y="2662800"/>
              <a:ext cx="17275" cy="29025"/>
            </a:xfrm>
            <a:custGeom>
              <a:avLst/>
              <a:gdLst/>
              <a:ahLst/>
              <a:cxnLst/>
              <a:rect l="l" t="t" r="r" b="b"/>
              <a:pathLst>
                <a:path w="691" h="1161" extrusionOk="0">
                  <a:moveTo>
                    <a:pt x="2" y="1"/>
                  </a:moveTo>
                  <a:lnTo>
                    <a:pt x="1" y="763"/>
                  </a:lnTo>
                  <a:lnTo>
                    <a:pt x="687" y="1161"/>
                  </a:lnTo>
                  <a:lnTo>
                    <a:pt x="690" y="399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4"/>
            <p:cNvSpPr/>
            <p:nvPr/>
          </p:nvSpPr>
          <p:spPr>
            <a:xfrm>
              <a:off x="5237775" y="2673025"/>
              <a:ext cx="17275" cy="28975"/>
            </a:xfrm>
            <a:custGeom>
              <a:avLst/>
              <a:gdLst/>
              <a:ahLst/>
              <a:cxnLst/>
              <a:rect l="l" t="t" r="r" b="b"/>
              <a:pathLst>
                <a:path w="691" h="1159" extrusionOk="0">
                  <a:moveTo>
                    <a:pt x="4" y="0"/>
                  </a:moveTo>
                  <a:lnTo>
                    <a:pt x="1" y="762"/>
                  </a:lnTo>
                  <a:lnTo>
                    <a:pt x="689" y="1159"/>
                  </a:lnTo>
                  <a:lnTo>
                    <a:pt x="691" y="39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4"/>
            <p:cNvSpPr/>
            <p:nvPr/>
          </p:nvSpPr>
          <p:spPr>
            <a:xfrm>
              <a:off x="5256875" y="2684050"/>
              <a:ext cx="17275" cy="28975"/>
            </a:xfrm>
            <a:custGeom>
              <a:avLst/>
              <a:gdLst/>
              <a:ahLst/>
              <a:cxnLst/>
              <a:rect l="l" t="t" r="r" b="b"/>
              <a:pathLst>
                <a:path w="691" h="1159" extrusionOk="0">
                  <a:moveTo>
                    <a:pt x="4" y="0"/>
                  </a:moveTo>
                  <a:lnTo>
                    <a:pt x="0" y="762"/>
                  </a:lnTo>
                  <a:lnTo>
                    <a:pt x="689" y="1159"/>
                  </a:lnTo>
                  <a:lnTo>
                    <a:pt x="690" y="39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4"/>
            <p:cNvSpPr/>
            <p:nvPr/>
          </p:nvSpPr>
          <p:spPr>
            <a:xfrm>
              <a:off x="5237750" y="2694225"/>
              <a:ext cx="17275" cy="29025"/>
            </a:xfrm>
            <a:custGeom>
              <a:avLst/>
              <a:gdLst/>
              <a:ahLst/>
              <a:cxnLst/>
              <a:rect l="l" t="t" r="r" b="b"/>
              <a:pathLst>
                <a:path w="691" h="1161" extrusionOk="0">
                  <a:moveTo>
                    <a:pt x="2" y="0"/>
                  </a:moveTo>
                  <a:lnTo>
                    <a:pt x="0" y="764"/>
                  </a:lnTo>
                  <a:lnTo>
                    <a:pt x="687" y="1160"/>
                  </a:lnTo>
                  <a:lnTo>
                    <a:pt x="690" y="39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4"/>
            <p:cNvSpPr/>
            <p:nvPr/>
          </p:nvSpPr>
          <p:spPr>
            <a:xfrm>
              <a:off x="5256800" y="2705250"/>
              <a:ext cx="17300" cy="29025"/>
            </a:xfrm>
            <a:custGeom>
              <a:avLst/>
              <a:gdLst/>
              <a:ahLst/>
              <a:cxnLst/>
              <a:rect l="l" t="t" r="r" b="b"/>
              <a:pathLst>
                <a:path w="692" h="1161" extrusionOk="0">
                  <a:moveTo>
                    <a:pt x="3" y="0"/>
                  </a:moveTo>
                  <a:lnTo>
                    <a:pt x="0" y="762"/>
                  </a:lnTo>
                  <a:lnTo>
                    <a:pt x="689" y="1160"/>
                  </a:lnTo>
                  <a:lnTo>
                    <a:pt x="692" y="39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4"/>
            <p:cNvSpPr/>
            <p:nvPr/>
          </p:nvSpPr>
          <p:spPr>
            <a:xfrm>
              <a:off x="5251450" y="2744800"/>
              <a:ext cx="17275" cy="24725"/>
            </a:xfrm>
            <a:custGeom>
              <a:avLst/>
              <a:gdLst/>
              <a:ahLst/>
              <a:cxnLst/>
              <a:rect l="l" t="t" r="r" b="b"/>
              <a:pathLst>
                <a:path w="691" h="989" extrusionOk="0">
                  <a:moveTo>
                    <a:pt x="346" y="1"/>
                  </a:moveTo>
                  <a:lnTo>
                    <a:pt x="346" y="167"/>
                  </a:lnTo>
                  <a:lnTo>
                    <a:pt x="546" y="282"/>
                  </a:lnTo>
                  <a:lnTo>
                    <a:pt x="545" y="738"/>
                  </a:lnTo>
                  <a:lnTo>
                    <a:pt x="147" y="509"/>
                  </a:lnTo>
                  <a:lnTo>
                    <a:pt x="147" y="280"/>
                  </a:lnTo>
                  <a:lnTo>
                    <a:pt x="2" y="197"/>
                  </a:lnTo>
                  <a:lnTo>
                    <a:pt x="1" y="592"/>
                  </a:lnTo>
                  <a:lnTo>
                    <a:pt x="689" y="988"/>
                  </a:lnTo>
                  <a:lnTo>
                    <a:pt x="691" y="199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4"/>
            <p:cNvSpPr/>
            <p:nvPr/>
          </p:nvSpPr>
          <p:spPr>
            <a:xfrm>
              <a:off x="5242900" y="2724975"/>
              <a:ext cx="17250" cy="29725"/>
            </a:xfrm>
            <a:custGeom>
              <a:avLst/>
              <a:gdLst/>
              <a:ahLst/>
              <a:cxnLst/>
              <a:rect l="l" t="t" r="r" b="b"/>
              <a:pathLst>
                <a:path w="690" h="1189" extrusionOk="0">
                  <a:moveTo>
                    <a:pt x="2" y="1"/>
                  </a:moveTo>
                  <a:lnTo>
                    <a:pt x="0" y="792"/>
                  </a:lnTo>
                  <a:lnTo>
                    <a:pt x="344" y="990"/>
                  </a:lnTo>
                  <a:lnTo>
                    <a:pt x="489" y="1073"/>
                  </a:lnTo>
                  <a:lnTo>
                    <a:pt x="688" y="1188"/>
                  </a:lnTo>
                  <a:lnTo>
                    <a:pt x="688" y="960"/>
                  </a:lnTo>
                  <a:lnTo>
                    <a:pt x="688" y="794"/>
                  </a:lnTo>
                  <a:lnTo>
                    <a:pt x="690" y="399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4"/>
            <p:cNvSpPr/>
            <p:nvPr/>
          </p:nvSpPr>
          <p:spPr>
            <a:xfrm>
              <a:off x="5300075" y="2661575"/>
              <a:ext cx="110875" cy="158075"/>
            </a:xfrm>
            <a:custGeom>
              <a:avLst/>
              <a:gdLst/>
              <a:ahLst/>
              <a:cxnLst/>
              <a:rect l="l" t="t" r="r" b="b"/>
              <a:pathLst>
                <a:path w="4435" h="6323" extrusionOk="0">
                  <a:moveTo>
                    <a:pt x="1651" y="1721"/>
                  </a:moveTo>
                  <a:lnTo>
                    <a:pt x="1878" y="1852"/>
                  </a:lnTo>
                  <a:lnTo>
                    <a:pt x="1878" y="1950"/>
                  </a:lnTo>
                  <a:lnTo>
                    <a:pt x="1651" y="1818"/>
                  </a:lnTo>
                  <a:lnTo>
                    <a:pt x="1651" y="1721"/>
                  </a:lnTo>
                  <a:close/>
                  <a:moveTo>
                    <a:pt x="2107" y="1984"/>
                  </a:moveTo>
                  <a:lnTo>
                    <a:pt x="2334" y="2116"/>
                  </a:lnTo>
                  <a:lnTo>
                    <a:pt x="2334" y="2213"/>
                  </a:lnTo>
                  <a:lnTo>
                    <a:pt x="2107" y="2081"/>
                  </a:lnTo>
                  <a:lnTo>
                    <a:pt x="2107" y="1984"/>
                  </a:lnTo>
                  <a:close/>
                  <a:moveTo>
                    <a:pt x="1250" y="1949"/>
                  </a:moveTo>
                  <a:lnTo>
                    <a:pt x="1336" y="1998"/>
                  </a:lnTo>
                  <a:lnTo>
                    <a:pt x="1336" y="2259"/>
                  </a:lnTo>
                  <a:lnTo>
                    <a:pt x="1250" y="2210"/>
                  </a:lnTo>
                  <a:lnTo>
                    <a:pt x="1250" y="1949"/>
                  </a:lnTo>
                  <a:close/>
                  <a:moveTo>
                    <a:pt x="2563" y="2247"/>
                  </a:moveTo>
                  <a:lnTo>
                    <a:pt x="2791" y="2379"/>
                  </a:lnTo>
                  <a:lnTo>
                    <a:pt x="2791" y="2477"/>
                  </a:lnTo>
                  <a:lnTo>
                    <a:pt x="2562" y="2345"/>
                  </a:lnTo>
                  <a:lnTo>
                    <a:pt x="2563" y="2345"/>
                  </a:lnTo>
                  <a:lnTo>
                    <a:pt x="2563" y="2247"/>
                  </a:lnTo>
                  <a:close/>
                  <a:moveTo>
                    <a:pt x="1250" y="2472"/>
                  </a:moveTo>
                  <a:lnTo>
                    <a:pt x="1334" y="2522"/>
                  </a:lnTo>
                  <a:lnTo>
                    <a:pt x="1334" y="2783"/>
                  </a:lnTo>
                  <a:lnTo>
                    <a:pt x="1250" y="2734"/>
                  </a:lnTo>
                  <a:lnTo>
                    <a:pt x="1250" y="2472"/>
                  </a:lnTo>
                  <a:close/>
                  <a:moveTo>
                    <a:pt x="1248" y="2996"/>
                  </a:moveTo>
                  <a:lnTo>
                    <a:pt x="1333" y="3045"/>
                  </a:lnTo>
                  <a:lnTo>
                    <a:pt x="1333" y="3308"/>
                  </a:lnTo>
                  <a:lnTo>
                    <a:pt x="1248" y="3259"/>
                  </a:lnTo>
                  <a:lnTo>
                    <a:pt x="1248" y="2996"/>
                  </a:lnTo>
                  <a:close/>
                  <a:moveTo>
                    <a:pt x="3102" y="3016"/>
                  </a:moveTo>
                  <a:lnTo>
                    <a:pt x="3187" y="3065"/>
                  </a:lnTo>
                  <a:lnTo>
                    <a:pt x="3187" y="3328"/>
                  </a:lnTo>
                  <a:lnTo>
                    <a:pt x="3102" y="3279"/>
                  </a:lnTo>
                  <a:lnTo>
                    <a:pt x="3102" y="3016"/>
                  </a:lnTo>
                  <a:close/>
                  <a:moveTo>
                    <a:pt x="3101" y="3542"/>
                  </a:moveTo>
                  <a:lnTo>
                    <a:pt x="3185" y="3591"/>
                  </a:lnTo>
                  <a:lnTo>
                    <a:pt x="3185" y="3852"/>
                  </a:lnTo>
                  <a:lnTo>
                    <a:pt x="3101" y="3803"/>
                  </a:lnTo>
                  <a:lnTo>
                    <a:pt x="3101" y="3542"/>
                  </a:lnTo>
                  <a:close/>
                  <a:moveTo>
                    <a:pt x="1645" y="3849"/>
                  </a:moveTo>
                  <a:lnTo>
                    <a:pt x="1872" y="3979"/>
                  </a:lnTo>
                  <a:lnTo>
                    <a:pt x="1872" y="4078"/>
                  </a:lnTo>
                  <a:lnTo>
                    <a:pt x="1645" y="3946"/>
                  </a:lnTo>
                  <a:lnTo>
                    <a:pt x="1645" y="3849"/>
                  </a:lnTo>
                  <a:close/>
                  <a:moveTo>
                    <a:pt x="2101" y="4112"/>
                  </a:moveTo>
                  <a:lnTo>
                    <a:pt x="2328" y="4244"/>
                  </a:lnTo>
                  <a:lnTo>
                    <a:pt x="2328" y="4340"/>
                  </a:lnTo>
                  <a:lnTo>
                    <a:pt x="2101" y="4208"/>
                  </a:lnTo>
                  <a:lnTo>
                    <a:pt x="2101" y="4112"/>
                  </a:lnTo>
                  <a:close/>
                  <a:moveTo>
                    <a:pt x="3099" y="4066"/>
                  </a:moveTo>
                  <a:lnTo>
                    <a:pt x="3184" y="4115"/>
                  </a:lnTo>
                  <a:lnTo>
                    <a:pt x="3184" y="4376"/>
                  </a:lnTo>
                  <a:lnTo>
                    <a:pt x="3099" y="4327"/>
                  </a:lnTo>
                  <a:lnTo>
                    <a:pt x="3099" y="4066"/>
                  </a:lnTo>
                  <a:close/>
                  <a:moveTo>
                    <a:pt x="2556" y="4374"/>
                  </a:moveTo>
                  <a:lnTo>
                    <a:pt x="2784" y="4506"/>
                  </a:lnTo>
                  <a:lnTo>
                    <a:pt x="2784" y="4605"/>
                  </a:lnTo>
                  <a:lnTo>
                    <a:pt x="2557" y="4473"/>
                  </a:lnTo>
                  <a:lnTo>
                    <a:pt x="2556" y="4473"/>
                  </a:lnTo>
                  <a:lnTo>
                    <a:pt x="2556" y="4374"/>
                  </a:lnTo>
                  <a:close/>
                  <a:moveTo>
                    <a:pt x="11" y="1"/>
                  </a:moveTo>
                  <a:lnTo>
                    <a:pt x="1" y="3769"/>
                  </a:lnTo>
                  <a:lnTo>
                    <a:pt x="4424" y="6322"/>
                  </a:lnTo>
                  <a:lnTo>
                    <a:pt x="4434" y="255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4"/>
            <p:cNvSpPr/>
            <p:nvPr/>
          </p:nvSpPr>
          <p:spPr>
            <a:xfrm>
              <a:off x="5341175" y="2757750"/>
              <a:ext cx="28525" cy="18925"/>
            </a:xfrm>
            <a:custGeom>
              <a:avLst/>
              <a:gdLst/>
              <a:ahLst/>
              <a:cxnLst/>
              <a:rect l="l" t="t" r="r" b="b"/>
              <a:pathLst>
                <a:path w="1141" h="757" extrusionOk="0">
                  <a:moveTo>
                    <a:pt x="1" y="0"/>
                  </a:moveTo>
                  <a:lnTo>
                    <a:pt x="1" y="99"/>
                  </a:lnTo>
                  <a:lnTo>
                    <a:pt x="228" y="231"/>
                  </a:lnTo>
                  <a:lnTo>
                    <a:pt x="228" y="132"/>
                  </a:lnTo>
                  <a:lnTo>
                    <a:pt x="1" y="0"/>
                  </a:lnTo>
                  <a:close/>
                  <a:moveTo>
                    <a:pt x="457" y="265"/>
                  </a:moveTo>
                  <a:lnTo>
                    <a:pt x="457" y="361"/>
                  </a:lnTo>
                  <a:lnTo>
                    <a:pt x="684" y="493"/>
                  </a:lnTo>
                  <a:lnTo>
                    <a:pt x="684" y="397"/>
                  </a:lnTo>
                  <a:lnTo>
                    <a:pt x="457" y="265"/>
                  </a:lnTo>
                  <a:close/>
                  <a:moveTo>
                    <a:pt x="913" y="527"/>
                  </a:moveTo>
                  <a:lnTo>
                    <a:pt x="913" y="626"/>
                  </a:lnTo>
                  <a:lnTo>
                    <a:pt x="1140" y="756"/>
                  </a:lnTo>
                  <a:lnTo>
                    <a:pt x="1140" y="659"/>
                  </a:lnTo>
                  <a:lnTo>
                    <a:pt x="913" y="527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4"/>
            <p:cNvSpPr/>
            <p:nvPr/>
          </p:nvSpPr>
          <p:spPr>
            <a:xfrm>
              <a:off x="5331275" y="2710275"/>
              <a:ext cx="2200" cy="33975"/>
            </a:xfrm>
            <a:custGeom>
              <a:avLst/>
              <a:gdLst/>
              <a:ahLst/>
              <a:cxnLst/>
              <a:rect l="l" t="t" r="r" b="b"/>
              <a:pathLst>
                <a:path w="88" h="1359" extrusionOk="0">
                  <a:moveTo>
                    <a:pt x="3" y="1"/>
                  </a:moveTo>
                  <a:lnTo>
                    <a:pt x="3" y="262"/>
                  </a:lnTo>
                  <a:lnTo>
                    <a:pt x="88" y="311"/>
                  </a:lnTo>
                  <a:lnTo>
                    <a:pt x="88" y="50"/>
                  </a:lnTo>
                  <a:lnTo>
                    <a:pt x="3" y="1"/>
                  </a:lnTo>
                  <a:close/>
                  <a:moveTo>
                    <a:pt x="2" y="524"/>
                  </a:moveTo>
                  <a:lnTo>
                    <a:pt x="2" y="786"/>
                  </a:lnTo>
                  <a:lnTo>
                    <a:pt x="86" y="835"/>
                  </a:lnTo>
                  <a:lnTo>
                    <a:pt x="86" y="574"/>
                  </a:lnTo>
                  <a:lnTo>
                    <a:pt x="2" y="524"/>
                  </a:lnTo>
                  <a:close/>
                  <a:moveTo>
                    <a:pt x="0" y="1048"/>
                  </a:moveTo>
                  <a:lnTo>
                    <a:pt x="0" y="1309"/>
                  </a:lnTo>
                  <a:lnTo>
                    <a:pt x="85" y="1359"/>
                  </a:lnTo>
                  <a:lnTo>
                    <a:pt x="85" y="1097"/>
                  </a:lnTo>
                  <a:lnTo>
                    <a:pt x="0" y="1048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4"/>
            <p:cNvSpPr/>
            <p:nvPr/>
          </p:nvSpPr>
          <p:spPr>
            <a:xfrm>
              <a:off x="5341325" y="2704600"/>
              <a:ext cx="28525" cy="18925"/>
            </a:xfrm>
            <a:custGeom>
              <a:avLst/>
              <a:gdLst/>
              <a:ahLst/>
              <a:cxnLst/>
              <a:rect l="l" t="t" r="r" b="b"/>
              <a:pathLst>
                <a:path w="1141" h="757" extrusionOk="0">
                  <a:moveTo>
                    <a:pt x="1" y="0"/>
                  </a:moveTo>
                  <a:lnTo>
                    <a:pt x="1" y="97"/>
                  </a:lnTo>
                  <a:lnTo>
                    <a:pt x="228" y="229"/>
                  </a:lnTo>
                  <a:lnTo>
                    <a:pt x="228" y="132"/>
                  </a:lnTo>
                  <a:lnTo>
                    <a:pt x="1" y="0"/>
                  </a:lnTo>
                  <a:close/>
                  <a:moveTo>
                    <a:pt x="457" y="263"/>
                  </a:moveTo>
                  <a:lnTo>
                    <a:pt x="457" y="361"/>
                  </a:lnTo>
                  <a:lnTo>
                    <a:pt x="684" y="492"/>
                  </a:lnTo>
                  <a:lnTo>
                    <a:pt x="684" y="395"/>
                  </a:lnTo>
                  <a:lnTo>
                    <a:pt x="457" y="263"/>
                  </a:lnTo>
                  <a:close/>
                  <a:moveTo>
                    <a:pt x="913" y="527"/>
                  </a:moveTo>
                  <a:lnTo>
                    <a:pt x="913" y="624"/>
                  </a:lnTo>
                  <a:lnTo>
                    <a:pt x="1141" y="756"/>
                  </a:lnTo>
                  <a:lnTo>
                    <a:pt x="1141" y="658"/>
                  </a:lnTo>
                  <a:lnTo>
                    <a:pt x="913" y="527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4"/>
            <p:cNvSpPr/>
            <p:nvPr/>
          </p:nvSpPr>
          <p:spPr>
            <a:xfrm>
              <a:off x="5377550" y="2736975"/>
              <a:ext cx="2200" cy="34000"/>
            </a:xfrm>
            <a:custGeom>
              <a:avLst/>
              <a:gdLst/>
              <a:ahLst/>
              <a:cxnLst/>
              <a:rect l="l" t="t" r="r" b="b"/>
              <a:pathLst>
                <a:path w="88" h="1360" extrusionOk="0">
                  <a:moveTo>
                    <a:pt x="3" y="0"/>
                  </a:moveTo>
                  <a:lnTo>
                    <a:pt x="3" y="263"/>
                  </a:lnTo>
                  <a:lnTo>
                    <a:pt x="88" y="312"/>
                  </a:lnTo>
                  <a:lnTo>
                    <a:pt x="88" y="49"/>
                  </a:lnTo>
                  <a:lnTo>
                    <a:pt x="3" y="0"/>
                  </a:lnTo>
                  <a:close/>
                  <a:moveTo>
                    <a:pt x="2" y="526"/>
                  </a:moveTo>
                  <a:lnTo>
                    <a:pt x="2" y="787"/>
                  </a:lnTo>
                  <a:lnTo>
                    <a:pt x="86" y="836"/>
                  </a:lnTo>
                  <a:lnTo>
                    <a:pt x="86" y="575"/>
                  </a:lnTo>
                  <a:lnTo>
                    <a:pt x="2" y="526"/>
                  </a:lnTo>
                  <a:close/>
                  <a:moveTo>
                    <a:pt x="0" y="1050"/>
                  </a:moveTo>
                  <a:lnTo>
                    <a:pt x="0" y="1311"/>
                  </a:lnTo>
                  <a:lnTo>
                    <a:pt x="85" y="1360"/>
                  </a:lnTo>
                  <a:lnTo>
                    <a:pt x="85" y="1099"/>
                  </a:lnTo>
                  <a:lnTo>
                    <a:pt x="0" y="105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4"/>
            <p:cNvSpPr/>
            <p:nvPr/>
          </p:nvSpPr>
          <p:spPr>
            <a:xfrm>
              <a:off x="5376050" y="2722825"/>
              <a:ext cx="5350" cy="9125"/>
            </a:xfrm>
            <a:custGeom>
              <a:avLst/>
              <a:gdLst/>
              <a:ahLst/>
              <a:cxnLst/>
              <a:rect l="l" t="t" r="r" b="b"/>
              <a:pathLst>
                <a:path w="214" h="365" extrusionOk="0">
                  <a:moveTo>
                    <a:pt x="2" y="1"/>
                  </a:moveTo>
                  <a:lnTo>
                    <a:pt x="2" y="73"/>
                  </a:lnTo>
                  <a:lnTo>
                    <a:pt x="0" y="170"/>
                  </a:lnTo>
                  <a:lnTo>
                    <a:pt x="0" y="244"/>
                  </a:lnTo>
                  <a:lnTo>
                    <a:pt x="65" y="281"/>
                  </a:lnTo>
                  <a:lnTo>
                    <a:pt x="149" y="328"/>
                  </a:lnTo>
                  <a:lnTo>
                    <a:pt x="212" y="365"/>
                  </a:lnTo>
                  <a:lnTo>
                    <a:pt x="214" y="12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4"/>
            <p:cNvSpPr/>
            <p:nvPr/>
          </p:nvSpPr>
          <p:spPr>
            <a:xfrm>
              <a:off x="5375900" y="2776000"/>
              <a:ext cx="5350" cy="7975"/>
            </a:xfrm>
            <a:custGeom>
              <a:avLst/>
              <a:gdLst/>
              <a:ahLst/>
              <a:cxnLst/>
              <a:rect l="l" t="t" r="r" b="b"/>
              <a:pathLst>
                <a:path w="214" h="319" extrusionOk="0">
                  <a:moveTo>
                    <a:pt x="2" y="0"/>
                  </a:moveTo>
                  <a:lnTo>
                    <a:pt x="2" y="72"/>
                  </a:lnTo>
                  <a:lnTo>
                    <a:pt x="2" y="171"/>
                  </a:lnTo>
                  <a:lnTo>
                    <a:pt x="0" y="244"/>
                  </a:lnTo>
                  <a:lnTo>
                    <a:pt x="131" y="318"/>
                  </a:lnTo>
                  <a:lnTo>
                    <a:pt x="91" y="154"/>
                  </a:lnTo>
                  <a:lnTo>
                    <a:pt x="212" y="272"/>
                  </a:lnTo>
                  <a:lnTo>
                    <a:pt x="214" y="123"/>
                  </a:lnTo>
                  <a:lnTo>
                    <a:pt x="149" y="86"/>
                  </a:lnTo>
                  <a:lnTo>
                    <a:pt x="65" y="3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4"/>
            <p:cNvSpPr/>
            <p:nvPr/>
          </p:nvSpPr>
          <p:spPr>
            <a:xfrm>
              <a:off x="5329625" y="2749250"/>
              <a:ext cx="5350" cy="9175"/>
            </a:xfrm>
            <a:custGeom>
              <a:avLst/>
              <a:gdLst/>
              <a:ahLst/>
              <a:cxnLst/>
              <a:rect l="l" t="t" r="r" b="b"/>
              <a:pathLst>
                <a:path w="214" h="367" extrusionOk="0">
                  <a:moveTo>
                    <a:pt x="2" y="1"/>
                  </a:moveTo>
                  <a:lnTo>
                    <a:pt x="0" y="245"/>
                  </a:lnTo>
                  <a:lnTo>
                    <a:pt x="212" y="366"/>
                  </a:lnTo>
                  <a:lnTo>
                    <a:pt x="212" y="294"/>
                  </a:lnTo>
                  <a:lnTo>
                    <a:pt x="212" y="196"/>
                  </a:lnTo>
                  <a:lnTo>
                    <a:pt x="214" y="124"/>
                  </a:lnTo>
                  <a:lnTo>
                    <a:pt x="149" y="87"/>
                  </a:lnTo>
                  <a:lnTo>
                    <a:pt x="65" y="38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4"/>
            <p:cNvSpPr/>
            <p:nvPr/>
          </p:nvSpPr>
          <p:spPr>
            <a:xfrm>
              <a:off x="5329775" y="2696100"/>
              <a:ext cx="5325" cy="9175"/>
            </a:xfrm>
            <a:custGeom>
              <a:avLst/>
              <a:gdLst/>
              <a:ahLst/>
              <a:cxnLst/>
              <a:rect l="l" t="t" r="r" b="b"/>
              <a:pathLst>
                <a:path w="213" h="367" extrusionOk="0">
                  <a:moveTo>
                    <a:pt x="2" y="1"/>
                  </a:moveTo>
                  <a:lnTo>
                    <a:pt x="0" y="243"/>
                  </a:lnTo>
                  <a:lnTo>
                    <a:pt x="63" y="280"/>
                  </a:lnTo>
                  <a:lnTo>
                    <a:pt x="149" y="329"/>
                  </a:lnTo>
                  <a:lnTo>
                    <a:pt x="212" y="366"/>
                  </a:lnTo>
                  <a:lnTo>
                    <a:pt x="212" y="293"/>
                  </a:lnTo>
                  <a:lnTo>
                    <a:pt x="212" y="196"/>
                  </a:lnTo>
                  <a:lnTo>
                    <a:pt x="212" y="12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4"/>
            <p:cNvSpPr/>
            <p:nvPr/>
          </p:nvSpPr>
          <p:spPr>
            <a:xfrm>
              <a:off x="5378975" y="2781300"/>
              <a:ext cx="7050" cy="9450"/>
            </a:xfrm>
            <a:custGeom>
              <a:avLst/>
              <a:gdLst/>
              <a:ahLst/>
              <a:cxnLst/>
              <a:rect l="l" t="t" r="r" b="b"/>
              <a:pathLst>
                <a:path w="282" h="378" extrusionOk="0">
                  <a:moveTo>
                    <a:pt x="0" y="0"/>
                  </a:moveTo>
                  <a:lnTo>
                    <a:pt x="94" y="378"/>
                  </a:lnTo>
                  <a:lnTo>
                    <a:pt x="149" y="255"/>
                  </a:lnTo>
                  <a:lnTo>
                    <a:pt x="281" y="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4"/>
            <p:cNvSpPr/>
            <p:nvPr/>
          </p:nvSpPr>
          <p:spPr>
            <a:xfrm>
              <a:off x="5378125" y="2779825"/>
              <a:ext cx="9425" cy="12675"/>
            </a:xfrm>
            <a:custGeom>
              <a:avLst/>
              <a:gdLst/>
              <a:ahLst/>
              <a:cxnLst/>
              <a:rect l="l" t="t" r="r" b="b"/>
              <a:pathLst>
                <a:path w="377" h="507" extrusionOk="0">
                  <a:moveTo>
                    <a:pt x="34" y="59"/>
                  </a:moveTo>
                  <a:lnTo>
                    <a:pt x="317" y="329"/>
                  </a:lnTo>
                  <a:lnTo>
                    <a:pt x="317" y="329"/>
                  </a:lnTo>
                  <a:lnTo>
                    <a:pt x="182" y="314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34" y="59"/>
                  </a:lnTo>
                  <a:close/>
                  <a:moveTo>
                    <a:pt x="0" y="1"/>
                  </a:moveTo>
                  <a:lnTo>
                    <a:pt x="40" y="165"/>
                  </a:lnTo>
                  <a:lnTo>
                    <a:pt x="125" y="506"/>
                  </a:lnTo>
                  <a:lnTo>
                    <a:pt x="199" y="343"/>
                  </a:lnTo>
                  <a:lnTo>
                    <a:pt x="377" y="362"/>
                  </a:lnTo>
                  <a:lnTo>
                    <a:pt x="125" y="119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8" name="Google Shape;3428;p54"/>
          <p:cNvGrpSpPr/>
          <p:nvPr/>
        </p:nvGrpSpPr>
        <p:grpSpPr>
          <a:xfrm>
            <a:off x="7137300" y="2712700"/>
            <a:ext cx="367300" cy="234475"/>
            <a:chOff x="6374650" y="2712700"/>
            <a:chExt cx="367300" cy="234475"/>
          </a:xfrm>
        </p:grpSpPr>
        <p:sp>
          <p:nvSpPr>
            <p:cNvPr id="3429" name="Google Shape;3429;p54"/>
            <p:cNvSpPr/>
            <p:nvPr/>
          </p:nvSpPr>
          <p:spPr>
            <a:xfrm>
              <a:off x="6681225" y="2712700"/>
              <a:ext cx="60725" cy="53125"/>
            </a:xfrm>
            <a:custGeom>
              <a:avLst/>
              <a:gdLst/>
              <a:ahLst/>
              <a:cxnLst/>
              <a:rect l="l" t="t" r="r" b="b"/>
              <a:pathLst>
                <a:path w="2429" h="2125" extrusionOk="0">
                  <a:moveTo>
                    <a:pt x="5" y="973"/>
                  </a:moveTo>
                  <a:lnTo>
                    <a:pt x="5" y="973"/>
                  </a:lnTo>
                  <a:cubicBezTo>
                    <a:pt x="3" y="974"/>
                    <a:pt x="2" y="975"/>
                    <a:pt x="0" y="976"/>
                  </a:cubicBezTo>
                  <a:lnTo>
                    <a:pt x="5" y="973"/>
                  </a:lnTo>
                  <a:close/>
                  <a:moveTo>
                    <a:pt x="1746" y="0"/>
                  </a:moveTo>
                  <a:cubicBezTo>
                    <a:pt x="1700" y="0"/>
                    <a:pt x="1659" y="11"/>
                    <a:pt x="1622" y="33"/>
                  </a:cubicBezTo>
                  <a:lnTo>
                    <a:pt x="5" y="973"/>
                  </a:lnTo>
                  <a:lnTo>
                    <a:pt x="5" y="973"/>
                  </a:lnTo>
                  <a:cubicBezTo>
                    <a:pt x="40" y="954"/>
                    <a:pt x="80" y="944"/>
                    <a:pt x="124" y="944"/>
                  </a:cubicBezTo>
                  <a:cubicBezTo>
                    <a:pt x="187" y="944"/>
                    <a:pt x="259" y="964"/>
                    <a:pt x="335" y="1008"/>
                  </a:cubicBezTo>
                  <a:cubicBezTo>
                    <a:pt x="595" y="1159"/>
                    <a:pt x="805" y="1523"/>
                    <a:pt x="805" y="1822"/>
                  </a:cubicBezTo>
                  <a:cubicBezTo>
                    <a:pt x="805" y="1971"/>
                    <a:pt x="751" y="2076"/>
                    <a:pt x="667" y="2125"/>
                  </a:cubicBezTo>
                  <a:lnTo>
                    <a:pt x="2291" y="1182"/>
                  </a:lnTo>
                  <a:cubicBezTo>
                    <a:pt x="2375" y="1133"/>
                    <a:pt x="2427" y="1028"/>
                    <a:pt x="2427" y="879"/>
                  </a:cubicBezTo>
                  <a:cubicBezTo>
                    <a:pt x="2429" y="579"/>
                    <a:pt x="2218" y="215"/>
                    <a:pt x="1957" y="65"/>
                  </a:cubicBezTo>
                  <a:cubicBezTo>
                    <a:pt x="1882" y="21"/>
                    <a:pt x="1810" y="0"/>
                    <a:pt x="1746" y="0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4"/>
            <p:cNvSpPr/>
            <p:nvPr/>
          </p:nvSpPr>
          <p:spPr>
            <a:xfrm>
              <a:off x="6427575" y="2714175"/>
              <a:ext cx="307050" cy="199600"/>
            </a:xfrm>
            <a:custGeom>
              <a:avLst/>
              <a:gdLst/>
              <a:ahLst/>
              <a:cxnLst/>
              <a:rect l="l" t="t" r="r" b="b"/>
              <a:pathLst>
                <a:path w="12282" h="7984" extrusionOk="0">
                  <a:moveTo>
                    <a:pt x="11411" y="0"/>
                  </a:moveTo>
                  <a:cubicBezTo>
                    <a:pt x="11352" y="0"/>
                    <a:pt x="11299" y="14"/>
                    <a:pt x="11254" y="41"/>
                  </a:cubicBezTo>
                  <a:lnTo>
                    <a:pt x="177" y="6478"/>
                  </a:lnTo>
                  <a:cubicBezTo>
                    <a:pt x="68" y="6541"/>
                    <a:pt x="2" y="6673"/>
                    <a:pt x="1" y="6864"/>
                  </a:cubicBezTo>
                  <a:cubicBezTo>
                    <a:pt x="1" y="7246"/>
                    <a:pt x="268" y="7710"/>
                    <a:pt x="600" y="7901"/>
                  </a:cubicBezTo>
                  <a:cubicBezTo>
                    <a:pt x="698" y="7957"/>
                    <a:pt x="789" y="7983"/>
                    <a:pt x="870" y="7983"/>
                  </a:cubicBezTo>
                  <a:cubicBezTo>
                    <a:pt x="933" y="7983"/>
                    <a:pt x="989" y="7968"/>
                    <a:pt x="1038" y="7938"/>
                  </a:cubicBezTo>
                  <a:lnTo>
                    <a:pt x="1038" y="7938"/>
                  </a:lnTo>
                  <a:lnTo>
                    <a:pt x="1028" y="7942"/>
                  </a:lnTo>
                  <a:lnTo>
                    <a:pt x="12105" y="1505"/>
                  </a:lnTo>
                  <a:cubicBezTo>
                    <a:pt x="12212" y="1442"/>
                    <a:pt x="12280" y="1310"/>
                    <a:pt x="12280" y="1120"/>
                  </a:cubicBezTo>
                  <a:cubicBezTo>
                    <a:pt x="12281" y="739"/>
                    <a:pt x="12014" y="275"/>
                    <a:pt x="11682" y="83"/>
                  </a:cubicBezTo>
                  <a:cubicBezTo>
                    <a:pt x="11585" y="27"/>
                    <a:pt x="11493" y="0"/>
                    <a:pt x="11411" y="0"/>
                  </a:cubicBezTo>
                  <a:close/>
                </a:path>
              </a:pathLst>
            </a:custGeom>
            <a:solidFill>
              <a:srgbClr val="333C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4"/>
            <p:cNvSpPr/>
            <p:nvPr/>
          </p:nvSpPr>
          <p:spPr>
            <a:xfrm>
              <a:off x="6432000" y="2714150"/>
              <a:ext cx="287650" cy="163025"/>
            </a:xfrm>
            <a:custGeom>
              <a:avLst/>
              <a:gdLst/>
              <a:ahLst/>
              <a:cxnLst/>
              <a:rect l="l" t="t" r="r" b="b"/>
              <a:pathLst>
                <a:path w="11506" h="6521" extrusionOk="0">
                  <a:moveTo>
                    <a:pt x="11235" y="1"/>
                  </a:moveTo>
                  <a:cubicBezTo>
                    <a:pt x="11176" y="1"/>
                    <a:pt x="11123" y="15"/>
                    <a:pt x="11077" y="42"/>
                  </a:cubicBezTo>
                  <a:lnTo>
                    <a:pt x="0" y="6479"/>
                  </a:lnTo>
                  <a:cubicBezTo>
                    <a:pt x="46" y="6452"/>
                    <a:pt x="100" y="6438"/>
                    <a:pt x="159" y="6438"/>
                  </a:cubicBezTo>
                  <a:cubicBezTo>
                    <a:pt x="240" y="6438"/>
                    <a:pt x="332" y="6465"/>
                    <a:pt x="427" y="6521"/>
                  </a:cubicBezTo>
                  <a:lnTo>
                    <a:pt x="11505" y="84"/>
                  </a:lnTo>
                  <a:cubicBezTo>
                    <a:pt x="11408" y="28"/>
                    <a:pt x="11317" y="1"/>
                    <a:pt x="11235" y="1"/>
                  </a:cubicBezTo>
                  <a:close/>
                </a:path>
              </a:pathLst>
            </a:custGeom>
            <a:solidFill>
              <a:srgbClr val="445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4"/>
            <p:cNvSpPr/>
            <p:nvPr/>
          </p:nvSpPr>
          <p:spPr>
            <a:xfrm>
              <a:off x="6427575" y="2875100"/>
              <a:ext cx="30150" cy="38675"/>
            </a:xfrm>
            <a:custGeom>
              <a:avLst/>
              <a:gdLst/>
              <a:ahLst/>
              <a:cxnLst/>
              <a:rect l="l" t="t" r="r" b="b"/>
              <a:pathLst>
                <a:path w="1206" h="1547" extrusionOk="0">
                  <a:moveTo>
                    <a:pt x="335" y="0"/>
                  </a:moveTo>
                  <a:cubicBezTo>
                    <a:pt x="138" y="0"/>
                    <a:pt x="2" y="157"/>
                    <a:pt x="2" y="427"/>
                  </a:cubicBezTo>
                  <a:cubicBezTo>
                    <a:pt x="1" y="808"/>
                    <a:pt x="268" y="1272"/>
                    <a:pt x="600" y="1464"/>
                  </a:cubicBezTo>
                  <a:cubicBezTo>
                    <a:pt x="697" y="1520"/>
                    <a:pt x="789" y="1546"/>
                    <a:pt x="870" y="1546"/>
                  </a:cubicBezTo>
                  <a:cubicBezTo>
                    <a:pt x="1067" y="1546"/>
                    <a:pt x="1202" y="1390"/>
                    <a:pt x="1204" y="1120"/>
                  </a:cubicBezTo>
                  <a:cubicBezTo>
                    <a:pt x="1205" y="739"/>
                    <a:pt x="936" y="275"/>
                    <a:pt x="604" y="83"/>
                  </a:cubicBezTo>
                  <a:cubicBezTo>
                    <a:pt x="508" y="27"/>
                    <a:pt x="416" y="0"/>
                    <a:pt x="335" y="0"/>
                  </a:cubicBezTo>
                  <a:close/>
                </a:path>
              </a:pathLst>
            </a:custGeom>
            <a:solidFill>
              <a:srgbClr val="445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4"/>
            <p:cNvSpPr/>
            <p:nvPr/>
          </p:nvSpPr>
          <p:spPr>
            <a:xfrm>
              <a:off x="6374650" y="2840025"/>
              <a:ext cx="137825" cy="107125"/>
            </a:xfrm>
            <a:custGeom>
              <a:avLst/>
              <a:gdLst/>
              <a:ahLst/>
              <a:cxnLst/>
              <a:rect l="l" t="t" r="r" b="b"/>
              <a:pathLst>
                <a:path w="5513" h="4285" extrusionOk="0">
                  <a:moveTo>
                    <a:pt x="4402" y="0"/>
                  </a:moveTo>
                  <a:cubicBezTo>
                    <a:pt x="4326" y="0"/>
                    <a:pt x="4258" y="18"/>
                    <a:pt x="4199" y="52"/>
                  </a:cubicBezTo>
                  <a:lnTo>
                    <a:pt x="226" y="2361"/>
                  </a:lnTo>
                  <a:lnTo>
                    <a:pt x="228" y="2361"/>
                  </a:lnTo>
                  <a:cubicBezTo>
                    <a:pt x="88" y="2441"/>
                    <a:pt x="2" y="2612"/>
                    <a:pt x="2" y="2854"/>
                  </a:cubicBezTo>
                  <a:cubicBezTo>
                    <a:pt x="1" y="3341"/>
                    <a:pt x="343" y="3936"/>
                    <a:pt x="767" y="4180"/>
                  </a:cubicBezTo>
                  <a:cubicBezTo>
                    <a:pt x="891" y="4251"/>
                    <a:pt x="1009" y="4285"/>
                    <a:pt x="1112" y="4285"/>
                  </a:cubicBezTo>
                  <a:cubicBezTo>
                    <a:pt x="1188" y="4285"/>
                    <a:pt x="1257" y="4267"/>
                    <a:pt x="1316" y="4232"/>
                  </a:cubicBezTo>
                  <a:lnTo>
                    <a:pt x="1314" y="4232"/>
                  </a:lnTo>
                  <a:lnTo>
                    <a:pt x="5288" y="1923"/>
                  </a:lnTo>
                  <a:cubicBezTo>
                    <a:pt x="5425" y="1844"/>
                    <a:pt x="5511" y="1673"/>
                    <a:pt x="5511" y="1430"/>
                  </a:cubicBezTo>
                  <a:cubicBezTo>
                    <a:pt x="5513" y="943"/>
                    <a:pt x="5170" y="350"/>
                    <a:pt x="4746" y="106"/>
                  </a:cubicBezTo>
                  <a:cubicBezTo>
                    <a:pt x="4623" y="34"/>
                    <a:pt x="4506" y="0"/>
                    <a:pt x="4402" y="0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4"/>
            <p:cNvSpPr/>
            <p:nvPr/>
          </p:nvSpPr>
          <p:spPr>
            <a:xfrm>
              <a:off x="6380300" y="2840025"/>
              <a:ext cx="113025" cy="60375"/>
            </a:xfrm>
            <a:custGeom>
              <a:avLst/>
              <a:gdLst/>
              <a:ahLst/>
              <a:cxnLst/>
              <a:rect l="l" t="t" r="r" b="b"/>
              <a:pathLst>
                <a:path w="4521" h="2415" extrusionOk="0">
                  <a:moveTo>
                    <a:pt x="4176" y="0"/>
                  </a:moveTo>
                  <a:cubicBezTo>
                    <a:pt x="4101" y="0"/>
                    <a:pt x="4033" y="18"/>
                    <a:pt x="3975" y="52"/>
                  </a:cubicBezTo>
                  <a:lnTo>
                    <a:pt x="0" y="2361"/>
                  </a:lnTo>
                  <a:cubicBezTo>
                    <a:pt x="59" y="2328"/>
                    <a:pt x="127" y="2310"/>
                    <a:pt x="202" y="2310"/>
                  </a:cubicBezTo>
                  <a:cubicBezTo>
                    <a:pt x="305" y="2310"/>
                    <a:pt x="422" y="2344"/>
                    <a:pt x="546" y="2415"/>
                  </a:cubicBezTo>
                  <a:lnTo>
                    <a:pt x="4520" y="106"/>
                  </a:lnTo>
                  <a:cubicBezTo>
                    <a:pt x="4397" y="34"/>
                    <a:pt x="4280" y="0"/>
                    <a:pt x="4176" y="0"/>
                  </a:cubicBezTo>
                  <a:close/>
                </a:path>
              </a:pathLst>
            </a:custGeom>
            <a:solidFill>
              <a:srgbClr val="617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4"/>
            <p:cNvSpPr/>
            <p:nvPr/>
          </p:nvSpPr>
          <p:spPr>
            <a:xfrm>
              <a:off x="6374650" y="2897750"/>
              <a:ext cx="38500" cy="49425"/>
            </a:xfrm>
            <a:custGeom>
              <a:avLst/>
              <a:gdLst/>
              <a:ahLst/>
              <a:cxnLst/>
              <a:rect l="l" t="t" r="r" b="b"/>
              <a:pathLst>
                <a:path w="1540" h="1977" extrusionOk="0">
                  <a:moveTo>
                    <a:pt x="428" y="1"/>
                  </a:moveTo>
                  <a:cubicBezTo>
                    <a:pt x="177" y="1"/>
                    <a:pt x="3" y="201"/>
                    <a:pt x="2" y="545"/>
                  </a:cubicBezTo>
                  <a:cubicBezTo>
                    <a:pt x="1" y="1032"/>
                    <a:pt x="343" y="1627"/>
                    <a:pt x="767" y="1871"/>
                  </a:cubicBezTo>
                  <a:cubicBezTo>
                    <a:pt x="891" y="1942"/>
                    <a:pt x="1008" y="1976"/>
                    <a:pt x="1112" y="1976"/>
                  </a:cubicBezTo>
                  <a:cubicBezTo>
                    <a:pt x="1364" y="1976"/>
                    <a:pt x="1537" y="1777"/>
                    <a:pt x="1538" y="1432"/>
                  </a:cubicBezTo>
                  <a:cubicBezTo>
                    <a:pt x="1540" y="945"/>
                    <a:pt x="1196" y="350"/>
                    <a:pt x="772" y="106"/>
                  </a:cubicBezTo>
                  <a:cubicBezTo>
                    <a:pt x="648" y="34"/>
                    <a:pt x="532" y="1"/>
                    <a:pt x="428" y="1"/>
                  </a:cubicBezTo>
                  <a:close/>
                </a:path>
              </a:pathLst>
            </a:custGeom>
            <a:solidFill>
              <a:srgbClr val="445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4"/>
            <p:cNvSpPr/>
            <p:nvPr/>
          </p:nvSpPr>
          <p:spPr>
            <a:xfrm>
              <a:off x="6380375" y="2907450"/>
              <a:ext cx="25150" cy="32275"/>
            </a:xfrm>
            <a:custGeom>
              <a:avLst/>
              <a:gdLst/>
              <a:ahLst/>
              <a:cxnLst/>
              <a:rect l="l" t="t" r="r" b="b"/>
              <a:pathLst>
                <a:path w="1006" h="1291" extrusionOk="0">
                  <a:moveTo>
                    <a:pt x="279" y="1"/>
                  </a:moveTo>
                  <a:cubicBezTo>
                    <a:pt x="116" y="1"/>
                    <a:pt x="3" y="131"/>
                    <a:pt x="2" y="356"/>
                  </a:cubicBezTo>
                  <a:cubicBezTo>
                    <a:pt x="1" y="674"/>
                    <a:pt x="225" y="1061"/>
                    <a:pt x="501" y="1222"/>
                  </a:cubicBezTo>
                  <a:cubicBezTo>
                    <a:pt x="582" y="1269"/>
                    <a:pt x="658" y="1291"/>
                    <a:pt x="726" y="1291"/>
                  </a:cubicBezTo>
                  <a:cubicBezTo>
                    <a:pt x="890" y="1291"/>
                    <a:pt x="1003" y="1160"/>
                    <a:pt x="1004" y="935"/>
                  </a:cubicBezTo>
                  <a:cubicBezTo>
                    <a:pt x="1005" y="617"/>
                    <a:pt x="783" y="230"/>
                    <a:pt x="504" y="70"/>
                  </a:cubicBezTo>
                  <a:cubicBezTo>
                    <a:pt x="424" y="23"/>
                    <a:pt x="347" y="1"/>
                    <a:pt x="279" y="1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4"/>
            <p:cNvSpPr/>
            <p:nvPr/>
          </p:nvSpPr>
          <p:spPr>
            <a:xfrm>
              <a:off x="6417750" y="2878375"/>
              <a:ext cx="97500" cy="67500"/>
            </a:xfrm>
            <a:custGeom>
              <a:avLst/>
              <a:gdLst/>
              <a:ahLst/>
              <a:cxnLst/>
              <a:rect l="l" t="t" r="r" b="b"/>
              <a:pathLst>
                <a:path w="3900" h="2700" extrusionOk="0">
                  <a:moveTo>
                    <a:pt x="3770" y="1"/>
                  </a:moveTo>
                  <a:lnTo>
                    <a:pt x="647" y="1817"/>
                  </a:lnTo>
                  <a:lnTo>
                    <a:pt x="131" y="1519"/>
                  </a:lnTo>
                  <a:lnTo>
                    <a:pt x="3" y="1592"/>
                  </a:lnTo>
                  <a:lnTo>
                    <a:pt x="0" y="2327"/>
                  </a:lnTo>
                  <a:lnTo>
                    <a:pt x="646" y="2700"/>
                  </a:lnTo>
                  <a:lnTo>
                    <a:pt x="3896" y="810"/>
                  </a:lnTo>
                  <a:lnTo>
                    <a:pt x="3899" y="74"/>
                  </a:lnTo>
                  <a:lnTo>
                    <a:pt x="3770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4"/>
            <p:cNvSpPr/>
            <p:nvPr/>
          </p:nvSpPr>
          <p:spPr>
            <a:xfrm>
              <a:off x="6417750" y="2918175"/>
              <a:ext cx="16200" cy="27700"/>
            </a:xfrm>
            <a:custGeom>
              <a:avLst/>
              <a:gdLst/>
              <a:ahLst/>
              <a:cxnLst/>
              <a:rect l="l" t="t" r="r" b="b"/>
              <a:pathLst>
                <a:path w="648" h="1108" extrusionOk="0">
                  <a:moveTo>
                    <a:pt x="3" y="0"/>
                  </a:moveTo>
                  <a:lnTo>
                    <a:pt x="0" y="735"/>
                  </a:lnTo>
                  <a:lnTo>
                    <a:pt x="646" y="1108"/>
                  </a:lnTo>
                  <a:lnTo>
                    <a:pt x="647" y="37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45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4"/>
            <p:cNvSpPr/>
            <p:nvPr/>
          </p:nvSpPr>
          <p:spPr>
            <a:xfrm>
              <a:off x="6417825" y="2878375"/>
              <a:ext cx="97425" cy="49125"/>
            </a:xfrm>
            <a:custGeom>
              <a:avLst/>
              <a:gdLst/>
              <a:ahLst/>
              <a:cxnLst/>
              <a:rect l="l" t="t" r="r" b="b"/>
              <a:pathLst>
                <a:path w="3897" h="1965" extrusionOk="0">
                  <a:moveTo>
                    <a:pt x="3767" y="1"/>
                  </a:moveTo>
                  <a:lnTo>
                    <a:pt x="644" y="1817"/>
                  </a:lnTo>
                  <a:lnTo>
                    <a:pt x="128" y="1519"/>
                  </a:lnTo>
                  <a:lnTo>
                    <a:pt x="0" y="1592"/>
                  </a:lnTo>
                  <a:lnTo>
                    <a:pt x="644" y="1964"/>
                  </a:lnTo>
                  <a:lnTo>
                    <a:pt x="3896" y="74"/>
                  </a:lnTo>
                  <a:lnTo>
                    <a:pt x="3767" y="1"/>
                  </a:lnTo>
                  <a:close/>
                </a:path>
              </a:pathLst>
            </a:custGeom>
            <a:solidFill>
              <a:srgbClr val="617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4"/>
            <p:cNvSpPr/>
            <p:nvPr/>
          </p:nvSpPr>
          <p:spPr>
            <a:xfrm>
              <a:off x="6387750" y="2912900"/>
              <a:ext cx="9475" cy="17700"/>
            </a:xfrm>
            <a:custGeom>
              <a:avLst/>
              <a:gdLst/>
              <a:ahLst/>
              <a:cxnLst/>
              <a:rect l="l" t="t" r="r" b="b"/>
              <a:pathLst>
                <a:path w="379" h="708" extrusionOk="0">
                  <a:moveTo>
                    <a:pt x="2" y="1"/>
                  </a:moveTo>
                  <a:lnTo>
                    <a:pt x="1" y="645"/>
                  </a:lnTo>
                  <a:lnTo>
                    <a:pt x="108" y="707"/>
                  </a:lnTo>
                  <a:lnTo>
                    <a:pt x="110" y="440"/>
                  </a:lnTo>
                  <a:lnTo>
                    <a:pt x="332" y="569"/>
                  </a:lnTo>
                  <a:lnTo>
                    <a:pt x="332" y="468"/>
                  </a:lnTo>
                  <a:lnTo>
                    <a:pt x="110" y="339"/>
                  </a:lnTo>
                  <a:lnTo>
                    <a:pt x="110" y="173"/>
                  </a:lnTo>
                  <a:lnTo>
                    <a:pt x="377" y="328"/>
                  </a:lnTo>
                  <a:lnTo>
                    <a:pt x="378" y="217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FE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1" name="Google Shape;3441;p54"/>
          <p:cNvGrpSpPr/>
          <p:nvPr/>
        </p:nvGrpSpPr>
        <p:grpSpPr>
          <a:xfrm>
            <a:off x="1019725" y="3287975"/>
            <a:ext cx="367275" cy="235100"/>
            <a:chOff x="257075" y="3287975"/>
            <a:chExt cx="367275" cy="235100"/>
          </a:xfrm>
        </p:grpSpPr>
        <p:sp>
          <p:nvSpPr>
            <p:cNvPr id="3442" name="Google Shape;3442;p54"/>
            <p:cNvSpPr/>
            <p:nvPr/>
          </p:nvSpPr>
          <p:spPr>
            <a:xfrm>
              <a:off x="580400" y="3290175"/>
              <a:ext cx="43950" cy="41750"/>
            </a:xfrm>
            <a:custGeom>
              <a:avLst/>
              <a:gdLst/>
              <a:ahLst/>
              <a:cxnLst/>
              <a:rect l="l" t="t" r="r" b="b"/>
              <a:pathLst>
                <a:path w="1758" h="1670" extrusionOk="0">
                  <a:moveTo>
                    <a:pt x="1465" y="1632"/>
                  </a:moveTo>
                  <a:cubicBezTo>
                    <a:pt x="1462" y="1634"/>
                    <a:pt x="1459" y="1636"/>
                    <a:pt x="1455" y="1638"/>
                  </a:cubicBezTo>
                  <a:lnTo>
                    <a:pt x="1465" y="1632"/>
                  </a:lnTo>
                  <a:close/>
                  <a:moveTo>
                    <a:pt x="424" y="1"/>
                  </a:moveTo>
                  <a:cubicBezTo>
                    <a:pt x="378" y="1"/>
                    <a:pt x="338" y="11"/>
                    <a:pt x="303" y="31"/>
                  </a:cubicBezTo>
                  <a:lnTo>
                    <a:pt x="134" y="129"/>
                  </a:lnTo>
                  <a:lnTo>
                    <a:pt x="135" y="129"/>
                  </a:lnTo>
                  <a:cubicBezTo>
                    <a:pt x="51" y="177"/>
                    <a:pt x="0" y="280"/>
                    <a:pt x="0" y="426"/>
                  </a:cubicBezTo>
                  <a:cubicBezTo>
                    <a:pt x="0" y="719"/>
                    <a:pt x="204" y="1076"/>
                    <a:pt x="461" y="1222"/>
                  </a:cubicBezTo>
                  <a:lnTo>
                    <a:pt x="1128" y="1606"/>
                  </a:lnTo>
                  <a:cubicBezTo>
                    <a:pt x="1201" y="1649"/>
                    <a:pt x="1271" y="1670"/>
                    <a:pt x="1333" y="1670"/>
                  </a:cubicBezTo>
                  <a:cubicBezTo>
                    <a:pt x="1384" y="1670"/>
                    <a:pt x="1429" y="1656"/>
                    <a:pt x="1466" y="1632"/>
                  </a:cubicBezTo>
                  <a:lnTo>
                    <a:pt x="1466" y="1632"/>
                  </a:lnTo>
                  <a:lnTo>
                    <a:pt x="1624" y="1541"/>
                  </a:lnTo>
                  <a:cubicBezTo>
                    <a:pt x="1707" y="1492"/>
                    <a:pt x="1758" y="1391"/>
                    <a:pt x="1758" y="1245"/>
                  </a:cubicBezTo>
                  <a:cubicBezTo>
                    <a:pt x="1758" y="953"/>
                    <a:pt x="1552" y="596"/>
                    <a:pt x="1297" y="449"/>
                  </a:cubicBezTo>
                  <a:lnTo>
                    <a:pt x="630" y="63"/>
                  </a:lnTo>
                  <a:cubicBezTo>
                    <a:pt x="556" y="21"/>
                    <a:pt x="486" y="1"/>
                    <a:pt x="424" y="1"/>
                  </a:cubicBez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4"/>
            <p:cNvSpPr/>
            <p:nvPr/>
          </p:nvSpPr>
          <p:spPr>
            <a:xfrm>
              <a:off x="583725" y="3290175"/>
              <a:ext cx="12425" cy="4050"/>
            </a:xfrm>
            <a:custGeom>
              <a:avLst/>
              <a:gdLst/>
              <a:ahLst/>
              <a:cxnLst/>
              <a:rect l="l" t="t" r="r" b="b"/>
              <a:pathLst>
                <a:path w="497" h="162" extrusionOk="0">
                  <a:moveTo>
                    <a:pt x="291" y="1"/>
                  </a:moveTo>
                  <a:cubicBezTo>
                    <a:pt x="245" y="1"/>
                    <a:pt x="205" y="11"/>
                    <a:pt x="170" y="31"/>
                  </a:cubicBezTo>
                  <a:lnTo>
                    <a:pt x="1" y="129"/>
                  </a:lnTo>
                  <a:cubicBezTo>
                    <a:pt x="36" y="109"/>
                    <a:pt x="77" y="98"/>
                    <a:pt x="122" y="98"/>
                  </a:cubicBezTo>
                  <a:cubicBezTo>
                    <a:pt x="184" y="98"/>
                    <a:pt x="254" y="119"/>
                    <a:pt x="330" y="162"/>
                  </a:cubicBezTo>
                  <a:lnTo>
                    <a:pt x="497" y="63"/>
                  </a:lnTo>
                  <a:cubicBezTo>
                    <a:pt x="423" y="21"/>
                    <a:pt x="353" y="1"/>
                    <a:pt x="291" y="1"/>
                  </a:cubicBez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4"/>
            <p:cNvSpPr/>
            <p:nvPr/>
          </p:nvSpPr>
          <p:spPr>
            <a:xfrm>
              <a:off x="591950" y="3291750"/>
              <a:ext cx="20875" cy="12125"/>
            </a:xfrm>
            <a:custGeom>
              <a:avLst/>
              <a:gdLst/>
              <a:ahLst/>
              <a:cxnLst/>
              <a:rect l="l" t="t" r="r" b="b"/>
              <a:pathLst>
                <a:path w="835" h="485" extrusionOk="0">
                  <a:moveTo>
                    <a:pt x="168" y="0"/>
                  </a:moveTo>
                  <a:lnTo>
                    <a:pt x="1" y="99"/>
                  </a:lnTo>
                  <a:lnTo>
                    <a:pt x="667" y="484"/>
                  </a:lnTo>
                  <a:lnTo>
                    <a:pt x="835" y="38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4"/>
            <p:cNvSpPr/>
            <p:nvPr/>
          </p:nvSpPr>
          <p:spPr>
            <a:xfrm>
              <a:off x="608575" y="3301400"/>
              <a:ext cx="15775" cy="29775"/>
            </a:xfrm>
            <a:custGeom>
              <a:avLst/>
              <a:gdLst/>
              <a:ahLst/>
              <a:cxnLst/>
              <a:rect l="l" t="t" r="r" b="b"/>
              <a:pathLst>
                <a:path w="631" h="1191" extrusionOk="0">
                  <a:moveTo>
                    <a:pt x="170" y="0"/>
                  </a:moveTo>
                  <a:lnTo>
                    <a:pt x="1" y="97"/>
                  </a:lnTo>
                  <a:cubicBezTo>
                    <a:pt x="257" y="244"/>
                    <a:pt x="462" y="601"/>
                    <a:pt x="462" y="894"/>
                  </a:cubicBezTo>
                  <a:cubicBezTo>
                    <a:pt x="462" y="1040"/>
                    <a:pt x="411" y="1141"/>
                    <a:pt x="328" y="1191"/>
                  </a:cubicBezTo>
                  <a:lnTo>
                    <a:pt x="495" y="1092"/>
                  </a:lnTo>
                  <a:cubicBezTo>
                    <a:pt x="578" y="1045"/>
                    <a:pt x="629" y="942"/>
                    <a:pt x="631" y="796"/>
                  </a:cubicBezTo>
                  <a:cubicBezTo>
                    <a:pt x="631" y="504"/>
                    <a:pt x="423" y="147"/>
                    <a:pt x="170" y="0"/>
                  </a:cubicBez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4"/>
            <p:cNvSpPr/>
            <p:nvPr/>
          </p:nvSpPr>
          <p:spPr>
            <a:xfrm>
              <a:off x="580400" y="3292650"/>
              <a:ext cx="39775" cy="39300"/>
            </a:xfrm>
            <a:custGeom>
              <a:avLst/>
              <a:gdLst/>
              <a:ahLst/>
              <a:cxnLst/>
              <a:rect l="l" t="t" r="r" b="b"/>
              <a:pathLst>
                <a:path w="1591" h="1572" extrusionOk="0">
                  <a:moveTo>
                    <a:pt x="255" y="1"/>
                  </a:moveTo>
                  <a:cubicBezTo>
                    <a:pt x="104" y="1"/>
                    <a:pt x="0" y="120"/>
                    <a:pt x="0" y="327"/>
                  </a:cubicBezTo>
                  <a:cubicBezTo>
                    <a:pt x="0" y="620"/>
                    <a:pt x="206" y="977"/>
                    <a:pt x="461" y="1124"/>
                  </a:cubicBezTo>
                  <a:lnTo>
                    <a:pt x="1128" y="1508"/>
                  </a:lnTo>
                  <a:cubicBezTo>
                    <a:pt x="1202" y="1551"/>
                    <a:pt x="1272" y="1572"/>
                    <a:pt x="1334" y="1572"/>
                  </a:cubicBezTo>
                  <a:cubicBezTo>
                    <a:pt x="1485" y="1572"/>
                    <a:pt x="1590" y="1452"/>
                    <a:pt x="1590" y="1244"/>
                  </a:cubicBezTo>
                  <a:cubicBezTo>
                    <a:pt x="1590" y="951"/>
                    <a:pt x="1384" y="594"/>
                    <a:pt x="1129" y="448"/>
                  </a:cubicBezTo>
                  <a:lnTo>
                    <a:pt x="463" y="64"/>
                  </a:lnTo>
                  <a:cubicBezTo>
                    <a:pt x="388" y="21"/>
                    <a:pt x="318" y="1"/>
                    <a:pt x="255" y="1"/>
                  </a:cubicBez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4"/>
            <p:cNvSpPr/>
            <p:nvPr/>
          </p:nvSpPr>
          <p:spPr>
            <a:xfrm>
              <a:off x="580400" y="3290175"/>
              <a:ext cx="43950" cy="41750"/>
            </a:xfrm>
            <a:custGeom>
              <a:avLst/>
              <a:gdLst/>
              <a:ahLst/>
              <a:cxnLst/>
              <a:rect l="l" t="t" r="r" b="b"/>
              <a:pathLst>
                <a:path w="1758" h="1670" extrusionOk="0">
                  <a:moveTo>
                    <a:pt x="1465" y="1632"/>
                  </a:moveTo>
                  <a:cubicBezTo>
                    <a:pt x="1462" y="1634"/>
                    <a:pt x="1459" y="1636"/>
                    <a:pt x="1455" y="1638"/>
                  </a:cubicBezTo>
                  <a:lnTo>
                    <a:pt x="1465" y="1632"/>
                  </a:lnTo>
                  <a:close/>
                  <a:moveTo>
                    <a:pt x="424" y="1"/>
                  </a:moveTo>
                  <a:cubicBezTo>
                    <a:pt x="378" y="1"/>
                    <a:pt x="338" y="11"/>
                    <a:pt x="303" y="31"/>
                  </a:cubicBezTo>
                  <a:lnTo>
                    <a:pt x="134" y="129"/>
                  </a:lnTo>
                  <a:lnTo>
                    <a:pt x="135" y="129"/>
                  </a:lnTo>
                  <a:cubicBezTo>
                    <a:pt x="51" y="177"/>
                    <a:pt x="0" y="280"/>
                    <a:pt x="0" y="426"/>
                  </a:cubicBezTo>
                  <a:cubicBezTo>
                    <a:pt x="0" y="719"/>
                    <a:pt x="204" y="1076"/>
                    <a:pt x="461" y="1222"/>
                  </a:cubicBezTo>
                  <a:lnTo>
                    <a:pt x="1128" y="1606"/>
                  </a:lnTo>
                  <a:cubicBezTo>
                    <a:pt x="1201" y="1649"/>
                    <a:pt x="1271" y="1670"/>
                    <a:pt x="1333" y="1670"/>
                  </a:cubicBezTo>
                  <a:cubicBezTo>
                    <a:pt x="1384" y="1670"/>
                    <a:pt x="1429" y="1656"/>
                    <a:pt x="1466" y="1632"/>
                  </a:cubicBezTo>
                  <a:lnTo>
                    <a:pt x="1466" y="1632"/>
                  </a:lnTo>
                  <a:lnTo>
                    <a:pt x="1624" y="1541"/>
                  </a:lnTo>
                  <a:cubicBezTo>
                    <a:pt x="1707" y="1492"/>
                    <a:pt x="1758" y="1391"/>
                    <a:pt x="1758" y="1245"/>
                  </a:cubicBezTo>
                  <a:cubicBezTo>
                    <a:pt x="1758" y="953"/>
                    <a:pt x="1552" y="596"/>
                    <a:pt x="1297" y="449"/>
                  </a:cubicBezTo>
                  <a:lnTo>
                    <a:pt x="630" y="63"/>
                  </a:lnTo>
                  <a:cubicBezTo>
                    <a:pt x="556" y="21"/>
                    <a:pt x="486" y="1"/>
                    <a:pt x="424" y="1"/>
                  </a:cubicBez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4"/>
            <p:cNvSpPr/>
            <p:nvPr/>
          </p:nvSpPr>
          <p:spPr>
            <a:xfrm>
              <a:off x="583725" y="3290175"/>
              <a:ext cx="12425" cy="4050"/>
            </a:xfrm>
            <a:custGeom>
              <a:avLst/>
              <a:gdLst/>
              <a:ahLst/>
              <a:cxnLst/>
              <a:rect l="l" t="t" r="r" b="b"/>
              <a:pathLst>
                <a:path w="497" h="162" extrusionOk="0">
                  <a:moveTo>
                    <a:pt x="291" y="1"/>
                  </a:moveTo>
                  <a:cubicBezTo>
                    <a:pt x="245" y="1"/>
                    <a:pt x="205" y="11"/>
                    <a:pt x="170" y="31"/>
                  </a:cubicBezTo>
                  <a:lnTo>
                    <a:pt x="1" y="129"/>
                  </a:lnTo>
                  <a:cubicBezTo>
                    <a:pt x="36" y="109"/>
                    <a:pt x="77" y="98"/>
                    <a:pt x="122" y="98"/>
                  </a:cubicBezTo>
                  <a:cubicBezTo>
                    <a:pt x="184" y="98"/>
                    <a:pt x="254" y="119"/>
                    <a:pt x="330" y="162"/>
                  </a:cubicBezTo>
                  <a:lnTo>
                    <a:pt x="497" y="63"/>
                  </a:lnTo>
                  <a:cubicBezTo>
                    <a:pt x="423" y="21"/>
                    <a:pt x="353" y="1"/>
                    <a:pt x="291" y="1"/>
                  </a:cubicBezTo>
                  <a:close/>
                </a:path>
              </a:pathLst>
            </a:custGeom>
            <a:solidFill>
              <a:srgbClr val="838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4"/>
            <p:cNvSpPr/>
            <p:nvPr/>
          </p:nvSpPr>
          <p:spPr>
            <a:xfrm>
              <a:off x="591950" y="3291750"/>
              <a:ext cx="20875" cy="12125"/>
            </a:xfrm>
            <a:custGeom>
              <a:avLst/>
              <a:gdLst/>
              <a:ahLst/>
              <a:cxnLst/>
              <a:rect l="l" t="t" r="r" b="b"/>
              <a:pathLst>
                <a:path w="835" h="485" extrusionOk="0">
                  <a:moveTo>
                    <a:pt x="168" y="0"/>
                  </a:moveTo>
                  <a:lnTo>
                    <a:pt x="1" y="99"/>
                  </a:lnTo>
                  <a:lnTo>
                    <a:pt x="667" y="484"/>
                  </a:lnTo>
                  <a:lnTo>
                    <a:pt x="835" y="38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75B4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4"/>
            <p:cNvSpPr/>
            <p:nvPr/>
          </p:nvSpPr>
          <p:spPr>
            <a:xfrm>
              <a:off x="608575" y="3301400"/>
              <a:ext cx="15775" cy="29775"/>
            </a:xfrm>
            <a:custGeom>
              <a:avLst/>
              <a:gdLst/>
              <a:ahLst/>
              <a:cxnLst/>
              <a:rect l="l" t="t" r="r" b="b"/>
              <a:pathLst>
                <a:path w="631" h="1191" extrusionOk="0">
                  <a:moveTo>
                    <a:pt x="170" y="0"/>
                  </a:moveTo>
                  <a:lnTo>
                    <a:pt x="1" y="97"/>
                  </a:lnTo>
                  <a:cubicBezTo>
                    <a:pt x="257" y="244"/>
                    <a:pt x="462" y="601"/>
                    <a:pt x="462" y="894"/>
                  </a:cubicBezTo>
                  <a:cubicBezTo>
                    <a:pt x="462" y="1040"/>
                    <a:pt x="411" y="1141"/>
                    <a:pt x="328" y="1191"/>
                  </a:cubicBezTo>
                  <a:lnTo>
                    <a:pt x="495" y="1092"/>
                  </a:lnTo>
                  <a:cubicBezTo>
                    <a:pt x="578" y="1045"/>
                    <a:pt x="629" y="942"/>
                    <a:pt x="631" y="796"/>
                  </a:cubicBezTo>
                  <a:cubicBezTo>
                    <a:pt x="631" y="504"/>
                    <a:pt x="423" y="147"/>
                    <a:pt x="170" y="0"/>
                  </a:cubicBez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4"/>
            <p:cNvSpPr/>
            <p:nvPr/>
          </p:nvSpPr>
          <p:spPr>
            <a:xfrm>
              <a:off x="580400" y="3292650"/>
              <a:ext cx="39775" cy="39300"/>
            </a:xfrm>
            <a:custGeom>
              <a:avLst/>
              <a:gdLst/>
              <a:ahLst/>
              <a:cxnLst/>
              <a:rect l="l" t="t" r="r" b="b"/>
              <a:pathLst>
                <a:path w="1591" h="1572" extrusionOk="0">
                  <a:moveTo>
                    <a:pt x="255" y="1"/>
                  </a:moveTo>
                  <a:cubicBezTo>
                    <a:pt x="104" y="1"/>
                    <a:pt x="0" y="120"/>
                    <a:pt x="0" y="327"/>
                  </a:cubicBezTo>
                  <a:cubicBezTo>
                    <a:pt x="0" y="620"/>
                    <a:pt x="206" y="977"/>
                    <a:pt x="461" y="1124"/>
                  </a:cubicBezTo>
                  <a:lnTo>
                    <a:pt x="1128" y="1508"/>
                  </a:lnTo>
                  <a:cubicBezTo>
                    <a:pt x="1202" y="1551"/>
                    <a:pt x="1272" y="1572"/>
                    <a:pt x="1334" y="1572"/>
                  </a:cubicBezTo>
                  <a:cubicBezTo>
                    <a:pt x="1485" y="1572"/>
                    <a:pt x="1590" y="1452"/>
                    <a:pt x="1590" y="1244"/>
                  </a:cubicBezTo>
                  <a:cubicBezTo>
                    <a:pt x="1590" y="951"/>
                    <a:pt x="1384" y="594"/>
                    <a:pt x="1129" y="448"/>
                  </a:cubicBezTo>
                  <a:lnTo>
                    <a:pt x="463" y="64"/>
                  </a:lnTo>
                  <a:cubicBezTo>
                    <a:pt x="388" y="21"/>
                    <a:pt x="318" y="1"/>
                    <a:pt x="255" y="1"/>
                  </a:cubicBezTo>
                  <a:close/>
                </a:path>
              </a:pathLst>
            </a:custGeom>
            <a:solidFill>
              <a:srgbClr val="7BB7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4"/>
            <p:cNvSpPr/>
            <p:nvPr/>
          </p:nvSpPr>
          <p:spPr>
            <a:xfrm>
              <a:off x="257075" y="3287975"/>
              <a:ext cx="365675" cy="235100"/>
            </a:xfrm>
            <a:custGeom>
              <a:avLst/>
              <a:gdLst/>
              <a:ahLst/>
              <a:cxnLst/>
              <a:rect l="l" t="t" r="r" b="b"/>
              <a:pathLst>
                <a:path w="14627" h="9404" extrusionOk="0">
                  <a:moveTo>
                    <a:pt x="12968" y="1"/>
                  </a:moveTo>
                  <a:cubicBezTo>
                    <a:pt x="12906" y="1"/>
                    <a:pt x="12849" y="15"/>
                    <a:pt x="12799" y="44"/>
                  </a:cubicBezTo>
                  <a:lnTo>
                    <a:pt x="190" y="7372"/>
                  </a:lnTo>
                  <a:cubicBezTo>
                    <a:pt x="75" y="7438"/>
                    <a:pt x="2" y="7581"/>
                    <a:pt x="1" y="7785"/>
                  </a:cubicBezTo>
                  <a:cubicBezTo>
                    <a:pt x="1" y="8194"/>
                    <a:pt x="288" y="8690"/>
                    <a:pt x="643" y="8896"/>
                  </a:cubicBezTo>
                  <a:lnTo>
                    <a:pt x="1370" y="9315"/>
                  </a:lnTo>
                  <a:cubicBezTo>
                    <a:pt x="1474" y="9375"/>
                    <a:pt x="1572" y="9403"/>
                    <a:pt x="1658" y="9403"/>
                  </a:cubicBezTo>
                  <a:cubicBezTo>
                    <a:pt x="1726" y="9403"/>
                    <a:pt x="1786" y="9386"/>
                    <a:pt x="1837" y="9354"/>
                  </a:cubicBezTo>
                  <a:lnTo>
                    <a:pt x="1837" y="9354"/>
                  </a:lnTo>
                  <a:lnTo>
                    <a:pt x="1828" y="9360"/>
                  </a:lnTo>
                  <a:lnTo>
                    <a:pt x="1828" y="9360"/>
                  </a:lnTo>
                  <a:lnTo>
                    <a:pt x="4608" y="7744"/>
                  </a:lnTo>
                  <a:lnTo>
                    <a:pt x="4608" y="7744"/>
                  </a:lnTo>
                  <a:cubicBezTo>
                    <a:pt x="4602" y="7748"/>
                    <a:pt x="4594" y="7753"/>
                    <a:pt x="4587" y="7757"/>
                  </a:cubicBezTo>
                  <a:lnTo>
                    <a:pt x="4671" y="7708"/>
                  </a:lnTo>
                  <a:cubicBezTo>
                    <a:pt x="4679" y="7704"/>
                    <a:pt x="4685" y="7699"/>
                    <a:pt x="4693" y="7694"/>
                  </a:cubicBezTo>
                  <a:lnTo>
                    <a:pt x="11609" y="3674"/>
                  </a:lnTo>
                  <a:lnTo>
                    <a:pt x="11609" y="3674"/>
                  </a:lnTo>
                  <a:cubicBezTo>
                    <a:pt x="11601" y="3680"/>
                    <a:pt x="11594" y="3685"/>
                    <a:pt x="11586" y="3689"/>
                  </a:cubicBezTo>
                  <a:lnTo>
                    <a:pt x="11670" y="3640"/>
                  </a:lnTo>
                  <a:cubicBezTo>
                    <a:pt x="11678" y="3636"/>
                    <a:pt x="11686" y="3631"/>
                    <a:pt x="11693" y="3625"/>
                  </a:cubicBezTo>
                  <a:lnTo>
                    <a:pt x="14436" y="2032"/>
                  </a:lnTo>
                  <a:cubicBezTo>
                    <a:pt x="14551" y="1964"/>
                    <a:pt x="14623" y="1821"/>
                    <a:pt x="14625" y="1619"/>
                  </a:cubicBezTo>
                  <a:cubicBezTo>
                    <a:pt x="14626" y="1210"/>
                    <a:pt x="14339" y="714"/>
                    <a:pt x="13984" y="508"/>
                  </a:cubicBezTo>
                  <a:lnTo>
                    <a:pt x="13257" y="88"/>
                  </a:lnTo>
                  <a:cubicBezTo>
                    <a:pt x="13153" y="29"/>
                    <a:pt x="13055" y="1"/>
                    <a:pt x="12968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4"/>
            <p:cNvSpPr/>
            <p:nvPr/>
          </p:nvSpPr>
          <p:spPr>
            <a:xfrm>
              <a:off x="261800" y="3287975"/>
              <a:ext cx="326725" cy="185425"/>
            </a:xfrm>
            <a:custGeom>
              <a:avLst/>
              <a:gdLst/>
              <a:ahLst/>
              <a:cxnLst/>
              <a:rect l="l" t="t" r="r" b="b"/>
              <a:pathLst>
                <a:path w="13069" h="7417" extrusionOk="0">
                  <a:moveTo>
                    <a:pt x="12780" y="1"/>
                  </a:moveTo>
                  <a:cubicBezTo>
                    <a:pt x="12717" y="1"/>
                    <a:pt x="12660" y="15"/>
                    <a:pt x="12610" y="44"/>
                  </a:cubicBezTo>
                  <a:lnTo>
                    <a:pt x="1" y="7372"/>
                  </a:lnTo>
                  <a:cubicBezTo>
                    <a:pt x="50" y="7343"/>
                    <a:pt x="107" y="7329"/>
                    <a:pt x="170" y="7329"/>
                  </a:cubicBezTo>
                  <a:cubicBezTo>
                    <a:pt x="257" y="7329"/>
                    <a:pt x="355" y="7357"/>
                    <a:pt x="459" y="7416"/>
                  </a:cubicBezTo>
                  <a:lnTo>
                    <a:pt x="13068" y="88"/>
                  </a:lnTo>
                  <a:cubicBezTo>
                    <a:pt x="12965" y="29"/>
                    <a:pt x="12867" y="1"/>
                    <a:pt x="12780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4"/>
            <p:cNvSpPr/>
            <p:nvPr/>
          </p:nvSpPr>
          <p:spPr>
            <a:xfrm>
              <a:off x="273250" y="3290175"/>
              <a:ext cx="333425" cy="193700"/>
            </a:xfrm>
            <a:custGeom>
              <a:avLst/>
              <a:gdLst/>
              <a:ahLst/>
              <a:cxnLst/>
              <a:rect l="l" t="t" r="r" b="b"/>
              <a:pathLst>
                <a:path w="13337" h="7748" extrusionOk="0">
                  <a:moveTo>
                    <a:pt x="12610" y="0"/>
                  </a:moveTo>
                  <a:lnTo>
                    <a:pt x="1" y="7328"/>
                  </a:lnTo>
                  <a:lnTo>
                    <a:pt x="727" y="7748"/>
                  </a:lnTo>
                  <a:lnTo>
                    <a:pt x="13337" y="420"/>
                  </a:lnTo>
                  <a:lnTo>
                    <a:pt x="12610" y="0"/>
                  </a:ln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4"/>
            <p:cNvSpPr/>
            <p:nvPr/>
          </p:nvSpPr>
          <p:spPr>
            <a:xfrm>
              <a:off x="291425" y="3300650"/>
              <a:ext cx="331325" cy="221325"/>
            </a:xfrm>
            <a:custGeom>
              <a:avLst/>
              <a:gdLst/>
              <a:ahLst/>
              <a:cxnLst/>
              <a:rect l="l" t="t" r="r" b="b"/>
              <a:pathLst>
                <a:path w="13253" h="8853" extrusionOk="0">
                  <a:moveTo>
                    <a:pt x="12610" y="1"/>
                  </a:moveTo>
                  <a:lnTo>
                    <a:pt x="0" y="7329"/>
                  </a:lnTo>
                  <a:cubicBezTo>
                    <a:pt x="355" y="7535"/>
                    <a:pt x="642" y="8031"/>
                    <a:pt x="641" y="8439"/>
                  </a:cubicBezTo>
                  <a:cubicBezTo>
                    <a:pt x="641" y="8642"/>
                    <a:pt x="569" y="8785"/>
                    <a:pt x="454" y="8853"/>
                  </a:cubicBezTo>
                  <a:lnTo>
                    <a:pt x="13063" y="1525"/>
                  </a:lnTo>
                  <a:cubicBezTo>
                    <a:pt x="13178" y="1457"/>
                    <a:pt x="13251" y="1314"/>
                    <a:pt x="13251" y="1112"/>
                  </a:cubicBezTo>
                  <a:cubicBezTo>
                    <a:pt x="13252" y="703"/>
                    <a:pt x="12965" y="207"/>
                    <a:pt x="12610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4"/>
            <p:cNvSpPr/>
            <p:nvPr/>
          </p:nvSpPr>
          <p:spPr>
            <a:xfrm>
              <a:off x="257075" y="3471150"/>
              <a:ext cx="50425" cy="51900"/>
            </a:xfrm>
            <a:custGeom>
              <a:avLst/>
              <a:gdLst/>
              <a:ahLst/>
              <a:cxnLst/>
              <a:rect l="l" t="t" r="r" b="b"/>
              <a:pathLst>
                <a:path w="2017" h="2076" extrusionOk="0">
                  <a:moveTo>
                    <a:pt x="360" y="1"/>
                  </a:moveTo>
                  <a:cubicBezTo>
                    <a:pt x="149" y="1"/>
                    <a:pt x="4" y="169"/>
                    <a:pt x="2" y="458"/>
                  </a:cubicBezTo>
                  <a:cubicBezTo>
                    <a:pt x="1" y="865"/>
                    <a:pt x="288" y="1363"/>
                    <a:pt x="645" y="1569"/>
                  </a:cubicBezTo>
                  <a:lnTo>
                    <a:pt x="1370" y="1988"/>
                  </a:lnTo>
                  <a:cubicBezTo>
                    <a:pt x="1473" y="2048"/>
                    <a:pt x="1571" y="2076"/>
                    <a:pt x="1658" y="2076"/>
                  </a:cubicBezTo>
                  <a:cubicBezTo>
                    <a:pt x="1869" y="2076"/>
                    <a:pt x="2014" y="1909"/>
                    <a:pt x="2015" y="1619"/>
                  </a:cubicBezTo>
                  <a:cubicBezTo>
                    <a:pt x="2016" y="1211"/>
                    <a:pt x="1729" y="715"/>
                    <a:pt x="1374" y="509"/>
                  </a:cubicBezTo>
                  <a:lnTo>
                    <a:pt x="648" y="89"/>
                  </a:lnTo>
                  <a:cubicBezTo>
                    <a:pt x="544" y="29"/>
                    <a:pt x="446" y="1"/>
                    <a:pt x="360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4"/>
            <p:cNvSpPr/>
            <p:nvPr/>
          </p:nvSpPr>
          <p:spPr>
            <a:xfrm>
              <a:off x="257925" y="3479100"/>
              <a:ext cx="44000" cy="41725"/>
            </a:xfrm>
            <a:custGeom>
              <a:avLst/>
              <a:gdLst/>
              <a:ahLst/>
              <a:cxnLst/>
              <a:rect l="l" t="t" r="r" b="b"/>
              <a:pathLst>
                <a:path w="1760" h="1669" extrusionOk="0">
                  <a:moveTo>
                    <a:pt x="426" y="0"/>
                  </a:moveTo>
                  <a:cubicBezTo>
                    <a:pt x="381" y="0"/>
                    <a:pt x="340" y="11"/>
                    <a:pt x="305" y="31"/>
                  </a:cubicBezTo>
                  <a:lnTo>
                    <a:pt x="136" y="129"/>
                  </a:lnTo>
                  <a:cubicBezTo>
                    <a:pt x="53" y="177"/>
                    <a:pt x="2" y="280"/>
                    <a:pt x="1" y="426"/>
                  </a:cubicBezTo>
                  <a:cubicBezTo>
                    <a:pt x="1" y="718"/>
                    <a:pt x="207" y="1076"/>
                    <a:pt x="462" y="1222"/>
                  </a:cubicBezTo>
                  <a:lnTo>
                    <a:pt x="1128" y="1606"/>
                  </a:lnTo>
                  <a:cubicBezTo>
                    <a:pt x="1203" y="1648"/>
                    <a:pt x="1273" y="1669"/>
                    <a:pt x="1335" y="1669"/>
                  </a:cubicBezTo>
                  <a:cubicBezTo>
                    <a:pt x="1387" y="1669"/>
                    <a:pt x="1433" y="1654"/>
                    <a:pt x="1472" y="1627"/>
                  </a:cubicBezTo>
                  <a:lnTo>
                    <a:pt x="1472" y="1627"/>
                  </a:lnTo>
                  <a:cubicBezTo>
                    <a:pt x="1466" y="1632"/>
                    <a:pt x="1462" y="1635"/>
                    <a:pt x="1457" y="1638"/>
                  </a:cubicBezTo>
                  <a:lnTo>
                    <a:pt x="1625" y="1541"/>
                  </a:lnTo>
                  <a:cubicBezTo>
                    <a:pt x="1707" y="1492"/>
                    <a:pt x="1760" y="1391"/>
                    <a:pt x="1760" y="1245"/>
                  </a:cubicBezTo>
                  <a:cubicBezTo>
                    <a:pt x="1760" y="953"/>
                    <a:pt x="1554" y="595"/>
                    <a:pt x="1299" y="447"/>
                  </a:cubicBezTo>
                  <a:lnTo>
                    <a:pt x="632" y="63"/>
                  </a:lnTo>
                  <a:cubicBezTo>
                    <a:pt x="558" y="20"/>
                    <a:pt x="488" y="0"/>
                    <a:pt x="426" y="0"/>
                  </a:cubicBez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4"/>
            <p:cNvSpPr/>
            <p:nvPr/>
          </p:nvSpPr>
          <p:spPr>
            <a:xfrm>
              <a:off x="261300" y="3479075"/>
              <a:ext cx="12450" cy="4050"/>
            </a:xfrm>
            <a:custGeom>
              <a:avLst/>
              <a:gdLst/>
              <a:ahLst/>
              <a:cxnLst/>
              <a:rect l="l" t="t" r="r" b="b"/>
              <a:pathLst>
                <a:path w="498" h="162" extrusionOk="0">
                  <a:moveTo>
                    <a:pt x="290" y="1"/>
                  </a:moveTo>
                  <a:cubicBezTo>
                    <a:pt x="245" y="1"/>
                    <a:pt x="205" y="11"/>
                    <a:pt x="170" y="32"/>
                  </a:cubicBezTo>
                  <a:lnTo>
                    <a:pt x="1" y="129"/>
                  </a:lnTo>
                  <a:cubicBezTo>
                    <a:pt x="36" y="109"/>
                    <a:pt x="78" y="98"/>
                    <a:pt x="123" y="98"/>
                  </a:cubicBezTo>
                  <a:cubicBezTo>
                    <a:pt x="185" y="98"/>
                    <a:pt x="256" y="118"/>
                    <a:pt x="330" y="161"/>
                  </a:cubicBezTo>
                  <a:lnTo>
                    <a:pt x="497" y="64"/>
                  </a:lnTo>
                  <a:cubicBezTo>
                    <a:pt x="423" y="21"/>
                    <a:pt x="352" y="1"/>
                    <a:pt x="290" y="1"/>
                  </a:cubicBezTo>
                  <a:close/>
                </a:path>
              </a:pathLst>
            </a:custGeom>
            <a:solidFill>
              <a:srgbClr val="838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4"/>
            <p:cNvSpPr/>
            <p:nvPr/>
          </p:nvSpPr>
          <p:spPr>
            <a:xfrm>
              <a:off x="269525" y="3480675"/>
              <a:ext cx="20875" cy="12075"/>
            </a:xfrm>
            <a:custGeom>
              <a:avLst/>
              <a:gdLst/>
              <a:ahLst/>
              <a:cxnLst/>
              <a:rect l="l" t="t" r="r" b="b"/>
              <a:pathLst>
                <a:path w="835" h="483" extrusionOk="0">
                  <a:moveTo>
                    <a:pt x="168" y="0"/>
                  </a:moveTo>
                  <a:lnTo>
                    <a:pt x="1" y="97"/>
                  </a:lnTo>
                  <a:lnTo>
                    <a:pt x="667" y="483"/>
                  </a:lnTo>
                  <a:lnTo>
                    <a:pt x="835" y="38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75B4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4"/>
            <p:cNvSpPr/>
            <p:nvPr/>
          </p:nvSpPr>
          <p:spPr>
            <a:xfrm>
              <a:off x="286200" y="3490275"/>
              <a:ext cx="15725" cy="29775"/>
            </a:xfrm>
            <a:custGeom>
              <a:avLst/>
              <a:gdLst/>
              <a:ahLst/>
              <a:cxnLst/>
              <a:rect l="l" t="t" r="r" b="b"/>
              <a:pathLst>
                <a:path w="629" h="1191" extrusionOk="0">
                  <a:moveTo>
                    <a:pt x="168" y="0"/>
                  </a:moveTo>
                  <a:lnTo>
                    <a:pt x="0" y="99"/>
                  </a:lnTo>
                  <a:cubicBezTo>
                    <a:pt x="255" y="246"/>
                    <a:pt x="461" y="603"/>
                    <a:pt x="460" y="894"/>
                  </a:cubicBezTo>
                  <a:cubicBezTo>
                    <a:pt x="460" y="1038"/>
                    <a:pt x="411" y="1140"/>
                    <a:pt x="330" y="1189"/>
                  </a:cubicBezTo>
                  <a:lnTo>
                    <a:pt x="330" y="1189"/>
                  </a:lnTo>
                  <a:lnTo>
                    <a:pt x="494" y="1093"/>
                  </a:lnTo>
                  <a:cubicBezTo>
                    <a:pt x="576" y="1045"/>
                    <a:pt x="629" y="944"/>
                    <a:pt x="629" y="798"/>
                  </a:cubicBezTo>
                  <a:cubicBezTo>
                    <a:pt x="629" y="504"/>
                    <a:pt x="423" y="148"/>
                    <a:pt x="168" y="0"/>
                  </a:cubicBezTo>
                  <a:close/>
                  <a:moveTo>
                    <a:pt x="330" y="1189"/>
                  </a:moveTo>
                  <a:lnTo>
                    <a:pt x="326" y="1191"/>
                  </a:lnTo>
                  <a:cubicBezTo>
                    <a:pt x="327" y="1190"/>
                    <a:pt x="328" y="1189"/>
                    <a:pt x="330" y="1189"/>
                  </a:cubicBezTo>
                  <a:close/>
                </a:path>
              </a:pathLst>
            </a:custGeom>
            <a:solidFill>
              <a:srgbClr val="605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4"/>
            <p:cNvSpPr/>
            <p:nvPr/>
          </p:nvSpPr>
          <p:spPr>
            <a:xfrm>
              <a:off x="257925" y="3481500"/>
              <a:ext cx="39825" cy="39350"/>
            </a:xfrm>
            <a:custGeom>
              <a:avLst/>
              <a:gdLst/>
              <a:ahLst/>
              <a:cxnLst/>
              <a:rect l="l" t="t" r="r" b="b"/>
              <a:pathLst>
                <a:path w="1593" h="1574" extrusionOk="0">
                  <a:moveTo>
                    <a:pt x="257" y="1"/>
                  </a:moveTo>
                  <a:cubicBezTo>
                    <a:pt x="105" y="1"/>
                    <a:pt x="1" y="121"/>
                    <a:pt x="1" y="328"/>
                  </a:cubicBezTo>
                  <a:cubicBezTo>
                    <a:pt x="1" y="622"/>
                    <a:pt x="207" y="978"/>
                    <a:pt x="462" y="1126"/>
                  </a:cubicBezTo>
                  <a:lnTo>
                    <a:pt x="1128" y="1510"/>
                  </a:lnTo>
                  <a:cubicBezTo>
                    <a:pt x="1203" y="1553"/>
                    <a:pt x="1273" y="1573"/>
                    <a:pt x="1336" y="1573"/>
                  </a:cubicBezTo>
                  <a:cubicBezTo>
                    <a:pt x="1487" y="1573"/>
                    <a:pt x="1591" y="1453"/>
                    <a:pt x="1591" y="1245"/>
                  </a:cubicBezTo>
                  <a:cubicBezTo>
                    <a:pt x="1592" y="954"/>
                    <a:pt x="1386" y="597"/>
                    <a:pt x="1131" y="450"/>
                  </a:cubicBezTo>
                  <a:lnTo>
                    <a:pt x="465" y="64"/>
                  </a:lnTo>
                  <a:cubicBezTo>
                    <a:pt x="390" y="21"/>
                    <a:pt x="320" y="1"/>
                    <a:pt x="257" y="1"/>
                  </a:cubicBezTo>
                  <a:close/>
                </a:path>
              </a:pathLst>
            </a:custGeom>
            <a:solidFill>
              <a:srgbClr val="716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4"/>
            <p:cNvSpPr/>
            <p:nvPr/>
          </p:nvSpPr>
          <p:spPr>
            <a:xfrm>
              <a:off x="330775" y="3429900"/>
              <a:ext cx="13600" cy="3450"/>
            </a:xfrm>
            <a:custGeom>
              <a:avLst/>
              <a:gdLst/>
              <a:ahLst/>
              <a:cxnLst/>
              <a:rect l="l" t="t" r="r" b="b"/>
              <a:pathLst>
                <a:path w="544" h="138" extrusionOk="0">
                  <a:moveTo>
                    <a:pt x="5" y="90"/>
                  </a:moveTo>
                  <a:cubicBezTo>
                    <a:pt x="4" y="91"/>
                    <a:pt x="2" y="92"/>
                    <a:pt x="1" y="92"/>
                  </a:cubicBezTo>
                  <a:lnTo>
                    <a:pt x="5" y="90"/>
                  </a:lnTo>
                  <a:close/>
                  <a:moveTo>
                    <a:pt x="254" y="0"/>
                  </a:moveTo>
                  <a:cubicBezTo>
                    <a:pt x="192" y="0"/>
                    <a:pt x="135" y="15"/>
                    <a:pt x="85" y="43"/>
                  </a:cubicBezTo>
                  <a:lnTo>
                    <a:pt x="5" y="90"/>
                  </a:lnTo>
                  <a:lnTo>
                    <a:pt x="5" y="90"/>
                  </a:lnTo>
                  <a:cubicBezTo>
                    <a:pt x="53" y="63"/>
                    <a:pt x="109" y="49"/>
                    <a:pt x="170" y="49"/>
                  </a:cubicBezTo>
                  <a:cubicBezTo>
                    <a:pt x="257" y="49"/>
                    <a:pt x="355" y="77"/>
                    <a:pt x="459" y="137"/>
                  </a:cubicBezTo>
                  <a:lnTo>
                    <a:pt x="543" y="88"/>
                  </a:lnTo>
                  <a:cubicBezTo>
                    <a:pt x="439" y="28"/>
                    <a:pt x="341" y="0"/>
                    <a:pt x="254" y="0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4"/>
            <p:cNvSpPr/>
            <p:nvPr/>
          </p:nvSpPr>
          <p:spPr>
            <a:xfrm>
              <a:off x="342225" y="3432075"/>
              <a:ext cx="20300" cy="11750"/>
            </a:xfrm>
            <a:custGeom>
              <a:avLst/>
              <a:gdLst/>
              <a:ahLst/>
              <a:cxnLst/>
              <a:rect l="l" t="t" r="r" b="b"/>
              <a:pathLst>
                <a:path w="812" h="470" extrusionOk="0">
                  <a:moveTo>
                    <a:pt x="85" y="1"/>
                  </a:moveTo>
                  <a:lnTo>
                    <a:pt x="1" y="50"/>
                  </a:lnTo>
                  <a:lnTo>
                    <a:pt x="727" y="469"/>
                  </a:lnTo>
                  <a:lnTo>
                    <a:pt x="812" y="420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4"/>
            <p:cNvSpPr/>
            <p:nvPr/>
          </p:nvSpPr>
          <p:spPr>
            <a:xfrm>
              <a:off x="360400" y="3442575"/>
              <a:ext cx="18200" cy="39350"/>
            </a:xfrm>
            <a:custGeom>
              <a:avLst/>
              <a:gdLst/>
              <a:ahLst/>
              <a:cxnLst/>
              <a:rect l="l" t="t" r="r" b="b"/>
              <a:pathLst>
                <a:path w="728" h="1574" extrusionOk="0">
                  <a:moveTo>
                    <a:pt x="85" y="0"/>
                  </a:moveTo>
                  <a:lnTo>
                    <a:pt x="0" y="49"/>
                  </a:lnTo>
                  <a:cubicBezTo>
                    <a:pt x="355" y="254"/>
                    <a:pt x="643" y="752"/>
                    <a:pt x="641" y="1160"/>
                  </a:cubicBezTo>
                  <a:cubicBezTo>
                    <a:pt x="641" y="1363"/>
                    <a:pt x="569" y="1506"/>
                    <a:pt x="454" y="1573"/>
                  </a:cubicBezTo>
                  <a:lnTo>
                    <a:pt x="538" y="1524"/>
                  </a:lnTo>
                  <a:cubicBezTo>
                    <a:pt x="653" y="1457"/>
                    <a:pt x="726" y="1314"/>
                    <a:pt x="726" y="1111"/>
                  </a:cubicBezTo>
                  <a:cubicBezTo>
                    <a:pt x="727" y="702"/>
                    <a:pt x="440" y="206"/>
                    <a:pt x="85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4"/>
            <p:cNvSpPr/>
            <p:nvPr/>
          </p:nvSpPr>
          <p:spPr>
            <a:xfrm>
              <a:off x="505775" y="3328200"/>
              <a:ext cx="13575" cy="3450"/>
            </a:xfrm>
            <a:custGeom>
              <a:avLst/>
              <a:gdLst/>
              <a:ahLst/>
              <a:cxnLst/>
              <a:rect l="l" t="t" r="r" b="b"/>
              <a:pathLst>
                <a:path w="543" h="138" extrusionOk="0">
                  <a:moveTo>
                    <a:pt x="253" y="1"/>
                  </a:moveTo>
                  <a:cubicBezTo>
                    <a:pt x="190" y="1"/>
                    <a:pt x="133" y="15"/>
                    <a:pt x="85" y="43"/>
                  </a:cubicBezTo>
                  <a:lnTo>
                    <a:pt x="0" y="92"/>
                  </a:lnTo>
                  <a:cubicBezTo>
                    <a:pt x="50" y="64"/>
                    <a:pt x="107" y="49"/>
                    <a:pt x="170" y="49"/>
                  </a:cubicBezTo>
                  <a:cubicBezTo>
                    <a:pt x="257" y="49"/>
                    <a:pt x="355" y="77"/>
                    <a:pt x="458" y="137"/>
                  </a:cubicBezTo>
                  <a:lnTo>
                    <a:pt x="542" y="88"/>
                  </a:lnTo>
                  <a:cubicBezTo>
                    <a:pt x="439" y="29"/>
                    <a:pt x="340" y="1"/>
                    <a:pt x="253" y="1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4"/>
            <p:cNvSpPr/>
            <p:nvPr/>
          </p:nvSpPr>
          <p:spPr>
            <a:xfrm>
              <a:off x="517200" y="3330375"/>
              <a:ext cx="20325" cy="11750"/>
            </a:xfrm>
            <a:custGeom>
              <a:avLst/>
              <a:gdLst/>
              <a:ahLst/>
              <a:cxnLst/>
              <a:rect l="l" t="t" r="r" b="b"/>
              <a:pathLst>
                <a:path w="813" h="470" extrusionOk="0">
                  <a:moveTo>
                    <a:pt x="85" y="1"/>
                  </a:moveTo>
                  <a:lnTo>
                    <a:pt x="1" y="50"/>
                  </a:lnTo>
                  <a:lnTo>
                    <a:pt x="728" y="469"/>
                  </a:lnTo>
                  <a:lnTo>
                    <a:pt x="812" y="422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4"/>
            <p:cNvSpPr/>
            <p:nvPr/>
          </p:nvSpPr>
          <p:spPr>
            <a:xfrm>
              <a:off x="535375" y="3340900"/>
              <a:ext cx="18200" cy="39325"/>
            </a:xfrm>
            <a:custGeom>
              <a:avLst/>
              <a:gdLst/>
              <a:ahLst/>
              <a:cxnLst/>
              <a:rect l="l" t="t" r="r" b="b"/>
              <a:pathLst>
                <a:path w="728" h="1573" extrusionOk="0">
                  <a:moveTo>
                    <a:pt x="85" y="1"/>
                  </a:moveTo>
                  <a:lnTo>
                    <a:pt x="1" y="48"/>
                  </a:lnTo>
                  <a:cubicBezTo>
                    <a:pt x="357" y="254"/>
                    <a:pt x="643" y="752"/>
                    <a:pt x="643" y="1159"/>
                  </a:cubicBezTo>
                  <a:cubicBezTo>
                    <a:pt x="641" y="1361"/>
                    <a:pt x="572" y="1503"/>
                    <a:pt x="458" y="1571"/>
                  </a:cubicBezTo>
                  <a:lnTo>
                    <a:pt x="458" y="1571"/>
                  </a:lnTo>
                  <a:lnTo>
                    <a:pt x="538" y="1523"/>
                  </a:lnTo>
                  <a:cubicBezTo>
                    <a:pt x="654" y="1456"/>
                    <a:pt x="727" y="1314"/>
                    <a:pt x="726" y="1110"/>
                  </a:cubicBezTo>
                  <a:cubicBezTo>
                    <a:pt x="727" y="703"/>
                    <a:pt x="440" y="205"/>
                    <a:pt x="85" y="1"/>
                  </a:cubicBezTo>
                  <a:close/>
                  <a:moveTo>
                    <a:pt x="458" y="1571"/>
                  </a:moveTo>
                  <a:lnTo>
                    <a:pt x="455" y="1572"/>
                  </a:lnTo>
                  <a:cubicBezTo>
                    <a:pt x="456" y="1572"/>
                    <a:pt x="457" y="1571"/>
                    <a:pt x="458" y="157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8" name="Google Shape;3468;p54"/>
          <p:cNvGrpSpPr/>
          <p:nvPr/>
        </p:nvGrpSpPr>
        <p:grpSpPr>
          <a:xfrm>
            <a:off x="1028375" y="2723275"/>
            <a:ext cx="367300" cy="223925"/>
            <a:chOff x="265725" y="2723275"/>
            <a:chExt cx="367300" cy="223925"/>
          </a:xfrm>
        </p:grpSpPr>
        <p:sp>
          <p:nvSpPr>
            <p:cNvPr id="3469" name="Google Shape;3469;p54"/>
            <p:cNvSpPr/>
            <p:nvPr/>
          </p:nvSpPr>
          <p:spPr>
            <a:xfrm>
              <a:off x="265725" y="2723275"/>
              <a:ext cx="367275" cy="223925"/>
            </a:xfrm>
            <a:custGeom>
              <a:avLst/>
              <a:gdLst/>
              <a:ahLst/>
              <a:cxnLst/>
              <a:rect l="l" t="t" r="r" b="b"/>
              <a:pathLst>
                <a:path w="14691" h="8957" extrusionOk="0">
                  <a:moveTo>
                    <a:pt x="14061" y="1"/>
                  </a:moveTo>
                  <a:cubicBezTo>
                    <a:pt x="14043" y="1"/>
                    <a:pt x="14026" y="2"/>
                    <a:pt x="14010" y="6"/>
                  </a:cubicBezTo>
                  <a:lnTo>
                    <a:pt x="12512" y="875"/>
                  </a:lnTo>
                  <a:lnTo>
                    <a:pt x="1054" y="7532"/>
                  </a:lnTo>
                  <a:lnTo>
                    <a:pt x="1" y="8956"/>
                  </a:lnTo>
                  <a:lnTo>
                    <a:pt x="1511" y="8649"/>
                  </a:lnTo>
                  <a:lnTo>
                    <a:pt x="13134" y="1896"/>
                  </a:lnTo>
                  <a:lnTo>
                    <a:pt x="13876" y="1464"/>
                  </a:lnTo>
                  <a:lnTo>
                    <a:pt x="14630" y="1026"/>
                  </a:lnTo>
                  <a:cubicBezTo>
                    <a:pt x="14667" y="974"/>
                    <a:pt x="14689" y="902"/>
                    <a:pt x="14689" y="811"/>
                  </a:cubicBezTo>
                  <a:cubicBezTo>
                    <a:pt x="14690" y="625"/>
                    <a:pt x="14601" y="410"/>
                    <a:pt x="14471" y="249"/>
                  </a:cubicBezTo>
                  <a:cubicBezTo>
                    <a:pt x="14411" y="173"/>
                    <a:pt x="14337" y="109"/>
                    <a:pt x="14254" y="60"/>
                  </a:cubicBezTo>
                  <a:cubicBezTo>
                    <a:pt x="14185" y="20"/>
                    <a:pt x="14119" y="1"/>
                    <a:pt x="14061" y="1"/>
                  </a:cubicBez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4"/>
            <p:cNvSpPr/>
            <p:nvPr/>
          </p:nvSpPr>
          <p:spPr>
            <a:xfrm>
              <a:off x="289550" y="2723275"/>
              <a:ext cx="343450" cy="216225"/>
            </a:xfrm>
            <a:custGeom>
              <a:avLst/>
              <a:gdLst/>
              <a:ahLst/>
              <a:cxnLst/>
              <a:rect l="l" t="t" r="r" b="b"/>
              <a:pathLst>
                <a:path w="13738" h="8649" extrusionOk="0">
                  <a:moveTo>
                    <a:pt x="13110" y="1"/>
                  </a:moveTo>
                  <a:cubicBezTo>
                    <a:pt x="13092" y="1"/>
                    <a:pt x="13075" y="2"/>
                    <a:pt x="13058" y="6"/>
                  </a:cubicBezTo>
                  <a:lnTo>
                    <a:pt x="11560" y="877"/>
                  </a:lnTo>
                  <a:lnTo>
                    <a:pt x="103" y="7532"/>
                  </a:lnTo>
                  <a:lnTo>
                    <a:pt x="0" y="7838"/>
                  </a:lnTo>
                  <a:lnTo>
                    <a:pt x="399" y="7862"/>
                  </a:lnTo>
                  <a:lnTo>
                    <a:pt x="258" y="8326"/>
                  </a:lnTo>
                  <a:lnTo>
                    <a:pt x="590" y="8445"/>
                  </a:lnTo>
                  <a:lnTo>
                    <a:pt x="424" y="8626"/>
                  </a:lnTo>
                  <a:lnTo>
                    <a:pt x="559" y="8649"/>
                  </a:lnTo>
                  <a:lnTo>
                    <a:pt x="12181" y="1897"/>
                  </a:lnTo>
                  <a:lnTo>
                    <a:pt x="12923" y="1465"/>
                  </a:lnTo>
                  <a:lnTo>
                    <a:pt x="13677" y="1028"/>
                  </a:lnTo>
                  <a:cubicBezTo>
                    <a:pt x="13714" y="975"/>
                    <a:pt x="13736" y="903"/>
                    <a:pt x="13737" y="812"/>
                  </a:cubicBezTo>
                  <a:cubicBezTo>
                    <a:pt x="13737" y="625"/>
                    <a:pt x="13648" y="410"/>
                    <a:pt x="13518" y="249"/>
                  </a:cubicBezTo>
                  <a:cubicBezTo>
                    <a:pt x="13458" y="173"/>
                    <a:pt x="13385" y="110"/>
                    <a:pt x="13304" y="60"/>
                  </a:cubicBezTo>
                  <a:cubicBezTo>
                    <a:pt x="13234" y="20"/>
                    <a:pt x="13168" y="1"/>
                    <a:pt x="13110" y="1"/>
                  </a:cubicBezTo>
                  <a:close/>
                </a:path>
              </a:pathLst>
            </a:custGeom>
            <a:solidFill>
              <a:srgbClr val="232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4"/>
            <p:cNvSpPr/>
            <p:nvPr/>
          </p:nvSpPr>
          <p:spPr>
            <a:xfrm>
              <a:off x="300150" y="2743525"/>
              <a:ext cx="332800" cy="195975"/>
            </a:xfrm>
            <a:custGeom>
              <a:avLst/>
              <a:gdLst/>
              <a:ahLst/>
              <a:cxnLst/>
              <a:rect l="l" t="t" r="r" b="b"/>
              <a:pathLst>
                <a:path w="13312" h="7839" extrusionOk="0">
                  <a:moveTo>
                    <a:pt x="13312" y="1"/>
                  </a:moveTo>
                  <a:lnTo>
                    <a:pt x="11814" y="870"/>
                  </a:lnTo>
                  <a:lnTo>
                    <a:pt x="166" y="7635"/>
                  </a:lnTo>
                  <a:lnTo>
                    <a:pt x="0" y="7816"/>
                  </a:lnTo>
                  <a:lnTo>
                    <a:pt x="134" y="7839"/>
                  </a:lnTo>
                  <a:lnTo>
                    <a:pt x="11757" y="1086"/>
                  </a:lnTo>
                  <a:lnTo>
                    <a:pt x="12499" y="654"/>
                  </a:lnTo>
                  <a:lnTo>
                    <a:pt x="13253" y="216"/>
                  </a:lnTo>
                  <a:cubicBezTo>
                    <a:pt x="13290" y="164"/>
                    <a:pt x="13312" y="92"/>
                    <a:pt x="13312" y="1"/>
                  </a:cubicBezTo>
                  <a:close/>
                </a:path>
              </a:pathLst>
            </a:custGeom>
            <a:solidFill>
              <a:srgbClr val="232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4"/>
            <p:cNvSpPr/>
            <p:nvPr/>
          </p:nvSpPr>
          <p:spPr>
            <a:xfrm>
              <a:off x="296000" y="2729475"/>
              <a:ext cx="337000" cy="204925"/>
            </a:xfrm>
            <a:custGeom>
              <a:avLst/>
              <a:gdLst/>
              <a:ahLst/>
              <a:cxnLst/>
              <a:rect l="l" t="t" r="r" b="b"/>
              <a:pathLst>
                <a:path w="13480" h="8197" extrusionOk="0">
                  <a:moveTo>
                    <a:pt x="13260" y="1"/>
                  </a:moveTo>
                  <a:lnTo>
                    <a:pt x="11759" y="870"/>
                  </a:lnTo>
                  <a:lnTo>
                    <a:pt x="141" y="7614"/>
                  </a:lnTo>
                  <a:lnTo>
                    <a:pt x="0" y="8078"/>
                  </a:lnTo>
                  <a:lnTo>
                    <a:pt x="332" y="8197"/>
                  </a:lnTo>
                  <a:lnTo>
                    <a:pt x="11980" y="1432"/>
                  </a:lnTo>
                  <a:lnTo>
                    <a:pt x="13478" y="563"/>
                  </a:lnTo>
                  <a:cubicBezTo>
                    <a:pt x="13479" y="377"/>
                    <a:pt x="13390" y="162"/>
                    <a:pt x="13260" y="1"/>
                  </a:cubicBezTo>
                  <a:close/>
                </a:path>
              </a:pathLst>
            </a:custGeom>
            <a:solidFill>
              <a:srgbClr val="272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4"/>
            <p:cNvSpPr/>
            <p:nvPr/>
          </p:nvSpPr>
          <p:spPr>
            <a:xfrm>
              <a:off x="289575" y="2723275"/>
              <a:ext cx="337925" cy="196575"/>
            </a:xfrm>
            <a:custGeom>
              <a:avLst/>
              <a:gdLst/>
              <a:ahLst/>
              <a:cxnLst/>
              <a:rect l="l" t="t" r="r" b="b"/>
              <a:pathLst>
                <a:path w="13517" h="7863" extrusionOk="0">
                  <a:moveTo>
                    <a:pt x="13107" y="1"/>
                  </a:moveTo>
                  <a:cubicBezTo>
                    <a:pt x="13089" y="1"/>
                    <a:pt x="13072" y="2"/>
                    <a:pt x="13056" y="6"/>
                  </a:cubicBezTo>
                  <a:lnTo>
                    <a:pt x="11558" y="877"/>
                  </a:lnTo>
                  <a:lnTo>
                    <a:pt x="104" y="7532"/>
                  </a:lnTo>
                  <a:lnTo>
                    <a:pt x="1" y="7838"/>
                  </a:lnTo>
                  <a:lnTo>
                    <a:pt x="400" y="7862"/>
                  </a:lnTo>
                  <a:lnTo>
                    <a:pt x="12019" y="1118"/>
                  </a:lnTo>
                  <a:lnTo>
                    <a:pt x="13517" y="249"/>
                  </a:lnTo>
                  <a:cubicBezTo>
                    <a:pt x="13457" y="173"/>
                    <a:pt x="13383" y="109"/>
                    <a:pt x="13300" y="61"/>
                  </a:cubicBezTo>
                  <a:cubicBezTo>
                    <a:pt x="13231" y="20"/>
                    <a:pt x="13165" y="1"/>
                    <a:pt x="13107" y="1"/>
                  </a:cubicBezTo>
                  <a:close/>
                </a:path>
              </a:pathLst>
            </a:custGeom>
            <a:solidFill>
              <a:srgbClr val="2B2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4"/>
            <p:cNvSpPr/>
            <p:nvPr/>
          </p:nvSpPr>
          <p:spPr>
            <a:xfrm>
              <a:off x="265725" y="2935075"/>
              <a:ext cx="13650" cy="12075"/>
            </a:xfrm>
            <a:custGeom>
              <a:avLst/>
              <a:gdLst/>
              <a:ahLst/>
              <a:cxnLst/>
              <a:rect l="l" t="t" r="r" b="b"/>
              <a:pathLst>
                <a:path w="546" h="483" extrusionOk="0">
                  <a:moveTo>
                    <a:pt x="359" y="0"/>
                  </a:moveTo>
                  <a:lnTo>
                    <a:pt x="1" y="483"/>
                  </a:lnTo>
                  <a:lnTo>
                    <a:pt x="1" y="483"/>
                  </a:lnTo>
                  <a:lnTo>
                    <a:pt x="546" y="372"/>
                  </a:lnTo>
                  <a:cubicBezTo>
                    <a:pt x="523" y="232"/>
                    <a:pt x="457" y="102"/>
                    <a:pt x="359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4"/>
            <p:cNvSpPr/>
            <p:nvPr/>
          </p:nvSpPr>
          <p:spPr>
            <a:xfrm>
              <a:off x="578550" y="2723275"/>
              <a:ext cx="54475" cy="47450"/>
            </a:xfrm>
            <a:custGeom>
              <a:avLst/>
              <a:gdLst/>
              <a:ahLst/>
              <a:cxnLst/>
              <a:rect l="l" t="t" r="r" b="b"/>
              <a:pathLst>
                <a:path w="2179" h="1898" extrusionOk="0">
                  <a:moveTo>
                    <a:pt x="1550" y="1"/>
                  </a:moveTo>
                  <a:cubicBezTo>
                    <a:pt x="1532" y="1"/>
                    <a:pt x="1515" y="2"/>
                    <a:pt x="1498" y="6"/>
                  </a:cubicBezTo>
                  <a:lnTo>
                    <a:pt x="0" y="877"/>
                  </a:lnTo>
                  <a:cubicBezTo>
                    <a:pt x="17" y="873"/>
                    <a:pt x="34" y="872"/>
                    <a:pt x="53" y="872"/>
                  </a:cubicBezTo>
                  <a:cubicBezTo>
                    <a:pt x="111" y="872"/>
                    <a:pt x="177" y="891"/>
                    <a:pt x="246" y="931"/>
                  </a:cubicBezTo>
                  <a:cubicBezTo>
                    <a:pt x="328" y="980"/>
                    <a:pt x="400" y="1043"/>
                    <a:pt x="460" y="1118"/>
                  </a:cubicBezTo>
                  <a:cubicBezTo>
                    <a:pt x="592" y="1279"/>
                    <a:pt x="681" y="1495"/>
                    <a:pt x="681" y="1680"/>
                  </a:cubicBezTo>
                  <a:lnTo>
                    <a:pt x="681" y="1682"/>
                  </a:lnTo>
                  <a:cubicBezTo>
                    <a:pt x="681" y="1773"/>
                    <a:pt x="659" y="1845"/>
                    <a:pt x="623" y="1897"/>
                  </a:cubicBezTo>
                  <a:lnTo>
                    <a:pt x="1365" y="1465"/>
                  </a:lnTo>
                  <a:lnTo>
                    <a:pt x="2119" y="1028"/>
                  </a:lnTo>
                  <a:cubicBezTo>
                    <a:pt x="2156" y="975"/>
                    <a:pt x="2177" y="903"/>
                    <a:pt x="2179" y="812"/>
                  </a:cubicBezTo>
                  <a:cubicBezTo>
                    <a:pt x="2177" y="625"/>
                    <a:pt x="2088" y="410"/>
                    <a:pt x="1958" y="249"/>
                  </a:cubicBezTo>
                  <a:cubicBezTo>
                    <a:pt x="1898" y="173"/>
                    <a:pt x="1825" y="110"/>
                    <a:pt x="1744" y="60"/>
                  </a:cubicBezTo>
                  <a:cubicBezTo>
                    <a:pt x="1674" y="20"/>
                    <a:pt x="1608" y="1"/>
                    <a:pt x="1550" y="1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4"/>
            <p:cNvSpPr/>
            <p:nvPr/>
          </p:nvSpPr>
          <p:spPr>
            <a:xfrm>
              <a:off x="594075" y="2743525"/>
              <a:ext cx="38875" cy="27150"/>
            </a:xfrm>
            <a:custGeom>
              <a:avLst/>
              <a:gdLst/>
              <a:ahLst/>
              <a:cxnLst/>
              <a:rect l="l" t="t" r="r" b="b"/>
              <a:pathLst>
                <a:path w="1555" h="1086" extrusionOk="0">
                  <a:moveTo>
                    <a:pt x="1555" y="1"/>
                  </a:moveTo>
                  <a:lnTo>
                    <a:pt x="57" y="869"/>
                  </a:lnTo>
                  <a:lnTo>
                    <a:pt x="57" y="870"/>
                  </a:lnTo>
                  <a:cubicBezTo>
                    <a:pt x="57" y="961"/>
                    <a:pt x="37" y="1033"/>
                    <a:pt x="0" y="1086"/>
                  </a:cubicBezTo>
                  <a:lnTo>
                    <a:pt x="742" y="654"/>
                  </a:lnTo>
                  <a:lnTo>
                    <a:pt x="1496" y="216"/>
                  </a:lnTo>
                  <a:cubicBezTo>
                    <a:pt x="1533" y="164"/>
                    <a:pt x="1555" y="92"/>
                    <a:pt x="1555" y="1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4"/>
            <p:cNvSpPr/>
            <p:nvPr/>
          </p:nvSpPr>
          <p:spPr>
            <a:xfrm>
              <a:off x="589950" y="2729475"/>
              <a:ext cx="43050" cy="35825"/>
            </a:xfrm>
            <a:custGeom>
              <a:avLst/>
              <a:gdLst/>
              <a:ahLst/>
              <a:cxnLst/>
              <a:rect l="l" t="t" r="r" b="b"/>
              <a:pathLst>
                <a:path w="1722" h="1433" extrusionOk="0">
                  <a:moveTo>
                    <a:pt x="1502" y="1"/>
                  </a:moveTo>
                  <a:lnTo>
                    <a:pt x="1" y="870"/>
                  </a:lnTo>
                  <a:cubicBezTo>
                    <a:pt x="133" y="1031"/>
                    <a:pt x="222" y="1247"/>
                    <a:pt x="222" y="1432"/>
                  </a:cubicBezTo>
                  <a:lnTo>
                    <a:pt x="1720" y="563"/>
                  </a:lnTo>
                  <a:cubicBezTo>
                    <a:pt x="1721" y="377"/>
                    <a:pt x="1632" y="162"/>
                    <a:pt x="1502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4"/>
            <p:cNvSpPr/>
            <p:nvPr/>
          </p:nvSpPr>
          <p:spPr>
            <a:xfrm>
              <a:off x="578550" y="2723300"/>
              <a:ext cx="48950" cy="27950"/>
            </a:xfrm>
            <a:custGeom>
              <a:avLst/>
              <a:gdLst/>
              <a:ahLst/>
              <a:cxnLst/>
              <a:rect l="l" t="t" r="r" b="b"/>
              <a:pathLst>
                <a:path w="1958" h="1118" extrusionOk="0">
                  <a:moveTo>
                    <a:pt x="1548" y="0"/>
                  </a:moveTo>
                  <a:cubicBezTo>
                    <a:pt x="1531" y="0"/>
                    <a:pt x="1514" y="2"/>
                    <a:pt x="1498" y="5"/>
                  </a:cubicBezTo>
                  <a:lnTo>
                    <a:pt x="0" y="876"/>
                  </a:lnTo>
                  <a:cubicBezTo>
                    <a:pt x="17" y="872"/>
                    <a:pt x="34" y="871"/>
                    <a:pt x="52" y="871"/>
                  </a:cubicBezTo>
                  <a:cubicBezTo>
                    <a:pt x="110" y="871"/>
                    <a:pt x="177" y="890"/>
                    <a:pt x="246" y="930"/>
                  </a:cubicBezTo>
                  <a:cubicBezTo>
                    <a:pt x="328" y="979"/>
                    <a:pt x="400" y="1042"/>
                    <a:pt x="460" y="1117"/>
                  </a:cubicBezTo>
                  <a:lnTo>
                    <a:pt x="1958" y="248"/>
                  </a:lnTo>
                  <a:cubicBezTo>
                    <a:pt x="1898" y="172"/>
                    <a:pt x="1825" y="109"/>
                    <a:pt x="1743" y="60"/>
                  </a:cubicBezTo>
                  <a:cubicBezTo>
                    <a:pt x="1673" y="19"/>
                    <a:pt x="1606" y="0"/>
                    <a:pt x="1548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4"/>
            <p:cNvSpPr/>
            <p:nvPr/>
          </p:nvSpPr>
          <p:spPr>
            <a:xfrm>
              <a:off x="274675" y="2911575"/>
              <a:ext cx="29625" cy="32800"/>
            </a:xfrm>
            <a:custGeom>
              <a:avLst/>
              <a:gdLst/>
              <a:ahLst/>
              <a:cxnLst/>
              <a:rect l="l" t="t" r="r" b="b"/>
              <a:pathLst>
                <a:path w="1185" h="1312" extrusionOk="0">
                  <a:moveTo>
                    <a:pt x="696" y="0"/>
                  </a:moveTo>
                  <a:lnTo>
                    <a:pt x="1" y="940"/>
                  </a:lnTo>
                  <a:cubicBezTo>
                    <a:pt x="99" y="1042"/>
                    <a:pt x="165" y="1172"/>
                    <a:pt x="188" y="1312"/>
                  </a:cubicBezTo>
                  <a:lnTo>
                    <a:pt x="1154" y="1115"/>
                  </a:lnTo>
                  <a:lnTo>
                    <a:pt x="1019" y="1094"/>
                  </a:lnTo>
                  <a:lnTo>
                    <a:pt x="1185" y="913"/>
                  </a:lnTo>
                  <a:lnTo>
                    <a:pt x="853" y="794"/>
                  </a:lnTo>
                  <a:lnTo>
                    <a:pt x="994" y="330"/>
                  </a:lnTo>
                  <a:lnTo>
                    <a:pt x="595" y="306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FBE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4"/>
            <p:cNvSpPr/>
            <p:nvPr/>
          </p:nvSpPr>
          <p:spPr>
            <a:xfrm>
              <a:off x="603975" y="2745000"/>
              <a:ext cx="9500" cy="9725"/>
            </a:xfrm>
            <a:custGeom>
              <a:avLst/>
              <a:gdLst/>
              <a:ahLst/>
              <a:cxnLst/>
              <a:rect l="l" t="t" r="r" b="b"/>
              <a:pathLst>
                <a:path w="380" h="389" extrusionOk="0">
                  <a:moveTo>
                    <a:pt x="175" y="1"/>
                  </a:moveTo>
                  <a:cubicBezTo>
                    <a:pt x="166" y="1"/>
                    <a:pt x="157" y="2"/>
                    <a:pt x="148" y="5"/>
                  </a:cubicBezTo>
                  <a:cubicBezTo>
                    <a:pt x="131" y="8"/>
                    <a:pt x="114" y="14"/>
                    <a:pt x="99" y="23"/>
                  </a:cubicBezTo>
                  <a:cubicBezTo>
                    <a:pt x="85" y="31"/>
                    <a:pt x="71" y="42"/>
                    <a:pt x="59" y="53"/>
                  </a:cubicBezTo>
                  <a:cubicBezTo>
                    <a:pt x="48" y="63"/>
                    <a:pt x="39" y="74"/>
                    <a:pt x="30" y="85"/>
                  </a:cubicBezTo>
                  <a:cubicBezTo>
                    <a:pt x="22" y="96"/>
                    <a:pt x="16" y="106"/>
                    <a:pt x="11" y="117"/>
                  </a:cubicBezTo>
                  <a:cubicBezTo>
                    <a:pt x="7" y="126"/>
                    <a:pt x="3" y="134"/>
                    <a:pt x="0" y="143"/>
                  </a:cubicBezTo>
                  <a:lnTo>
                    <a:pt x="73" y="168"/>
                  </a:lnTo>
                  <a:cubicBezTo>
                    <a:pt x="74" y="160"/>
                    <a:pt x="76" y="154"/>
                    <a:pt x="77" y="146"/>
                  </a:cubicBezTo>
                  <a:cubicBezTo>
                    <a:pt x="80" y="139"/>
                    <a:pt x="83" y="131"/>
                    <a:pt x="86" y="125"/>
                  </a:cubicBezTo>
                  <a:cubicBezTo>
                    <a:pt x="89" y="117"/>
                    <a:pt x="96" y="111"/>
                    <a:pt x="100" y="106"/>
                  </a:cubicBezTo>
                  <a:cubicBezTo>
                    <a:pt x="106" y="99"/>
                    <a:pt x="113" y="94"/>
                    <a:pt x="120" y="89"/>
                  </a:cubicBezTo>
                  <a:cubicBezTo>
                    <a:pt x="129" y="83"/>
                    <a:pt x="141" y="80"/>
                    <a:pt x="153" y="80"/>
                  </a:cubicBezTo>
                  <a:cubicBezTo>
                    <a:pt x="156" y="80"/>
                    <a:pt x="158" y="80"/>
                    <a:pt x="160" y="80"/>
                  </a:cubicBezTo>
                  <a:cubicBezTo>
                    <a:pt x="171" y="83"/>
                    <a:pt x="182" y="89"/>
                    <a:pt x="188" y="100"/>
                  </a:cubicBezTo>
                  <a:cubicBezTo>
                    <a:pt x="191" y="106"/>
                    <a:pt x="192" y="112"/>
                    <a:pt x="191" y="119"/>
                  </a:cubicBezTo>
                  <a:cubicBezTo>
                    <a:pt x="189" y="128"/>
                    <a:pt x="188" y="136"/>
                    <a:pt x="183" y="143"/>
                  </a:cubicBezTo>
                  <a:cubicBezTo>
                    <a:pt x="179" y="151"/>
                    <a:pt x="174" y="162"/>
                    <a:pt x="166" y="172"/>
                  </a:cubicBezTo>
                  <a:cubicBezTo>
                    <a:pt x="159" y="185"/>
                    <a:pt x="149" y="198"/>
                    <a:pt x="140" y="214"/>
                  </a:cubicBezTo>
                  <a:cubicBezTo>
                    <a:pt x="131" y="228"/>
                    <a:pt x="123" y="245"/>
                    <a:pt x="117" y="261"/>
                  </a:cubicBezTo>
                  <a:cubicBezTo>
                    <a:pt x="113" y="275"/>
                    <a:pt x="109" y="291"/>
                    <a:pt x="109" y="304"/>
                  </a:cubicBezTo>
                  <a:cubicBezTo>
                    <a:pt x="109" y="318"/>
                    <a:pt x="113" y="332"/>
                    <a:pt x="117" y="346"/>
                  </a:cubicBezTo>
                  <a:cubicBezTo>
                    <a:pt x="122" y="360"/>
                    <a:pt x="128" y="375"/>
                    <a:pt x="136" y="389"/>
                  </a:cubicBezTo>
                  <a:lnTo>
                    <a:pt x="380" y="251"/>
                  </a:lnTo>
                  <a:lnTo>
                    <a:pt x="345" y="189"/>
                  </a:lnTo>
                  <a:lnTo>
                    <a:pt x="192" y="277"/>
                  </a:lnTo>
                  <a:cubicBezTo>
                    <a:pt x="192" y="269"/>
                    <a:pt x="195" y="260"/>
                    <a:pt x="197" y="252"/>
                  </a:cubicBezTo>
                  <a:cubicBezTo>
                    <a:pt x="202" y="243"/>
                    <a:pt x="205" y="234"/>
                    <a:pt x="209" y="225"/>
                  </a:cubicBezTo>
                  <a:cubicBezTo>
                    <a:pt x="214" y="215"/>
                    <a:pt x="219" y="206"/>
                    <a:pt x="223" y="197"/>
                  </a:cubicBezTo>
                  <a:lnTo>
                    <a:pt x="237" y="174"/>
                  </a:lnTo>
                  <a:cubicBezTo>
                    <a:pt x="243" y="166"/>
                    <a:pt x="248" y="157"/>
                    <a:pt x="252" y="146"/>
                  </a:cubicBezTo>
                  <a:cubicBezTo>
                    <a:pt x="257" y="137"/>
                    <a:pt x="262" y="126"/>
                    <a:pt x="265" y="116"/>
                  </a:cubicBezTo>
                  <a:cubicBezTo>
                    <a:pt x="266" y="105"/>
                    <a:pt x="268" y="94"/>
                    <a:pt x="266" y="82"/>
                  </a:cubicBezTo>
                  <a:cubicBezTo>
                    <a:pt x="266" y="69"/>
                    <a:pt x="262" y="59"/>
                    <a:pt x="255" y="48"/>
                  </a:cubicBezTo>
                  <a:cubicBezTo>
                    <a:pt x="249" y="36"/>
                    <a:pt x="240" y="25"/>
                    <a:pt x="228" y="17"/>
                  </a:cubicBezTo>
                  <a:cubicBezTo>
                    <a:pt x="217" y="10"/>
                    <a:pt x="205" y="5"/>
                    <a:pt x="191" y="2"/>
                  </a:cubicBezTo>
                  <a:cubicBezTo>
                    <a:pt x="186" y="1"/>
                    <a:pt x="181" y="1"/>
                    <a:pt x="1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4"/>
            <p:cNvSpPr/>
            <p:nvPr/>
          </p:nvSpPr>
          <p:spPr>
            <a:xfrm>
              <a:off x="610475" y="2740550"/>
              <a:ext cx="9450" cy="9950"/>
            </a:xfrm>
            <a:custGeom>
              <a:avLst/>
              <a:gdLst/>
              <a:ahLst/>
              <a:cxnLst/>
              <a:rect l="l" t="t" r="r" b="b"/>
              <a:pathLst>
                <a:path w="378" h="398" extrusionOk="0">
                  <a:moveTo>
                    <a:pt x="184" y="66"/>
                  </a:moveTo>
                  <a:cubicBezTo>
                    <a:pt x="188" y="66"/>
                    <a:pt x="191" y="67"/>
                    <a:pt x="195" y="68"/>
                  </a:cubicBezTo>
                  <a:cubicBezTo>
                    <a:pt x="206" y="71"/>
                    <a:pt x="215" y="80"/>
                    <a:pt x="220" y="89"/>
                  </a:cubicBezTo>
                  <a:cubicBezTo>
                    <a:pt x="226" y="100"/>
                    <a:pt x="227" y="112"/>
                    <a:pt x="226" y="123"/>
                  </a:cubicBezTo>
                  <a:cubicBezTo>
                    <a:pt x="223" y="134"/>
                    <a:pt x="215" y="143"/>
                    <a:pt x="206" y="148"/>
                  </a:cubicBezTo>
                  <a:lnTo>
                    <a:pt x="129" y="192"/>
                  </a:lnTo>
                  <a:lnTo>
                    <a:pt x="86" y="117"/>
                  </a:lnTo>
                  <a:lnTo>
                    <a:pt x="166" y="71"/>
                  </a:lnTo>
                  <a:cubicBezTo>
                    <a:pt x="171" y="68"/>
                    <a:pt x="177" y="66"/>
                    <a:pt x="184" y="66"/>
                  </a:cubicBezTo>
                  <a:close/>
                  <a:moveTo>
                    <a:pt x="260" y="181"/>
                  </a:moveTo>
                  <a:cubicBezTo>
                    <a:pt x="264" y="181"/>
                    <a:pt x="270" y="181"/>
                    <a:pt x="275" y="184"/>
                  </a:cubicBezTo>
                  <a:cubicBezTo>
                    <a:pt x="281" y="186"/>
                    <a:pt x="286" y="189"/>
                    <a:pt x="290" y="192"/>
                  </a:cubicBezTo>
                  <a:cubicBezTo>
                    <a:pt x="295" y="197"/>
                    <a:pt x="298" y="201"/>
                    <a:pt x="301" y="206"/>
                  </a:cubicBezTo>
                  <a:cubicBezTo>
                    <a:pt x="307" y="217"/>
                    <a:pt x="309" y="227"/>
                    <a:pt x="306" y="240"/>
                  </a:cubicBezTo>
                  <a:cubicBezTo>
                    <a:pt x="304" y="244"/>
                    <a:pt x="303" y="251"/>
                    <a:pt x="300" y="255"/>
                  </a:cubicBezTo>
                  <a:cubicBezTo>
                    <a:pt x="295" y="260"/>
                    <a:pt x="290" y="263"/>
                    <a:pt x="286" y="266"/>
                  </a:cubicBezTo>
                  <a:lnTo>
                    <a:pt x="200" y="315"/>
                  </a:lnTo>
                  <a:lnTo>
                    <a:pt x="155" y="237"/>
                  </a:lnTo>
                  <a:lnTo>
                    <a:pt x="244" y="186"/>
                  </a:lnTo>
                  <a:cubicBezTo>
                    <a:pt x="249" y="183"/>
                    <a:pt x="253" y="181"/>
                    <a:pt x="260" y="181"/>
                  </a:cubicBezTo>
                  <a:close/>
                  <a:moveTo>
                    <a:pt x="191" y="0"/>
                  </a:moveTo>
                  <a:cubicBezTo>
                    <a:pt x="180" y="0"/>
                    <a:pt x="169" y="3"/>
                    <a:pt x="160" y="9"/>
                  </a:cubicBezTo>
                  <a:lnTo>
                    <a:pt x="0" y="100"/>
                  </a:lnTo>
                  <a:lnTo>
                    <a:pt x="171" y="398"/>
                  </a:lnTo>
                  <a:lnTo>
                    <a:pt x="313" y="315"/>
                  </a:lnTo>
                  <a:cubicBezTo>
                    <a:pt x="327" y="307"/>
                    <a:pt x="338" y="300"/>
                    <a:pt x="349" y="289"/>
                  </a:cubicBezTo>
                  <a:cubicBezTo>
                    <a:pt x="358" y="280"/>
                    <a:pt x="364" y="269"/>
                    <a:pt x="370" y="257"/>
                  </a:cubicBezTo>
                  <a:cubicBezTo>
                    <a:pt x="375" y="246"/>
                    <a:pt x="378" y="234"/>
                    <a:pt x="378" y="221"/>
                  </a:cubicBezTo>
                  <a:cubicBezTo>
                    <a:pt x="376" y="208"/>
                    <a:pt x="373" y="195"/>
                    <a:pt x="366" y="183"/>
                  </a:cubicBezTo>
                  <a:cubicBezTo>
                    <a:pt x="356" y="166"/>
                    <a:pt x="341" y="152"/>
                    <a:pt x="323" y="143"/>
                  </a:cubicBezTo>
                  <a:cubicBezTo>
                    <a:pt x="313" y="139"/>
                    <a:pt x="303" y="137"/>
                    <a:pt x="292" y="137"/>
                  </a:cubicBezTo>
                  <a:cubicBezTo>
                    <a:pt x="284" y="137"/>
                    <a:pt x="275" y="138"/>
                    <a:pt x="267" y="140"/>
                  </a:cubicBezTo>
                  <a:cubicBezTo>
                    <a:pt x="277" y="126"/>
                    <a:pt x="283" y="109"/>
                    <a:pt x="283" y="94"/>
                  </a:cubicBezTo>
                  <a:cubicBezTo>
                    <a:pt x="283" y="66"/>
                    <a:pt x="270" y="39"/>
                    <a:pt x="249" y="22"/>
                  </a:cubicBezTo>
                  <a:cubicBezTo>
                    <a:pt x="241" y="14"/>
                    <a:pt x="232" y="9"/>
                    <a:pt x="223" y="5"/>
                  </a:cubicBezTo>
                  <a:cubicBezTo>
                    <a:pt x="212" y="2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2" name="Google Shape;3482;p54"/>
          <p:cNvGrpSpPr/>
          <p:nvPr/>
        </p:nvGrpSpPr>
        <p:grpSpPr>
          <a:xfrm>
            <a:off x="1019150" y="2188525"/>
            <a:ext cx="367250" cy="215550"/>
            <a:chOff x="256500" y="2188525"/>
            <a:chExt cx="367250" cy="215550"/>
          </a:xfrm>
        </p:grpSpPr>
        <p:sp>
          <p:nvSpPr>
            <p:cNvPr id="3483" name="Google Shape;3483;p54"/>
            <p:cNvSpPr/>
            <p:nvPr/>
          </p:nvSpPr>
          <p:spPr>
            <a:xfrm>
              <a:off x="256500" y="2188525"/>
              <a:ext cx="367250" cy="215550"/>
            </a:xfrm>
            <a:custGeom>
              <a:avLst/>
              <a:gdLst/>
              <a:ahLst/>
              <a:cxnLst/>
              <a:rect l="l" t="t" r="r" b="b"/>
              <a:pathLst>
                <a:path w="14690" h="8622" extrusionOk="0">
                  <a:moveTo>
                    <a:pt x="5869" y="1"/>
                  </a:moveTo>
                  <a:lnTo>
                    <a:pt x="1" y="3410"/>
                  </a:lnTo>
                  <a:lnTo>
                    <a:pt x="1" y="3529"/>
                  </a:lnTo>
                  <a:lnTo>
                    <a:pt x="8822" y="8622"/>
                  </a:lnTo>
                  <a:lnTo>
                    <a:pt x="14689" y="5212"/>
                  </a:lnTo>
                  <a:lnTo>
                    <a:pt x="14689" y="5092"/>
                  </a:lnTo>
                  <a:lnTo>
                    <a:pt x="6392" y="302"/>
                  </a:lnTo>
                  <a:lnTo>
                    <a:pt x="58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4"/>
            <p:cNvSpPr/>
            <p:nvPr/>
          </p:nvSpPr>
          <p:spPr>
            <a:xfrm>
              <a:off x="256500" y="2188525"/>
              <a:ext cx="367250" cy="212575"/>
            </a:xfrm>
            <a:custGeom>
              <a:avLst/>
              <a:gdLst/>
              <a:ahLst/>
              <a:cxnLst/>
              <a:rect l="l" t="t" r="r" b="b"/>
              <a:pathLst>
                <a:path w="14690" h="8503" extrusionOk="0">
                  <a:moveTo>
                    <a:pt x="5869" y="1"/>
                  </a:moveTo>
                  <a:lnTo>
                    <a:pt x="1" y="3410"/>
                  </a:lnTo>
                  <a:lnTo>
                    <a:pt x="525" y="3712"/>
                  </a:lnTo>
                  <a:lnTo>
                    <a:pt x="8822" y="8502"/>
                  </a:lnTo>
                  <a:lnTo>
                    <a:pt x="14689" y="5092"/>
                  </a:lnTo>
                  <a:lnTo>
                    <a:pt x="6392" y="302"/>
                  </a:lnTo>
                  <a:lnTo>
                    <a:pt x="5869" y="1"/>
                  </a:ln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4"/>
            <p:cNvSpPr/>
            <p:nvPr/>
          </p:nvSpPr>
          <p:spPr>
            <a:xfrm>
              <a:off x="256500" y="2188525"/>
              <a:ext cx="159800" cy="92825"/>
            </a:xfrm>
            <a:custGeom>
              <a:avLst/>
              <a:gdLst/>
              <a:ahLst/>
              <a:cxnLst/>
              <a:rect l="l" t="t" r="r" b="b"/>
              <a:pathLst>
                <a:path w="6392" h="3713" extrusionOk="0">
                  <a:moveTo>
                    <a:pt x="5869" y="1"/>
                  </a:moveTo>
                  <a:lnTo>
                    <a:pt x="1" y="3410"/>
                  </a:lnTo>
                  <a:lnTo>
                    <a:pt x="525" y="3712"/>
                  </a:lnTo>
                  <a:lnTo>
                    <a:pt x="6392" y="302"/>
                  </a:lnTo>
                  <a:lnTo>
                    <a:pt x="5869" y="1"/>
                  </a:lnTo>
                  <a:close/>
                </a:path>
              </a:pathLst>
            </a:custGeom>
            <a:solidFill>
              <a:srgbClr val="E2B5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4"/>
            <p:cNvSpPr/>
            <p:nvPr/>
          </p:nvSpPr>
          <p:spPr>
            <a:xfrm>
              <a:off x="256500" y="2273750"/>
              <a:ext cx="220575" cy="130325"/>
            </a:xfrm>
            <a:custGeom>
              <a:avLst/>
              <a:gdLst/>
              <a:ahLst/>
              <a:cxnLst/>
              <a:rect l="l" t="t" r="r" b="b"/>
              <a:pathLst>
                <a:path w="8823" h="5213" extrusionOk="0">
                  <a:moveTo>
                    <a:pt x="1" y="1"/>
                  </a:moveTo>
                  <a:lnTo>
                    <a:pt x="1" y="120"/>
                  </a:lnTo>
                  <a:lnTo>
                    <a:pt x="8822" y="5213"/>
                  </a:lnTo>
                  <a:lnTo>
                    <a:pt x="8822" y="50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7C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4"/>
            <p:cNvSpPr/>
            <p:nvPr/>
          </p:nvSpPr>
          <p:spPr>
            <a:xfrm>
              <a:off x="477050" y="2315800"/>
              <a:ext cx="146700" cy="88275"/>
            </a:xfrm>
            <a:custGeom>
              <a:avLst/>
              <a:gdLst/>
              <a:ahLst/>
              <a:cxnLst/>
              <a:rect l="l" t="t" r="r" b="b"/>
              <a:pathLst>
                <a:path w="5868" h="3531" extrusionOk="0">
                  <a:moveTo>
                    <a:pt x="5867" y="1"/>
                  </a:moveTo>
                  <a:lnTo>
                    <a:pt x="0" y="3411"/>
                  </a:lnTo>
                  <a:lnTo>
                    <a:pt x="0" y="3531"/>
                  </a:lnTo>
                  <a:lnTo>
                    <a:pt x="5867" y="121"/>
                  </a:lnTo>
                  <a:lnTo>
                    <a:pt x="5867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4"/>
            <p:cNvSpPr/>
            <p:nvPr/>
          </p:nvSpPr>
          <p:spPr>
            <a:xfrm>
              <a:off x="269600" y="2196050"/>
              <a:ext cx="354150" cy="205050"/>
            </a:xfrm>
            <a:custGeom>
              <a:avLst/>
              <a:gdLst/>
              <a:ahLst/>
              <a:cxnLst/>
              <a:rect l="l" t="t" r="r" b="b"/>
              <a:pathLst>
                <a:path w="14166" h="8202" extrusionOk="0">
                  <a:moveTo>
                    <a:pt x="5868" y="1"/>
                  </a:moveTo>
                  <a:lnTo>
                    <a:pt x="1" y="3411"/>
                  </a:lnTo>
                  <a:lnTo>
                    <a:pt x="8298" y="8201"/>
                  </a:lnTo>
                  <a:lnTo>
                    <a:pt x="14165" y="4791"/>
                  </a:lnTo>
                  <a:lnTo>
                    <a:pt x="5868" y="1"/>
                  </a:ln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4"/>
            <p:cNvSpPr/>
            <p:nvPr/>
          </p:nvSpPr>
          <p:spPr>
            <a:xfrm>
              <a:off x="410250" y="2332400"/>
              <a:ext cx="64475" cy="37350"/>
            </a:xfrm>
            <a:custGeom>
              <a:avLst/>
              <a:gdLst/>
              <a:ahLst/>
              <a:cxnLst/>
              <a:rect l="l" t="t" r="r" b="b"/>
              <a:pathLst>
                <a:path w="2579" h="1494" extrusionOk="0">
                  <a:moveTo>
                    <a:pt x="2578" y="165"/>
                  </a:moveTo>
                  <a:lnTo>
                    <a:pt x="2578" y="166"/>
                  </a:lnTo>
                  <a:lnTo>
                    <a:pt x="2578" y="166"/>
                  </a:lnTo>
                  <a:lnTo>
                    <a:pt x="2578" y="166"/>
                  </a:lnTo>
                  <a:lnTo>
                    <a:pt x="2578" y="165"/>
                  </a:lnTo>
                  <a:close/>
                  <a:moveTo>
                    <a:pt x="2068" y="295"/>
                  </a:moveTo>
                  <a:lnTo>
                    <a:pt x="1649" y="807"/>
                  </a:lnTo>
                  <a:lnTo>
                    <a:pt x="1179" y="535"/>
                  </a:lnTo>
                  <a:lnTo>
                    <a:pt x="2068" y="295"/>
                  </a:lnTo>
                  <a:close/>
                  <a:moveTo>
                    <a:pt x="2293" y="0"/>
                  </a:moveTo>
                  <a:lnTo>
                    <a:pt x="1" y="595"/>
                  </a:lnTo>
                  <a:lnTo>
                    <a:pt x="334" y="787"/>
                  </a:lnTo>
                  <a:lnTo>
                    <a:pt x="899" y="636"/>
                  </a:lnTo>
                  <a:lnTo>
                    <a:pt x="1481" y="971"/>
                  </a:lnTo>
                  <a:lnTo>
                    <a:pt x="1223" y="1302"/>
                  </a:lnTo>
                  <a:lnTo>
                    <a:pt x="1557" y="1494"/>
                  </a:lnTo>
                  <a:lnTo>
                    <a:pt x="2578" y="166"/>
                  </a:lnTo>
                  <a:lnTo>
                    <a:pt x="2578" y="166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4"/>
            <p:cNvSpPr/>
            <p:nvPr/>
          </p:nvSpPr>
          <p:spPr>
            <a:xfrm>
              <a:off x="451625" y="2354900"/>
              <a:ext cx="55675" cy="32550"/>
            </a:xfrm>
            <a:custGeom>
              <a:avLst/>
              <a:gdLst/>
              <a:ahLst/>
              <a:cxnLst/>
              <a:rect l="l" t="t" r="r" b="b"/>
              <a:pathLst>
                <a:path w="2227" h="1302" extrusionOk="0">
                  <a:moveTo>
                    <a:pt x="1175" y="0"/>
                  </a:moveTo>
                  <a:cubicBezTo>
                    <a:pt x="1166" y="0"/>
                    <a:pt x="1157" y="0"/>
                    <a:pt x="1148" y="1"/>
                  </a:cubicBezTo>
                  <a:lnTo>
                    <a:pt x="1118" y="249"/>
                  </a:lnTo>
                  <a:cubicBezTo>
                    <a:pt x="1160" y="246"/>
                    <a:pt x="1203" y="246"/>
                    <a:pt x="1246" y="246"/>
                  </a:cubicBezTo>
                  <a:cubicBezTo>
                    <a:pt x="1291" y="248"/>
                    <a:pt x="1335" y="251"/>
                    <a:pt x="1380" y="257"/>
                  </a:cubicBezTo>
                  <a:cubicBezTo>
                    <a:pt x="1423" y="263"/>
                    <a:pt x="1466" y="273"/>
                    <a:pt x="1509" y="285"/>
                  </a:cubicBezTo>
                  <a:cubicBezTo>
                    <a:pt x="1550" y="297"/>
                    <a:pt x="1589" y="314"/>
                    <a:pt x="1627" y="336"/>
                  </a:cubicBezTo>
                  <a:cubicBezTo>
                    <a:pt x="1696" y="375"/>
                    <a:pt x="1734" y="417"/>
                    <a:pt x="1738" y="458"/>
                  </a:cubicBezTo>
                  <a:cubicBezTo>
                    <a:pt x="1742" y="498"/>
                    <a:pt x="1721" y="534"/>
                    <a:pt x="1675" y="560"/>
                  </a:cubicBezTo>
                  <a:cubicBezTo>
                    <a:pt x="1642" y="578"/>
                    <a:pt x="1607" y="589"/>
                    <a:pt x="1570" y="591"/>
                  </a:cubicBezTo>
                  <a:cubicBezTo>
                    <a:pt x="1555" y="592"/>
                    <a:pt x="1539" y="592"/>
                    <a:pt x="1524" y="592"/>
                  </a:cubicBezTo>
                  <a:cubicBezTo>
                    <a:pt x="1492" y="592"/>
                    <a:pt x="1461" y="590"/>
                    <a:pt x="1429" y="586"/>
                  </a:cubicBezTo>
                  <a:cubicBezTo>
                    <a:pt x="1375" y="580"/>
                    <a:pt x="1309" y="569"/>
                    <a:pt x="1235" y="557"/>
                  </a:cubicBezTo>
                  <a:cubicBezTo>
                    <a:pt x="1160" y="543"/>
                    <a:pt x="1074" y="528"/>
                    <a:pt x="976" y="511"/>
                  </a:cubicBezTo>
                  <a:cubicBezTo>
                    <a:pt x="874" y="492"/>
                    <a:pt x="771" y="481"/>
                    <a:pt x="670" y="477"/>
                  </a:cubicBezTo>
                  <a:cubicBezTo>
                    <a:pt x="653" y="476"/>
                    <a:pt x="637" y="476"/>
                    <a:pt x="620" y="476"/>
                  </a:cubicBezTo>
                  <a:cubicBezTo>
                    <a:pt x="554" y="476"/>
                    <a:pt x="487" y="481"/>
                    <a:pt x="421" y="491"/>
                  </a:cubicBezTo>
                  <a:cubicBezTo>
                    <a:pt x="347" y="501"/>
                    <a:pt x="275" y="521"/>
                    <a:pt x="206" y="548"/>
                  </a:cubicBezTo>
                  <a:cubicBezTo>
                    <a:pt x="135" y="577"/>
                    <a:pt x="66" y="610"/>
                    <a:pt x="0" y="649"/>
                  </a:cubicBezTo>
                  <a:lnTo>
                    <a:pt x="1131" y="1302"/>
                  </a:lnTo>
                  <a:lnTo>
                    <a:pt x="1413" y="1137"/>
                  </a:lnTo>
                  <a:lnTo>
                    <a:pt x="702" y="727"/>
                  </a:lnTo>
                  <a:cubicBezTo>
                    <a:pt x="734" y="723"/>
                    <a:pt x="766" y="721"/>
                    <a:pt x="799" y="721"/>
                  </a:cubicBezTo>
                  <a:cubicBezTo>
                    <a:pt x="815" y="721"/>
                    <a:pt x="831" y="722"/>
                    <a:pt x="847" y="723"/>
                  </a:cubicBezTo>
                  <a:cubicBezTo>
                    <a:pt x="902" y="724"/>
                    <a:pt x="960" y="729"/>
                    <a:pt x="1020" y="735"/>
                  </a:cubicBezTo>
                  <a:cubicBezTo>
                    <a:pt x="1080" y="741"/>
                    <a:pt x="1137" y="749"/>
                    <a:pt x="1192" y="758"/>
                  </a:cubicBezTo>
                  <a:lnTo>
                    <a:pt x="1343" y="783"/>
                  </a:lnTo>
                  <a:cubicBezTo>
                    <a:pt x="1395" y="792"/>
                    <a:pt x="1452" y="799"/>
                    <a:pt x="1513" y="807"/>
                  </a:cubicBezTo>
                  <a:cubicBezTo>
                    <a:pt x="1564" y="814"/>
                    <a:pt x="1617" y="817"/>
                    <a:pt x="1669" y="817"/>
                  </a:cubicBezTo>
                  <a:cubicBezTo>
                    <a:pt x="1680" y="817"/>
                    <a:pt x="1690" y="817"/>
                    <a:pt x="1701" y="816"/>
                  </a:cubicBezTo>
                  <a:cubicBezTo>
                    <a:pt x="1764" y="816"/>
                    <a:pt x="1827" y="809"/>
                    <a:pt x="1890" y="796"/>
                  </a:cubicBezTo>
                  <a:cubicBezTo>
                    <a:pt x="1951" y="784"/>
                    <a:pt x="2011" y="761"/>
                    <a:pt x="2065" y="730"/>
                  </a:cubicBezTo>
                  <a:cubicBezTo>
                    <a:pt x="2115" y="703"/>
                    <a:pt x="2158" y="664"/>
                    <a:pt x="2191" y="618"/>
                  </a:cubicBezTo>
                  <a:cubicBezTo>
                    <a:pt x="2215" y="580"/>
                    <a:pt x="2226" y="532"/>
                    <a:pt x="2218" y="488"/>
                  </a:cubicBezTo>
                  <a:cubicBezTo>
                    <a:pt x="2206" y="435"/>
                    <a:pt x="2178" y="386"/>
                    <a:pt x="2142" y="349"/>
                  </a:cubicBezTo>
                  <a:cubicBezTo>
                    <a:pt x="2086" y="292"/>
                    <a:pt x="2025" y="245"/>
                    <a:pt x="1956" y="208"/>
                  </a:cubicBezTo>
                  <a:lnTo>
                    <a:pt x="1956" y="210"/>
                  </a:lnTo>
                  <a:cubicBezTo>
                    <a:pt x="1885" y="170"/>
                    <a:pt x="1811" y="136"/>
                    <a:pt x="1734" y="108"/>
                  </a:cubicBezTo>
                  <a:cubicBezTo>
                    <a:pt x="1596" y="59"/>
                    <a:pt x="1452" y="25"/>
                    <a:pt x="1304" y="8"/>
                  </a:cubicBezTo>
                  <a:cubicBezTo>
                    <a:pt x="1261" y="3"/>
                    <a:pt x="1218" y="0"/>
                    <a:pt x="11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5" name="Google Shape;3495;p55"/>
          <p:cNvSpPr txBox="1">
            <a:spLocks noGrp="1"/>
          </p:cNvSpPr>
          <p:nvPr>
            <p:ph type="title"/>
          </p:nvPr>
        </p:nvSpPr>
        <p:spPr>
          <a:xfrm>
            <a:off x="602951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ALTERNATIVE RESOURCES</a:t>
            </a:r>
            <a:endParaRPr/>
          </a:p>
        </p:txBody>
      </p:sp>
      <p:grpSp>
        <p:nvGrpSpPr>
          <p:cNvPr id="3496" name="Google Shape;3496;p55"/>
          <p:cNvGrpSpPr/>
          <p:nvPr/>
        </p:nvGrpSpPr>
        <p:grpSpPr>
          <a:xfrm>
            <a:off x="719995" y="3177357"/>
            <a:ext cx="1000388" cy="1401520"/>
            <a:chOff x="3599500" y="1577975"/>
            <a:chExt cx="368725" cy="516575"/>
          </a:xfrm>
        </p:grpSpPr>
        <p:sp>
          <p:nvSpPr>
            <p:cNvPr id="3497" name="Google Shape;3497;p55"/>
            <p:cNvSpPr/>
            <p:nvPr/>
          </p:nvSpPr>
          <p:spPr>
            <a:xfrm>
              <a:off x="3722550" y="1952725"/>
              <a:ext cx="245675" cy="141825"/>
            </a:xfrm>
            <a:custGeom>
              <a:avLst/>
              <a:gdLst/>
              <a:ahLst/>
              <a:cxnLst/>
              <a:rect l="l" t="t" r="r" b="b"/>
              <a:pathLst>
                <a:path w="9827" h="5673" extrusionOk="0">
                  <a:moveTo>
                    <a:pt x="4914" y="0"/>
                  </a:moveTo>
                  <a:cubicBezTo>
                    <a:pt x="2200" y="0"/>
                    <a:pt x="1" y="1271"/>
                    <a:pt x="1" y="2837"/>
                  </a:cubicBezTo>
                  <a:cubicBezTo>
                    <a:pt x="1" y="4403"/>
                    <a:pt x="2200" y="5673"/>
                    <a:pt x="4914" y="5673"/>
                  </a:cubicBezTo>
                  <a:cubicBezTo>
                    <a:pt x="7626" y="5673"/>
                    <a:pt x="9826" y="4403"/>
                    <a:pt x="9826" y="2837"/>
                  </a:cubicBezTo>
                  <a:cubicBezTo>
                    <a:pt x="9826" y="1271"/>
                    <a:pt x="7626" y="0"/>
                    <a:pt x="4914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5"/>
            <p:cNvSpPr/>
            <p:nvPr/>
          </p:nvSpPr>
          <p:spPr>
            <a:xfrm>
              <a:off x="3731850" y="1942250"/>
              <a:ext cx="227100" cy="131150"/>
            </a:xfrm>
            <a:custGeom>
              <a:avLst/>
              <a:gdLst/>
              <a:ahLst/>
              <a:cxnLst/>
              <a:rect l="l" t="t" r="r" b="b"/>
              <a:pathLst>
                <a:path w="9084" h="5246" extrusionOk="0">
                  <a:moveTo>
                    <a:pt x="4542" y="1"/>
                  </a:moveTo>
                  <a:cubicBezTo>
                    <a:pt x="3379" y="1"/>
                    <a:pt x="2217" y="257"/>
                    <a:pt x="1330" y="769"/>
                  </a:cubicBezTo>
                  <a:cubicBezTo>
                    <a:pt x="744" y="1107"/>
                    <a:pt x="351" y="1516"/>
                    <a:pt x="154" y="1949"/>
                  </a:cubicBezTo>
                  <a:lnTo>
                    <a:pt x="0" y="1949"/>
                  </a:lnTo>
                  <a:lnTo>
                    <a:pt x="0" y="2623"/>
                  </a:lnTo>
                  <a:cubicBezTo>
                    <a:pt x="0" y="3293"/>
                    <a:pt x="444" y="3966"/>
                    <a:pt x="1331" y="4477"/>
                  </a:cubicBezTo>
                  <a:cubicBezTo>
                    <a:pt x="2218" y="4989"/>
                    <a:pt x="3380" y="5245"/>
                    <a:pt x="4543" y="5245"/>
                  </a:cubicBezTo>
                  <a:cubicBezTo>
                    <a:pt x="5705" y="5245"/>
                    <a:pt x="6867" y="4989"/>
                    <a:pt x="7754" y="4477"/>
                  </a:cubicBezTo>
                  <a:cubicBezTo>
                    <a:pt x="8641" y="3966"/>
                    <a:pt x="9084" y="3293"/>
                    <a:pt x="9084" y="2623"/>
                  </a:cubicBezTo>
                  <a:lnTo>
                    <a:pt x="9084" y="1949"/>
                  </a:lnTo>
                  <a:lnTo>
                    <a:pt x="8930" y="1949"/>
                  </a:lnTo>
                  <a:cubicBezTo>
                    <a:pt x="8731" y="1516"/>
                    <a:pt x="8340" y="1107"/>
                    <a:pt x="7754" y="769"/>
                  </a:cubicBezTo>
                  <a:cubicBezTo>
                    <a:pt x="6867" y="257"/>
                    <a:pt x="5705" y="1"/>
                    <a:pt x="454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5"/>
            <p:cNvSpPr/>
            <p:nvPr/>
          </p:nvSpPr>
          <p:spPr>
            <a:xfrm>
              <a:off x="3731850" y="1925400"/>
              <a:ext cx="227100" cy="131150"/>
            </a:xfrm>
            <a:custGeom>
              <a:avLst/>
              <a:gdLst/>
              <a:ahLst/>
              <a:cxnLst/>
              <a:rect l="l" t="t" r="r" b="b"/>
              <a:pathLst>
                <a:path w="9084" h="5246" extrusionOk="0">
                  <a:moveTo>
                    <a:pt x="4542" y="0"/>
                  </a:moveTo>
                  <a:cubicBezTo>
                    <a:pt x="2033" y="0"/>
                    <a:pt x="0" y="1174"/>
                    <a:pt x="0" y="2623"/>
                  </a:cubicBezTo>
                  <a:cubicBezTo>
                    <a:pt x="0" y="4071"/>
                    <a:pt x="2033" y="5245"/>
                    <a:pt x="4542" y="5245"/>
                  </a:cubicBezTo>
                  <a:cubicBezTo>
                    <a:pt x="7049" y="5245"/>
                    <a:pt x="9084" y="4071"/>
                    <a:pt x="9084" y="2623"/>
                  </a:cubicBezTo>
                  <a:cubicBezTo>
                    <a:pt x="9084" y="1174"/>
                    <a:pt x="7049" y="0"/>
                    <a:pt x="4542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5"/>
            <p:cNvSpPr/>
            <p:nvPr/>
          </p:nvSpPr>
          <p:spPr>
            <a:xfrm>
              <a:off x="3839950" y="1619200"/>
              <a:ext cx="103800" cy="361775"/>
            </a:xfrm>
            <a:custGeom>
              <a:avLst/>
              <a:gdLst/>
              <a:ahLst/>
              <a:cxnLst/>
              <a:rect l="l" t="t" r="r" b="b"/>
              <a:pathLst>
                <a:path w="4152" h="14471" extrusionOk="0">
                  <a:moveTo>
                    <a:pt x="433" y="1"/>
                  </a:moveTo>
                  <a:lnTo>
                    <a:pt x="1" y="748"/>
                  </a:lnTo>
                  <a:lnTo>
                    <a:pt x="194" y="859"/>
                  </a:lnTo>
                  <a:cubicBezTo>
                    <a:pt x="1855" y="1812"/>
                    <a:pt x="3289" y="2635"/>
                    <a:pt x="3289" y="6443"/>
                  </a:cubicBezTo>
                  <a:cubicBezTo>
                    <a:pt x="3289" y="10443"/>
                    <a:pt x="497" y="13888"/>
                    <a:pt x="469" y="13923"/>
                  </a:cubicBezTo>
                  <a:lnTo>
                    <a:pt x="1134" y="14471"/>
                  </a:lnTo>
                  <a:cubicBezTo>
                    <a:pt x="1258" y="14321"/>
                    <a:pt x="4152" y="10759"/>
                    <a:pt x="4152" y="6443"/>
                  </a:cubicBezTo>
                  <a:cubicBezTo>
                    <a:pt x="4152" y="2135"/>
                    <a:pt x="2357" y="1106"/>
                    <a:pt x="623" y="111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5"/>
            <p:cNvSpPr/>
            <p:nvPr/>
          </p:nvSpPr>
          <p:spPr>
            <a:xfrm>
              <a:off x="3801575" y="1947175"/>
              <a:ext cx="87600" cy="69075"/>
            </a:xfrm>
            <a:custGeom>
              <a:avLst/>
              <a:gdLst/>
              <a:ahLst/>
              <a:cxnLst/>
              <a:rect l="l" t="t" r="r" b="b"/>
              <a:pathLst>
                <a:path w="3504" h="2763" extrusionOk="0">
                  <a:moveTo>
                    <a:pt x="1753" y="0"/>
                  </a:moveTo>
                  <a:cubicBezTo>
                    <a:pt x="785" y="0"/>
                    <a:pt x="1" y="785"/>
                    <a:pt x="1" y="1751"/>
                  </a:cubicBezTo>
                  <a:cubicBezTo>
                    <a:pt x="1" y="2010"/>
                    <a:pt x="172" y="2269"/>
                    <a:pt x="514" y="2467"/>
                  </a:cubicBezTo>
                  <a:cubicBezTo>
                    <a:pt x="856" y="2664"/>
                    <a:pt x="1304" y="2762"/>
                    <a:pt x="1752" y="2762"/>
                  </a:cubicBezTo>
                  <a:cubicBezTo>
                    <a:pt x="2201" y="2762"/>
                    <a:pt x="2649" y="2664"/>
                    <a:pt x="2991" y="2467"/>
                  </a:cubicBezTo>
                  <a:cubicBezTo>
                    <a:pt x="3332" y="2269"/>
                    <a:pt x="3504" y="2010"/>
                    <a:pt x="3504" y="1751"/>
                  </a:cubicBezTo>
                  <a:cubicBezTo>
                    <a:pt x="3504" y="785"/>
                    <a:pt x="2719" y="0"/>
                    <a:pt x="1753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5"/>
            <p:cNvSpPr/>
            <p:nvPr/>
          </p:nvSpPr>
          <p:spPr>
            <a:xfrm>
              <a:off x="3818925" y="1947150"/>
              <a:ext cx="70250" cy="69100"/>
            </a:xfrm>
            <a:custGeom>
              <a:avLst/>
              <a:gdLst/>
              <a:ahLst/>
              <a:cxnLst/>
              <a:rect l="l" t="t" r="r" b="b"/>
              <a:pathLst>
                <a:path w="2810" h="2764" extrusionOk="0">
                  <a:moveTo>
                    <a:pt x="1058" y="0"/>
                  </a:moveTo>
                  <a:cubicBezTo>
                    <a:pt x="1485" y="1"/>
                    <a:pt x="2350" y="917"/>
                    <a:pt x="2227" y="1646"/>
                  </a:cubicBezTo>
                  <a:cubicBezTo>
                    <a:pt x="2124" y="2251"/>
                    <a:pt x="1074" y="2603"/>
                    <a:pt x="374" y="2603"/>
                  </a:cubicBezTo>
                  <a:cubicBezTo>
                    <a:pt x="231" y="2603"/>
                    <a:pt x="103" y="2588"/>
                    <a:pt x="1" y="2558"/>
                  </a:cubicBezTo>
                  <a:lnTo>
                    <a:pt x="1" y="2558"/>
                  </a:lnTo>
                  <a:cubicBezTo>
                    <a:pt x="313" y="2695"/>
                    <a:pt x="686" y="2764"/>
                    <a:pt x="1060" y="2764"/>
                  </a:cubicBezTo>
                  <a:cubicBezTo>
                    <a:pt x="1508" y="2764"/>
                    <a:pt x="1955" y="2665"/>
                    <a:pt x="2297" y="2468"/>
                  </a:cubicBezTo>
                  <a:cubicBezTo>
                    <a:pt x="2640" y="2270"/>
                    <a:pt x="2810" y="2010"/>
                    <a:pt x="2810" y="1752"/>
                  </a:cubicBezTo>
                  <a:cubicBezTo>
                    <a:pt x="2810" y="784"/>
                    <a:pt x="2025" y="0"/>
                    <a:pt x="1058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5"/>
            <p:cNvSpPr/>
            <p:nvPr/>
          </p:nvSpPr>
          <p:spPr>
            <a:xfrm>
              <a:off x="3833900" y="1577975"/>
              <a:ext cx="36950" cy="33350"/>
            </a:xfrm>
            <a:custGeom>
              <a:avLst/>
              <a:gdLst/>
              <a:ahLst/>
              <a:cxnLst/>
              <a:rect l="l" t="t" r="r" b="b"/>
              <a:pathLst>
                <a:path w="1478" h="1334" extrusionOk="0">
                  <a:moveTo>
                    <a:pt x="1217" y="0"/>
                  </a:moveTo>
                  <a:cubicBezTo>
                    <a:pt x="1163" y="0"/>
                    <a:pt x="1109" y="19"/>
                    <a:pt x="1066" y="57"/>
                  </a:cubicBezTo>
                  <a:lnTo>
                    <a:pt x="0" y="985"/>
                  </a:lnTo>
                  <a:lnTo>
                    <a:pt x="304" y="1334"/>
                  </a:lnTo>
                  <a:lnTo>
                    <a:pt x="1370" y="407"/>
                  </a:lnTo>
                  <a:cubicBezTo>
                    <a:pt x="1466" y="323"/>
                    <a:pt x="1477" y="177"/>
                    <a:pt x="1393" y="80"/>
                  </a:cubicBezTo>
                  <a:cubicBezTo>
                    <a:pt x="1347" y="27"/>
                    <a:pt x="1282" y="0"/>
                    <a:pt x="1217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5"/>
            <p:cNvSpPr/>
            <p:nvPr/>
          </p:nvSpPr>
          <p:spPr>
            <a:xfrm>
              <a:off x="3795375" y="1582400"/>
              <a:ext cx="69200" cy="67175"/>
            </a:xfrm>
            <a:custGeom>
              <a:avLst/>
              <a:gdLst/>
              <a:ahLst/>
              <a:cxnLst/>
              <a:rect l="l" t="t" r="r" b="b"/>
              <a:pathLst>
                <a:path w="2768" h="2687" extrusionOk="0">
                  <a:moveTo>
                    <a:pt x="1320" y="0"/>
                  </a:moveTo>
                  <a:cubicBezTo>
                    <a:pt x="1223" y="0"/>
                    <a:pt x="1131" y="21"/>
                    <a:pt x="1050" y="70"/>
                  </a:cubicBezTo>
                  <a:cubicBezTo>
                    <a:pt x="698" y="278"/>
                    <a:pt x="0" y="786"/>
                    <a:pt x="0" y="786"/>
                  </a:cubicBezTo>
                  <a:lnTo>
                    <a:pt x="1656" y="2687"/>
                  </a:lnTo>
                  <a:cubicBezTo>
                    <a:pt x="1656" y="2687"/>
                    <a:pt x="2254" y="2067"/>
                    <a:pt x="2510" y="1746"/>
                  </a:cubicBezTo>
                  <a:cubicBezTo>
                    <a:pt x="2767" y="1425"/>
                    <a:pt x="2544" y="837"/>
                    <a:pt x="2250" y="499"/>
                  </a:cubicBezTo>
                  <a:cubicBezTo>
                    <a:pt x="2023" y="239"/>
                    <a:pt x="1643" y="0"/>
                    <a:pt x="132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5"/>
            <p:cNvSpPr/>
            <p:nvPr/>
          </p:nvSpPr>
          <p:spPr>
            <a:xfrm>
              <a:off x="3823675" y="1584700"/>
              <a:ext cx="40850" cy="64875"/>
            </a:xfrm>
            <a:custGeom>
              <a:avLst/>
              <a:gdLst/>
              <a:ahLst/>
              <a:cxnLst/>
              <a:rect l="l" t="t" r="r" b="b"/>
              <a:pathLst>
                <a:path w="1634" h="2595" extrusionOk="0">
                  <a:moveTo>
                    <a:pt x="570" y="0"/>
                  </a:moveTo>
                  <a:cubicBezTo>
                    <a:pt x="941" y="434"/>
                    <a:pt x="1098" y="1248"/>
                    <a:pt x="0" y="1994"/>
                  </a:cubicBezTo>
                  <a:lnTo>
                    <a:pt x="524" y="2595"/>
                  </a:lnTo>
                  <a:cubicBezTo>
                    <a:pt x="524" y="2595"/>
                    <a:pt x="1122" y="1975"/>
                    <a:pt x="1378" y="1654"/>
                  </a:cubicBezTo>
                  <a:cubicBezTo>
                    <a:pt x="1634" y="1333"/>
                    <a:pt x="1412" y="745"/>
                    <a:pt x="1118" y="407"/>
                  </a:cubicBezTo>
                  <a:cubicBezTo>
                    <a:pt x="964" y="235"/>
                    <a:pt x="778" y="96"/>
                    <a:pt x="570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5"/>
            <p:cNvSpPr/>
            <p:nvPr/>
          </p:nvSpPr>
          <p:spPr>
            <a:xfrm>
              <a:off x="3622550" y="1597650"/>
              <a:ext cx="242400" cy="217400"/>
            </a:xfrm>
            <a:custGeom>
              <a:avLst/>
              <a:gdLst/>
              <a:ahLst/>
              <a:cxnLst/>
              <a:rect l="l" t="t" r="r" b="b"/>
              <a:pathLst>
                <a:path w="9696" h="8696" extrusionOk="0">
                  <a:moveTo>
                    <a:pt x="5579" y="0"/>
                  </a:moveTo>
                  <a:cubicBezTo>
                    <a:pt x="3505" y="0"/>
                    <a:pt x="954" y="1014"/>
                    <a:pt x="1" y="1845"/>
                  </a:cubicBezTo>
                  <a:lnTo>
                    <a:pt x="5965" y="8695"/>
                  </a:lnTo>
                  <a:cubicBezTo>
                    <a:pt x="7386" y="7458"/>
                    <a:pt x="9696" y="2769"/>
                    <a:pt x="8039" y="868"/>
                  </a:cubicBezTo>
                  <a:cubicBezTo>
                    <a:pt x="7495" y="243"/>
                    <a:pt x="6594" y="0"/>
                    <a:pt x="5579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5"/>
            <p:cNvSpPr/>
            <p:nvPr/>
          </p:nvSpPr>
          <p:spPr>
            <a:xfrm>
              <a:off x="3599500" y="1636275"/>
              <a:ext cx="195200" cy="186075"/>
            </a:xfrm>
            <a:custGeom>
              <a:avLst/>
              <a:gdLst/>
              <a:ahLst/>
              <a:cxnLst/>
              <a:rect l="l" t="t" r="r" b="b"/>
              <a:pathLst>
                <a:path w="7808" h="7443" extrusionOk="0">
                  <a:moveTo>
                    <a:pt x="1807" y="0"/>
                  </a:moveTo>
                  <a:cubicBezTo>
                    <a:pt x="1456" y="0"/>
                    <a:pt x="1152" y="95"/>
                    <a:pt x="921" y="296"/>
                  </a:cubicBezTo>
                  <a:cubicBezTo>
                    <a:pt x="1" y="1098"/>
                    <a:pt x="590" y="3282"/>
                    <a:pt x="2237" y="5174"/>
                  </a:cubicBezTo>
                  <a:cubicBezTo>
                    <a:pt x="3471" y="6591"/>
                    <a:pt x="4950" y="7443"/>
                    <a:pt x="6002" y="7443"/>
                  </a:cubicBezTo>
                  <a:cubicBezTo>
                    <a:pt x="6353" y="7443"/>
                    <a:pt x="6656" y="7347"/>
                    <a:pt x="6887" y="7146"/>
                  </a:cubicBezTo>
                  <a:cubicBezTo>
                    <a:pt x="7808" y="6344"/>
                    <a:pt x="7219" y="4161"/>
                    <a:pt x="5572" y="2269"/>
                  </a:cubicBezTo>
                  <a:cubicBezTo>
                    <a:pt x="4338" y="851"/>
                    <a:pt x="2859" y="0"/>
                    <a:pt x="1807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5"/>
            <p:cNvSpPr/>
            <p:nvPr/>
          </p:nvSpPr>
          <p:spPr>
            <a:xfrm>
              <a:off x="3680825" y="1661200"/>
              <a:ext cx="84425" cy="83025"/>
            </a:xfrm>
            <a:custGeom>
              <a:avLst/>
              <a:gdLst/>
              <a:ahLst/>
              <a:cxnLst/>
              <a:rect l="l" t="t" r="r" b="b"/>
              <a:pathLst>
                <a:path w="3377" h="3321" extrusionOk="0">
                  <a:moveTo>
                    <a:pt x="947" y="0"/>
                  </a:moveTo>
                  <a:cubicBezTo>
                    <a:pt x="915" y="25"/>
                    <a:pt x="883" y="48"/>
                    <a:pt x="853" y="74"/>
                  </a:cubicBezTo>
                  <a:cubicBezTo>
                    <a:pt x="82" y="745"/>
                    <a:pt x="1" y="1914"/>
                    <a:pt x="673" y="2685"/>
                  </a:cubicBezTo>
                  <a:cubicBezTo>
                    <a:pt x="1039" y="3106"/>
                    <a:pt x="1553" y="3321"/>
                    <a:pt x="2070" y="3321"/>
                  </a:cubicBezTo>
                  <a:cubicBezTo>
                    <a:pt x="2501" y="3321"/>
                    <a:pt x="2934" y="3171"/>
                    <a:pt x="3284" y="2866"/>
                  </a:cubicBezTo>
                  <a:cubicBezTo>
                    <a:pt x="3317" y="2837"/>
                    <a:pt x="3347" y="2807"/>
                    <a:pt x="3377" y="2777"/>
                  </a:cubicBezTo>
                  <a:cubicBezTo>
                    <a:pt x="2794" y="1727"/>
                    <a:pt x="1910" y="715"/>
                    <a:pt x="947" y="0"/>
                  </a:cubicBezTo>
                  <a:close/>
                </a:path>
              </a:pathLst>
            </a:custGeom>
            <a:solidFill>
              <a:srgbClr val="FFE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9" name="Google Shape;3509;p55"/>
          <p:cNvGrpSpPr/>
          <p:nvPr/>
        </p:nvGrpSpPr>
        <p:grpSpPr>
          <a:xfrm>
            <a:off x="5067331" y="1710001"/>
            <a:ext cx="3709151" cy="2875583"/>
            <a:chOff x="3946225" y="3956525"/>
            <a:chExt cx="1960750" cy="1520025"/>
          </a:xfrm>
        </p:grpSpPr>
        <p:sp>
          <p:nvSpPr>
            <p:cNvPr id="3510" name="Google Shape;3510;p55"/>
            <p:cNvSpPr/>
            <p:nvPr/>
          </p:nvSpPr>
          <p:spPr>
            <a:xfrm>
              <a:off x="4555175" y="4254675"/>
              <a:ext cx="201450" cy="502625"/>
            </a:xfrm>
            <a:custGeom>
              <a:avLst/>
              <a:gdLst/>
              <a:ahLst/>
              <a:cxnLst/>
              <a:rect l="l" t="t" r="r" b="b"/>
              <a:pathLst>
                <a:path w="8058" h="20105" extrusionOk="0">
                  <a:moveTo>
                    <a:pt x="8057" y="1"/>
                  </a:moveTo>
                  <a:lnTo>
                    <a:pt x="1" y="4684"/>
                  </a:lnTo>
                  <a:lnTo>
                    <a:pt x="1" y="20104"/>
                  </a:lnTo>
                  <a:lnTo>
                    <a:pt x="8057" y="15422"/>
                  </a:lnTo>
                  <a:lnTo>
                    <a:pt x="8057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5"/>
            <p:cNvSpPr/>
            <p:nvPr/>
          </p:nvSpPr>
          <p:spPr>
            <a:xfrm>
              <a:off x="4561625" y="4265600"/>
              <a:ext cx="239550" cy="136600"/>
            </a:xfrm>
            <a:custGeom>
              <a:avLst/>
              <a:gdLst/>
              <a:ahLst/>
              <a:cxnLst/>
              <a:rect l="l" t="t" r="r" b="b"/>
              <a:pathLst>
                <a:path w="9582" h="5464" extrusionOk="0">
                  <a:moveTo>
                    <a:pt x="7799" y="0"/>
                  </a:moveTo>
                  <a:lnTo>
                    <a:pt x="1" y="4502"/>
                  </a:lnTo>
                  <a:cubicBezTo>
                    <a:pt x="1351" y="5346"/>
                    <a:pt x="1851" y="5464"/>
                    <a:pt x="1851" y="5464"/>
                  </a:cubicBezTo>
                  <a:lnTo>
                    <a:pt x="9581" y="980"/>
                  </a:lnTo>
                  <a:cubicBezTo>
                    <a:pt x="8795" y="794"/>
                    <a:pt x="8201" y="467"/>
                    <a:pt x="7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5"/>
            <p:cNvSpPr/>
            <p:nvPr/>
          </p:nvSpPr>
          <p:spPr>
            <a:xfrm>
              <a:off x="4545975" y="4250000"/>
              <a:ext cx="272825" cy="156025"/>
            </a:xfrm>
            <a:custGeom>
              <a:avLst/>
              <a:gdLst/>
              <a:ahLst/>
              <a:cxnLst/>
              <a:rect l="l" t="t" r="r" b="b"/>
              <a:pathLst>
                <a:path w="10913" h="6241" extrusionOk="0">
                  <a:moveTo>
                    <a:pt x="8100" y="1"/>
                  </a:moveTo>
                  <a:lnTo>
                    <a:pt x="415" y="4437"/>
                  </a:lnTo>
                  <a:cubicBezTo>
                    <a:pt x="1" y="4676"/>
                    <a:pt x="1" y="5064"/>
                    <a:pt x="415" y="5302"/>
                  </a:cubicBezTo>
                  <a:lnTo>
                    <a:pt x="1727" y="6061"/>
                  </a:lnTo>
                  <a:cubicBezTo>
                    <a:pt x="1934" y="6181"/>
                    <a:pt x="2205" y="6241"/>
                    <a:pt x="2477" y="6241"/>
                  </a:cubicBezTo>
                  <a:cubicBezTo>
                    <a:pt x="2748" y="6241"/>
                    <a:pt x="3019" y="6181"/>
                    <a:pt x="3226" y="6061"/>
                  </a:cubicBezTo>
                  <a:lnTo>
                    <a:pt x="10912" y="1625"/>
                  </a:lnTo>
                  <a:lnTo>
                    <a:pt x="10543" y="1411"/>
                  </a:lnTo>
                  <a:lnTo>
                    <a:pt x="2987" y="5795"/>
                  </a:lnTo>
                  <a:cubicBezTo>
                    <a:pt x="2863" y="5866"/>
                    <a:pt x="2700" y="5902"/>
                    <a:pt x="2537" y="5902"/>
                  </a:cubicBezTo>
                  <a:cubicBezTo>
                    <a:pt x="2374" y="5902"/>
                    <a:pt x="2211" y="5866"/>
                    <a:pt x="2087" y="5795"/>
                  </a:cubicBezTo>
                  <a:lnTo>
                    <a:pt x="867" y="5099"/>
                  </a:lnTo>
                  <a:cubicBezTo>
                    <a:pt x="618" y="4955"/>
                    <a:pt x="618" y="4722"/>
                    <a:pt x="867" y="4580"/>
                  </a:cubicBezTo>
                  <a:lnTo>
                    <a:pt x="8425" y="188"/>
                  </a:lnTo>
                  <a:lnTo>
                    <a:pt x="8100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5"/>
            <p:cNvSpPr/>
            <p:nvPr/>
          </p:nvSpPr>
          <p:spPr>
            <a:xfrm>
              <a:off x="4548575" y="4290575"/>
              <a:ext cx="270150" cy="500900"/>
            </a:xfrm>
            <a:custGeom>
              <a:avLst/>
              <a:gdLst/>
              <a:ahLst/>
              <a:cxnLst/>
              <a:rect l="l" t="t" r="r" b="b"/>
              <a:pathLst>
                <a:path w="10806" h="20036" extrusionOk="0">
                  <a:moveTo>
                    <a:pt x="10806" y="0"/>
                  </a:moveTo>
                  <a:lnTo>
                    <a:pt x="3122" y="4438"/>
                  </a:lnTo>
                  <a:cubicBezTo>
                    <a:pt x="2915" y="4558"/>
                    <a:pt x="2644" y="4618"/>
                    <a:pt x="2373" y="4618"/>
                  </a:cubicBezTo>
                  <a:cubicBezTo>
                    <a:pt x="2101" y="4618"/>
                    <a:pt x="1830" y="4558"/>
                    <a:pt x="1623" y="4438"/>
                  </a:cubicBezTo>
                  <a:lnTo>
                    <a:pt x="311" y="3679"/>
                  </a:lnTo>
                  <a:cubicBezTo>
                    <a:pt x="104" y="3560"/>
                    <a:pt x="0" y="3404"/>
                    <a:pt x="0" y="3246"/>
                  </a:cubicBezTo>
                  <a:lnTo>
                    <a:pt x="0" y="18667"/>
                  </a:lnTo>
                  <a:cubicBezTo>
                    <a:pt x="0" y="18824"/>
                    <a:pt x="104" y="18979"/>
                    <a:pt x="311" y="19099"/>
                  </a:cubicBezTo>
                  <a:lnTo>
                    <a:pt x="1623" y="19857"/>
                  </a:lnTo>
                  <a:cubicBezTo>
                    <a:pt x="1830" y="19976"/>
                    <a:pt x="2101" y="20036"/>
                    <a:pt x="2373" y="20036"/>
                  </a:cubicBezTo>
                  <a:cubicBezTo>
                    <a:pt x="2644" y="20036"/>
                    <a:pt x="2915" y="19976"/>
                    <a:pt x="3122" y="19857"/>
                  </a:cubicBezTo>
                  <a:lnTo>
                    <a:pt x="10806" y="15421"/>
                  </a:lnTo>
                  <a:lnTo>
                    <a:pt x="10806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5"/>
            <p:cNvSpPr/>
            <p:nvPr/>
          </p:nvSpPr>
          <p:spPr>
            <a:xfrm>
              <a:off x="4548575" y="4371725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0" y="0"/>
                  </a:moveTo>
                  <a:lnTo>
                    <a:pt x="0" y="15421"/>
                  </a:lnTo>
                  <a:cubicBezTo>
                    <a:pt x="0" y="15579"/>
                    <a:pt x="104" y="15735"/>
                    <a:pt x="311" y="15854"/>
                  </a:cubicBezTo>
                  <a:lnTo>
                    <a:pt x="1623" y="16612"/>
                  </a:lnTo>
                  <a:cubicBezTo>
                    <a:pt x="1830" y="16731"/>
                    <a:pt x="2101" y="16790"/>
                    <a:pt x="2373" y="16790"/>
                  </a:cubicBezTo>
                  <a:lnTo>
                    <a:pt x="2373" y="1372"/>
                  </a:lnTo>
                  <a:cubicBezTo>
                    <a:pt x="2101" y="1372"/>
                    <a:pt x="1830" y="1312"/>
                    <a:pt x="1623" y="1192"/>
                  </a:cubicBezTo>
                  <a:lnTo>
                    <a:pt x="311" y="433"/>
                  </a:lnTo>
                  <a:cubicBezTo>
                    <a:pt x="104" y="314"/>
                    <a:pt x="0" y="158"/>
                    <a:pt x="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5"/>
            <p:cNvSpPr/>
            <p:nvPr/>
          </p:nvSpPr>
          <p:spPr>
            <a:xfrm>
              <a:off x="4637525" y="4302425"/>
              <a:ext cx="201475" cy="502625"/>
            </a:xfrm>
            <a:custGeom>
              <a:avLst/>
              <a:gdLst/>
              <a:ahLst/>
              <a:cxnLst/>
              <a:rect l="l" t="t" r="r" b="b"/>
              <a:pathLst>
                <a:path w="8059" h="20105" extrusionOk="0">
                  <a:moveTo>
                    <a:pt x="8059" y="1"/>
                  </a:moveTo>
                  <a:lnTo>
                    <a:pt x="1" y="4684"/>
                  </a:lnTo>
                  <a:lnTo>
                    <a:pt x="1" y="20104"/>
                  </a:lnTo>
                  <a:lnTo>
                    <a:pt x="8059" y="15422"/>
                  </a:lnTo>
                  <a:lnTo>
                    <a:pt x="8059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5"/>
            <p:cNvSpPr/>
            <p:nvPr/>
          </p:nvSpPr>
          <p:spPr>
            <a:xfrm>
              <a:off x="4644025" y="4313350"/>
              <a:ext cx="239525" cy="136625"/>
            </a:xfrm>
            <a:custGeom>
              <a:avLst/>
              <a:gdLst/>
              <a:ahLst/>
              <a:cxnLst/>
              <a:rect l="l" t="t" r="r" b="b"/>
              <a:pathLst>
                <a:path w="9581" h="5465" extrusionOk="0">
                  <a:moveTo>
                    <a:pt x="7799" y="0"/>
                  </a:moveTo>
                  <a:lnTo>
                    <a:pt x="0" y="4502"/>
                  </a:lnTo>
                  <a:cubicBezTo>
                    <a:pt x="1350" y="5346"/>
                    <a:pt x="1850" y="5464"/>
                    <a:pt x="1850" y="5464"/>
                  </a:cubicBezTo>
                  <a:lnTo>
                    <a:pt x="9581" y="980"/>
                  </a:lnTo>
                  <a:cubicBezTo>
                    <a:pt x="8795" y="794"/>
                    <a:pt x="8200" y="467"/>
                    <a:pt x="7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5"/>
            <p:cNvSpPr/>
            <p:nvPr/>
          </p:nvSpPr>
          <p:spPr>
            <a:xfrm>
              <a:off x="4628350" y="4297750"/>
              <a:ext cx="272800" cy="156025"/>
            </a:xfrm>
            <a:custGeom>
              <a:avLst/>
              <a:gdLst/>
              <a:ahLst/>
              <a:cxnLst/>
              <a:rect l="l" t="t" r="r" b="b"/>
              <a:pathLst>
                <a:path w="10912" h="6241" extrusionOk="0">
                  <a:moveTo>
                    <a:pt x="8100" y="1"/>
                  </a:moveTo>
                  <a:lnTo>
                    <a:pt x="415" y="4437"/>
                  </a:lnTo>
                  <a:cubicBezTo>
                    <a:pt x="1" y="4676"/>
                    <a:pt x="1" y="5064"/>
                    <a:pt x="415" y="5303"/>
                  </a:cubicBezTo>
                  <a:lnTo>
                    <a:pt x="1728" y="6062"/>
                  </a:lnTo>
                  <a:cubicBezTo>
                    <a:pt x="1935" y="6181"/>
                    <a:pt x="2206" y="6241"/>
                    <a:pt x="2477" y="6241"/>
                  </a:cubicBezTo>
                  <a:cubicBezTo>
                    <a:pt x="2748" y="6241"/>
                    <a:pt x="3019" y="6181"/>
                    <a:pt x="3226" y="6062"/>
                  </a:cubicBezTo>
                  <a:lnTo>
                    <a:pt x="10911" y="1625"/>
                  </a:lnTo>
                  <a:lnTo>
                    <a:pt x="10543" y="1411"/>
                  </a:lnTo>
                  <a:lnTo>
                    <a:pt x="2986" y="5795"/>
                  </a:lnTo>
                  <a:cubicBezTo>
                    <a:pt x="2862" y="5866"/>
                    <a:pt x="2700" y="5902"/>
                    <a:pt x="2537" y="5902"/>
                  </a:cubicBezTo>
                  <a:cubicBezTo>
                    <a:pt x="2374" y="5902"/>
                    <a:pt x="2211" y="5866"/>
                    <a:pt x="2087" y="5795"/>
                  </a:cubicBezTo>
                  <a:lnTo>
                    <a:pt x="867" y="5099"/>
                  </a:lnTo>
                  <a:cubicBezTo>
                    <a:pt x="619" y="4955"/>
                    <a:pt x="619" y="4722"/>
                    <a:pt x="867" y="4580"/>
                  </a:cubicBezTo>
                  <a:lnTo>
                    <a:pt x="8426" y="188"/>
                  </a:lnTo>
                  <a:lnTo>
                    <a:pt x="8100" y="1"/>
                  </a:ln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5"/>
            <p:cNvSpPr/>
            <p:nvPr/>
          </p:nvSpPr>
          <p:spPr>
            <a:xfrm>
              <a:off x="4630950" y="4338325"/>
              <a:ext cx="270150" cy="500950"/>
            </a:xfrm>
            <a:custGeom>
              <a:avLst/>
              <a:gdLst/>
              <a:ahLst/>
              <a:cxnLst/>
              <a:rect l="l" t="t" r="r" b="b"/>
              <a:pathLst>
                <a:path w="10806" h="20038" extrusionOk="0">
                  <a:moveTo>
                    <a:pt x="10806" y="1"/>
                  </a:moveTo>
                  <a:lnTo>
                    <a:pt x="3122" y="4439"/>
                  </a:lnTo>
                  <a:cubicBezTo>
                    <a:pt x="2915" y="4558"/>
                    <a:pt x="2644" y="4618"/>
                    <a:pt x="2373" y="4618"/>
                  </a:cubicBezTo>
                  <a:cubicBezTo>
                    <a:pt x="2102" y="4618"/>
                    <a:pt x="1831" y="4558"/>
                    <a:pt x="1624" y="4439"/>
                  </a:cubicBezTo>
                  <a:lnTo>
                    <a:pt x="311" y="3680"/>
                  </a:lnTo>
                  <a:cubicBezTo>
                    <a:pt x="104" y="3560"/>
                    <a:pt x="1" y="3404"/>
                    <a:pt x="1" y="3246"/>
                  </a:cubicBezTo>
                  <a:lnTo>
                    <a:pt x="1" y="18667"/>
                  </a:lnTo>
                  <a:cubicBezTo>
                    <a:pt x="1" y="18825"/>
                    <a:pt x="104" y="18981"/>
                    <a:pt x="311" y="19100"/>
                  </a:cubicBezTo>
                  <a:lnTo>
                    <a:pt x="1624" y="19858"/>
                  </a:lnTo>
                  <a:cubicBezTo>
                    <a:pt x="1831" y="19977"/>
                    <a:pt x="2102" y="20037"/>
                    <a:pt x="2373" y="20037"/>
                  </a:cubicBezTo>
                  <a:cubicBezTo>
                    <a:pt x="2644" y="20037"/>
                    <a:pt x="2915" y="19977"/>
                    <a:pt x="3122" y="19858"/>
                  </a:cubicBezTo>
                  <a:lnTo>
                    <a:pt x="10806" y="15421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5"/>
            <p:cNvSpPr/>
            <p:nvPr/>
          </p:nvSpPr>
          <p:spPr>
            <a:xfrm>
              <a:off x="4630950" y="4419475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1" y="0"/>
                  </a:moveTo>
                  <a:lnTo>
                    <a:pt x="1" y="15421"/>
                  </a:lnTo>
                  <a:cubicBezTo>
                    <a:pt x="1" y="15579"/>
                    <a:pt x="104" y="15735"/>
                    <a:pt x="310" y="15854"/>
                  </a:cubicBezTo>
                  <a:lnTo>
                    <a:pt x="1624" y="16612"/>
                  </a:lnTo>
                  <a:cubicBezTo>
                    <a:pt x="1830" y="16731"/>
                    <a:pt x="2101" y="16790"/>
                    <a:pt x="2373" y="16790"/>
                  </a:cubicBezTo>
                  <a:lnTo>
                    <a:pt x="2373" y="1372"/>
                  </a:lnTo>
                  <a:cubicBezTo>
                    <a:pt x="2101" y="1372"/>
                    <a:pt x="1830" y="1312"/>
                    <a:pt x="1624" y="1193"/>
                  </a:cubicBezTo>
                  <a:lnTo>
                    <a:pt x="310" y="434"/>
                  </a:lnTo>
                  <a:cubicBezTo>
                    <a:pt x="104" y="314"/>
                    <a:pt x="1" y="158"/>
                    <a:pt x="1" y="0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5"/>
            <p:cNvSpPr/>
            <p:nvPr/>
          </p:nvSpPr>
          <p:spPr>
            <a:xfrm>
              <a:off x="3946225" y="5058500"/>
              <a:ext cx="1060350" cy="418050"/>
            </a:xfrm>
            <a:custGeom>
              <a:avLst/>
              <a:gdLst/>
              <a:ahLst/>
              <a:cxnLst/>
              <a:rect l="l" t="t" r="r" b="b"/>
              <a:pathLst>
                <a:path w="42414" h="16722" extrusionOk="0">
                  <a:moveTo>
                    <a:pt x="29060" y="0"/>
                  </a:moveTo>
                  <a:lnTo>
                    <a:pt x="1" y="16722"/>
                  </a:lnTo>
                  <a:lnTo>
                    <a:pt x="26792" y="16722"/>
                  </a:lnTo>
                  <a:lnTo>
                    <a:pt x="42413" y="7711"/>
                  </a:lnTo>
                  <a:lnTo>
                    <a:pt x="29060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5"/>
            <p:cNvSpPr/>
            <p:nvPr/>
          </p:nvSpPr>
          <p:spPr>
            <a:xfrm>
              <a:off x="5111975" y="4470100"/>
              <a:ext cx="386600" cy="223200"/>
            </a:xfrm>
            <a:custGeom>
              <a:avLst/>
              <a:gdLst/>
              <a:ahLst/>
              <a:cxnLst/>
              <a:rect l="l" t="t" r="r" b="b"/>
              <a:pathLst>
                <a:path w="15464" h="8928" extrusionOk="0">
                  <a:moveTo>
                    <a:pt x="7732" y="0"/>
                  </a:moveTo>
                  <a:lnTo>
                    <a:pt x="0" y="4465"/>
                  </a:lnTo>
                  <a:lnTo>
                    <a:pt x="7732" y="8928"/>
                  </a:lnTo>
                  <a:lnTo>
                    <a:pt x="15463" y="4465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5"/>
            <p:cNvSpPr/>
            <p:nvPr/>
          </p:nvSpPr>
          <p:spPr>
            <a:xfrm>
              <a:off x="4725400" y="4246900"/>
              <a:ext cx="386600" cy="223225"/>
            </a:xfrm>
            <a:custGeom>
              <a:avLst/>
              <a:gdLst/>
              <a:ahLst/>
              <a:cxnLst/>
              <a:rect l="l" t="t" r="r" b="b"/>
              <a:pathLst>
                <a:path w="15464" h="8929" extrusionOk="0">
                  <a:moveTo>
                    <a:pt x="7733" y="0"/>
                  </a:moveTo>
                  <a:lnTo>
                    <a:pt x="1" y="4465"/>
                  </a:lnTo>
                  <a:lnTo>
                    <a:pt x="7733" y="8928"/>
                  </a:lnTo>
                  <a:lnTo>
                    <a:pt x="15463" y="4465"/>
                  </a:lnTo>
                  <a:lnTo>
                    <a:pt x="7733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5"/>
            <p:cNvSpPr/>
            <p:nvPr/>
          </p:nvSpPr>
          <p:spPr>
            <a:xfrm>
              <a:off x="4725400" y="4307775"/>
              <a:ext cx="579900" cy="892800"/>
            </a:xfrm>
            <a:custGeom>
              <a:avLst/>
              <a:gdLst/>
              <a:ahLst/>
              <a:cxnLst/>
              <a:rect l="l" t="t" r="r" b="b"/>
              <a:pathLst>
                <a:path w="23196" h="35712" extrusionOk="0">
                  <a:moveTo>
                    <a:pt x="7733" y="0"/>
                  </a:moveTo>
                  <a:lnTo>
                    <a:pt x="7733" y="6493"/>
                  </a:lnTo>
                  <a:lnTo>
                    <a:pt x="1" y="2030"/>
                  </a:lnTo>
                  <a:lnTo>
                    <a:pt x="1" y="22319"/>
                  </a:lnTo>
                  <a:lnTo>
                    <a:pt x="23195" y="35711"/>
                  </a:lnTo>
                  <a:lnTo>
                    <a:pt x="23195" y="15421"/>
                  </a:lnTo>
                  <a:lnTo>
                    <a:pt x="15463" y="10958"/>
                  </a:lnTo>
                  <a:lnTo>
                    <a:pt x="15463" y="4465"/>
                  </a:lnTo>
                  <a:lnTo>
                    <a:pt x="7733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5"/>
            <p:cNvSpPr/>
            <p:nvPr/>
          </p:nvSpPr>
          <p:spPr>
            <a:xfrm>
              <a:off x="4918700" y="4794675"/>
              <a:ext cx="193300" cy="274025"/>
            </a:xfrm>
            <a:custGeom>
              <a:avLst/>
              <a:gdLst/>
              <a:ahLst/>
              <a:cxnLst/>
              <a:rect l="l" t="t" r="r" b="b"/>
              <a:pathLst>
                <a:path w="7732" h="10961" extrusionOk="0">
                  <a:moveTo>
                    <a:pt x="1" y="0"/>
                  </a:moveTo>
                  <a:lnTo>
                    <a:pt x="1" y="6496"/>
                  </a:lnTo>
                  <a:lnTo>
                    <a:pt x="7731" y="10960"/>
                  </a:lnTo>
                  <a:lnTo>
                    <a:pt x="7731" y="44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5"/>
            <p:cNvSpPr/>
            <p:nvPr/>
          </p:nvSpPr>
          <p:spPr>
            <a:xfrm>
              <a:off x="5305275" y="4581700"/>
              <a:ext cx="193300" cy="618875"/>
            </a:xfrm>
            <a:custGeom>
              <a:avLst/>
              <a:gdLst/>
              <a:ahLst/>
              <a:cxnLst/>
              <a:rect l="l" t="t" r="r" b="b"/>
              <a:pathLst>
                <a:path w="7732" h="24755" extrusionOk="0">
                  <a:moveTo>
                    <a:pt x="7731" y="1"/>
                  </a:moveTo>
                  <a:lnTo>
                    <a:pt x="0" y="4464"/>
                  </a:lnTo>
                  <a:lnTo>
                    <a:pt x="0" y="24754"/>
                  </a:lnTo>
                  <a:lnTo>
                    <a:pt x="7731" y="20290"/>
                  </a:lnTo>
                  <a:lnTo>
                    <a:pt x="7731" y="1"/>
                  </a:ln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5"/>
            <p:cNvSpPr/>
            <p:nvPr/>
          </p:nvSpPr>
          <p:spPr>
            <a:xfrm>
              <a:off x="4918700" y="4196175"/>
              <a:ext cx="386600" cy="223225"/>
            </a:xfrm>
            <a:custGeom>
              <a:avLst/>
              <a:gdLst/>
              <a:ahLst/>
              <a:cxnLst/>
              <a:rect l="l" t="t" r="r" b="b"/>
              <a:pathLst>
                <a:path w="15464" h="8929" extrusionOk="0">
                  <a:moveTo>
                    <a:pt x="7731" y="1"/>
                  </a:moveTo>
                  <a:lnTo>
                    <a:pt x="1" y="4464"/>
                  </a:lnTo>
                  <a:lnTo>
                    <a:pt x="7731" y="8929"/>
                  </a:lnTo>
                  <a:lnTo>
                    <a:pt x="15463" y="4464"/>
                  </a:lnTo>
                  <a:lnTo>
                    <a:pt x="7731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5"/>
            <p:cNvSpPr/>
            <p:nvPr/>
          </p:nvSpPr>
          <p:spPr>
            <a:xfrm>
              <a:off x="5111975" y="4307775"/>
              <a:ext cx="193325" cy="273950"/>
            </a:xfrm>
            <a:custGeom>
              <a:avLst/>
              <a:gdLst/>
              <a:ahLst/>
              <a:cxnLst/>
              <a:rect l="l" t="t" r="r" b="b"/>
              <a:pathLst>
                <a:path w="7733" h="10958" extrusionOk="0">
                  <a:moveTo>
                    <a:pt x="7732" y="0"/>
                  </a:moveTo>
                  <a:lnTo>
                    <a:pt x="0" y="4465"/>
                  </a:lnTo>
                  <a:lnTo>
                    <a:pt x="0" y="10958"/>
                  </a:lnTo>
                  <a:lnTo>
                    <a:pt x="7732" y="6493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5"/>
            <p:cNvSpPr/>
            <p:nvPr/>
          </p:nvSpPr>
          <p:spPr>
            <a:xfrm>
              <a:off x="4967875" y="4401650"/>
              <a:ext cx="94925" cy="122550"/>
            </a:xfrm>
            <a:custGeom>
              <a:avLst/>
              <a:gdLst/>
              <a:ahLst/>
              <a:cxnLst/>
              <a:rect l="l" t="t" r="r" b="b"/>
              <a:pathLst>
                <a:path w="3797" h="4902" extrusionOk="0">
                  <a:moveTo>
                    <a:pt x="1051" y="0"/>
                  </a:moveTo>
                  <a:cubicBezTo>
                    <a:pt x="428" y="0"/>
                    <a:pt x="0" y="497"/>
                    <a:pt x="0" y="1355"/>
                  </a:cubicBezTo>
                  <a:cubicBezTo>
                    <a:pt x="0" y="2566"/>
                    <a:pt x="851" y="4036"/>
                    <a:pt x="1898" y="4642"/>
                  </a:cubicBezTo>
                  <a:cubicBezTo>
                    <a:pt x="2203" y="4818"/>
                    <a:pt x="2491" y="4901"/>
                    <a:pt x="2746" y="4901"/>
                  </a:cubicBezTo>
                  <a:cubicBezTo>
                    <a:pt x="3369" y="4901"/>
                    <a:pt x="3796" y="4405"/>
                    <a:pt x="3796" y="3547"/>
                  </a:cubicBezTo>
                  <a:cubicBezTo>
                    <a:pt x="3796" y="2336"/>
                    <a:pt x="2947" y="864"/>
                    <a:pt x="1898" y="260"/>
                  </a:cubicBezTo>
                  <a:cubicBezTo>
                    <a:pt x="1594" y="84"/>
                    <a:pt x="1306" y="0"/>
                    <a:pt x="1051" y="0"/>
                  </a:cubicBez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5"/>
            <p:cNvSpPr/>
            <p:nvPr/>
          </p:nvSpPr>
          <p:spPr>
            <a:xfrm>
              <a:off x="5235000" y="4731050"/>
              <a:ext cx="35150" cy="121775"/>
            </a:xfrm>
            <a:custGeom>
              <a:avLst/>
              <a:gdLst/>
              <a:ahLst/>
              <a:cxnLst/>
              <a:rect l="l" t="t" r="r" b="b"/>
              <a:pathLst>
                <a:path w="1406" h="4871" extrusionOk="0">
                  <a:moveTo>
                    <a:pt x="0" y="1"/>
                  </a:moveTo>
                  <a:lnTo>
                    <a:pt x="0" y="4058"/>
                  </a:lnTo>
                  <a:lnTo>
                    <a:pt x="1406" y="4870"/>
                  </a:lnTo>
                  <a:lnTo>
                    <a:pt x="1406" y="8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5"/>
            <p:cNvSpPr/>
            <p:nvPr/>
          </p:nvSpPr>
          <p:spPr>
            <a:xfrm>
              <a:off x="5164700" y="4690475"/>
              <a:ext cx="35175" cy="121750"/>
            </a:xfrm>
            <a:custGeom>
              <a:avLst/>
              <a:gdLst/>
              <a:ahLst/>
              <a:cxnLst/>
              <a:rect l="l" t="t" r="r" b="b"/>
              <a:pathLst>
                <a:path w="1407" h="4870" extrusionOk="0">
                  <a:moveTo>
                    <a:pt x="1" y="1"/>
                  </a:moveTo>
                  <a:lnTo>
                    <a:pt x="1" y="4059"/>
                  </a:lnTo>
                  <a:lnTo>
                    <a:pt x="1406" y="4869"/>
                  </a:lnTo>
                  <a:lnTo>
                    <a:pt x="1406" y="8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5"/>
            <p:cNvSpPr/>
            <p:nvPr/>
          </p:nvSpPr>
          <p:spPr>
            <a:xfrm>
              <a:off x="4830825" y="4497725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1" y="0"/>
                  </a:moveTo>
                  <a:lnTo>
                    <a:pt x="1" y="4058"/>
                  </a:lnTo>
                  <a:lnTo>
                    <a:pt x="1406" y="4870"/>
                  </a:lnTo>
                  <a:lnTo>
                    <a:pt x="1406" y="8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5"/>
            <p:cNvSpPr/>
            <p:nvPr/>
          </p:nvSpPr>
          <p:spPr>
            <a:xfrm>
              <a:off x="4760550" y="4457150"/>
              <a:ext cx="35175" cy="121750"/>
            </a:xfrm>
            <a:custGeom>
              <a:avLst/>
              <a:gdLst/>
              <a:ahLst/>
              <a:cxnLst/>
              <a:rect l="l" t="t" r="r" b="b"/>
              <a:pathLst>
                <a:path w="1407" h="4870" extrusionOk="0">
                  <a:moveTo>
                    <a:pt x="0" y="0"/>
                  </a:moveTo>
                  <a:lnTo>
                    <a:pt x="0" y="4058"/>
                  </a:lnTo>
                  <a:lnTo>
                    <a:pt x="1406" y="4869"/>
                  </a:lnTo>
                  <a:lnTo>
                    <a:pt x="1406" y="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5"/>
            <p:cNvSpPr/>
            <p:nvPr/>
          </p:nvSpPr>
          <p:spPr>
            <a:xfrm>
              <a:off x="5235000" y="4967750"/>
              <a:ext cx="35150" cy="121775"/>
            </a:xfrm>
            <a:custGeom>
              <a:avLst/>
              <a:gdLst/>
              <a:ahLst/>
              <a:cxnLst/>
              <a:rect l="l" t="t" r="r" b="b"/>
              <a:pathLst>
                <a:path w="1406" h="4871" extrusionOk="0">
                  <a:moveTo>
                    <a:pt x="0" y="1"/>
                  </a:moveTo>
                  <a:lnTo>
                    <a:pt x="0" y="4059"/>
                  </a:lnTo>
                  <a:lnTo>
                    <a:pt x="1406" y="4871"/>
                  </a:lnTo>
                  <a:lnTo>
                    <a:pt x="1406" y="8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5"/>
            <p:cNvSpPr/>
            <p:nvPr/>
          </p:nvSpPr>
          <p:spPr>
            <a:xfrm>
              <a:off x="5164700" y="4927175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1" y="1"/>
                  </a:moveTo>
                  <a:lnTo>
                    <a:pt x="1" y="4059"/>
                  </a:lnTo>
                  <a:lnTo>
                    <a:pt x="1406" y="4871"/>
                  </a:lnTo>
                  <a:lnTo>
                    <a:pt x="1406" y="8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5"/>
            <p:cNvSpPr/>
            <p:nvPr/>
          </p:nvSpPr>
          <p:spPr>
            <a:xfrm>
              <a:off x="4830825" y="4734425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1" y="1"/>
                  </a:moveTo>
                  <a:lnTo>
                    <a:pt x="1" y="4059"/>
                  </a:lnTo>
                  <a:lnTo>
                    <a:pt x="1406" y="4871"/>
                  </a:lnTo>
                  <a:lnTo>
                    <a:pt x="1406" y="8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5"/>
            <p:cNvSpPr/>
            <p:nvPr/>
          </p:nvSpPr>
          <p:spPr>
            <a:xfrm>
              <a:off x="4760550" y="4693850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0" y="1"/>
                  </a:moveTo>
                  <a:lnTo>
                    <a:pt x="0" y="4059"/>
                  </a:lnTo>
                  <a:lnTo>
                    <a:pt x="1406" y="4871"/>
                  </a:lnTo>
                  <a:lnTo>
                    <a:pt x="1406" y="8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5"/>
            <p:cNvSpPr/>
            <p:nvPr/>
          </p:nvSpPr>
          <p:spPr>
            <a:xfrm>
              <a:off x="5006550" y="5099100"/>
              <a:ext cx="158175" cy="111600"/>
            </a:xfrm>
            <a:custGeom>
              <a:avLst/>
              <a:gdLst/>
              <a:ahLst/>
              <a:cxnLst/>
              <a:rect l="l" t="t" r="r" b="b"/>
              <a:pathLst>
                <a:path w="6327" h="4464" extrusionOk="0">
                  <a:moveTo>
                    <a:pt x="6327" y="1"/>
                  </a:moveTo>
                  <a:lnTo>
                    <a:pt x="0" y="3652"/>
                  </a:lnTo>
                  <a:lnTo>
                    <a:pt x="0" y="4464"/>
                  </a:lnTo>
                  <a:lnTo>
                    <a:pt x="6327" y="811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5"/>
            <p:cNvSpPr/>
            <p:nvPr/>
          </p:nvSpPr>
          <p:spPr>
            <a:xfrm>
              <a:off x="4707850" y="4926625"/>
              <a:ext cx="456875" cy="263775"/>
            </a:xfrm>
            <a:custGeom>
              <a:avLst/>
              <a:gdLst/>
              <a:ahLst/>
              <a:cxnLst/>
              <a:rect l="l" t="t" r="r" b="b"/>
              <a:pathLst>
                <a:path w="18275" h="10551" extrusionOk="0">
                  <a:moveTo>
                    <a:pt x="6325" y="0"/>
                  </a:moveTo>
                  <a:lnTo>
                    <a:pt x="0" y="3652"/>
                  </a:lnTo>
                  <a:lnTo>
                    <a:pt x="11948" y="10551"/>
                  </a:lnTo>
                  <a:lnTo>
                    <a:pt x="18275" y="6900"/>
                  </a:lnTo>
                  <a:lnTo>
                    <a:pt x="6325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5"/>
            <p:cNvSpPr/>
            <p:nvPr/>
          </p:nvSpPr>
          <p:spPr>
            <a:xfrm>
              <a:off x="4707850" y="5017925"/>
              <a:ext cx="298725" cy="192775"/>
            </a:xfrm>
            <a:custGeom>
              <a:avLst/>
              <a:gdLst/>
              <a:ahLst/>
              <a:cxnLst/>
              <a:rect l="l" t="t" r="r" b="b"/>
              <a:pathLst>
                <a:path w="11949" h="7711" extrusionOk="0">
                  <a:moveTo>
                    <a:pt x="0" y="0"/>
                  </a:moveTo>
                  <a:lnTo>
                    <a:pt x="0" y="813"/>
                  </a:lnTo>
                  <a:lnTo>
                    <a:pt x="11948" y="7711"/>
                  </a:lnTo>
                  <a:lnTo>
                    <a:pt x="11948" y="6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5"/>
            <p:cNvSpPr/>
            <p:nvPr/>
          </p:nvSpPr>
          <p:spPr>
            <a:xfrm>
              <a:off x="4672700" y="5017925"/>
              <a:ext cx="509575" cy="213075"/>
            </a:xfrm>
            <a:custGeom>
              <a:avLst/>
              <a:gdLst/>
              <a:ahLst/>
              <a:cxnLst/>
              <a:rect l="l" t="t" r="r" b="b"/>
              <a:pathLst>
                <a:path w="20383" h="8523" extrusionOk="0">
                  <a:moveTo>
                    <a:pt x="1406" y="0"/>
                  </a:moveTo>
                  <a:lnTo>
                    <a:pt x="1" y="813"/>
                  </a:lnTo>
                  <a:lnTo>
                    <a:pt x="13354" y="8523"/>
                  </a:lnTo>
                  <a:lnTo>
                    <a:pt x="20383" y="4465"/>
                  </a:lnTo>
                  <a:lnTo>
                    <a:pt x="19681" y="4058"/>
                  </a:lnTo>
                  <a:lnTo>
                    <a:pt x="13354" y="7711"/>
                  </a:lnTo>
                  <a:lnTo>
                    <a:pt x="1406" y="813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5"/>
            <p:cNvSpPr/>
            <p:nvPr/>
          </p:nvSpPr>
          <p:spPr>
            <a:xfrm>
              <a:off x="5006550" y="5129525"/>
              <a:ext cx="175725" cy="121750"/>
            </a:xfrm>
            <a:custGeom>
              <a:avLst/>
              <a:gdLst/>
              <a:ahLst/>
              <a:cxnLst/>
              <a:rect l="l" t="t" r="r" b="b"/>
              <a:pathLst>
                <a:path w="7029" h="4870" extrusionOk="0">
                  <a:moveTo>
                    <a:pt x="7029" y="1"/>
                  </a:moveTo>
                  <a:lnTo>
                    <a:pt x="0" y="4059"/>
                  </a:lnTo>
                  <a:lnTo>
                    <a:pt x="0" y="4870"/>
                  </a:lnTo>
                  <a:lnTo>
                    <a:pt x="7029" y="812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5"/>
            <p:cNvSpPr/>
            <p:nvPr/>
          </p:nvSpPr>
          <p:spPr>
            <a:xfrm>
              <a:off x="4672700" y="5038225"/>
              <a:ext cx="333875" cy="213050"/>
            </a:xfrm>
            <a:custGeom>
              <a:avLst/>
              <a:gdLst/>
              <a:ahLst/>
              <a:cxnLst/>
              <a:rect l="l" t="t" r="r" b="b"/>
              <a:pathLst>
                <a:path w="13355" h="8522" extrusionOk="0">
                  <a:moveTo>
                    <a:pt x="1" y="1"/>
                  </a:moveTo>
                  <a:lnTo>
                    <a:pt x="1" y="811"/>
                  </a:lnTo>
                  <a:lnTo>
                    <a:pt x="13354" y="8522"/>
                  </a:lnTo>
                  <a:lnTo>
                    <a:pt x="13354" y="77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5"/>
            <p:cNvSpPr/>
            <p:nvPr/>
          </p:nvSpPr>
          <p:spPr>
            <a:xfrm>
              <a:off x="4994125" y="4967225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0"/>
                  </a:moveTo>
                  <a:lnTo>
                    <a:pt x="0" y="7710"/>
                  </a:lnTo>
                  <a:cubicBezTo>
                    <a:pt x="0" y="7783"/>
                    <a:pt x="48" y="7856"/>
                    <a:pt x="146" y="7913"/>
                  </a:cubicBezTo>
                  <a:cubicBezTo>
                    <a:pt x="243" y="7969"/>
                    <a:pt x="371" y="7997"/>
                    <a:pt x="498" y="7997"/>
                  </a:cubicBezTo>
                  <a:cubicBezTo>
                    <a:pt x="625" y="7997"/>
                    <a:pt x="752" y="7969"/>
                    <a:pt x="848" y="7913"/>
                  </a:cubicBezTo>
                  <a:cubicBezTo>
                    <a:pt x="946" y="7856"/>
                    <a:pt x="994" y="7783"/>
                    <a:pt x="994" y="7709"/>
                  </a:cubicBezTo>
                  <a:lnTo>
                    <a:pt x="994" y="0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5"/>
            <p:cNvSpPr/>
            <p:nvPr/>
          </p:nvSpPr>
          <p:spPr>
            <a:xfrm>
              <a:off x="4941425" y="4936750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0"/>
                  </a:moveTo>
                  <a:lnTo>
                    <a:pt x="0" y="7711"/>
                  </a:lnTo>
                  <a:cubicBezTo>
                    <a:pt x="0" y="7783"/>
                    <a:pt x="49" y="7857"/>
                    <a:pt x="145" y="7913"/>
                  </a:cubicBezTo>
                  <a:cubicBezTo>
                    <a:pt x="242" y="7970"/>
                    <a:pt x="369" y="7998"/>
                    <a:pt x="497" y="7998"/>
                  </a:cubicBezTo>
                  <a:cubicBezTo>
                    <a:pt x="624" y="7998"/>
                    <a:pt x="751" y="7970"/>
                    <a:pt x="848" y="7913"/>
                  </a:cubicBezTo>
                  <a:cubicBezTo>
                    <a:pt x="945" y="7857"/>
                    <a:pt x="994" y="7783"/>
                    <a:pt x="994" y="7711"/>
                  </a:cubicBezTo>
                  <a:lnTo>
                    <a:pt x="994" y="0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5"/>
            <p:cNvSpPr/>
            <p:nvPr/>
          </p:nvSpPr>
          <p:spPr>
            <a:xfrm>
              <a:off x="5046850" y="4936750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0"/>
                  </a:moveTo>
                  <a:lnTo>
                    <a:pt x="0" y="7711"/>
                  </a:lnTo>
                  <a:cubicBezTo>
                    <a:pt x="0" y="7783"/>
                    <a:pt x="49" y="7857"/>
                    <a:pt x="145" y="7913"/>
                  </a:cubicBezTo>
                  <a:cubicBezTo>
                    <a:pt x="242" y="7970"/>
                    <a:pt x="370" y="7998"/>
                    <a:pt x="497" y="7998"/>
                  </a:cubicBezTo>
                  <a:cubicBezTo>
                    <a:pt x="624" y="7998"/>
                    <a:pt x="751" y="7970"/>
                    <a:pt x="849" y="7913"/>
                  </a:cubicBezTo>
                  <a:cubicBezTo>
                    <a:pt x="945" y="7857"/>
                    <a:pt x="995" y="7783"/>
                    <a:pt x="995" y="7711"/>
                  </a:cubicBezTo>
                  <a:lnTo>
                    <a:pt x="995" y="0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5"/>
            <p:cNvSpPr/>
            <p:nvPr/>
          </p:nvSpPr>
          <p:spPr>
            <a:xfrm>
              <a:off x="5099550" y="4906275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9" y="7857"/>
                    <a:pt x="146" y="7914"/>
                  </a:cubicBezTo>
                  <a:cubicBezTo>
                    <a:pt x="243" y="7970"/>
                    <a:pt x="370" y="7998"/>
                    <a:pt x="497" y="7998"/>
                  </a:cubicBezTo>
                  <a:cubicBezTo>
                    <a:pt x="624" y="7998"/>
                    <a:pt x="751" y="7970"/>
                    <a:pt x="849" y="7914"/>
                  </a:cubicBezTo>
                  <a:cubicBezTo>
                    <a:pt x="946" y="7857"/>
                    <a:pt x="995" y="7785"/>
                    <a:pt x="995" y="7711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5"/>
            <p:cNvSpPr/>
            <p:nvPr/>
          </p:nvSpPr>
          <p:spPr>
            <a:xfrm>
              <a:off x="4748125" y="4825125"/>
              <a:ext cx="24875" cy="199975"/>
            </a:xfrm>
            <a:custGeom>
              <a:avLst/>
              <a:gdLst/>
              <a:ahLst/>
              <a:cxnLst/>
              <a:rect l="l" t="t" r="r" b="b"/>
              <a:pathLst>
                <a:path w="995" h="7999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8" y="7858"/>
                    <a:pt x="146" y="7914"/>
                  </a:cubicBezTo>
                  <a:cubicBezTo>
                    <a:pt x="243" y="7970"/>
                    <a:pt x="370" y="7998"/>
                    <a:pt x="497" y="7998"/>
                  </a:cubicBezTo>
                  <a:cubicBezTo>
                    <a:pt x="624" y="7998"/>
                    <a:pt x="751" y="7970"/>
                    <a:pt x="848" y="7914"/>
                  </a:cubicBezTo>
                  <a:cubicBezTo>
                    <a:pt x="946" y="7858"/>
                    <a:pt x="994" y="7785"/>
                    <a:pt x="994" y="7711"/>
                  </a:cubicBezTo>
                  <a:lnTo>
                    <a:pt x="994" y="1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5"/>
            <p:cNvSpPr/>
            <p:nvPr/>
          </p:nvSpPr>
          <p:spPr>
            <a:xfrm>
              <a:off x="4800850" y="4857075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9" y="7858"/>
                    <a:pt x="145" y="7914"/>
                  </a:cubicBezTo>
                  <a:cubicBezTo>
                    <a:pt x="242" y="7970"/>
                    <a:pt x="370" y="7998"/>
                    <a:pt x="497" y="7998"/>
                  </a:cubicBezTo>
                  <a:cubicBezTo>
                    <a:pt x="624" y="7998"/>
                    <a:pt x="752" y="7970"/>
                    <a:pt x="849" y="7914"/>
                  </a:cubicBezTo>
                  <a:cubicBezTo>
                    <a:pt x="946" y="7858"/>
                    <a:pt x="995" y="7785"/>
                    <a:pt x="995" y="7711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5"/>
            <p:cNvSpPr/>
            <p:nvPr/>
          </p:nvSpPr>
          <p:spPr>
            <a:xfrm>
              <a:off x="4853550" y="4764200"/>
              <a:ext cx="24875" cy="199975"/>
            </a:xfrm>
            <a:custGeom>
              <a:avLst/>
              <a:gdLst/>
              <a:ahLst/>
              <a:cxnLst/>
              <a:rect l="l" t="t" r="r" b="b"/>
              <a:pathLst>
                <a:path w="995" h="7999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9" y="7858"/>
                    <a:pt x="146" y="7915"/>
                  </a:cubicBezTo>
                  <a:cubicBezTo>
                    <a:pt x="243" y="7970"/>
                    <a:pt x="371" y="7998"/>
                    <a:pt x="498" y="7998"/>
                  </a:cubicBezTo>
                  <a:cubicBezTo>
                    <a:pt x="625" y="7998"/>
                    <a:pt x="752" y="7970"/>
                    <a:pt x="849" y="7915"/>
                  </a:cubicBezTo>
                  <a:cubicBezTo>
                    <a:pt x="946" y="7858"/>
                    <a:pt x="995" y="7785"/>
                    <a:pt x="995" y="7711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rgbClr val="F0F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5"/>
            <p:cNvSpPr/>
            <p:nvPr/>
          </p:nvSpPr>
          <p:spPr>
            <a:xfrm>
              <a:off x="5015325" y="4120025"/>
              <a:ext cx="193325" cy="239275"/>
            </a:xfrm>
            <a:custGeom>
              <a:avLst/>
              <a:gdLst/>
              <a:ahLst/>
              <a:cxnLst/>
              <a:rect l="l" t="t" r="r" b="b"/>
              <a:pathLst>
                <a:path w="7733" h="9571" extrusionOk="0">
                  <a:moveTo>
                    <a:pt x="0" y="0"/>
                  </a:moveTo>
                  <a:lnTo>
                    <a:pt x="0" y="7338"/>
                  </a:lnTo>
                  <a:cubicBezTo>
                    <a:pt x="0" y="7910"/>
                    <a:pt x="378" y="8480"/>
                    <a:pt x="1133" y="8916"/>
                  </a:cubicBezTo>
                  <a:cubicBezTo>
                    <a:pt x="1888" y="9352"/>
                    <a:pt x="2877" y="9570"/>
                    <a:pt x="3867" y="9570"/>
                  </a:cubicBezTo>
                  <a:cubicBezTo>
                    <a:pt x="4856" y="9570"/>
                    <a:pt x="5845" y="9352"/>
                    <a:pt x="6601" y="8916"/>
                  </a:cubicBezTo>
                  <a:cubicBezTo>
                    <a:pt x="7355" y="8480"/>
                    <a:pt x="7732" y="7910"/>
                    <a:pt x="7732" y="7338"/>
                  </a:cubicBezTo>
                  <a:lnTo>
                    <a:pt x="7732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5"/>
            <p:cNvSpPr/>
            <p:nvPr/>
          </p:nvSpPr>
          <p:spPr>
            <a:xfrm>
              <a:off x="5015325" y="4023375"/>
              <a:ext cx="193325" cy="129825"/>
            </a:xfrm>
            <a:custGeom>
              <a:avLst/>
              <a:gdLst/>
              <a:ahLst/>
              <a:cxnLst/>
              <a:rect l="l" t="t" r="r" b="b"/>
              <a:pathLst>
                <a:path w="7733" h="5193" extrusionOk="0">
                  <a:moveTo>
                    <a:pt x="3866" y="0"/>
                  </a:moveTo>
                  <a:cubicBezTo>
                    <a:pt x="1732" y="0"/>
                    <a:pt x="0" y="1732"/>
                    <a:pt x="0" y="3866"/>
                  </a:cubicBezTo>
                  <a:cubicBezTo>
                    <a:pt x="0" y="3866"/>
                    <a:pt x="834" y="5192"/>
                    <a:pt x="3866" y="5192"/>
                  </a:cubicBezTo>
                  <a:cubicBezTo>
                    <a:pt x="6900" y="5192"/>
                    <a:pt x="7732" y="3866"/>
                    <a:pt x="7732" y="3866"/>
                  </a:cubicBezTo>
                  <a:cubicBezTo>
                    <a:pt x="7732" y="1732"/>
                    <a:pt x="6002" y="0"/>
                    <a:pt x="3866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5"/>
            <p:cNvSpPr/>
            <p:nvPr/>
          </p:nvSpPr>
          <p:spPr>
            <a:xfrm>
              <a:off x="5087950" y="3980525"/>
              <a:ext cx="48050" cy="67250"/>
            </a:xfrm>
            <a:custGeom>
              <a:avLst/>
              <a:gdLst/>
              <a:ahLst/>
              <a:cxnLst/>
              <a:rect l="l" t="t" r="r" b="b"/>
              <a:pathLst>
                <a:path w="1922" h="2690" extrusionOk="0">
                  <a:moveTo>
                    <a:pt x="1" y="1"/>
                  </a:moveTo>
                  <a:lnTo>
                    <a:pt x="1" y="2134"/>
                  </a:lnTo>
                  <a:cubicBezTo>
                    <a:pt x="1" y="2277"/>
                    <a:pt x="95" y="2418"/>
                    <a:pt x="282" y="2526"/>
                  </a:cubicBezTo>
                  <a:cubicBezTo>
                    <a:pt x="470" y="2635"/>
                    <a:pt x="716" y="2689"/>
                    <a:pt x="961" y="2689"/>
                  </a:cubicBezTo>
                  <a:cubicBezTo>
                    <a:pt x="1207" y="2689"/>
                    <a:pt x="1453" y="2635"/>
                    <a:pt x="1641" y="2526"/>
                  </a:cubicBezTo>
                  <a:cubicBezTo>
                    <a:pt x="1829" y="2418"/>
                    <a:pt x="1922" y="2277"/>
                    <a:pt x="1922" y="2134"/>
                  </a:cubicBezTo>
                  <a:lnTo>
                    <a:pt x="1922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5"/>
            <p:cNvSpPr/>
            <p:nvPr/>
          </p:nvSpPr>
          <p:spPr>
            <a:xfrm>
              <a:off x="5087950" y="3956525"/>
              <a:ext cx="48050" cy="30650"/>
            </a:xfrm>
            <a:custGeom>
              <a:avLst/>
              <a:gdLst/>
              <a:ahLst/>
              <a:cxnLst/>
              <a:rect l="l" t="t" r="r" b="b"/>
              <a:pathLst>
                <a:path w="1922" h="1226" extrusionOk="0">
                  <a:moveTo>
                    <a:pt x="961" y="0"/>
                  </a:moveTo>
                  <a:cubicBezTo>
                    <a:pt x="431" y="0"/>
                    <a:pt x="1" y="430"/>
                    <a:pt x="1" y="961"/>
                  </a:cubicBezTo>
                  <a:cubicBezTo>
                    <a:pt x="1" y="961"/>
                    <a:pt x="207" y="1225"/>
                    <a:pt x="961" y="1225"/>
                  </a:cubicBezTo>
                  <a:cubicBezTo>
                    <a:pt x="1716" y="1225"/>
                    <a:pt x="1922" y="961"/>
                    <a:pt x="1922" y="961"/>
                  </a:cubicBezTo>
                  <a:cubicBezTo>
                    <a:pt x="1922" y="430"/>
                    <a:pt x="1492" y="0"/>
                    <a:pt x="961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5"/>
            <p:cNvSpPr/>
            <p:nvPr/>
          </p:nvSpPr>
          <p:spPr>
            <a:xfrm>
              <a:off x="5103200" y="4190100"/>
              <a:ext cx="17575" cy="126725"/>
            </a:xfrm>
            <a:custGeom>
              <a:avLst/>
              <a:gdLst/>
              <a:ahLst/>
              <a:cxnLst/>
              <a:rect l="l" t="t" r="r" b="b"/>
              <a:pathLst>
                <a:path w="703" h="5069" extrusionOk="0">
                  <a:moveTo>
                    <a:pt x="0" y="0"/>
                  </a:moveTo>
                  <a:lnTo>
                    <a:pt x="0" y="5057"/>
                  </a:lnTo>
                  <a:cubicBezTo>
                    <a:pt x="117" y="5064"/>
                    <a:pt x="234" y="5068"/>
                    <a:pt x="351" y="5068"/>
                  </a:cubicBezTo>
                  <a:cubicBezTo>
                    <a:pt x="469" y="5068"/>
                    <a:pt x="586" y="5064"/>
                    <a:pt x="703" y="5057"/>
                  </a:cubicBezTo>
                  <a:lnTo>
                    <a:pt x="703" y="0"/>
                  </a:lnTo>
                  <a:cubicBezTo>
                    <a:pt x="590" y="4"/>
                    <a:pt x="472" y="6"/>
                    <a:pt x="351" y="6"/>
                  </a:cubicBezTo>
                  <a:cubicBezTo>
                    <a:pt x="231" y="6"/>
                    <a:pt x="114" y="4"/>
                    <a:pt x="0" y="0"/>
                  </a:cubicBez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5"/>
            <p:cNvSpPr/>
            <p:nvPr/>
          </p:nvSpPr>
          <p:spPr>
            <a:xfrm>
              <a:off x="5140700" y="4186375"/>
              <a:ext cx="17575" cy="128200"/>
            </a:xfrm>
            <a:custGeom>
              <a:avLst/>
              <a:gdLst/>
              <a:ahLst/>
              <a:cxnLst/>
              <a:rect l="l" t="t" r="r" b="b"/>
              <a:pathLst>
                <a:path w="703" h="5128" extrusionOk="0">
                  <a:moveTo>
                    <a:pt x="702" y="1"/>
                  </a:moveTo>
                  <a:cubicBezTo>
                    <a:pt x="491" y="41"/>
                    <a:pt x="258" y="72"/>
                    <a:pt x="0" y="96"/>
                  </a:cubicBezTo>
                  <a:lnTo>
                    <a:pt x="0" y="5128"/>
                  </a:lnTo>
                  <a:cubicBezTo>
                    <a:pt x="238" y="5092"/>
                    <a:pt x="472" y="5038"/>
                    <a:pt x="702" y="4970"/>
                  </a:cubicBezTo>
                  <a:lnTo>
                    <a:pt x="702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5"/>
            <p:cNvSpPr/>
            <p:nvPr/>
          </p:nvSpPr>
          <p:spPr>
            <a:xfrm>
              <a:off x="5065725" y="4186375"/>
              <a:ext cx="17550" cy="128200"/>
            </a:xfrm>
            <a:custGeom>
              <a:avLst/>
              <a:gdLst/>
              <a:ahLst/>
              <a:cxnLst/>
              <a:rect l="l" t="t" r="r" b="b"/>
              <a:pathLst>
                <a:path w="702" h="5128" extrusionOk="0">
                  <a:moveTo>
                    <a:pt x="1" y="1"/>
                  </a:moveTo>
                  <a:lnTo>
                    <a:pt x="1" y="4968"/>
                  </a:lnTo>
                  <a:cubicBezTo>
                    <a:pt x="230" y="5038"/>
                    <a:pt x="464" y="5092"/>
                    <a:pt x="702" y="5128"/>
                  </a:cubicBezTo>
                  <a:lnTo>
                    <a:pt x="702" y="96"/>
                  </a:lnTo>
                  <a:cubicBezTo>
                    <a:pt x="444" y="72"/>
                    <a:pt x="211" y="41"/>
                    <a:pt x="1" y="1"/>
                  </a:cubicBez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5"/>
            <p:cNvSpPr/>
            <p:nvPr/>
          </p:nvSpPr>
          <p:spPr>
            <a:xfrm>
              <a:off x="5032525" y="4174350"/>
              <a:ext cx="17600" cy="129200"/>
            </a:xfrm>
            <a:custGeom>
              <a:avLst/>
              <a:gdLst/>
              <a:ahLst/>
              <a:cxnLst/>
              <a:rect l="l" t="t" r="r" b="b"/>
              <a:pathLst>
                <a:path w="704" h="5168" extrusionOk="0">
                  <a:moveTo>
                    <a:pt x="0" y="0"/>
                  </a:moveTo>
                  <a:lnTo>
                    <a:pt x="0" y="4722"/>
                  </a:lnTo>
                  <a:cubicBezTo>
                    <a:pt x="133" y="4838"/>
                    <a:pt x="277" y="4939"/>
                    <a:pt x="430" y="5026"/>
                  </a:cubicBezTo>
                  <a:cubicBezTo>
                    <a:pt x="518" y="5077"/>
                    <a:pt x="610" y="5124"/>
                    <a:pt x="704" y="5167"/>
                  </a:cubicBezTo>
                  <a:lnTo>
                    <a:pt x="704" y="273"/>
                  </a:lnTo>
                  <a:cubicBezTo>
                    <a:pt x="410" y="189"/>
                    <a:pt x="179" y="93"/>
                    <a:pt x="0" y="0"/>
                  </a:cubicBez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5"/>
            <p:cNvSpPr/>
            <p:nvPr/>
          </p:nvSpPr>
          <p:spPr>
            <a:xfrm>
              <a:off x="5173850" y="4174375"/>
              <a:ext cx="17600" cy="129175"/>
            </a:xfrm>
            <a:custGeom>
              <a:avLst/>
              <a:gdLst/>
              <a:ahLst/>
              <a:cxnLst/>
              <a:rect l="l" t="t" r="r" b="b"/>
              <a:pathLst>
                <a:path w="704" h="5167" extrusionOk="0">
                  <a:moveTo>
                    <a:pt x="704" y="1"/>
                  </a:moveTo>
                  <a:cubicBezTo>
                    <a:pt x="478" y="114"/>
                    <a:pt x="243" y="205"/>
                    <a:pt x="0" y="272"/>
                  </a:cubicBezTo>
                  <a:lnTo>
                    <a:pt x="0" y="5166"/>
                  </a:lnTo>
                  <a:cubicBezTo>
                    <a:pt x="96" y="5123"/>
                    <a:pt x="187" y="5076"/>
                    <a:pt x="274" y="5025"/>
                  </a:cubicBezTo>
                  <a:cubicBezTo>
                    <a:pt x="427" y="4938"/>
                    <a:pt x="571" y="4837"/>
                    <a:pt x="704" y="4721"/>
                  </a:cubicBezTo>
                  <a:lnTo>
                    <a:pt x="704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5"/>
            <p:cNvSpPr/>
            <p:nvPr/>
          </p:nvSpPr>
          <p:spPr>
            <a:xfrm>
              <a:off x="4707850" y="4718250"/>
              <a:ext cx="298725" cy="228700"/>
            </a:xfrm>
            <a:custGeom>
              <a:avLst/>
              <a:gdLst/>
              <a:ahLst/>
              <a:cxnLst/>
              <a:rect l="l" t="t" r="r" b="b"/>
              <a:pathLst>
                <a:path w="11949" h="9148" extrusionOk="0">
                  <a:moveTo>
                    <a:pt x="5623" y="1"/>
                  </a:moveTo>
                  <a:lnTo>
                    <a:pt x="0" y="2249"/>
                  </a:lnTo>
                  <a:lnTo>
                    <a:pt x="11948" y="9147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5"/>
            <p:cNvSpPr/>
            <p:nvPr/>
          </p:nvSpPr>
          <p:spPr>
            <a:xfrm>
              <a:off x="5006550" y="4855600"/>
              <a:ext cx="158175" cy="131925"/>
            </a:xfrm>
            <a:custGeom>
              <a:avLst/>
              <a:gdLst/>
              <a:ahLst/>
              <a:cxnLst/>
              <a:rect l="l" t="t" r="r" b="b"/>
              <a:pathLst>
                <a:path w="6327" h="5277" extrusionOk="0">
                  <a:moveTo>
                    <a:pt x="6327" y="1"/>
                  </a:moveTo>
                  <a:lnTo>
                    <a:pt x="0" y="3653"/>
                  </a:lnTo>
                  <a:lnTo>
                    <a:pt x="0" y="5276"/>
                  </a:lnTo>
                  <a:lnTo>
                    <a:pt x="6327" y="1624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5"/>
            <p:cNvSpPr/>
            <p:nvPr/>
          </p:nvSpPr>
          <p:spPr>
            <a:xfrm>
              <a:off x="5006550" y="4871550"/>
              <a:ext cx="165375" cy="115975"/>
            </a:xfrm>
            <a:custGeom>
              <a:avLst/>
              <a:gdLst/>
              <a:ahLst/>
              <a:cxnLst/>
              <a:rect l="l" t="t" r="r" b="b"/>
              <a:pathLst>
                <a:path w="6615" h="4639" extrusionOk="0">
                  <a:moveTo>
                    <a:pt x="6615" y="1"/>
                  </a:moveTo>
                  <a:lnTo>
                    <a:pt x="0" y="3827"/>
                  </a:lnTo>
                  <a:lnTo>
                    <a:pt x="0" y="4638"/>
                  </a:lnTo>
                  <a:lnTo>
                    <a:pt x="6615" y="813"/>
                  </a:lnTo>
                  <a:lnTo>
                    <a:pt x="6615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5"/>
            <p:cNvSpPr/>
            <p:nvPr/>
          </p:nvSpPr>
          <p:spPr>
            <a:xfrm>
              <a:off x="4700800" y="4790625"/>
              <a:ext cx="305775" cy="196900"/>
            </a:xfrm>
            <a:custGeom>
              <a:avLst/>
              <a:gdLst/>
              <a:ahLst/>
              <a:cxnLst/>
              <a:rect l="l" t="t" r="r" b="b"/>
              <a:pathLst>
                <a:path w="12231" h="7876" extrusionOk="0">
                  <a:moveTo>
                    <a:pt x="0" y="1"/>
                  </a:moveTo>
                  <a:lnTo>
                    <a:pt x="0" y="813"/>
                  </a:lnTo>
                  <a:lnTo>
                    <a:pt x="12230" y="7875"/>
                  </a:lnTo>
                  <a:lnTo>
                    <a:pt x="12230" y="70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5"/>
            <p:cNvSpPr/>
            <p:nvPr/>
          </p:nvSpPr>
          <p:spPr>
            <a:xfrm>
              <a:off x="4707850" y="4774450"/>
              <a:ext cx="298725" cy="192800"/>
            </a:xfrm>
            <a:custGeom>
              <a:avLst/>
              <a:gdLst/>
              <a:ahLst/>
              <a:cxnLst/>
              <a:rect l="l" t="t" r="r" b="b"/>
              <a:pathLst>
                <a:path w="11949" h="7712" extrusionOk="0">
                  <a:moveTo>
                    <a:pt x="0" y="1"/>
                  </a:moveTo>
                  <a:lnTo>
                    <a:pt x="0" y="812"/>
                  </a:lnTo>
                  <a:lnTo>
                    <a:pt x="11948" y="7711"/>
                  </a:lnTo>
                  <a:lnTo>
                    <a:pt x="11948" y="68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5"/>
            <p:cNvSpPr/>
            <p:nvPr/>
          </p:nvSpPr>
          <p:spPr>
            <a:xfrm>
              <a:off x="4707850" y="4629775"/>
              <a:ext cx="456875" cy="317175"/>
            </a:xfrm>
            <a:custGeom>
              <a:avLst/>
              <a:gdLst/>
              <a:ahLst/>
              <a:cxnLst/>
              <a:rect l="l" t="t" r="r" b="b"/>
              <a:pathLst>
                <a:path w="18275" h="12687" extrusionOk="0">
                  <a:moveTo>
                    <a:pt x="11948" y="1"/>
                  </a:moveTo>
                  <a:lnTo>
                    <a:pt x="0" y="5788"/>
                  </a:lnTo>
                  <a:lnTo>
                    <a:pt x="5623" y="3540"/>
                  </a:lnTo>
                  <a:lnTo>
                    <a:pt x="11948" y="12686"/>
                  </a:lnTo>
                  <a:lnTo>
                    <a:pt x="18275" y="9034"/>
                  </a:lnTo>
                  <a:lnTo>
                    <a:pt x="11948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5"/>
            <p:cNvSpPr/>
            <p:nvPr/>
          </p:nvSpPr>
          <p:spPr>
            <a:xfrm>
              <a:off x="5111975" y="4581700"/>
              <a:ext cx="193325" cy="123200"/>
            </a:xfrm>
            <a:custGeom>
              <a:avLst/>
              <a:gdLst/>
              <a:ahLst/>
              <a:cxnLst/>
              <a:rect l="l" t="t" r="r" b="b"/>
              <a:pathLst>
                <a:path w="7733" h="4928" extrusionOk="0">
                  <a:moveTo>
                    <a:pt x="0" y="1"/>
                  </a:moveTo>
                  <a:lnTo>
                    <a:pt x="0" y="454"/>
                  </a:lnTo>
                  <a:lnTo>
                    <a:pt x="7732" y="4927"/>
                  </a:lnTo>
                  <a:lnTo>
                    <a:pt x="7732" y="44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63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5"/>
            <p:cNvSpPr/>
            <p:nvPr/>
          </p:nvSpPr>
          <p:spPr>
            <a:xfrm>
              <a:off x="4918675" y="4307775"/>
              <a:ext cx="193325" cy="123225"/>
            </a:xfrm>
            <a:custGeom>
              <a:avLst/>
              <a:gdLst/>
              <a:ahLst/>
              <a:cxnLst/>
              <a:rect l="l" t="t" r="r" b="b"/>
              <a:pathLst>
                <a:path w="7733" h="4929" extrusionOk="0">
                  <a:moveTo>
                    <a:pt x="0" y="0"/>
                  </a:moveTo>
                  <a:lnTo>
                    <a:pt x="0" y="454"/>
                  </a:lnTo>
                  <a:lnTo>
                    <a:pt x="7732" y="4928"/>
                  </a:lnTo>
                  <a:lnTo>
                    <a:pt x="7732" y="44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5"/>
            <p:cNvSpPr/>
            <p:nvPr/>
          </p:nvSpPr>
          <p:spPr>
            <a:xfrm>
              <a:off x="4725400" y="4358500"/>
              <a:ext cx="193325" cy="123200"/>
            </a:xfrm>
            <a:custGeom>
              <a:avLst/>
              <a:gdLst/>
              <a:ahLst/>
              <a:cxnLst/>
              <a:rect l="l" t="t" r="r" b="b"/>
              <a:pathLst>
                <a:path w="7733" h="4928" extrusionOk="0">
                  <a:moveTo>
                    <a:pt x="1" y="1"/>
                  </a:moveTo>
                  <a:lnTo>
                    <a:pt x="1" y="454"/>
                  </a:lnTo>
                  <a:lnTo>
                    <a:pt x="7731" y="4927"/>
                  </a:lnTo>
                  <a:lnTo>
                    <a:pt x="7733" y="44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63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5"/>
            <p:cNvSpPr/>
            <p:nvPr/>
          </p:nvSpPr>
          <p:spPr>
            <a:xfrm>
              <a:off x="5305275" y="4581700"/>
              <a:ext cx="193325" cy="123200"/>
            </a:xfrm>
            <a:custGeom>
              <a:avLst/>
              <a:gdLst/>
              <a:ahLst/>
              <a:cxnLst/>
              <a:rect l="l" t="t" r="r" b="b"/>
              <a:pathLst>
                <a:path w="7733" h="4928" extrusionOk="0">
                  <a:moveTo>
                    <a:pt x="7732" y="1"/>
                  </a:moveTo>
                  <a:lnTo>
                    <a:pt x="0" y="4464"/>
                  </a:lnTo>
                  <a:lnTo>
                    <a:pt x="0" y="4927"/>
                  </a:lnTo>
                  <a:lnTo>
                    <a:pt x="7732" y="454"/>
                  </a:lnTo>
                  <a:lnTo>
                    <a:pt x="7732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5"/>
            <p:cNvSpPr/>
            <p:nvPr/>
          </p:nvSpPr>
          <p:spPr>
            <a:xfrm>
              <a:off x="5111975" y="4307775"/>
              <a:ext cx="193325" cy="123225"/>
            </a:xfrm>
            <a:custGeom>
              <a:avLst/>
              <a:gdLst/>
              <a:ahLst/>
              <a:cxnLst/>
              <a:rect l="l" t="t" r="r" b="b"/>
              <a:pathLst>
                <a:path w="7733" h="4929" extrusionOk="0">
                  <a:moveTo>
                    <a:pt x="7732" y="0"/>
                  </a:moveTo>
                  <a:lnTo>
                    <a:pt x="0" y="4465"/>
                  </a:lnTo>
                  <a:lnTo>
                    <a:pt x="0" y="4928"/>
                  </a:lnTo>
                  <a:lnTo>
                    <a:pt x="7732" y="454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rgbClr val="D63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5"/>
            <p:cNvSpPr/>
            <p:nvPr/>
          </p:nvSpPr>
          <p:spPr>
            <a:xfrm>
              <a:off x="4700800" y="4786200"/>
              <a:ext cx="305775" cy="181050"/>
            </a:xfrm>
            <a:custGeom>
              <a:avLst/>
              <a:gdLst/>
              <a:ahLst/>
              <a:cxnLst/>
              <a:rect l="l" t="t" r="r" b="b"/>
              <a:pathLst>
                <a:path w="12231" h="7242" extrusionOk="0">
                  <a:moveTo>
                    <a:pt x="282" y="0"/>
                  </a:moveTo>
                  <a:lnTo>
                    <a:pt x="0" y="178"/>
                  </a:lnTo>
                  <a:lnTo>
                    <a:pt x="12230" y="7241"/>
                  </a:lnTo>
                  <a:lnTo>
                    <a:pt x="12230" y="6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5"/>
            <p:cNvSpPr/>
            <p:nvPr/>
          </p:nvSpPr>
          <p:spPr>
            <a:xfrm>
              <a:off x="5006550" y="4867100"/>
              <a:ext cx="165375" cy="100150"/>
            </a:xfrm>
            <a:custGeom>
              <a:avLst/>
              <a:gdLst/>
              <a:ahLst/>
              <a:cxnLst/>
              <a:rect l="l" t="t" r="r" b="b"/>
              <a:pathLst>
                <a:path w="6615" h="4006" extrusionOk="0">
                  <a:moveTo>
                    <a:pt x="6327" y="0"/>
                  </a:moveTo>
                  <a:lnTo>
                    <a:pt x="0" y="3629"/>
                  </a:lnTo>
                  <a:lnTo>
                    <a:pt x="0" y="4005"/>
                  </a:lnTo>
                  <a:lnTo>
                    <a:pt x="6615" y="179"/>
                  </a:lnTo>
                  <a:lnTo>
                    <a:pt x="6327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5"/>
            <p:cNvSpPr/>
            <p:nvPr/>
          </p:nvSpPr>
          <p:spPr>
            <a:xfrm>
              <a:off x="5357975" y="4718250"/>
              <a:ext cx="201475" cy="502600"/>
            </a:xfrm>
            <a:custGeom>
              <a:avLst/>
              <a:gdLst/>
              <a:ahLst/>
              <a:cxnLst/>
              <a:rect l="l" t="t" r="r" b="b"/>
              <a:pathLst>
                <a:path w="8059" h="20104" extrusionOk="0">
                  <a:moveTo>
                    <a:pt x="8058" y="1"/>
                  </a:moveTo>
                  <a:lnTo>
                    <a:pt x="0" y="4683"/>
                  </a:lnTo>
                  <a:lnTo>
                    <a:pt x="0" y="20103"/>
                  </a:lnTo>
                  <a:lnTo>
                    <a:pt x="8058" y="15422"/>
                  </a:lnTo>
                  <a:lnTo>
                    <a:pt x="8058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5"/>
            <p:cNvSpPr/>
            <p:nvPr/>
          </p:nvSpPr>
          <p:spPr>
            <a:xfrm>
              <a:off x="5364450" y="4729175"/>
              <a:ext cx="239550" cy="136600"/>
            </a:xfrm>
            <a:custGeom>
              <a:avLst/>
              <a:gdLst/>
              <a:ahLst/>
              <a:cxnLst/>
              <a:rect l="l" t="t" r="r" b="b"/>
              <a:pathLst>
                <a:path w="9582" h="5464" extrusionOk="0">
                  <a:moveTo>
                    <a:pt x="7798" y="1"/>
                  </a:moveTo>
                  <a:lnTo>
                    <a:pt x="1" y="4503"/>
                  </a:lnTo>
                  <a:cubicBezTo>
                    <a:pt x="1351" y="5346"/>
                    <a:pt x="1849" y="5463"/>
                    <a:pt x="1849" y="5463"/>
                  </a:cubicBezTo>
                  <a:lnTo>
                    <a:pt x="9581" y="981"/>
                  </a:lnTo>
                  <a:cubicBezTo>
                    <a:pt x="8795" y="795"/>
                    <a:pt x="8200" y="468"/>
                    <a:pt x="7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5"/>
            <p:cNvSpPr/>
            <p:nvPr/>
          </p:nvSpPr>
          <p:spPr>
            <a:xfrm>
              <a:off x="5348800" y="4713575"/>
              <a:ext cx="272825" cy="156000"/>
            </a:xfrm>
            <a:custGeom>
              <a:avLst/>
              <a:gdLst/>
              <a:ahLst/>
              <a:cxnLst/>
              <a:rect l="l" t="t" r="r" b="b"/>
              <a:pathLst>
                <a:path w="10913" h="6240" extrusionOk="0">
                  <a:moveTo>
                    <a:pt x="8099" y="1"/>
                  </a:moveTo>
                  <a:lnTo>
                    <a:pt x="414" y="4438"/>
                  </a:lnTo>
                  <a:cubicBezTo>
                    <a:pt x="1" y="4677"/>
                    <a:pt x="1" y="5064"/>
                    <a:pt x="414" y="5303"/>
                  </a:cubicBezTo>
                  <a:lnTo>
                    <a:pt x="1727" y="6061"/>
                  </a:lnTo>
                  <a:cubicBezTo>
                    <a:pt x="1934" y="6180"/>
                    <a:pt x="2205" y="6240"/>
                    <a:pt x="2477" y="6240"/>
                  </a:cubicBezTo>
                  <a:cubicBezTo>
                    <a:pt x="2748" y="6240"/>
                    <a:pt x="3019" y="6180"/>
                    <a:pt x="3226" y="6061"/>
                  </a:cubicBezTo>
                  <a:lnTo>
                    <a:pt x="10912" y="1624"/>
                  </a:lnTo>
                  <a:lnTo>
                    <a:pt x="10543" y="1411"/>
                  </a:lnTo>
                  <a:lnTo>
                    <a:pt x="2987" y="5794"/>
                  </a:lnTo>
                  <a:cubicBezTo>
                    <a:pt x="2863" y="5866"/>
                    <a:pt x="2700" y="5902"/>
                    <a:pt x="2538" y="5902"/>
                  </a:cubicBezTo>
                  <a:cubicBezTo>
                    <a:pt x="2375" y="5902"/>
                    <a:pt x="2212" y="5866"/>
                    <a:pt x="2088" y="5794"/>
                  </a:cubicBezTo>
                  <a:lnTo>
                    <a:pt x="867" y="5098"/>
                  </a:lnTo>
                  <a:cubicBezTo>
                    <a:pt x="620" y="4955"/>
                    <a:pt x="618" y="4722"/>
                    <a:pt x="867" y="4579"/>
                  </a:cubicBezTo>
                  <a:lnTo>
                    <a:pt x="8425" y="188"/>
                  </a:lnTo>
                  <a:lnTo>
                    <a:pt x="8099" y="1"/>
                  </a:ln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5"/>
            <p:cNvSpPr/>
            <p:nvPr/>
          </p:nvSpPr>
          <p:spPr>
            <a:xfrm>
              <a:off x="5351400" y="4754150"/>
              <a:ext cx="270150" cy="500925"/>
            </a:xfrm>
            <a:custGeom>
              <a:avLst/>
              <a:gdLst/>
              <a:ahLst/>
              <a:cxnLst/>
              <a:rect l="l" t="t" r="r" b="b"/>
              <a:pathLst>
                <a:path w="10806" h="20037" extrusionOk="0">
                  <a:moveTo>
                    <a:pt x="10806" y="1"/>
                  </a:moveTo>
                  <a:lnTo>
                    <a:pt x="3122" y="4439"/>
                  </a:lnTo>
                  <a:cubicBezTo>
                    <a:pt x="2915" y="4558"/>
                    <a:pt x="2644" y="4618"/>
                    <a:pt x="2373" y="4618"/>
                  </a:cubicBezTo>
                  <a:cubicBezTo>
                    <a:pt x="2101" y="4618"/>
                    <a:pt x="1830" y="4558"/>
                    <a:pt x="1623" y="4439"/>
                  </a:cubicBezTo>
                  <a:lnTo>
                    <a:pt x="309" y="3679"/>
                  </a:lnTo>
                  <a:cubicBezTo>
                    <a:pt x="104" y="3559"/>
                    <a:pt x="0" y="3403"/>
                    <a:pt x="0" y="3247"/>
                  </a:cubicBezTo>
                  <a:lnTo>
                    <a:pt x="0" y="18667"/>
                  </a:lnTo>
                  <a:cubicBezTo>
                    <a:pt x="0" y="18824"/>
                    <a:pt x="104" y="18980"/>
                    <a:pt x="309" y="19099"/>
                  </a:cubicBezTo>
                  <a:lnTo>
                    <a:pt x="1623" y="19858"/>
                  </a:lnTo>
                  <a:cubicBezTo>
                    <a:pt x="1830" y="19977"/>
                    <a:pt x="2101" y="20036"/>
                    <a:pt x="2373" y="20036"/>
                  </a:cubicBezTo>
                  <a:cubicBezTo>
                    <a:pt x="2644" y="20036"/>
                    <a:pt x="2915" y="19977"/>
                    <a:pt x="3122" y="19858"/>
                  </a:cubicBezTo>
                  <a:lnTo>
                    <a:pt x="10806" y="15421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5"/>
            <p:cNvSpPr/>
            <p:nvPr/>
          </p:nvSpPr>
          <p:spPr>
            <a:xfrm>
              <a:off x="5351400" y="4835300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0" y="1"/>
                  </a:moveTo>
                  <a:lnTo>
                    <a:pt x="0" y="15421"/>
                  </a:lnTo>
                  <a:cubicBezTo>
                    <a:pt x="0" y="15578"/>
                    <a:pt x="104" y="15734"/>
                    <a:pt x="309" y="15853"/>
                  </a:cubicBezTo>
                  <a:lnTo>
                    <a:pt x="1623" y="16611"/>
                  </a:lnTo>
                  <a:cubicBezTo>
                    <a:pt x="1830" y="16730"/>
                    <a:pt x="2101" y="16791"/>
                    <a:pt x="2373" y="16791"/>
                  </a:cubicBezTo>
                  <a:lnTo>
                    <a:pt x="2373" y="1371"/>
                  </a:lnTo>
                  <a:cubicBezTo>
                    <a:pt x="2101" y="1371"/>
                    <a:pt x="1830" y="1311"/>
                    <a:pt x="1623" y="1193"/>
                  </a:cubicBezTo>
                  <a:lnTo>
                    <a:pt x="309" y="433"/>
                  </a:lnTo>
                  <a:cubicBezTo>
                    <a:pt x="104" y="313"/>
                    <a:pt x="0" y="157"/>
                    <a:pt x="0" y="1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5"/>
            <p:cNvSpPr/>
            <p:nvPr/>
          </p:nvSpPr>
          <p:spPr>
            <a:xfrm>
              <a:off x="5440350" y="4765825"/>
              <a:ext cx="201475" cy="502600"/>
            </a:xfrm>
            <a:custGeom>
              <a:avLst/>
              <a:gdLst/>
              <a:ahLst/>
              <a:cxnLst/>
              <a:rect l="l" t="t" r="r" b="b"/>
              <a:pathLst>
                <a:path w="8059" h="20104" extrusionOk="0">
                  <a:moveTo>
                    <a:pt x="8059" y="1"/>
                  </a:moveTo>
                  <a:lnTo>
                    <a:pt x="1" y="4684"/>
                  </a:lnTo>
                  <a:lnTo>
                    <a:pt x="1" y="20103"/>
                  </a:lnTo>
                  <a:lnTo>
                    <a:pt x="8059" y="15423"/>
                  </a:lnTo>
                  <a:lnTo>
                    <a:pt x="8059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5"/>
            <p:cNvSpPr/>
            <p:nvPr/>
          </p:nvSpPr>
          <p:spPr>
            <a:xfrm>
              <a:off x="5446850" y="4776750"/>
              <a:ext cx="239525" cy="136575"/>
            </a:xfrm>
            <a:custGeom>
              <a:avLst/>
              <a:gdLst/>
              <a:ahLst/>
              <a:cxnLst/>
              <a:rect l="l" t="t" r="r" b="b"/>
              <a:pathLst>
                <a:path w="9581" h="5463" extrusionOk="0">
                  <a:moveTo>
                    <a:pt x="7797" y="1"/>
                  </a:moveTo>
                  <a:lnTo>
                    <a:pt x="0" y="4502"/>
                  </a:lnTo>
                  <a:cubicBezTo>
                    <a:pt x="1350" y="5346"/>
                    <a:pt x="1849" y="5463"/>
                    <a:pt x="1849" y="5463"/>
                  </a:cubicBezTo>
                  <a:lnTo>
                    <a:pt x="9581" y="980"/>
                  </a:lnTo>
                  <a:cubicBezTo>
                    <a:pt x="8794" y="795"/>
                    <a:pt x="8199" y="468"/>
                    <a:pt x="77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5"/>
            <p:cNvSpPr/>
            <p:nvPr/>
          </p:nvSpPr>
          <p:spPr>
            <a:xfrm>
              <a:off x="5431175" y="4761150"/>
              <a:ext cx="272800" cy="156000"/>
            </a:xfrm>
            <a:custGeom>
              <a:avLst/>
              <a:gdLst/>
              <a:ahLst/>
              <a:cxnLst/>
              <a:rect l="l" t="t" r="r" b="b"/>
              <a:pathLst>
                <a:path w="10912" h="6240" extrusionOk="0">
                  <a:moveTo>
                    <a:pt x="8100" y="1"/>
                  </a:moveTo>
                  <a:lnTo>
                    <a:pt x="414" y="4437"/>
                  </a:lnTo>
                  <a:cubicBezTo>
                    <a:pt x="1" y="4676"/>
                    <a:pt x="1" y="5064"/>
                    <a:pt x="414" y="5303"/>
                  </a:cubicBezTo>
                  <a:lnTo>
                    <a:pt x="1728" y="6060"/>
                  </a:lnTo>
                  <a:cubicBezTo>
                    <a:pt x="1934" y="6180"/>
                    <a:pt x="2206" y="6240"/>
                    <a:pt x="2477" y="6240"/>
                  </a:cubicBezTo>
                  <a:cubicBezTo>
                    <a:pt x="2748" y="6240"/>
                    <a:pt x="3019" y="6180"/>
                    <a:pt x="3226" y="6060"/>
                  </a:cubicBezTo>
                  <a:lnTo>
                    <a:pt x="10911" y="1624"/>
                  </a:lnTo>
                  <a:lnTo>
                    <a:pt x="10543" y="1411"/>
                  </a:lnTo>
                  <a:lnTo>
                    <a:pt x="2986" y="5794"/>
                  </a:lnTo>
                  <a:cubicBezTo>
                    <a:pt x="2862" y="5865"/>
                    <a:pt x="2699" y="5901"/>
                    <a:pt x="2536" y="5901"/>
                  </a:cubicBezTo>
                  <a:cubicBezTo>
                    <a:pt x="2373" y="5901"/>
                    <a:pt x="2211" y="5865"/>
                    <a:pt x="2087" y="5794"/>
                  </a:cubicBezTo>
                  <a:lnTo>
                    <a:pt x="866" y="5098"/>
                  </a:lnTo>
                  <a:cubicBezTo>
                    <a:pt x="619" y="4954"/>
                    <a:pt x="619" y="4722"/>
                    <a:pt x="866" y="4579"/>
                  </a:cubicBezTo>
                  <a:lnTo>
                    <a:pt x="8426" y="188"/>
                  </a:lnTo>
                  <a:lnTo>
                    <a:pt x="8100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5"/>
            <p:cNvSpPr/>
            <p:nvPr/>
          </p:nvSpPr>
          <p:spPr>
            <a:xfrm>
              <a:off x="5433775" y="4801725"/>
              <a:ext cx="270150" cy="500950"/>
            </a:xfrm>
            <a:custGeom>
              <a:avLst/>
              <a:gdLst/>
              <a:ahLst/>
              <a:cxnLst/>
              <a:rect l="l" t="t" r="r" b="b"/>
              <a:pathLst>
                <a:path w="10806" h="20038" extrusionOk="0">
                  <a:moveTo>
                    <a:pt x="10806" y="1"/>
                  </a:moveTo>
                  <a:lnTo>
                    <a:pt x="3122" y="4439"/>
                  </a:lnTo>
                  <a:cubicBezTo>
                    <a:pt x="2915" y="4558"/>
                    <a:pt x="2644" y="4618"/>
                    <a:pt x="2372" y="4618"/>
                  </a:cubicBezTo>
                  <a:cubicBezTo>
                    <a:pt x="2101" y="4618"/>
                    <a:pt x="1830" y="4558"/>
                    <a:pt x="1624" y="4439"/>
                  </a:cubicBezTo>
                  <a:lnTo>
                    <a:pt x="310" y="3678"/>
                  </a:lnTo>
                  <a:cubicBezTo>
                    <a:pt x="104" y="3560"/>
                    <a:pt x="1" y="3403"/>
                    <a:pt x="1" y="3246"/>
                  </a:cubicBezTo>
                  <a:lnTo>
                    <a:pt x="1" y="18667"/>
                  </a:lnTo>
                  <a:cubicBezTo>
                    <a:pt x="1" y="18825"/>
                    <a:pt x="104" y="18981"/>
                    <a:pt x="310" y="19100"/>
                  </a:cubicBezTo>
                  <a:lnTo>
                    <a:pt x="1624" y="19858"/>
                  </a:lnTo>
                  <a:cubicBezTo>
                    <a:pt x="1830" y="19977"/>
                    <a:pt x="2101" y="20037"/>
                    <a:pt x="2372" y="20037"/>
                  </a:cubicBezTo>
                  <a:cubicBezTo>
                    <a:pt x="2644" y="20037"/>
                    <a:pt x="2915" y="19977"/>
                    <a:pt x="3122" y="19858"/>
                  </a:cubicBezTo>
                  <a:lnTo>
                    <a:pt x="10806" y="15421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5"/>
            <p:cNvSpPr/>
            <p:nvPr/>
          </p:nvSpPr>
          <p:spPr>
            <a:xfrm>
              <a:off x="5433775" y="4882875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1" y="0"/>
                  </a:moveTo>
                  <a:lnTo>
                    <a:pt x="1" y="15421"/>
                  </a:lnTo>
                  <a:cubicBezTo>
                    <a:pt x="1" y="15579"/>
                    <a:pt x="104" y="15735"/>
                    <a:pt x="310" y="15854"/>
                  </a:cubicBezTo>
                  <a:lnTo>
                    <a:pt x="1624" y="16612"/>
                  </a:lnTo>
                  <a:cubicBezTo>
                    <a:pt x="1830" y="16731"/>
                    <a:pt x="2101" y="16791"/>
                    <a:pt x="2373" y="16791"/>
                  </a:cubicBezTo>
                  <a:lnTo>
                    <a:pt x="2373" y="1371"/>
                  </a:lnTo>
                  <a:cubicBezTo>
                    <a:pt x="2101" y="1371"/>
                    <a:pt x="1830" y="1311"/>
                    <a:pt x="1624" y="1193"/>
                  </a:cubicBezTo>
                  <a:lnTo>
                    <a:pt x="310" y="432"/>
                  </a:lnTo>
                  <a:cubicBezTo>
                    <a:pt x="104" y="314"/>
                    <a:pt x="1" y="157"/>
                    <a:pt x="1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5"/>
            <p:cNvSpPr/>
            <p:nvPr/>
          </p:nvSpPr>
          <p:spPr>
            <a:xfrm>
              <a:off x="5763475" y="5094275"/>
              <a:ext cx="24900" cy="179650"/>
            </a:xfrm>
            <a:custGeom>
              <a:avLst/>
              <a:gdLst/>
              <a:ahLst/>
              <a:cxnLst/>
              <a:rect l="l" t="t" r="r" b="b"/>
              <a:pathLst>
                <a:path w="996" h="7186" extrusionOk="0">
                  <a:moveTo>
                    <a:pt x="1" y="0"/>
                  </a:moveTo>
                  <a:lnTo>
                    <a:pt x="1" y="6899"/>
                  </a:lnTo>
                  <a:cubicBezTo>
                    <a:pt x="1" y="6972"/>
                    <a:pt x="49" y="7046"/>
                    <a:pt x="147" y="7101"/>
                  </a:cubicBezTo>
                  <a:cubicBezTo>
                    <a:pt x="244" y="7158"/>
                    <a:pt x="371" y="7186"/>
                    <a:pt x="499" y="7186"/>
                  </a:cubicBezTo>
                  <a:cubicBezTo>
                    <a:pt x="626" y="7186"/>
                    <a:pt x="753" y="7158"/>
                    <a:pt x="849" y="7101"/>
                  </a:cubicBezTo>
                  <a:cubicBezTo>
                    <a:pt x="947" y="7045"/>
                    <a:pt x="995" y="6972"/>
                    <a:pt x="995" y="6899"/>
                  </a:cubicBezTo>
                  <a:lnTo>
                    <a:pt x="995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5"/>
            <p:cNvSpPr/>
            <p:nvPr/>
          </p:nvSpPr>
          <p:spPr>
            <a:xfrm>
              <a:off x="5734525" y="5009775"/>
              <a:ext cx="82800" cy="213100"/>
            </a:xfrm>
            <a:custGeom>
              <a:avLst/>
              <a:gdLst/>
              <a:ahLst/>
              <a:cxnLst/>
              <a:rect l="l" t="t" r="r" b="b"/>
              <a:pathLst>
                <a:path w="3312" h="8524" extrusionOk="0">
                  <a:moveTo>
                    <a:pt x="1656" y="1"/>
                  </a:moveTo>
                  <a:cubicBezTo>
                    <a:pt x="1118" y="1"/>
                    <a:pt x="1" y="5427"/>
                    <a:pt x="1" y="6527"/>
                  </a:cubicBezTo>
                  <a:cubicBezTo>
                    <a:pt x="1" y="7629"/>
                    <a:pt x="743" y="8523"/>
                    <a:pt x="1656" y="8523"/>
                  </a:cubicBezTo>
                  <a:cubicBezTo>
                    <a:pt x="2571" y="8523"/>
                    <a:pt x="3312" y="7629"/>
                    <a:pt x="3312" y="6527"/>
                  </a:cubicBezTo>
                  <a:cubicBezTo>
                    <a:pt x="3312" y="5426"/>
                    <a:pt x="2194" y="1"/>
                    <a:pt x="1656" y="1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5"/>
            <p:cNvSpPr/>
            <p:nvPr/>
          </p:nvSpPr>
          <p:spPr>
            <a:xfrm>
              <a:off x="5853150" y="5171125"/>
              <a:ext cx="24875" cy="179675"/>
            </a:xfrm>
            <a:custGeom>
              <a:avLst/>
              <a:gdLst/>
              <a:ahLst/>
              <a:cxnLst/>
              <a:rect l="l" t="t" r="r" b="b"/>
              <a:pathLst>
                <a:path w="995" h="7187" extrusionOk="0">
                  <a:moveTo>
                    <a:pt x="0" y="1"/>
                  </a:moveTo>
                  <a:lnTo>
                    <a:pt x="0" y="6899"/>
                  </a:lnTo>
                  <a:cubicBezTo>
                    <a:pt x="0" y="6973"/>
                    <a:pt x="48" y="7046"/>
                    <a:pt x="145" y="7102"/>
                  </a:cubicBezTo>
                  <a:cubicBezTo>
                    <a:pt x="242" y="7158"/>
                    <a:pt x="369" y="7186"/>
                    <a:pt x="497" y="7186"/>
                  </a:cubicBezTo>
                  <a:cubicBezTo>
                    <a:pt x="624" y="7186"/>
                    <a:pt x="751" y="7158"/>
                    <a:pt x="848" y="7102"/>
                  </a:cubicBezTo>
                  <a:cubicBezTo>
                    <a:pt x="945" y="7046"/>
                    <a:pt x="994" y="6973"/>
                    <a:pt x="993" y="689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5"/>
            <p:cNvSpPr/>
            <p:nvPr/>
          </p:nvSpPr>
          <p:spPr>
            <a:xfrm>
              <a:off x="5824175" y="5086650"/>
              <a:ext cx="82800" cy="213050"/>
            </a:xfrm>
            <a:custGeom>
              <a:avLst/>
              <a:gdLst/>
              <a:ahLst/>
              <a:cxnLst/>
              <a:rect l="l" t="t" r="r" b="b"/>
              <a:pathLst>
                <a:path w="3312" h="8522" extrusionOk="0">
                  <a:moveTo>
                    <a:pt x="1656" y="0"/>
                  </a:moveTo>
                  <a:cubicBezTo>
                    <a:pt x="1118" y="0"/>
                    <a:pt x="1" y="5425"/>
                    <a:pt x="1" y="6527"/>
                  </a:cubicBezTo>
                  <a:cubicBezTo>
                    <a:pt x="1" y="7628"/>
                    <a:pt x="742" y="8521"/>
                    <a:pt x="1656" y="8521"/>
                  </a:cubicBezTo>
                  <a:cubicBezTo>
                    <a:pt x="2570" y="8521"/>
                    <a:pt x="3312" y="7628"/>
                    <a:pt x="3312" y="6527"/>
                  </a:cubicBezTo>
                  <a:cubicBezTo>
                    <a:pt x="3312" y="5425"/>
                    <a:pt x="2194" y="0"/>
                    <a:pt x="1656" y="0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5"/>
            <p:cNvSpPr/>
            <p:nvPr/>
          </p:nvSpPr>
          <p:spPr>
            <a:xfrm>
              <a:off x="4484525" y="4569375"/>
              <a:ext cx="24900" cy="179650"/>
            </a:xfrm>
            <a:custGeom>
              <a:avLst/>
              <a:gdLst/>
              <a:ahLst/>
              <a:cxnLst/>
              <a:rect l="l" t="t" r="r" b="b"/>
              <a:pathLst>
                <a:path w="996" h="7186" extrusionOk="0">
                  <a:moveTo>
                    <a:pt x="1" y="0"/>
                  </a:moveTo>
                  <a:lnTo>
                    <a:pt x="1" y="6898"/>
                  </a:lnTo>
                  <a:cubicBezTo>
                    <a:pt x="1" y="6972"/>
                    <a:pt x="49" y="7046"/>
                    <a:pt x="147" y="7101"/>
                  </a:cubicBezTo>
                  <a:cubicBezTo>
                    <a:pt x="244" y="7157"/>
                    <a:pt x="371" y="7185"/>
                    <a:pt x="498" y="7185"/>
                  </a:cubicBezTo>
                  <a:cubicBezTo>
                    <a:pt x="626" y="7185"/>
                    <a:pt x="753" y="7157"/>
                    <a:pt x="849" y="7101"/>
                  </a:cubicBezTo>
                  <a:cubicBezTo>
                    <a:pt x="947" y="7046"/>
                    <a:pt x="995" y="6972"/>
                    <a:pt x="995" y="6898"/>
                  </a:cubicBezTo>
                  <a:lnTo>
                    <a:pt x="995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5"/>
            <p:cNvSpPr/>
            <p:nvPr/>
          </p:nvSpPr>
          <p:spPr>
            <a:xfrm>
              <a:off x="4455575" y="4484875"/>
              <a:ext cx="82800" cy="213075"/>
            </a:xfrm>
            <a:custGeom>
              <a:avLst/>
              <a:gdLst/>
              <a:ahLst/>
              <a:cxnLst/>
              <a:rect l="l" t="t" r="r" b="b"/>
              <a:pathLst>
                <a:path w="3312" h="8523" extrusionOk="0">
                  <a:moveTo>
                    <a:pt x="1656" y="0"/>
                  </a:moveTo>
                  <a:cubicBezTo>
                    <a:pt x="1118" y="0"/>
                    <a:pt x="0" y="5425"/>
                    <a:pt x="0" y="6527"/>
                  </a:cubicBezTo>
                  <a:cubicBezTo>
                    <a:pt x="0" y="7629"/>
                    <a:pt x="741" y="8523"/>
                    <a:pt x="1656" y="8523"/>
                  </a:cubicBezTo>
                  <a:cubicBezTo>
                    <a:pt x="2571" y="8523"/>
                    <a:pt x="3311" y="7629"/>
                    <a:pt x="3311" y="6527"/>
                  </a:cubicBezTo>
                  <a:cubicBezTo>
                    <a:pt x="3311" y="5425"/>
                    <a:pt x="2194" y="0"/>
                    <a:pt x="1656" y="0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5"/>
            <p:cNvSpPr/>
            <p:nvPr/>
          </p:nvSpPr>
          <p:spPr>
            <a:xfrm>
              <a:off x="4444225" y="5282575"/>
              <a:ext cx="86750" cy="50050"/>
            </a:xfrm>
            <a:custGeom>
              <a:avLst/>
              <a:gdLst/>
              <a:ahLst/>
              <a:cxnLst/>
              <a:rect l="l" t="t" r="r" b="b"/>
              <a:pathLst>
                <a:path w="3470" h="2002" extrusionOk="0">
                  <a:moveTo>
                    <a:pt x="1735" y="0"/>
                  </a:moveTo>
                  <a:cubicBezTo>
                    <a:pt x="777" y="0"/>
                    <a:pt x="1" y="448"/>
                    <a:pt x="1" y="1000"/>
                  </a:cubicBezTo>
                  <a:cubicBezTo>
                    <a:pt x="1" y="1553"/>
                    <a:pt x="777" y="2002"/>
                    <a:pt x="1735" y="2002"/>
                  </a:cubicBezTo>
                  <a:cubicBezTo>
                    <a:pt x="2693" y="2002"/>
                    <a:pt x="3470" y="1553"/>
                    <a:pt x="3470" y="1000"/>
                  </a:cubicBezTo>
                  <a:cubicBezTo>
                    <a:pt x="3470" y="448"/>
                    <a:pt x="2693" y="0"/>
                    <a:pt x="1735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5"/>
            <p:cNvSpPr/>
            <p:nvPr/>
          </p:nvSpPr>
          <p:spPr>
            <a:xfrm>
              <a:off x="4495625" y="5285675"/>
              <a:ext cx="16775" cy="30200"/>
            </a:xfrm>
            <a:custGeom>
              <a:avLst/>
              <a:gdLst/>
              <a:ahLst/>
              <a:cxnLst/>
              <a:rect l="l" t="t" r="r" b="b"/>
              <a:pathLst>
                <a:path w="671" h="1208" extrusionOk="0">
                  <a:moveTo>
                    <a:pt x="374" y="0"/>
                  </a:moveTo>
                  <a:lnTo>
                    <a:pt x="135" y="214"/>
                  </a:lnTo>
                  <a:cubicBezTo>
                    <a:pt x="183" y="379"/>
                    <a:pt x="131" y="560"/>
                    <a:pt x="66" y="843"/>
                  </a:cubicBezTo>
                  <a:cubicBezTo>
                    <a:pt x="1" y="1126"/>
                    <a:pt x="6" y="1189"/>
                    <a:pt x="58" y="1205"/>
                  </a:cubicBezTo>
                  <a:cubicBezTo>
                    <a:pt x="63" y="1207"/>
                    <a:pt x="69" y="1207"/>
                    <a:pt x="76" y="1207"/>
                  </a:cubicBezTo>
                  <a:cubicBezTo>
                    <a:pt x="132" y="1207"/>
                    <a:pt x="231" y="1149"/>
                    <a:pt x="313" y="1092"/>
                  </a:cubicBezTo>
                  <a:cubicBezTo>
                    <a:pt x="406" y="1027"/>
                    <a:pt x="496" y="866"/>
                    <a:pt x="490" y="761"/>
                  </a:cubicBezTo>
                  <a:cubicBezTo>
                    <a:pt x="485" y="687"/>
                    <a:pt x="522" y="540"/>
                    <a:pt x="575" y="478"/>
                  </a:cubicBezTo>
                  <a:cubicBezTo>
                    <a:pt x="628" y="417"/>
                    <a:pt x="671" y="283"/>
                    <a:pt x="645" y="237"/>
                  </a:cubicBezTo>
                  <a:cubicBezTo>
                    <a:pt x="620" y="191"/>
                    <a:pt x="540" y="122"/>
                    <a:pt x="486" y="87"/>
                  </a:cubicBezTo>
                  <a:cubicBezTo>
                    <a:pt x="447" y="61"/>
                    <a:pt x="410" y="31"/>
                    <a:pt x="374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5"/>
            <p:cNvSpPr/>
            <p:nvPr/>
          </p:nvSpPr>
          <p:spPr>
            <a:xfrm>
              <a:off x="4465675" y="5193550"/>
              <a:ext cx="39300" cy="97500"/>
            </a:xfrm>
            <a:custGeom>
              <a:avLst/>
              <a:gdLst/>
              <a:ahLst/>
              <a:cxnLst/>
              <a:rect l="l" t="t" r="r" b="b"/>
              <a:pathLst>
                <a:path w="1572" h="3900" extrusionOk="0">
                  <a:moveTo>
                    <a:pt x="60" y="0"/>
                  </a:moveTo>
                  <a:cubicBezTo>
                    <a:pt x="60" y="0"/>
                    <a:pt x="1" y="2092"/>
                    <a:pt x="60" y="2238"/>
                  </a:cubicBezTo>
                  <a:cubicBezTo>
                    <a:pt x="91" y="2315"/>
                    <a:pt x="439" y="2766"/>
                    <a:pt x="763" y="3179"/>
                  </a:cubicBezTo>
                  <a:cubicBezTo>
                    <a:pt x="1058" y="3555"/>
                    <a:pt x="1333" y="3898"/>
                    <a:pt x="1333" y="3898"/>
                  </a:cubicBezTo>
                  <a:cubicBezTo>
                    <a:pt x="1341" y="3899"/>
                    <a:pt x="1350" y="3900"/>
                    <a:pt x="1358" y="3900"/>
                  </a:cubicBezTo>
                  <a:cubicBezTo>
                    <a:pt x="1516" y="3900"/>
                    <a:pt x="1572" y="3684"/>
                    <a:pt x="1572" y="3684"/>
                  </a:cubicBezTo>
                  <a:cubicBezTo>
                    <a:pt x="1572" y="3684"/>
                    <a:pt x="1054" y="2615"/>
                    <a:pt x="924" y="2415"/>
                  </a:cubicBezTo>
                  <a:cubicBezTo>
                    <a:pt x="783" y="2199"/>
                    <a:pt x="614" y="2096"/>
                    <a:pt x="614" y="2096"/>
                  </a:cubicBezTo>
                  <a:lnTo>
                    <a:pt x="769" y="860"/>
                  </a:lnTo>
                  <a:lnTo>
                    <a:pt x="790" y="86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5"/>
            <p:cNvSpPr/>
            <p:nvPr/>
          </p:nvSpPr>
          <p:spPr>
            <a:xfrm>
              <a:off x="4473950" y="5207825"/>
              <a:ext cx="11475" cy="36225"/>
            </a:xfrm>
            <a:custGeom>
              <a:avLst/>
              <a:gdLst/>
              <a:ahLst/>
              <a:cxnLst/>
              <a:rect l="l" t="t" r="r" b="b"/>
              <a:pathLst>
                <a:path w="459" h="1449" extrusionOk="0">
                  <a:moveTo>
                    <a:pt x="0" y="0"/>
                  </a:moveTo>
                  <a:cubicBezTo>
                    <a:pt x="0" y="0"/>
                    <a:pt x="193" y="232"/>
                    <a:pt x="260" y="316"/>
                  </a:cubicBezTo>
                  <a:cubicBezTo>
                    <a:pt x="359" y="439"/>
                    <a:pt x="292" y="1448"/>
                    <a:pt x="292" y="1448"/>
                  </a:cubicBezTo>
                  <a:lnTo>
                    <a:pt x="459" y="290"/>
                  </a:lnTo>
                  <a:cubicBezTo>
                    <a:pt x="293" y="214"/>
                    <a:pt x="139" y="117"/>
                    <a:pt x="0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5"/>
            <p:cNvSpPr/>
            <p:nvPr/>
          </p:nvSpPr>
          <p:spPr>
            <a:xfrm>
              <a:off x="4484750" y="5253900"/>
              <a:ext cx="20225" cy="37175"/>
            </a:xfrm>
            <a:custGeom>
              <a:avLst/>
              <a:gdLst/>
              <a:ahLst/>
              <a:cxnLst/>
              <a:rect l="l" t="t" r="r" b="b"/>
              <a:pathLst>
                <a:path w="809" h="1487" extrusionOk="0">
                  <a:moveTo>
                    <a:pt x="161" y="1"/>
                  </a:moveTo>
                  <a:lnTo>
                    <a:pt x="0" y="766"/>
                  </a:lnTo>
                  <a:cubicBezTo>
                    <a:pt x="295" y="1141"/>
                    <a:pt x="570" y="1485"/>
                    <a:pt x="570" y="1485"/>
                  </a:cubicBezTo>
                  <a:cubicBezTo>
                    <a:pt x="578" y="1486"/>
                    <a:pt x="587" y="1487"/>
                    <a:pt x="595" y="1487"/>
                  </a:cubicBezTo>
                  <a:cubicBezTo>
                    <a:pt x="753" y="1487"/>
                    <a:pt x="809" y="1271"/>
                    <a:pt x="809" y="1271"/>
                  </a:cubicBezTo>
                  <a:cubicBezTo>
                    <a:pt x="809" y="1271"/>
                    <a:pt x="291" y="202"/>
                    <a:pt x="161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5"/>
            <p:cNvSpPr/>
            <p:nvPr/>
          </p:nvSpPr>
          <p:spPr>
            <a:xfrm>
              <a:off x="4436075" y="5126975"/>
              <a:ext cx="43275" cy="80850"/>
            </a:xfrm>
            <a:custGeom>
              <a:avLst/>
              <a:gdLst/>
              <a:ahLst/>
              <a:cxnLst/>
              <a:rect l="l" t="t" r="r" b="b"/>
              <a:pathLst>
                <a:path w="1731" h="3234" extrusionOk="0">
                  <a:moveTo>
                    <a:pt x="1576" y="1"/>
                  </a:moveTo>
                  <a:cubicBezTo>
                    <a:pt x="1549" y="1"/>
                    <a:pt x="1519" y="10"/>
                    <a:pt x="1488" y="25"/>
                  </a:cubicBezTo>
                  <a:cubicBezTo>
                    <a:pt x="1387" y="70"/>
                    <a:pt x="1311" y="130"/>
                    <a:pt x="1297" y="317"/>
                  </a:cubicBezTo>
                  <a:cubicBezTo>
                    <a:pt x="1282" y="504"/>
                    <a:pt x="1294" y="1048"/>
                    <a:pt x="1278" y="1318"/>
                  </a:cubicBezTo>
                  <a:cubicBezTo>
                    <a:pt x="1268" y="1479"/>
                    <a:pt x="1167" y="1809"/>
                    <a:pt x="1018" y="2054"/>
                  </a:cubicBezTo>
                  <a:cubicBezTo>
                    <a:pt x="891" y="2260"/>
                    <a:pt x="726" y="2491"/>
                    <a:pt x="651" y="2525"/>
                  </a:cubicBezTo>
                  <a:cubicBezTo>
                    <a:pt x="575" y="2558"/>
                    <a:pt x="519" y="2569"/>
                    <a:pt x="432" y="2583"/>
                  </a:cubicBezTo>
                  <a:cubicBezTo>
                    <a:pt x="332" y="2597"/>
                    <a:pt x="277" y="2637"/>
                    <a:pt x="209" y="2653"/>
                  </a:cubicBezTo>
                  <a:cubicBezTo>
                    <a:pt x="139" y="2668"/>
                    <a:pt x="124" y="2649"/>
                    <a:pt x="124" y="2689"/>
                  </a:cubicBezTo>
                  <a:cubicBezTo>
                    <a:pt x="124" y="2725"/>
                    <a:pt x="186" y="2758"/>
                    <a:pt x="249" y="2758"/>
                  </a:cubicBezTo>
                  <a:cubicBezTo>
                    <a:pt x="253" y="2758"/>
                    <a:pt x="257" y="2758"/>
                    <a:pt x="262" y="2758"/>
                  </a:cubicBezTo>
                  <a:cubicBezTo>
                    <a:pt x="327" y="2753"/>
                    <a:pt x="366" y="2729"/>
                    <a:pt x="384" y="2729"/>
                  </a:cubicBezTo>
                  <a:cubicBezTo>
                    <a:pt x="386" y="2729"/>
                    <a:pt x="387" y="2729"/>
                    <a:pt x="388" y="2730"/>
                  </a:cubicBezTo>
                  <a:cubicBezTo>
                    <a:pt x="404" y="2735"/>
                    <a:pt x="361" y="2774"/>
                    <a:pt x="291" y="2818"/>
                  </a:cubicBezTo>
                  <a:cubicBezTo>
                    <a:pt x="194" y="2877"/>
                    <a:pt x="116" y="2882"/>
                    <a:pt x="61" y="2905"/>
                  </a:cubicBezTo>
                  <a:cubicBezTo>
                    <a:pt x="1" y="2929"/>
                    <a:pt x="26" y="2975"/>
                    <a:pt x="53" y="2983"/>
                  </a:cubicBezTo>
                  <a:cubicBezTo>
                    <a:pt x="68" y="2987"/>
                    <a:pt x="87" y="2992"/>
                    <a:pt x="115" y="2992"/>
                  </a:cubicBezTo>
                  <a:cubicBezTo>
                    <a:pt x="139" y="2992"/>
                    <a:pt x="170" y="2988"/>
                    <a:pt x="212" y="2978"/>
                  </a:cubicBezTo>
                  <a:cubicBezTo>
                    <a:pt x="277" y="2961"/>
                    <a:pt x="341" y="2939"/>
                    <a:pt x="403" y="2912"/>
                  </a:cubicBezTo>
                  <a:lnTo>
                    <a:pt x="403" y="2912"/>
                  </a:lnTo>
                  <a:cubicBezTo>
                    <a:pt x="362" y="2946"/>
                    <a:pt x="317" y="2976"/>
                    <a:pt x="270" y="3000"/>
                  </a:cubicBezTo>
                  <a:cubicBezTo>
                    <a:pt x="181" y="3047"/>
                    <a:pt x="139" y="3054"/>
                    <a:pt x="94" y="3081"/>
                  </a:cubicBezTo>
                  <a:cubicBezTo>
                    <a:pt x="53" y="3105"/>
                    <a:pt x="101" y="3159"/>
                    <a:pt x="154" y="3159"/>
                  </a:cubicBezTo>
                  <a:cubicBezTo>
                    <a:pt x="158" y="3159"/>
                    <a:pt x="163" y="3159"/>
                    <a:pt x="167" y="3158"/>
                  </a:cubicBezTo>
                  <a:cubicBezTo>
                    <a:pt x="227" y="3146"/>
                    <a:pt x="285" y="3127"/>
                    <a:pt x="339" y="3100"/>
                  </a:cubicBezTo>
                  <a:cubicBezTo>
                    <a:pt x="399" y="3069"/>
                    <a:pt x="496" y="3010"/>
                    <a:pt x="496" y="3010"/>
                  </a:cubicBezTo>
                  <a:lnTo>
                    <a:pt x="496" y="3010"/>
                  </a:lnTo>
                  <a:cubicBezTo>
                    <a:pt x="420" y="3091"/>
                    <a:pt x="340" y="3124"/>
                    <a:pt x="295" y="3150"/>
                  </a:cubicBezTo>
                  <a:cubicBezTo>
                    <a:pt x="250" y="3174"/>
                    <a:pt x="237" y="3202"/>
                    <a:pt x="260" y="3222"/>
                  </a:cubicBezTo>
                  <a:cubicBezTo>
                    <a:pt x="267" y="3229"/>
                    <a:pt x="278" y="3234"/>
                    <a:pt x="295" y="3234"/>
                  </a:cubicBezTo>
                  <a:cubicBezTo>
                    <a:pt x="322" y="3234"/>
                    <a:pt x="363" y="3223"/>
                    <a:pt x="426" y="3198"/>
                  </a:cubicBezTo>
                  <a:cubicBezTo>
                    <a:pt x="529" y="3157"/>
                    <a:pt x="650" y="3052"/>
                    <a:pt x="731" y="2946"/>
                  </a:cubicBezTo>
                  <a:cubicBezTo>
                    <a:pt x="813" y="2838"/>
                    <a:pt x="837" y="2789"/>
                    <a:pt x="885" y="2739"/>
                  </a:cubicBezTo>
                  <a:cubicBezTo>
                    <a:pt x="1065" y="2555"/>
                    <a:pt x="1205" y="2406"/>
                    <a:pt x="1338" y="2187"/>
                  </a:cubicBezTo>
                  <a:cubicBezTo>
                    <a:pt x="1529" y="1873"/>
                    <a:pt x="1613" y="1598"/>
                    <a:pt x="1652" y="1422"/>
                  </a:cubicBezTo>
                  <a:cubicBezTo>
                    <a:pt x="1730" y="1060"/>
                    <a:pt x="1724" y="537"/>
                    <a:pt x="1712" y="266"/>
                  </a:cubicBezTo>
                  <a:cubicBezTo>
                    <a:pt x="1702" y="67"/>
                    <a:pt x="1649" y="1"/>
                    <a:pt x="157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5"/>
            <p:cNvSpPr/>
            <p:nvPr/>
          </p:nvSpPr>
          <p:spPr>
            <a:xfrm>
              <a:off x="4467275" y="5126750"/>
              <a:ext cx="13475" cy="28425"/>
            </a:xfrm>
            <a:custGeom>
              <a:avLst/>
              <a:gdLst/>
              <a:ahLst/>
              <a:cxnLst/>
              <a:rect l="l" t="t" r="r" b="b"/>
              <a:pathLst>
                <a:path w="539" h="1137" extrusionOk="0">
                  <a:moveTo>
                    <a:pt x="321" y="0"/>
                  </a:moveTo>
                  <a:cubicBezTo>
                    <a:pt x="306" y="0"/>
                    <a:pt x="292" y="2"/>
                    <a:pt x="281" y="6"/>
                  </a:cubicBezTo>
                  <a:cubicBezTo>
                    <a:pt x="214" y="26"/>
                    <a:pt x="67" y="64"/>
                    <a:pt x="33" y="289"/>
                  </a:cubicBezTo>
                  <a:cubicBezTo>
                    <a:pt x="1" y="515"/>
                    <a:pt x="8" y="1052"/>
                    <a:pt x="8" y="1052"/>
                  </a:cubicBezTo>
                  <a:cubicBezTo>
                    <a:pt x="8" y="1052"/>
                    <a:pt x="103" y="1137"/>
                    <a:pt x="264" y="1137"/>
                  </a:cubicBezTo>
                  <a:cubicBezTo>
                    <a:pt x="334" y="1137"/>
                    <a:pt x="416" y="1121"/>
                    <a:pt x="509" y="1075"/>
                  </a:cubicBezTo>
                  <a:cubicBezTo>
                    <a:pt x="524" y="1041"/>
                    <a:pt x="539" y="398"/>
                    <a:pt x="512" y="217"/>
                  </a:cubicBezTo>
                  <a:cubicBezTo>
                    <a:pt x="487" y="46"/>
                    <a:pt x="390" y="0"/>
                    <a:pt x="321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5"/>
            <p:cNvSpPr/>
            <p:nvPr/>
          </p:nvSpPr>
          <p:spPr>
            <a:xfrm>
              <a:off x="4464625" y="5292225"/>
              <a:ext cx="24175" cy="24000"/>
            </a:xfrm>
            <a:custGeom>
              <a:avLst/>
              <a:gdLst/>
              <a:ahLst/>
              <a:cxnLst/>
              <a:rect l="l" t="t" r="r" b="b"/>
              <a:pathLst>
                <a:path w="967" h="960" extrusionOk="0">
                  <a:moveTo>
                    <a:pt x="114" y="0"/>
                  </a:moveTo>
                  <a:cubicBezTo>
                    <a:pt x="87" y="0"/>
                    <a:pt x="64" y="13"/>
                    <a:pt x="44" y="49"/>
                  </a:cubicBezTo>
                  <a:cubicBezTo>
                    <a:pt x="33" y="69"/>
                    <a:pt x="26" y="91"/>
                    <a:pt x="23" y="114"/>
                  </a:cubicBezTo>
                  <a:cubicBezTo>
                    <a:pt x="0" y="246"/>
                    <a:pt x="23" y="384"/>
                    <a:pt x="117" y="479"/>
                  </a:cubicBezTo>
                  <a:cubicBezTo>
                    <a:pt x="158" y="522"/>
                    <a:pt x="218" y="560"/>
                    <a:pt x="261" y="599"/>
                  </a:cubicBezTo>
                  <a:cubicBezTo>
                    <a:pt x="319" y="648"/>
                    <a:pt x="413" y="700"/>
                    <a:pt x="459" y="762"/>
                  </a:cubicBezTo>
                  <a:cubicBezTo>
                    <a:pt x="535" y="861"/>
                    <a:pt x="606" y="959"/>
                    <a:pt x="732" y="959"/>
                  </a:cubicBezTo>
                  <a:cubicBezTo>
                    <a:pt x="747" y="959"/>
                    <a:pt x="763" y="958"/>
                    <a:pt x="780" y="955"/>
                  </a:cubicBezTo>
                  <a:cubicBezTo>
                    <a:pt x="849" y="943"/>
                    <a:pt x="898" y="921"/>
                    <a:pt x="930" y="861"/>
                  </a:cubicBezTo>
                  <a:cubicBezTo>
                    <a:pt x="967" y="788"/>
                    <a:pt x="923" y="627"/>
                    <a:pt x="949" y="553"/>
                  </a:cubicBezTo>
                  <a:cubicBezTo>
                    <a:pt x="952" y="541"/>
                    <a:pt x="790" y="345"/>
                    <a:pt x="739" y="313"/>
                  </a:cubicBezTo>
                  <a:cubicBezTo>
                    <a:pt x="717" y="298"/>
                    <a:pt x="631" y="287"/>
                    <a:pt x="607" y="279"/>
                  </a:cubicBezTo>
                  <a:cubicBezTo>
                    <a:pt x="576" y="268"/>
                    <a:pt x="519" y="259"/>
                    <a:pt x="490" y="240"/>
                  </a:cubicBezTo>
                  <a:cubicBezTo>
                    <a:pt x="417" y="195"/>
                    <a:pt x="347" y="143"/>
                    <a:pt x="282" y="85"/>
                  </a:cubicBezTo>
                  <a:cubicBezTo>
                    <a:pt x="254" y="59"/>
                    <a:pt x="222" y="38"/>
                    <a:pt x="189" y="21"/>
                  </a:cubicBezTo>
                  <a:cubicBezTo>
                    <a:pt x="162" y="9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5"/>
            <p:cNvSpPr/>
            <p:nvPr/>
          </p:nvSpPr>
          <p:spPr>
            <a:xfrm>
              <a:off x="4467100" y="5193550"/>
              <a:ext cx="40325" cy="114075"/>
            </a:xfrm>
            <a:custGeom>
              <a:avLst/>
              <a:gdLst/>
              <a:ahLst/>
              <a:cxnLst/>
              <a:rect l="l" t="t" r="r" b="b"/>
              <a:pathLst>
                <a:path w="1613" h="4563" extrusionOk="0">
                  <a:moveTo>
                    <a:pt x="3" y="0"/>
                  </a:moveTo>
                  <a:lnTo>
                    <a:pt x="0" y="132"/>
                  </a:lnTo>
                  <a:cubicBezTo>
                    <a:pt x="96" y="543"/>
                    <a:pt x="713" y="861"/>
                    <a:pt x="713" y="861"/>
                  </a:cubicBezTo>
                  <a:lnTo>
                    <a:pt x="733" y="861"/>
                  </a:lnTo>
                  <a:cubicBezTo>
                    <a:pt x="733" y="861"/>
                    <a:pt x="680" y="2065"/>
                    <a:pt x="660" y="2434"/>
                  </a:cubicBezTo>
                  <a:cubicBezTo>
                    <a:pt x="648" y="2666"/>
                    <a:pt x="630" y="2965"/>
                    <a:pt x="596" y="3355"/>
                  </a:cubicBezTo>
                  <a:cubicBezTo>
                    <a:pt x="564" y="3731"/>
                    <a:pt x="508" y="4226"/>
                    <a:pt x="508" y="4226"/>
                  </a:cubicBezTo>
                  <a:cubicBezTo>
                    <a:pt x="779" y="4358"/>
                    <a:pt x="841" y="4563"/>
                    <a:pt x="841" y="4563"/>
                  </a:cubicBezTo>
                  <a:cubicBezTo>
                    <a:pt x="841" y="4563"/>
                    <a:pt x="1054" y="3576"/>
                    <a:pt x="1167" y="3204"/>
                  </a:cubicBezTo>
                  <a:cubicBezTo>
                    <a:pt x="1264" y="2882"/>
                    <a:pt x="1158" y="2571"/>
                    <a:pt x="1158" y="2571"/>
                  </a:cubicBezTo>
                  <a:cubicBezTo>
                    <a:pt x="1158" y="2571"/>
                    <a:pt x="1322" y="2044"/>
                    <a:pt x="1443" y="1514"/>
                  </a:cubicBezTo>
                  <a:cubicBezTo>
                    <a:pt x="1556" y="1027"/>
                    <a:pt x="1612" y="407"/>
                    <a:pt x="1570" y="14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5"/>
            <p:cNvSpPr/>
            <p:nvPr/>
          </p:nvSpPr>
          <p:spPr>
            <a:xfrm>
              <a:off x="4475150" y="5123675"/>
              <a:ext cx="26200" cy="24375"/>
            </a:xfrm>
            <a:custGeom>
              <a:avLst/>
              <a:gdLst/>
              <a:ahLst/>
              <a:cxnLst/>
              <a:rect l="l" t="t" r="r" b="b"/>
              <a:pathLst>
                <a:path w="1048" h="975" extrusionOk="0">
                  <a:moveTo>
                    <a:pt x="802" y="1"/>
                  </a:moveTo>
                  <a:cubicBezTo>
                    <a:pt x="802" y="1"/>
                    <a:pt x="225" y="201"/>
                    <a:pt x="155" y="211"/>
                  </a:cubicBezTo>
                  <a:cubicBezTo>
                    <a:pt x="85" y="221"/>
                    <a:pt x="1" y="408"/>
                    <a:pt x="8" y="630"/>
                  </a:cubicBezTo>
                  <a:cubicBezTo>
                    <a:pt x="14" y="820"/>
                    <a:pt x="346" y="974"/>
                    <a:pt x="532" y="974"/>
                  </a:cubicBezTo>
                  <a:cubicBezTo>
                    <a:pt x="563" y="974"/>
                    <a:pt x="590" y="970"/>
                    <a:pt x="611" y="960"/>
                  </a:cubicBezTo>
                  <a:cubicBezTo>
                    <a:pt x="755" y="894"/>
                    <a:pt x="1048" y="604"/>
                    <a:pt x="1002" y="567"/>
                  </a:cubicBezTo>
                  <a:cubicBezTo>
                    <a:pt x="956" y="528"/>
                    <a:pt x="799" y="423"/>
                    <a:pt x="792" y="392"/>
                  </a:cubicBezTo>
                  <a:cubicBezTo>
                    <a:pt x="784" y="360"/>
                    <a:pt x="802" y="1"/>
                    <a:pt x="80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5"/>
            <p:cNvSpPr/>
            <p:nvPr/>
          </p:nvSpPr>
          <p:spPr>
            <a:xfrm>
              <a:off x="4479250" y="5123675"/>
              <a:ext cx="15950" cy="11525"/>
            </a:xfrm>
            <a:custGeom>
              <a:avLst/>
              <a:gdLst/>
              <a:ahLst/>
              <a:cxnLst/>
              <a:rect l="l" t="t" r="r" b="b"/>
              <a:pathLst>
                <a:path w="638" h="461" extrusionOk="0">
                  <a:moveTo>
                    <a:pt x="638" y="1"/>
                  </a:moveTo>
                  <a:lnTo>
                    <a:pt x="638" y="1"/>
                  </a:lnTo>
                  <a:cubicBezTo>
                    <a:pt x="638" y="1"/>
                    <a:pt x="237" y="164"/>
                    <a:pt x="89" y="210"/>
                  </a:cubicBezTo>
                  <a:cubicBezTo>
                    <a:pt x="56" y="275"/>
                    <a:pt x="1" y="369"/>
                    <a:pt x="49" y="411"/>
                  </a:cubicBezTo>
                  <a:cubicBezTo>
                    <a:pt x="90" y="448"/>
                    <a:pt x="137" y="461"/>
                    <a:pt x="184" y="461"/>
                  </a:cubicBezTo>
                  <a:cubicBezTo>
                    <a:pt x="263" y="461"/>
                    <a:pt x="339" y="426"/>
                    <a:pt x="376" y="411"/>
                  </a:cubicBezTo>
                  <a:cubicBezTo>
                    <a:pt x="434" y="388"/>
                    <a:pt x="487" y="357"/>
                    <a:pt x="536" y="318"/>
                  </a:cubicBezTo>
                  <a:cubicBezTo>
                    <a:pt x="589" y="277"/>
                    <a:pt x="632" y="208"/>
                    <a:pt x="632" y="141"/>
                  </a:cubicBezTo>
                  <a:cubicBezTo>
                    <a:pt x="634" y="84"/>
                    <a:pt x="638" y="1"/>
                    <a:pt x="638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5"/>
            <p:cNvSpPr/>
            <p:nvPr/>
          </p:nvSpPr>
          <p:spPr>
            <a:xfrm>
              <a:off x="4466325" y="5126875"/>
              <a:ext cx="41350" cy="78550"/>
            </a:xfrm>
            <a:custGeom>
              <a:avLst/>
              <a:gdLst/>
              <a:ahLst/>
              <a:cxnLst/>
              <a:rect l="l" t="t" r="r" b="b"/>
              <a:pathLst>
                <a:path w="1654" h="3142" extrusionOk="0">
                  <a:moveTo>
                    <a:pt x="388" y="0"/>
                  </a:moveTo>
                  <a:cubicBezTo>
                    <a:pt x="379" y="0"/>
                    <a:pt x="370" y="1"/>
                    <a:pt x="361" y="3"/>
                  </a:cubicBezTo>
                  <a:cubicBezTo>
                    <a:pt x="253" y="68"/>
                    <a:pt x="174" y="171"/>
                    <a:pt x="136" y="290"/>
                  </a:cubicBezTo>
                  <a:cubicBezTo>
                    <a:pt x="43" y="557"/>
                    <a:pt x="0" y="839"/>
                    <a:pt x="7" y="1122"/>
                  </a:cubicBezTo>
                  <a:cubicBezTo>
                    <a:pt x="13" y="1502"/>
                    <a:pt x="18" y="2667"/>
                    <a:pt x="18" y="2667"/>
                  </a:cubicBezTo>
                  <a:cubicBezTo>
                    <a:pt x="18" y="2667"/>
                    <a:pt x="24" y="2875"/>
                    <a:pt x="384" y="3033"/>
                  </a:cubicBezTo>
                  <a:cubicBezTo>
                    <a:pt x="568" y="3114"/>
                    <a:pt x="742" y="3142"/>
                    <a:pt x="893" y="3142"/>
                  </a:cubicBezTo>
                  <a:cubicBezTo>
                    <a:pt x="1024" y="3142"/>
                    <a:pt x="1137" y="3120"/>
                    <a:pt x="1225" y="3095"/>
                  </a:cubicBezTo>
                  <a:cubicBezTo>
                    <a:pt x="1406" y="3040"/>
                    <a:pt x="1563" y="2882"/>
                    <a:pt x="1602" y="2807"/>
                  </a:cubicBezTo>
                  <a:cubicBezTo>
                    <a:pt x="1585" y="2541"/>
                    <a:pt x="1447" y="2039"/>
                    <a:pt x="1491" y="1703"/>
                  </a:cubicBezTo>
                  <a:cubicBezTo>
                    <a:pt x="1536" y="1368"/>
                    <a:pt x="1607" y="1117"/>
                    <a:pt x="1625" y="845"/>
                  </a:cubicBezTo>
                  <a:cubicBezTo>
                    <a:pt x="1643" y="574"/>
                    <a:pt x="1653" y="568"/>
                    <a:pt x="1509" y="483"/>
                  </a:cubicBezTo>
                  <a:cubicBezTo>
                    <a:pt x="1301" y="359"/>
                    <a:pt x="1196" y="317"/>
                    <a:pt x="1196" y="317"/>
                  </a:cubicBezTo>
                  <a:cubicBezTo>
                    <a:pt x="1196" y="317"/>
                    <a:pt x="1004" y="652"/>
                    <a:pt x="759" y="652"/>
                  </a:cubicBezTo>
                  <a:cubicBezTo>
                    <a:pt x="719" y="652"/>
                    <a:pt x="678" y="644"/>
                    <a:pt x="636" y="623"/>
                  </a:cubicBezTo>
                  <a:cubicBezTo>
                    <a:pt x="345" y="481"/>
                    <a:pt x="446" y="226"/>
                    <a:pt x="606" y="99"/>
                  </a:cubicBezTo>
                  <a:cubicBezTo>
                    <a:pt x="606" y="99"/>
                    <a:pt x="484" y="0"/>
                    <a:pt x="388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5"/>
            <p:cNvSpPr/>
            <p:nvPr/>
          </p:nvSpPr>
          <p:spPr>
            <a:xfrm>
              <a:off x="4476300" y="51288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164" y="0"/>
                  </a:moveTo>
                  <a:cubicBezTo>
                    <a:pt x="164" y="0"/>
                    <a:pt x="62" y="107"/>
                    <a:pt x="32" y="210"/>
                  </a:cubicBezTo>
                  <a:cubicBezTo>
                    <a:pt x="0" y="311"/>
                    <a:pt x="12" y="449"/>
                    <a:pt x="148" y="537"/>
                  </a:cubicBezTo>
                  <a:cubicBezTo>
                    <a:pt x="213" y="580"/>
                    <a:pt x="286" y="602"/>
                    <a:pt x="361" y="602"/>
                  </a:cubicBezTo>
                  <a:cubicBezTo>
                    <a:pt x="441" y="602"/>
                    <a:pt x="523" y="577"/>
                    <a:pt x="600" y="524"/>
                  </a:cubicBezTo>
                  <a:cubicBezTo>
                    <a:pt x="751" y="420"/>
                    <a:pt x="849" y="263"/>
                    <a:pt x="849" y="263"/>
                  </a:cubicBezTo>
                  <a:lnTo>
                    <a:pt x="782" y="227"/>
                  </a:lnTo>
                  <a:cubicBezTo>
                    <a:pt x="782" y="227"/>
                    <a:pt x="688" y="387"/>
                    <a:pt x="565" y="462"/>
                  </a:cubicBezTo>
                  <a:cubicBezTo>
                    <a:pt x="497" y="504"/>
                    <a:pt x="421" y="529"/>
                    <a:pt x="348" y="529"/>
                  </a:cubicBezTo>
                  <a:cubicBezTo>
                    <a:pt x="289" y="529"/>
                    <a:pt x="233" y="513"/>
                    <a:pt x="184" y="479"/>
                  </a:cubicBezTo>
                  <a:cubicBezTo>
                    <a:pt x="74" y="402"/>
                    <a:pt x="4" y="234"/>
                    <a:pt x="220" y="25"/>
                  </a:cubicBezTo>
                  <a:lnTo>
                    <a:pt x="164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5"/>
            <p:cNvSpPr/>
            <p:nvPr/>
          </p:nvSpPr>
          <p:spPr>
            <a:xfrm>
              <a:off x="4473550" y="5098450"/>
              <a:ext cx="28800" cy="32825"/>
            </a:xfrm>
            <a:custGeom>
              <a:avLst/>
              <a:gdLst/>
              <a:ahLst/>
              <a:cxnLst/>
              <a:rect l="l" t="t" r="r" b="b"/>
              <a:pathLst>
                <a:path w="1152" h="1313" extrusionOk="0">
                  <a:moveTo>
                    <a:pt x="553" y="0"/>
                  </a:moveTo>
                  <a:cubicBezTo>
                    <a:pt x="283" y="0"/>
                    <a:pt x="95" y="206"/>
                    <a:pt x="54" y="474"/>
                  </a:cubicBezTo>
                  <a:cubicBezTo>
                    <a:pt x="31" y="613"/>
                    <a:pt x="1" y="905"/>
                    <a:pt x="95" y="1123"/>
                  </a:cubicBezTo>
                  <a:cubicBezTo>
                    <a:pt x="149" y="1248"/>
                    <a:pt x="211" y="1295"/>
                    <a:pt x="324" y="1312"/>
                  </a:cubicBezTo>
                  <a:cubicBezTo>
                    <a:pt x="330" y="1312"/>
                    <a:pt x="338" y="1313"/>
                    <a:pt x="346" y="1313"/>
                  </a:cubicBezTo>
                  <a:cubicBezTo>
                    <a:pt x="456" y="1313"/>
                    <a:pt x="727" y="1242"/>
                    <a:pt x="822" y="1132"/>
                  </a:cubicBezTo>
                  <a:cubicBezTo>
                    <a:pt x="840" y="1110"/>
                    <a:pt x="867" y="1010"/>
                    <a:pt x="867" y="1010"/>
                  </a:cubicBezTo>
                  <a:cubicBezTo>
                    <a:pt x="1062" y="876"/>
                    <a:pt x="1152" y="632"/>
                    <a:pt x="1088" y="404"/>
                  </a:cubicBezTo>
                  <a:cubicBezTo>
                    <a:pt x="1025" y="175"/>
                    <a:pt x="822" y="13"/>
                    <a:pt x="585" y="1"/>
                  </a:cubicBezTo>
                  <a:cubicBezTo>
                    <a:pt x="574" y="1"/>
                    <a:pt x="563" y="0"/>
                    <a:pt x="55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5"/>
            <p:cNvSpPr/>
            <p:nvPr/>
          </p:nvSpPr>
          <p:spPr>
            <a:xfrm>
              <a:off x="4475925" y="5098425"/>
              <a:ext cx="25775" cy="25275"/>
            </a:xfrm>
            <a:custGeom>
              <a:avLst/>
              <a:gdLst/>
              <a:ahLst/>
              <a:cxnLst/>
              <a:rect l="l" t="t" r="r" b="b"/>
              <a:pathLst>
                <a:path w="1031" h="1011" extrusionOk="0">
                  <a:moveTo>
                    <a:pt x="460" y="1"/>
                  </a:moveTo>
                  <a:cubicBezTo>
                    <a:pt x="277" y="1"/>
                    <a:pt x="103" y="93"/>
                    <a:pt x="1" y="251"/>
                  </a:cubicBezTo>
                  <a:cubicBezTo>
                    <a:pt x="29" y="282"/>
                    <a:pt x="96" y="320"/>
                    <a:pt x="195" y="340"/>
                  </a:cubicBezTo>
                  <a:cubicBezTo>
                    <a:pt x="247" y="351"/>
                    <a:pt x="300" y="357"/>
                    <a:pt x="352" y="357"/>
                  </a:cubicBezTo>
                  <a:cubicBezTo>
                    <a:pt x="442" y="357"/>
                    <a:pt x="532" y="340"/>
                    <a:pt x="616" y="307"/>
                  </a:cubicBezTo>
                  <a:lnTo>
                    <a:pt x="616" y="307"/>
                  </a:lnTo>
                  <a:cubicBezTo>
                    <a:pt x="598" y="379"/>
                    <a:pt x="625" y="444"/>
                    <a:pt x="655" y="488"/>
                  </a:cubicBezTo>
                  <a:cubicBezTo>
                    <a:pt x="695" y="544"/>
                    <a:pt x="709" y="614"/>
                    <a:pt x="697" y="681"/>
                  </a:cubicBezTo>
                  <a:cubicBezTo>
                    <a:pt x="694" y="701"/>
                    <a:pt x="690" y="723"/>
                    <a:pt x="685" y="748"/>
                  </a:cubicBezTo>
                  <a:cubicBezTo>
                    <a:pt x="668" y="834"/>
                    <a:pt x="742" y="841"/>
                    <a:pt x="742" y="841"/>
                  </a:cubicBezTo>
                  <a:cubicBezTo>
                    <a:pt x="743" y="797"/>
                    <a:pt x="749" y="755"/>
                    <a:pt x="773" y="727"/>
                  </a:cubicBezTo>
                  <a:lnTo>
                    <a:pt x="773" y="727"/>
                  </a:lnTo>
                  <a:cubicBezTo>
                    <a:pt x="923" y="776"/>
                    <a:pt x="778" y="992"/>
                    <a:pt x="772" y="1011"/>
                  </a:cubicBezTo>
                  <a:cubicBezTo>
                    <a:pt x="938" y="897"/>
                    <a:pt x="1030" y="703"/>
                    <a:pt x="1011" y="503"/>
                  </a:cubicBezTo>
                  <a:cubicBezTo>
                    <a:pt x="987" y="262"/>
                    <a:pt x="811" y="64"/>
                    <a:pt x="575" y="13"/>
                  </a:cubicBezTo>
                  <a:cubicBezTo>
                    <a:pt x="537" y="5"/>
                    <a:pt x="498" y="1"/>
                    <a:pt x="46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5"/>
            <p:cNvSpPr/>
            <p:nvPr/>
          </p:nvSpPr>
          <p:spPr>
            <a:xfrm>
              <a:off x="4472750" y="5096525"/>
              <a:ext cx="26175" cy="15725"/>
            </a:xfrm>
            <a:custGeom>
              <a:avLst/>
              <a:gdLst/>
              <a:ahLst/>
              <a:cxnLst/>
              <a:rect l="l" t="t" r="r" b="b"/>
              <a:pathLst>
                <a:path w="1047" h="629" extrusionOk="0">
                  <a:moveTo>
                    <a:pt x="600" y="1"/>
                  </a:moveTo>
                  <a:cubicBezTo>
                    <a:pt x="531" y="1"/>
                    <a:pt x="454" y="14"/>
                    <a:pt x="370" y="44"/>
                  </a:cubicBezTo>
                  <a:cubicBezTo>
                    <a:pt x="25" y="170"/>
                    <a:pt x="0" y="607"/>
                    <a:pt x="0" y="607"/>
                  </a:cubicBezTo>
                  <a:cubicBezTo>
                    <a:pt x="0" y="607"/>
                    <a:pt x="56" y="629"/>
                    <a:pt x="163" y="629"/>
                  </a:cubicBezTo>
                  <a:cubicBezTo>
                    <a:pt x="229" y="629"/>
                    <a:pt x="315" y="620"/>
                    <a:pt x="419" y="593"/>
                  </a:cubicBezTo>
                  <a:cubicBezTo>
                    <a:pt x="691" y="522"/>
                    <a:pt x="743" y="383"/>
                    <a:pt x="743" y="383"/>
                  </a:cubicBezTo>
                  <a:lnTo>
                    <a:pt x="1046" y="322"/>
                  </a:lnTo>
                  <a:cubicBezTo>
                    <a:pt x="1013" y="184"/>
                    <a:pt x="859" y="1"/>
                    <a:pt x="60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5"/>
            <p:cNvSpPr/>
            <p:nvPr/>
          </p:nvSpPr>
          <p:spPr>
            <a:xfrm>
              <a:off x="4499100" y="5141125"/>
              <a:ext cx="23625" cy="87000"/>
            </a:xfrm>
            <a:custGeom>
              <a:avLst/>
              <a:gdLst/>
              <a:ahLst/>
              <a:cxnLst/>
              <a:rect l="l" t="t" r="r" b="b"/>
              <a:pathLst>
                <a:path w="945" h="3480" extrusionOk="0">
                  <a:moveTo>
                    <a:pt x="233" y="1"/>
                  </a:moveTo>
                  <a:cubicBezTo>
                    <a:pt x="187" y="1"/>
                    <a:pt x="147" y="23"/>
                    <a:pt x="115" y="62"/>
                  </a:cubicBezTo>
                  <a:cubicBezTo>
                    <a:pt x="44" y="148"/>
                    <a:pt x="1" y="232"/>
                    <a:pt x="68" y="408"/>
                  </a:cubicBezTo>
                  <a:cubicBezTo>
                    <a:pt x="136" y="584"/>
                    <a:pt x="343" y="1003"/>
                    <a:pt x="441" y="1313"/>
                  </a:cubicBezTo>
                  <a:cubicBezTo>
                    <a:pt x="489" y="1466"/>
                    <a:pt x="552" y="1831"/>
                    <a:pt x="522" y="2116"/>
                  </a:cubicBezTo>
                  <a:cubicBezTo>
                    <a:pt x="497" y="2357"/>
                    <a:pt x="443" y="2610"/>
                    <a:pt x="394" y="2685"/>
                  </a:cubicBezTo>
                  <a:cubicBezTo>
                    <a:pt x="348" y="2754"/>
                    <a:pt x="318" y="2776"/>
                    <a:pt x="244" y="2824"/>
                  </a:cubicBezTo>
                  <a:cubicBezTo>
                    <a:pt x="161" y="2881"/>
                    <a:pt x="125" y="2937"/>
                    <a:pt x="69" y="2981"/>
                  </a:cubicBezTo>
                  <a:cubicBezTo>
                    <a:pt x="13" y="3025"/>
                    <a:pt x="9" y="3019"/>
                    <a:pt x="25" y="3054"/>
                  </a:cubicBezTo>
                  <a:cubicBezTo>
                    <a:pt x="34" y="3073"/>
                    <a:pt x="59" y="3082"/>
                    <a:pt x="90" y="3082"/>
                  </a:cubicBezTo>
                  <a:cubicBezTo>
                    <a:pt x="118" y="3082"/>
                    <a:pt x="151" y="3074"/>
                    <a:pt x="179" y="3058"/>
                  </a:cubicBezTo>
                  <a:cubicBezTo>
                    <a:pt x="242" y="3023"/>
                    <a:pt x="266" y="2981"/>
                    <a:pt x="282" y="2978"/>
                  </a:cubicBezTo>
                  <a:cubicBezTo>
                    <a:pt x="282" y="2978"/>
                    <a:pt x="283" y="2978"/>
                    <a:pt x="283" y="2978"/>
                  </a:cubicBezTo>
                  <a:cubicBezTo>
                    <a:pt x="297" y="2978"/>
                    <a:pt x="274" y="3032"/>
                    <a:pt x="231" y="3099"/>
                  </a:cubicBezTo>
                  <a:cubicBezTo>
                    <a:pt x="170" y="3193"/>
                    <a:pt x="101" y="3232"/>
                    <a:pt x="62" y="3275"/>
                  </a:cubicBezTo>
                  <a:cubicBezTo>
                    <a:pt x="21" y="3321"/>
                    <a:pt x="56" y="3351"/>
                    <a:pt x="83" y="3351"/>
                  </a:cubicBezTo>
                  <a:cubicBezTo>
                    <a:pt x="85" y="3351"/>
                    <a:pt x="86" y="3351"/>
                    <a:pt x="87" y="3351"/>
                  </a:cubicBezTo>
                  <a:cubicBezTo>
                    <a:pt x="115" y="3346"/>
                    <a:pt x="157" y="3337"/>
                    <a:pt x="230" y="3278"/>
                  </a:cubicBezTo>
                  <a:cubicBezTo>
                    <a:pt x="281" y="3234"/>
                    <a:pt x="329" y="3187"/>
                    <a:pt x="372" y="3135"/>
                  </a:cubicBezTo>
                  <a:lnTo>
                    <a:pt x="372" y="3135"/>
                  </a:lnTo>
                  <a:cubicBezTo>
                    <a:pt x="351" y="3185"/>
                    <a:pt x="324" y="3230"/>
                    <a:pt x="291" y="3273"/>
                  </a:cubicBezTo>
                  <a:cubicBezTo>
                    <a:pt x="230" y="3354"/>
                    <a:pt x="196" y="3379"/>
                    <a:pt x="166" y="3421"/>
                  </a:cubicBezTo>
                  <a:cubicBezTo>
                    <a:pt x="146" y="3451"/>
                    <a:pt x="179" y="3474"/>
                    <a:pt x="217" y="3474"/>
                  </a:cubicBezTo>
                  <a:cubicBezTo>
                    <a:pt x="234" y="3474"/>
                    <a:pt x="252" y="3470"/>
                    <a:pt x="266" y="3460"/>
                  </a:cubicBezTo>
                  <a:cubicBezTo>
                    <a:pt x="314" y="3424"/>
                    <a:pt x="358" y="3380"/>
                    <a:pt x="395" y="3333"/>
                  </a:cubicBezTo>
                  <a:cubicBezTo>
                    <a:pt x="437" y="3279"/>
                    <a:pt x="499" y="3185"/>
                    <a:pt x="499" y="3185"/>
                  </a:cubicBezTo>
                  <a:lnTo>
                    <a:pt x="499" y="3185"/>
                  </a:lnTo>
                  <a:cubicBezTo>
                    <a:pt x="465" y="3291"/>
                    <a:pt x="407" y="3355"/>
                    <a:pt x="377" y="3397"/>
                  </a:cubicBezTo>
                  <a:cubicBezTo>
                    <a:pt x="347" y="3438"/>
                    <a:pt x="347" y="3468"/>
                    <a:pt x="377" y="3478"/>
                  </a:cubicBezTo>
                  <a:cubicBezTo>
                    <a:pt x="381" y="3479"/>
                    <a:pt x="384" y="3480"/>
                    <a:pt x="389" y="3480"/>
                  </a:cubicBezTo>
                  <a:cubicBezTo>
                    <a:pt x="413" y="3480"/>
                    <a:pt x="452" y="3456"/>
                    <a:pt x="517" y="3385"/>
                  </a:cubicBezTo>
                  <a:cubicBezTo>
                    <a:pt x="593" y="3302"/>
                    <a:pt x="657" y="3157"/>
                    <a:pt x="685" y="3025"/>
                  </a:cubicBezTo>
                  <a:cubicBezTo>
                    <a:pt x="713" y="2893"/>
                    <a:pt x="713" y="2838"/>
                    <a:pt x="735" y="2772"/>
                  </a:cubicBezTo>
                  <a:cubicBezTo>
                    <a:pt x="817" y="2529"/>
                    <a:pt x="881" y="2335"/>
                    <a:pt x="907" y="2081"/>
                  </a:cubicBezTo>
                  <a:cubicBezTo>
                    <a:pt x="944" y="1714"/>
                    <a:pt x="903" y="1429"/>
                    <a:pt x="862" y="1255"/>
                  </a:cubicBezTo>
                  <a:cubicBezTo>
                    <a:pt x="778" y="894"/>
                    <a:pt x="598" y="448"/>
                    <a:pt x="470" y="208"/>
                  </a:cubicBezTo>
                  <a:cubicBezTo>
                    <a:pt x="391" y="60"/>
                    <a:pt x="306" y="1"/>
                    <a:pt x="23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5"/>
            <p:cNvSpPr/>
            <p:nvPr/>
          </p:nvSpPr>
          <p:spPr>
            <a:xfrm>
              <a:off x="4497425" y="5140375"/>
              <a:ext cx="21125" cy="28525"/>
            </a:xfrm>
            <a:custGeom>
              <a:avLst/>
              <a:gdLst/>
              <a:ahLst/>
              <a:cxnLst/>
              <a:rect l="l" t="t" r="r" b="b"/>
              <a:pathLst>
                <a:path w="845" h="1141" extrusionOk="0">
                  <a:moveTo>
                    <a:pt x="288" y="1"/>
                  </a:moveTo>
                  <a:cubicBezTo>
                    <a:pt x="240" y="1"/>
                    <a:pt x="194" y="20"/>
                    <a:pt x="153" y="52"/>
                  </a:cubicBezTo>
                  <a:cubicBezTo>
                    <a:pt x="0" y="174"/>
                    <a:pt x="63" y="436"/>
                    <a:pt x="144" y="602"/>
                  </a:cubicBezTo>
                  <a:cubicBezTo>
                    <a:pt x="223" y="768"/>
                    <a:pt x="385" y="1140"/>
                    <a:pt x="385" y="1140"/>
                  </a:cubicBezTo>
                  <a:cubicBezTo>
                    <a:pt x="388" y="1140"/>
                    <a:pt x="391" y="1140"/>
                    <a:pt x="395" y="1140"/>
                  </a:cubicBezTo>
                  <a:cubicBezTo>
                    <a:pt x="759" y="1140"/>
                    <a:pt x="845" y="869"/>
                    <a:pt x="845" y="869"/>
                  </a:cubicBezTo>
                  <a:cubicBezTo>
                    <a:pt x="845" y="869"/>
                    <a:pt x="664" y="401"/>
                    <a:pt x="537" y="187"/>
                  </a:cubicBezTo>
                  <a:cubicBezTo>
                    <a:pt x="458" y="54"/>
                    <a:pt x="370" y="1"/>
                    <a:pt x="288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5"/>
            <p:cNvSpPr/>
            <p:nvPr/>
          </p:nvSpPr>
          <p:spPr>
            <a:xfrm>
              <a:off x="4495175" y="5115450"/>
              <a:ext cx="7150" cy="9025"/>
            </a:xfrm>
            <a:custGeom>
              <a:avLst/>
              <a:gdLst/>
              <a:ahLst/>
              <a:cxnLst/>
              <a:rect l="l" t="t" r="r" b="b"/>
              <a:pathLst>
                <a:path w="286" h="361" extrusionOk="0">
                  <a:moveTo>
                    <a:pt x="110" y="1"/>
                  </a:moveTo>
                  <a:cubicBezTo>
                    <a:pt x="67" y="1"/>
                    <a:pt x="23" y="21"/>
                    <a:pt x="3" y="46"/>
                  </a:cubicBezTo>
                  <a:lnTo>
                    <a:pt x="1" y="327"/>
                  </a:lnTo>
                  <a:cubicBezTo>
                    <a:pt x="1" y="327"/>
                    <a:pt x="14" y="358"/>
                    <a:pt x="68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173" y="360"/>
                    <a:pt x="286" y="176"/>
                    <a:pt x="206" y="50"/>
                  </a:cubicBezTo>
                  <a:cubicBezTo>
                    <a:pt x="183" y="14"/>
                    <a:pt x="147" y="1"/>
                    <a:pt x="11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5"/>
            <p:cNvSpPr/>
            <p:nvPr/>
          </p:nvSpPr>
          <p:spPr>
            <a:xfrm>
              <a:off x="3989875" y="5147100"/>
              <a:ext cx="114950" cy="66325"/>
            </a:xfrm>
            <a:custGeom>
              <a:avLst/>
              <a:gdLst/>
              <a:ahLst/>
              <a:cxnLst/>
              <a:rect l="l" t="t" r="r" b="b"/>
              <a:pathLst>
                <a:path w="4598" h="2653" extrusionOk="0">
                  <a:moveTo>
                    <a:pt x="2299" y="0"/>
                  </a:moveTo>
                  <a:cubicBezTo>
                    <a:pt x="1030" y="0"/>
                    <a:pt x="1" y="594"/>
                    <a:pt x="1" y="1326"/>
                  </a:cubicBezTo>
                  <a:cubicBezTo>
                    <a:pt x="1" y="2059"/>
                    <a:pt x="1030" y="2652"/>
                    <a:pt x="2299" y="2652"/>
                  </a:cubicBezTo>
                  <a:cubicBezTo>
                    <a:pt x="3569" y="2652"/>
                    <a:pt x="4598" y="2059"/>
                    <a:pt x="4598" y="1326"/>
                  </a:cubicBezTo>
                  <a:cubicBezTo>
                    <a:pt x="4598" y="594"/>
                    <a:pt x="3569" y="0"/>
                    <a:pt x="2299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5"/>
            <p:cNvSpPr/>
            <p:nvPr/>
          </p:nvSpPr>
          <p:spPr>
            <a:xfrm>
              <a:off x="4017350" y="5064825"/>
              <a:ext cx="16450" cy="42250"/>
            </a:xfrm>
            <a:custGeom>
              <a:avLst/>
              <a:gdLst/>
              <a:ahLst/>
              <a:cxnLst/>
              <a:rect l="l" t="t" r="r" b="b"/>
              <a:pathLst>
                <a:path w="658" h="1690" extrusionOk="0">
                  <a:moveTo>
                    <a:pt x="370" y="1"/>
                  </a:moveTo>
                  <a:cubicBezTo>
                    <a:pt x="356" y="1"/>
                    <a:pt x="341" y="1"/>
                    <a:pt x="325" y="3"/>
                  </a:cubicBezTo>
                  <a:cubicBezTo>
                    <a:pt x="91" y="30"/>
                    <a:pt x="40" y="241"/>
                    <a:pt x="50" y="687"/>
                  </a:cubicBezTo>
                  <a:cubicBezTo>
                    <a:pt x="60" y="1134"/>
                    <a:pt x="43" y="1343"/>
                    <a:pt x="20" y="1435"/>
                  </a:cubicBezTo>
                  <a:cubicBezTo>
                    <a:pt x="0" y="1514"/>
                    <a:pt x="143" y="1690"/>
                    <a:pt x="321" y="1690"/>
                  </a:cubicBezTo>
                  <a:cubicBezTo>
                    <a:pt x="357" y="1690"/>
                    <a:pt x="394" y="1683"/>
                    <a:pt x="432" y="1666"/>
                  </a:cubicBezTo>
                  <a:cubicBezTo>
                    <a:pt x="657" y="1567"/>
                    <a:pt x="555" y="66"/>
                    <a:pt x="555" y="66"/>
                  </a:cubicBezTo>
                  <a:cubicBezTo>
                    <a:pt x="555" y="66"/>
                    <a:pt x="494" y="1"/>
                    <a:pt x="370" y="1"/>
                  </a:cubicBezTo>
                  <a:close/>
                </a:path>
              </a:pathLst>
            </a:custGeom>
            <a:solidFill>
              <a:srgbClr val="482A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5"/>
            <p:cNvSpPr/>
            <p:nvPr/>
          </p:nvSpPr>
          <p:spPr>
            <a:xfrm>
              <a:off x="4034825" y="5066025"/>
              <a:ext cx="19050" cy="18500"/>
            </a:xfrm>
            <a:custGeom>
              <a:avLst/>
              <a:gdLst/>
              <a:ahLst/>
              <a:cxnLst/>
              <a:rect l="l" t="t" r="r" b="b"/>
              <a:pathLst>
                <a:path w="762" h="740" extrusionOk="0">
                  <a:moveTo>
                    <a:pt x="246" y="1"/>
                  </a:moveTo>
                  <a:cubicBezTo>
                    <a:pt x="193" y="1"/>
                    <a:pt x="160" y="13"/>
                    <a:pt x="160" y="13"/>
                  </a:cubicBezTo>
                  <a:cubicBezTo>
                    <a:pt x="1" y="222"/>
                    <a:pt x="232" y="740"/>
                    <a:pt x="440" y="740"/>
                  </a:cubicBezTo>
                  <a:cubicBezTo>
                    <a:pt x="476" y="740"/>
                    <a:pt x="510" y="725"/>
                    <a:pt x="542" y="691"/>
                  </a:cubicBezTo>
                  <a:cubicBezTo>
                    <a:pt x="762" y="457"/>
                    <a:pt x="597" y="151"/>
                    <a:pt x="442" y="58"/>
                  </a:cubicBezTo>
                  <a:cubicBezTo>
                    <a:pt x="366" y="12"/>
                    <a:pt x="297" y="1"/>
                    <a:pt x="246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5"/>
            <p:cNvSpPr/>
            <p:nvPr/>
          </p:nvSpPr>
          <p:spPr>
            <a:xfrm>
              <a:off x="4037850" y="5100675"/>
              <a:ext cx="69075" cy="44350"/>
            </a:xfrm>
            <a:custGeom>
              <a:avLst/>
              <a:gdLst/>
              <a:ahLst/>
              <a:cxnLst/>
              <a:rect l="l" t="t" r="r" b="b"/>
              <a:pathLst>
                <a:path w="2763" h="1774" extrusionOk="0">
                  <a:moveTo>
                    <a:pt x="232" y="1"/>
                  </a:moveTo>
                  <a:cubicBezTo>
                    <a:pt x="212" y="1"/>
                    <a:pt x="192" y="3"/>
                    <a:pt x="173" y="6"/>
                  </a:cubicBezTo>
                  <a:cubicBezTo>
                    <a:pt x="50" y="29"/>
                    <a:pt x="0" y="106"/>
                    <a:pt x="143" y="327"/>
                  </a:cubicBezTo>
                  <a:cubicBezTo>
                    <a:pt x="284" y="547"/>
                    <a:pt x="569" y="939"/>
                    <a:pt x="833" y="1182"/>
                  </a:cubicBezTo>
                  <a:cubicBezTo>
                    <a:pt x="961" y="1299"/>
                    <a:pt x="1317" y="1579"/>
                    <a:pt x="1868" y="1681"/>
                  </a:cubicBezTo>
                  <a:cubicBezTo>
                    <a:pt x="1934" y="1693"/>
                    <a:pt x="2010" y="1694"/>
                    <a:pt x="2133" y="1733"/>
                  </a:cubicBezTo>
                  <a:cubicBezTo>
                    <a:pt x="2216" y="1759"/>
                    <a:pt x="2312" y="1774"/>
                    <a:pt x="2397" y="1774"/>
                  </a:cubicBezTo>
                  <a:cubicBezTo>
                    <a:pt x="2440" y="1774"/>
                    <a:pt x="2481" y="1770"/>
                    <a:pt x="2516" y="1762"/>
                  </a:cubicBezTo>
                  <a:cubicBezTo>
                    <a:pt x="2622" y="1737"/>
                    <a:pt x="2656" y="1711"/>
                    <a:pt x="2661" y="1688"/>
                  </a:cubicBezTo>
                  <a:cubicBezTo>
                    <a:pt x="2665" y="1663"/>
                    <a:pt x="2648" y="1648"/>
                    <a:pt x="2613" y="1648"/>
                  </a:cubicBezTo>
                  <a:cubicBezTo>
                    <a:pt x="2606" y="1648"/>
                    <a:pt x="2599" y="1649"/>
                    <a:pt x="2592" y="1650"/>
                  </a:cubicBezTo>
                  <a:cubicBezTo>
                    <a:pt x="2560" y="1654"/>
                    <a:pt x="2515" y="1662"/>
                    <a:pt x="2459" y="1662"/>
                  </a:cubicBezTo>
                  <a:cubicBezTo>
                    <a:pt x="2428" y="1662"/>
                    <a:pt x="2393" y="1659"/>
                    <a:pt x="2356" y="1652"/>
                  </a:cubicBezTo>
                  <a:cubicBezTo>
                    <a:pt x="2356" y="1652"/>
                    <a:pt x="2465" y="1645"/>
                    <a:pt x="2529" y="1635"/>
                  </a:cubicBezTo>
                  <a:cubicBezTo>
                    <a:pt x="2587" y="1626"/>
                    <a:pt x="2644" y="1610"/>
                    <a:pt x="2697" y="1586"/>
                  </a:cubicBezTo>
                  <a:cubicBezTo>
                    <a:pt x="2748" y="1562"/>
                    <a:pt x="2763" y="1484"/>
                    <a:pt x="2716" y="1484"/>
                  </a:cubicBezTo>
                  <a:cubicBezTo>
                    <a:pt x="2715" y="1484"/>
                    <a:pt x="2714" y="1484"/>
                    <a:pt x="2713" y="1484"/>
                  </a:cubicBezTo>
                  <a:cubicBezTo>
                    <a:pt x="2662" y="1488"/>
                    <a:pt x="2625" y="1505"/>
                    <a:pt x="2528" y="1518"/>
                  </a:cubicBezTo>
                  <a:cubicBezTo>
                    <a:pt x="2499" y="1523"/>
                    <a:pt x="2469" y="1526"/>
                    <a:pt x="2439" y="1526"/>
                  </a:cubicBezTo>
                  <a:cubicBezTo>
                    <a:pt x="2417" y="1526"/>
                    <a:pt x="2396" y="1524"/>
                    <a:pt x="2375" y="1522"/>
                  </a:cubicBezTo>
                  <a:cubicBezTo>
                    <a:pt x="2438" y="1510"/>
                    <a:pt x="2500" y="1492"/>
                    <a:pt x="2562" y="1469"/>
                  </a:cubicBezTo>
                  <a:cubicBezTo>
                    <a:pt x="2645" y="1436"/>
                    <a:pt x="2673" y="1405"/>
                    <a:pt x="2690" y="1384"/>
                  </a:cubicBezTo>
                  <a:cubicBezTo>
                    <a:pt x="2705" y="1365"/>
                    <a:pt x="2702" y="1324"/>
                    <a:pt x="2658" y="1324"/>
                  </a:cubicBezTo>
                  <a:cubicBezTo>
                    <a:pt x="2653" y="1324"/>
                    <a:pt x="2646" y="1325"/>
                    <a:pt x="2639" y="1326"/>
                  </a:cubicBezTo>
                  <a:cubicBezTo>
                    <a:pt x="2584" y="1338"/>
                    <a:pt x="2520" y="1378"/>
                    <a:pt x="2410" y="1385"/>
                  </a:cubicBezTo>
                  <a:cubicBezTo>
                    <a:pt x="2391" y="1387"/>
                    <a:pt x="2373" y="1388"/>
                    <a:pt x="2357" y="1388"/>
                  </a:cubicBezTo>
                  <a:cubicBezTo>
                    <a:pt x="2308" y="1388"/>
                    <a:pt x="2277" y="1381"/>
                    <a:pt x="2284" y="1371"/>
                  </a:cubicBezTo>
                  <a:cubicBezTo>
                    <a:pt x="2294" y="1358"/>
                    <a:pt x="2341" y="1358"/>
                    <a:pt x="2400" y="1323"/>
                  </a:cubicBezTo>
                  <a:cubicBezTo>
                    <a:pt x="2457" y="1288"/>
                    <a:pt x="2492" y="1221"/>
                    <a:pt x="2470" y="1190"/>
                  </a:cubicBezTo>
                  <a:cubicBezTo>
                    <a:pt x="2463" y="1180"/>
                    <a:pt x="2458" y="1176"/>
                    <a:pt x="2453" y="1176"/>
                  </a:cubicBezTo>
                  <a:cubicBezTo>
                    <a:pt x="2441" y="1176"/>
                    <a:pt x="2427" y="1194"/>
                    <a:pt x="2383" y="1212"/>
                  </a:cubicBezTo>
                  <a:cubicBezTo>
                    <a:pt x="2321" y="1237"/>
                    <a:pt x="2255" y="1236"/>
                    <a:pt x="2168" y="1280"/>
                  </a:cubicBezTo>
                  <a:cubicBezTo>
                    <a:pt x="2099" y="1316"/>
                    <a:pt x="2050" y="1358"/>
                    <a:pt x="1982" y="1358"/>
                  </a:cubicBezTo>
                  <a:cubicBezTo>
                    <a:pt x="1976" y="1358"/>
                    <a:pt x="1970" y="1357"/>
                    <a:pt x="1963" y="1356"/>
                  </a:cubicBezTo>
                  <a:cubicBezTo>
                    <a:pt x="1489" y="1312"/>
                    <a:pt x="1162" y="1040"/>
                    <a:pt x="1056" y="927"/>
                  </a:cubicBezTo>
                  <a:cubicBezTo>
                    <a:pt x="827" y="684"/>
                    <a:pt x="570" y="310"/>
                    <a:pt x="489" y="173"/>
                  </a:cubicBezTo>
                  <a:cubicBezTo>
                    <a:pt x="409" y="39"/>
                    <a:pt x="320" y="1"/>
                    <a:pt x="23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5"/>
            <p:cNvSpPr/>
            <p:nvPr/>
          </p:nvSpPr>
          <p:spPr>
            <a:xfrm>
              <a:off x="4038600" y="5100325"/>
              <a:ext cx="18925" cy="19125"/>
            </a:xfrm>
            <a:custGeom>
              <a:avLst/>
              <a:gdLst/>
              <a:ahLst/>
              <a:cxnLst/>
              <a:rect l="l" t="t" r="r" b="b"/>
              <a:pathLst>
                <a:path w="757" h="765" extrusionOk="0">
                  <a:moveTo>
                    <a:pt x="192" y="0"/>
                  </a:moveTo>
                  <a:cubicBezTo>
                    <a:pt x="102" y="0"/>
                    <a:pt x="40" y="44"/>
                    <a:pt x="20" y="89"/>
                  </a:cubicBezTo>
                  <a:cubicBezTo>
                    <a:pt x="0" y="133"/>
                    <a:pt x="4" y="154"/>
                    <a:pt x="47" y="265"/>
                  </a:cubicBezTo>
                  <a:cubicBezTo>
                    <a:pt x="90" y="376"/>
                    <a:pt x="354" y="762"/>
                    <a:pt x="354" y="762"/>
                  </a:cubicBezTo>
                  <a:cubicBezTo>
                    <a:pt x="367" y="764"/>
                    <a:pt x="380" y="765"/>
                    <a:pt x="393" y="765"/>
                  </a:cubicBezTo>
                  <a:cubicBezTo>
                    <a:pt x="613" y="765"/>
                    <a:pt x="757" y="545"/>
                    <a:pt x="757" y="545"/>
                  </a:cubicBezTo>
                  <a:cubicBezTo>
                    <a:pt x="757" y="545"/>
                    <a:pt x="519" y="216"/>
                    <a:pt x="472" y="160"/>
                  </a:cubicBezTo>
                  <a:cubicBezTo>
                    <a:pt x="417" y="94"/>
                    <a:pt x="361" y="26"/>
                    <a:pt x="243" y="5"/>
                  </a:cubicBezTo>
                  <a:cubicBezTo>
                    <a:pt x="225" y="1"/>
                    <a:pt x="208" y="0"/>
                    <a:pt x="19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5"/>
            <p:cNvSpPr/>
            <p:nvPr/>
          </p:nvSpPr>
          <p:spPr>
            <a:xfrm>
              <a:off x="3999675" y="5147200"/>
              <a:ext cx="93950" cy="46475"/>
            </a:xfrm>
            <a:custGeom>
              <a:avLst/>
              <a:gdLst/>
              <a:ahLst/>
              <a:cxnLst/>
              <a:rect l="l" t="t" r="r" b="b"/>
              <a:pathLst>
                <a:path w="3758" h="1859" extrusionOk="0">
                  <a:moveTo>
                    <a:pt x="2129" y="1"/>
                  </a:moveTo>
                  <a:cubicBezTo>
                    <a:pt x="2095" y="1"/>
                    <a:pt x="2075" y="1"/>
                    <a:pt x="2075" y="1"/>
                  </a:cubicBezTo>
                  <a:lnTo>
                    <a:pt x="740" y="353"/>
                  </a:lnTo>
                  <a:cubicBezTo>
                    <a:pt x="740" y="353"/>
                    <a:pt x="410" y="799"/>
                    <a:pt x="220" y="1200"/>
                  </a:cubicBezTo>
                  <a:cubicBezTo>
                    <a:pt x="79" y="1496"/>
                    <a:pt x="1" y="1741"/>
                    <a:pt x="193" y="1858"/>
                  </a:cubicBezTo>
                  <a:lnTo>
                    <a:pt x="672" y="1751"/>
                  </a:lnTo>
                  <a:lnTo>
                    <a:pt x="1590" y="963"/>
                  </a:lnTo>
                  <a:lnTo>
                    <a:pt x="1917" y="858"/>
                  </a:lnTo>
                  <a:lnTo>
                    <a:pt x="2909" y="759"/>
                  </a:lnTo>
                  <a:cubicBezTo>
                    <a:pt x="3054" y="746"/>
                    <a:pt x="3757" y="505"/>
                    <a:pt x="3644" y="273"/>
                  </a:cubicBezTo>
                  <a:cubicBezTo>
                    <a:pt x="3518" y="16"/>
                    <a:pt x="2392" y="1"/>
                    <a:pt x="2129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5"/>
            <p:cNvSpPr/>
            <p:nvPr/>
          </p:nvSpPr>
          <p:spPr>
            <a:xfrm>
              <a:off x="4032575" y="5189050"/>
              <a:ext cx="14800" cy="30450"/>
            </a:xfrm>
            <a:custGeom>
              <a:avLst/>
              <a:gdLst/>
              <a:ahLst/>
              <a:cxnLst/>
              <a:rect l="l" t="t" r="r" b="b"/>
              <a:pathLst>
                <a:path w="592" h="1218" extrusionOk="0">
                  <a:moveTo>
                    <a:pt x="344" y="1"/>
                  </a:moveTo>
                  <a:cubicBezTo>
                    <a:pt x="323" y="21"/>
                    <a:pt x="292" y="44"/>
                    <a:pt x="263" y="68"/>
                  </a:cubicBezTo>
                  <a:cubicBezTo>
                    <a:pt x="234" y="91"/>
                    <a:pt x="203" y="112"/>
                    <a:pt x="171" y="133"/>
                  </a:cubicBezTo>
                  <a:cubicBezTo>
                    <a:pt x="111" y="176"/>
                    <a:pt x="51" y="224"/>
                    <a:pt x="33" y="299"/>
                  </a:cubicBezTo>
                  <a:cubicBezTo>
                    <a:pt x="18" y="355"/>
                    <a:pt x="40" y="413"/>
                    <a:pt x="47" y="471"/>
                  </a:cubicBezTo>
                  <a:cubicBezTo>
                    <a:pt x="63" y="581"/>
                    <a:pt x="28" y="691"/>
                    <a:pt x="13" y="801"/>
                  </a:cubicBezTo>
                  <a:cubicBezTo>
                    <a:pt x="0" y="898"/>
                    <a:pt x="45" y="990"/>
                    <a:pt x="106" y="1066"/>
                  </a:cubicBezTo>
                  <a:cubicBezTo>
                    <a:pt x="140" y="1105"/>
                    <a:pt x="176" y="1141"/>
                    <a:pt x="216" y="1175"/>
                  </a:cubicBezTo>
                  <a:cubicBezTo>
                    <a:pt x="241" y="1196"/>
                    <a:pt x="282" y="1218"/>
                    <a:pt x="320" y="1218"/>
                  </a:cubicBezTo>
                  <a:cubicBezTo>
                    <a:pt x="343" y="1218"/>
                    <a:pt x="365" y="1210"/>
                    <a:pt x="381" y="1189"/>
                  </a:cubicBezTo>
                  <a:cubicBezTo>
                    <a:pt x="393" y="1171"/>
                    <a:pt x="399" y="1151"/>
                    <a:pt x="399" y="1129"/>
                  </a:cubicBezTo>
                  <a:cubicBezTo>
                    <a:pt x="411" y="988"/>
                    <a:pt x="415" y="844"/>
                    <a:pt x="437" y="704"/>
                  </a:cubicBezTo>
                  <a:cubicBezTo>
                    <a:pt x="461" y="545"/>
                    <a:pt x="480" y="393"/>
                    <a:pt x="591" y="224"/>
                  </a:cubicBezTo>
                  <a:lnTo>
                    <a:pt x="344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5"/>
            <p:cNvSpPr/>
            <p:nvPr/>
          </p:nvSpPr>
          <p:spPr>
            <a:xfrm>
              <a:off x="4040825" y="5152025"/>
              <a:ext cx="53700" cy="43200"/>
            </a:xfrm>
            <a:custGeom>
              <a:avLst/>
              <a:gdLst/>
              <a:ahLst/>
              <a:cxnLst/>
              <a:rect l="l" t="t" r="r" b="b"/>
              <a:pathLst>
                <a:path w="2148" h="1728" extrusionOk="0">
                  <a:moveTo>
                    <a:pt x="1750" y="0"/>
                  </a:moveTo>
                  <a:cubicBezTo>
                    <a:pt x="1490" y="0"/>
                    <a:pt x="1202" y="132"/>
                    <a:pt x="1096" y="227"/>
                  </a:cubicBezTo>
                  <a:cubicBezTo>
                    <a:pt x="1096" y="227"/>
                    <a:pt x="886" y="404"/>
                    <a:pt x="755" y="557"/>
                  </a:cubicBezTo>
                  <a:cubicBezTo>
                    <a:pt x="466" y="894"/>
                    <a:pt x="1" y="1507"/>
                    <a:pt x="1" y="1507"/>
                  </a:cubicBezTo>
                  <a:cubicBezTo>
                    <a:pt x="1" y="1507"/>
                    <a:pt x="47" y="1719"/>
                    <a:pt x="241" y="1728"/>
                  </a:cubicBezTo>
                  <a:cubicBezTo>
                    <a:pt x="241" y="1728"/>
                    <a:pt x="1689" y="601"/>
                    <a:pt x="1807" y="495"/>
                  </a:cubicBezTo>
                  <a:cubicBezTo>
                    <a:pt x="1988" y="335"/>
                    <a:pt x="2147" y="59"/>
                    <a:pt x="1864" y="10"/>
                  </a:cubicBezTo>
                  <a:cubicBezTo>
                    <a:pt x="1827" y="3"/>
                    <a:pt x="1789" y="0"/>
                    <a:pt x="175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5"/>
            <p:cNvSpPr/>
            <p:nvPr/>
          </p:nvSpPr>
          <p:spPr>
            <a:xfrm>
              <a:off x="4063100" y="5174500"/>
              <a:ext cx="27550" cy="18575"/>
            </a:xfrm>
            <a:custGeom>
              <a:avLst/>
              <a:gdLst/>
              <a:ahLst/>
              <a:cxnLst/>
              <a:rect l="l" t="t" r="r" b="b"/>
              <a:pathLst>
                <a:path w="1102" h="743" extrusionOk="0">
                  <a:moveTo>
                    <a:pt x="361" y="1"/>
                  </a:moveTo>
                  <a:cubicBezTo>
                    <a:pt x="304" y="1"/>
                    <a:pt x="250" y="24"/>
                    <a:pt x="198" y="49"/>
                  </a:cubicBezTo>
                  <a:cubicBezTo>
                    <a:pt x="165" y="66"/>
                    <a:pt x="132" y="86"/>
                    <a:pt x="98" y="99"/>
                  </a:cubicBezTo>
                  <a:cubicBezTo>
                    <a:pt x="63" y="112"/>
                    <a:pt x="27" y="129"/>
                    <a:pt x="0" y="137"/>
                  </a:cubicBezTo>
                  <a:lnTo>
                    <a:pt x="76" y="462"/>
                  </a:lnTo>
                  <a:cubicBezTo>
                    <a:pt x="101" y="460"/>
                    <a:pt x="125" y="459"/>
                    <a:pt x="148" y="459"/>
                  </a:cubicBezTo>
                  <a:cubicBezTo>
                    <a:pt x="313" y="459"/>
                    <a:pt x="440" y="508"/>
                    <a:pt x="572" y="556"/>
                  </a:cubicBezTo>
                  <a:cubicBezTo>
                    <a:pt x="706" y="606"/>
                    <a:pt x="833" y="671"/>
                    <a:pt x="962" y="729"/>
                  </a:cubicBezTo>
                  <a:cubicBezTo>
                    <a:pt x="979" y="737"/>
                    <a:pt x="998" y="742"/>
                    <a:pt x="1018" y="742"/>
                  </a:cubicBezTo>
                  <a:cubicBezTo>
                    <a:pt x="1020" y="742"/>
                    <a:pt x="1022" y="742"/>
                    <a:pt x="1025" y="742"/>
                  </a:cubicBezTo>
                  <a:cubicBezTo>
                    <a:pt x="1091" y="731"/>
                    <a:pt x="1102" y="642"/>
                    <a:pt x="1090" y="590"/>
                  </a:cubicBezTo>
                  <a:cubicBezTo>
                    <a:pt x="1080" y="539"/>
                    <a:pt x="1066" y="490"/>
                    <a:pt x="1047" y="441"/>
                  </a:cubicBezTo>
                  <a:cubicBezTo>
                    <a:pt x="1010" y="351"/>
                    <a:pt x="952" y="268"/>
                    <a:pt x="859" y="233"/>
                  </a:cubicBezTo>
                  <a:cubicBezTo>
                    <a:pt x="757" y="193"/>
                    <a:pt x="643" y="170"/>
                    <a:pt x="554" y="104"/>
                  </a:cubicBezTo>
                  <a:cubicBezTo>
                    <a:pt x="508" y="69"/>
                    <a:pt x="467" y="23"/>
                    <a:pt x="410" y="7"/>
                  </a:cubicBezTo>
                  <a:cubicBezTo>
                    <a:pt x="394" y="3"/>
                    <a:pt x="377" y="1"/>
                    <a:pt x="36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5"/>
            <p:cNvSpPr/>
            <p:nvPr/>
          </p:nvSpPr>
          <p:spPr>
            <a:xfrm>
              <a:off x="3998900" y="5177850"/>
              <a:ext cx="67425" cy="19575"/>
            </a:xfrm>
            <a:custGeom>
              <a:avLst/>
              <a:gdLst/>
              <a:ahLst/>
              <a:cxnLst/>
              <a:rect l="l" t="t" r="r" b="b"/>
              <a:pathLst>
                <a:path w="2697" h="783" extrusionOk="0">
                  <a:moveTo>
                    <a:pt x="2572" y="1"/>
                  </a:moveTo>
                  <a:cubicBezTo>
                    <a:pt x="2572" y="1"/>
                    <a:pt x="1804" y="93"/>
                    <a:pt x="1238" y="96"/>
                  </a:cubicBezTo>
                  <a:cubicBezTo>
                    <a:pt x="676" y="100"/>
                    <a:pt x="517" y="216"/>
                    <a:pt x="397" y="246"/>
                  </a:cubicBezTo>
                  <a:cubicBezTo>
                    <a:pt x="0" y="350"/>
                    <a:pt x="84" y="585"/>
                    <a:pt x="327" y="694"/>
                  </a:cubicBezTo>
                  <a:cubicBezTo>
                    <a:pt x="469" y="757"/>
                    <a:pt x="596" y="782"/>
                    <a:pt x="778" y="782"/>
                  </a:cubicBezTo>
                  <a:cubicBezTo>
                    <a:pt x="910" y="782"/>
                    <a:pt x="1070" y="769"/>
                    <a:pt x="1287" y="749"/>
                  </a:cubicBezTo>
                  <a:cubicBezTo>
                    <a:pt x="1612" y="718"/>
                    <a:pt x="2644" y="328"/>
                    <a:pt x="2644" y="328"/>
                  </a:cubicBezTo>
                  <a:cubicBezTo>
                    <a:pt x="2644" y="328"/>
                    <a:pt x="2696" y="133"/>
                    <a:pt x="257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5"/>
            <p:cNvSpPr/>
            <p:nvPr/>
          </p:nvSpPr>
          <p:spPr>
            <a:xfrm>
              <a:off x="4021375" y="5091075"/>
              <a:ext cx="26775" cy="28150"/>
            </a:xfrm>
            <a:custGeom>
              <a:avLst/>
              <a:gdLst/>
              <a:ahLst/>
              <a:cxnLst/>
              <a:rect l="l" t="t" r="r" b="b"/>
              <a:pathLst>
                <a:path w="1071" h="1126" extrusionOk="0">
                  <a:moveTo>
                    <a:pt x="245" y="1"/>
                  </a:moveTo>
                  <a:lnTo>
                    <a:pt x="245" y="1"/>
                  </a:lnTo>
                  <a:cubicBezTo>
                    <a:pt x="245" y="1"/>
                    <a:pt x="269" y="435"/>
                    <a:pt x="262" y="466"/>
                  </a:cubicBezTo>
                  <a:cubicBezTo>
                    <a:pt x="254" y="499"/>
                    <a:pt x="91" y="529"/>
                    <a:pt x="45" y="566"/>
                  </a:cubicBezTo>
                  <a:cubicBezTo>
                    <a:pt x="0" y="604"/>
                    <a:pt x="280" y="1045"/>
                    <a:pt x="423" y="1111"/>
                  </a:cubicBezTo>
                  <a:cubicBezTo>
                    <a:pt x="444" y="1121"/>
                    <a:pt x="473" y="1125"/>
                    <a:pt x="506" y="1125"/>
                  </a:cubicBezTo>
                  <a:cubicBezTo>
                    <a:pt x="691" y="1125"/>
                    <a:pt x="1014" y="978"/>
                    <a:pt x="1040" y="791"/>
                  </a:cubicBezTo>
                  <a:cubicBezTo>
                    <a:pt x="1071" y="588"/>
                    <a:pt x="896" y="434"/>
                    <a:pt x="835" y="378"/>
                  </a:cubicBezTo>
                  <a:cubicBezTo>
                    <a:pt x="812" y="372"/>
                    <a:pt x="792" y="371"/>
                    <a:pt x="774" y="371"/>
                  </a:cubicBezTo>
                  <a:cubicBezTo>
                    <a:pt x="763" y="371"/>
                    <a:pt x="753" y="372"/>
                    <a:pt x="745" y="372"/>
                  </a:cubicBezTo>
                  <a:cubicBezTo>
                    <a:pt x="741" y="372"/>
                    <a:pt x="737" y="371"/>
                    <a:pt x="734" y="371"/>
                  </a:cubicBezTo>
                  <a:lnTo>
                    <a:pt x="721" y="160"/>
                  </a:lnTo>
                  <a:cubicBezTo>
                    <a:pt x="528" y="98"/>
                    <a:pt x="245" y="1"/>
                    <a:pt x="24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5"/>
            <p:cNvSpPr/>
            <p:nvPr/>
          </p:nvSpPr>
          <p:spPr>
            <a:xfrm>
              <a:off x="4017150" y="5100300"/>
              <a:ext cx="42375" cy="40950"/>
            </a:xfrm>
            <a:custGeom>
              <a:avLst/>
              <a:gdLst/>
              <a:ahLst/>
              <a:cxnLst/>
              <a:rect l="l" t="t" r="r" b="b"/>
              <a:pathLst>
                <a:path w="1695" h="1638" extrusionOk="0">
                  <a:moveTo>
                    <a:pt x="960" y="1"/>
                  </a:moveTo>
                  <a:cubicBezTo>
                    <a:pt x="959" y="1"/>
                    <a:pt x="958" y="1"/>
                    <a:pt x="956" y="1"/>
                  </a:cubicBezTo>
                  <a:lnTo>
                    <a:pt x="934" y="2"/>
                  </a:lnTo>
                  <a:cubicBezTo>
                    <a:pt x="934" y="2"/>
                    <a:pt x="1041" y="131"/>
                    <a:pt x="1101" y="267"/>
                  </a:cubicBezTo>
                  <a:cubicBezTo>
                    <a:pt x="1156" y="394"/>
                    <a:pt x="1149" y="544"/>
                    <a:pt x="1038" y="579"/>
                  </a:cubicBezTo>
                  <a:cubicBezTo>
                    <a:pt x="999" y="591"/>
                    <a:pt x="964" y="597"/>
                    <a:pt x="932" y="597"/>
                  </a:cubicBezTo>
                  <a:cubicBezTo>
                    <a:pt x="811" y="597"/>
                    <a:pt x="724" y="518"/>
                    <a:pt x="622" y="407"/>
                  </a:cubicBezTo>
                  <a:cubicBezTo>
                    <a:pt x="534" y="312"/>
                    <a:pt x="495" y="219"/>
                    <a:pt x="354" y="140"/>
                  </a:cubicBezTo>
                  <a:cubicBezTo>
                    <a:pt x="232" y="158"/>
                    <a:pt x="92" y="223"/>
                    <a:pt x="73" y="289"/>
                  </a:cubicBezTo>
                  <a:cubicBezTo>
                    <a:pt x="50" y="368"/>
                    <a:pt x="0" y="734"/>
                    <a:pt x="105" y="1013"/>
                  </a:cubicBezTo>
                  <a:cubicBezTo>
                    <a:pt x="210" y="1293"/>
                    <a:pt x="312" y="1379"/>
                    <a:pt x="323" y="1592"/>
                  </a:cubicBezTo>
                  <a:cubicBezTo>
                    <a:pt x="323" y="1592"/>
                    <a:pt x="478" y="1638"/>
                    <a:pt x="689" y="1638"/>
                  </a:cubicBezTo>
                  <a:cubicBezTo>
                    <a:pt x="868" y="1638"/>
                    <a:pt x="1085" y="1605"/>
                    <a:pt x="1281" y="1485"/>
                  </a:cubicBezTo>
                  <a:cubicBezTo>
                    <a:pt x="1281" y="1485"/>
                    <a:pt x="1324" y="1258"/>
                    <a:pt x="1327" y="1098"/>
                  </a:cubicBezTo>
                  <a:cubicBezTo>
                    <a:pt x="1695" y="778"/>
                    <a:pt x="1424" y="386"/>
                    <a:pt x="1117" y="67"/>
                  </a:cubicBezTo>
                  <a:cubicBezTo>
                    <a:pt x="1075" y="25"/>
                    <a:pt x="1019" y="1"/>
                    <a:pt x="960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5"/>
            <p:cNvSpPr/>
            <p:nvPr/>
          </p:nvSpPr>
          <p:spPr>
            <a:xfrm>
              <a:off x="4027500" y="5091075"/>
              <a:ext cx="12175" cy="10425"/>
            </a:xfrm>
            <a:custGeom>
              <a:avLst/>
              <a:gdLst/>
              <a:ahLst/>
              <a:cxnLst/>
              <a:rect l="l" t="t" r="r" b="b"/>
              <a:pathLst>
                <a:path w="487" h="417" extrusionOk="0">
                  <a:moveTo>
                    <a:pt x="0" y="1"/>
                  </a:moveTo>
                  <a:cubicBezTo>
                    <a:pt x="0" y="1"/>
                    <a:pt x="5" y="79"/>
                    <a:pt x="8" y="137"/>
                  </a:cubicBezTo>
                  <a:cubicBezTo>
                    <a:pt x="8" y="137"/>
                    <a:pt x="21" y="285"/>
                    <a:pt x="266" y="401"/>
                  </a:cubicBezTo>
                  <a:cubicBezTo>
                    <a:pt x="282" y="409"/>
                    <a:pt x="316" y="416"/>
                    <a:pt x="352" y="416"/>
                  </a:cubicBezTo>
                  <a:cubicBezTo>
                    <a:pt x="411" y="416"/>
                    <a:pt x="478" y="397"/>
                    <a:pt x="487" y="331"/>
                  </a:cubicBezTo>
                  <a:lnTo>
                    <a:pt x="476" y="161"/>
                  </a:lnTo>
                  <a:lnTo>
                    <a:pt x="338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5"/>
            <p:cNvSpPr/>
            <p:nvPr/>
          </p:nvSpPr>
          <p:spPr>
            <a:xfrm>
              <a:off x="4020350" y="5065825"/>
              <a:ext cx="28075" cy="33250"/>
            </a:xfrm>
            <a:custGeom>
              <a:avLst/>
              <a:gdLst/>
              <a:ahLst/>
              <a:cxnLst/>
              <a:rect l="l" t="t" r="r" b="b"/>
              <a:pathLst>
                <a:path w="1123" h="1330" extrusionOk="0">
                  <a:moveTo>
                    <a:pt x="597" y="1"/>
                  </a:moveTo>
                  <a:cubicBezTo>
                    <a:pt x="587" y="1"/>
                    <a:pt x="578" y="1"/>
                    <a:pt x="567" y="2"/>
                  </a:cubicBezTo>
                  <a:cubicBezTo>
                    <a:pt x="331" y="14"/>
                    <a:pt x="128" y="177"/>
                    <a:pt x="64" y="405"/>
                  </a:cubicBezTo>
                  <a:cubicBezTo>
                    <a:pt x="0" y="634"/>
                    <a:pt x="90" y="878"/>
                    <a:pt x="286" y="1011"/>
                  </a:cubicBezTo>
                  <a:cubicBezTo>
                    <a:pt x="286" y="1011"/>
                    <a:pt x="337" y="1134"/>
                    <a:pt x="354" y="1157"/>
                  </a:cubicBezTo>
                  <a:cubicBezTo>
                    <a:pt x="458" y="1297"/>
                    <a:pt x="703" y="1328"/>
                    <a:pt x="792" y="1329"/>
                  </a:cubicBezTo>
                  <a:cubicBezTo>
                    <a:pt x="793" y="1329"/>
                    <a:pt x="793" y="1329"/>
                    <a:pt x="794" y="1329"/>
                  </a:cubicBezTo>
                  <a:cubicBezTo>
                    <a:pt x="871" y="1329"/>
                    <a:pt x="949" y="1265"/>
                    <a:pt x="1008" y="1138"/>
                  </a:cubicBezTo>
                  <a:cubicBezTo>
                    <a:pt x="1121" y="898"/>
                    <a:pt x="1123" y="614"/>
                    <a:pt x="1098" y="476"/>
                  </a:cubicBezTo>
                  <a:cubicBezTo>
                    <a:pt x="1058" y="207"/>
                    <a:pt x="869" y="1"/>
                    <a:pt x="597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5"/>
            <p:cNvSpPr/>
            <p:nvPr/>
          </p:nvSpPr>
          <p:spPr>
            <a:xfrm>
              <a:off x="4020825" y="5065575"/>
              <a:ext cx="26675" cy="25525"/>
            </a:xfrm>
            <a:custGeom>
              <a:avLst/>
              <a:gdLst/>
              <a:ahLst/>
              <a:cxnLst/>
              <a:rect l="l" t="t" r="r" b="b"/>
              <a:pathLst>
                <a:path w="1067" h="1021" extrusionOk="0">
                  <a:moveTo>
                    <a:pt x="584" y="1"/>
                  </a:moveTo>
                  <a:cubicBezTo>
                    <a:pt x="544" y="1"/>
                    <a:pt x="502" y="4"/>
                    <a:pt x="459" y="11"/>
                  </a:cubicBezTo>
                  <a:cubicBezTo>
                    <a:pt x="223" y="47"/>
                    <a:pt x="42" y="277"/>
                    <a:pt x="20" y="515"/>
                  </a:cubicBezTo>
                  <a:cubicBezTo>
                    <a:pt x="1" y="729"/>
                    <a:pt x="110" y="913"/>
                    <a:pt x="267" y="1021"/>
                  </a:cubicBezTo>
                  <a:cubicBezTo>
                    <a:pt x="261" y="1002"/>
                    <a:pt x="117" y="785"/>
                    <a:pt x="265" y="737"/>
                  </a:cubicBezTo>
                  <a:lnTo>
                    <a:pt x="265" y="737"/>
                  </a:lnTo>
                  <a:cubicBezTo>
                    <a:pt x="289" y="765"/>
                    <a:pt x="295" y="807"/>
                    <a:pt x="296" y="852"/>
                  </a:cubicBezTo>
                  <a:cubicBezTo>
                    <a:pt x="296" y="852"/>
                    <a:pt x="370" y="844"/>
                    <a:pt x="354" y="758"/>
                  </a:cubicBezTo>
                  <a:cubicBezTo>
                    <a:pt x="349" y="733"/>
                    <a:pt x="345" y="712"/>
                    <a:pt x="341" y="691"/>
                  </a:cubicBezTo>
                  <a:cubicBezTo>
                    <a:pt x="329" y="624"/>
                    <a:pt x="345" y="555"/>
                    <a:pt x="383" y="499"/>
                  </a:cubicBezTo>
                  <a:cubicBezTo>
                    <a:pt x="466" y="373"/>
                    <a:pt x="649" y="434"/>
                    <a:pt x="754" y="242"/>
                  </a:cubicBezTo>
                  <a:cubicBezTo>
                    <a:pt x="856" y="359"/>
                    <a:pt x="961" y="369"/>
                    <a:pt x="1066" y="379"/>
                  </a:cubicBezTo>
                  <a:cubicBezTo>
                    <a:pt x="964" y="96"/>
                    <a:pt x="792" y="1"/>
                    <a:pt x="584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5"/>
            <p:cNvSpPr/>
            <p:nvPr/>
          </p:nvSpPr>
          <p:spPr>
            <a:xfrm>
              <a:off x="4001825" y="5105750"/>
              <a:ext cx="24575" cy="76250"/>
            </a:xfrm>
            <a:custGeom>
              <a:avLst/>
              <a:gdLst/>
              <a:ahLst/>
              <a:cxnLst/>
              <a:rect l="l" t="t" r="r" b="b"/>
              <a:pathLst>
                <a:path w="983" h="3050" extrusionOk="0">
                  <a:moveTo>
                    <a:pt x="782" y="0"/>
                  </a:moveTo>
                  <a:cubicBezTo>
                    <a:pt x="728" y="0"/>
                    <a:pt x="665" y="52"/>
                    <a:pt x="587" y="185"/>
                  </a:cubicBezTo>
                  <a:cubicBezTo>
                    <a:pt x="453" y="410"/>
                    <a:pt x="233" y="842"/>
                    <a:pt x="137" y="1186"/>
                  </a:cubicBezTo>
                  <a:cubicBezTo>
                    <a:pt x="90" y="1354"/>
                    <a:pt x="0" y="1798"/>
                    <a:pt x="159" y="2336"/>
                  </a:cubicBezTo>
                  <a:cubicBezTo>
                    <a:pt x="178" y="2401"/>
                    <a:pt x="212" y="2469"/>
                    <a:pt x="233" y="2597"/>
                  </a:cubicBezTo>
                  <a:cubicBezTo>
                    <a:pt x="254" y="2725"/>
                    <a:pt x="311" y="2867"/>
                    <a:pt x="379" y="2950"/>
                  </a:cubicBezTo>
                  <a:cubicBezTo>
                    <a:pt x="442" y="3024"/>
                    <a:pt x="479" y="3048"/>
                    <a:pt x="503" y="3048"/>
                  </a:cubicBezTo>
                  <a:cubicBezTo>
                    <a:pt x="506" y="3048"/>
                    <a:pt x="508" y="3047"/>
                    <a:pt x="511" y="3047"/>
                  </a:cubicBezTo>
                  <a:cubicBezTo>
                    <a:pt x="540" y="3038"/>
                    <a:pt x="541" y="3009"/>
                    <a:pt x="515" y="2967"/>
                  </a:cubicBezTo>
                  <a:cubicBezTo>
                    <a:pt x="487" y="2926"/>
                    <a:pt x="434" y="2862"/>
                    <a:pt x="406" y="2758"/>
                  </a:cubicBezTo>
                  <a:lnTo>
                    <a:pt x="406" y="2758"/>
                  </a:lnTo>
                  <a:cubicBezTo>
                    <a:pt x="406" y="2758"/>
                    <a:pt x="461" y="2852"/>
                    <a:pt x="499" y="2906"/>
                  </a:cubicBezTo>
                  <a:cubicBezTo>
                    <a:pt x="533" y="2953"/>
                    <a:pt x="574" y="2996"/>
                    <a:pt x="618" y="3033"/>
                  </a:cubicBezTo>
                  <a:cubicBezTo>
                    <a:pt x="633" y="3045"/>
                    <a:pt x="651" y="3049"/>
                    <a:pt x="669" y="3049"/>
                  </a:cubicBezTo>
                  <a:cubicBezTo>
                    <a:pt x="704" y="3049"/>
                    <a:pt x="734" y="3029"/>
                    <a:pt x="716" y="3001"/>
                  </a:cubicBezTo>
                  <a:cubicBezTo>
                    <a:pt x="689" y="2957"/>
                    <a:pt x="658" y="2932"/>
                    <a:pt x="603" y="2852"/>
                  </a:cubicBezTo>
                  <a:cubicBezTo>
                    <a:pt x="572" y="2810"/>
                    <a:pt x="548" y="2764"/>
                    <a:pt x="529" y="2716"/>
                  </a:cubicBezTo>
                  <a:lnTo>
                    <a:pt x="529" y="2716"/>
                  </a:lnTo>
                  <a:cubicBezTo>
                    <a:pt x="569" y="2767"/>
                    <a:pt x="613" y="2815"/>
                    <a:pt x="662" y="2860"/>
                  </a:cubicBezTo>
                  <a:cubicBezTo>
                    <a:pt x="729" y="2920"/>
                    <a:pt x="769" y="2930"/>
                    <a:pt x="796" y="2934"/>
                  </a:cubicBezTo>
                  <a:cubicBezTo>
                    <a:pt x="798" y="2935"/>
                    <a:pt x="800" y="2935"/>
                    <a:pt x="802" y="2935"/>
                  </a:cubicBezTo>
                  <a:cubicBezTo>
                    <a:pt x="828" y="2935"/>
                    <a:pt x="860" y="2908"/>
                    <a:pt x="823" y="2863"/>
                  </a:cubicBezTo>
                  <a:cubicBezTo>
                    <a:pt x="787" y="2820"/>
                    <a:pt x="723" y="2780"/>
                    <a:pt x="668" y="2686"/>
                  </a:cubicBezTo>
                  <a:cubicBezTo>
                    <a:pt x="628" y="2620"/>
                    <a:pt x="608" y="2566"/>
                    <a:pt x="622" y="2566"/>
                  </a:cubicBezTo>
                  <a:cubicBezTo>
                    <a:pt x="622" y="2566"/>
                    <a:pt x="623" y="2566"/>
                    <a:pt x="623" y="2566"/>
                  </a:cubicBezTo>
                  <a:cubicBezTo>
                    <a:pt x="639" y="2570"/>
                    <a:pt x="661" y="2612"/>
                    <a:pt x="718" y="2648"/>
                  </a:cubicBezTo>
                  <a:cubicBezTo>
                    <a:pt x="747" y="2666"/>
                    <a:pt x="781" y="2675"/>
                    <a:pt x="810" y="2675"/>
                  </a:cubicBezTo>
                  <a:cubicBezTo>
                    <a:pt x="837" y="2675"/>
                    <a:pt x="860" y="2667"/>
                    <a:pt x="868" y="2651"/>
                  </a:cubicBezTo>
                  <a:cubicBezTo>
                    <a:pt x="885" y="2618"/>
                    <a:pt x="864" y="2628"/>
                    <a:pt x="811" y="2583"/>
                  </a:cubicBezTo>
                  <a:cubicBezTo>
                    <a:pt x="759" y="2537"/>
                    <a:pt x="732" y="2480"/>
                    <a:pt x="653" y="2423"/>
                  </a:cubicBezTo>
                  <a:cubicBezTo>
                    <a:pt x="584" y="2372"/>
                    <a:pt x="521" y="2348"/>
                    <a:pt x="492" y="2273"/>
                  </a:cubicBezTo>
                  <a:cubicBezTo>
                    <a:pt x="318" y="1830"/>
                    <a:pt x="413" y="1417"/>
                    <a:pt x="465" y="1271"/>
                  </a:cubicBezTo>
                  <a:cubicBezTo>
                    <a:pt x="578" y="957"/>
                    <a:pt x="796" y="557"/>
                    <a:pt x="881" y="423"/>
                  </a:cubicBezTo>
                  <a:cubicBezTo>
                    <a:pt x="983" y="263"/>
                    <a:pt x="950" y="152"/>
                    <a:pt x="886" y="68"/>
                  </a:cubicBezTo>
                  <a:cubicBezTo>
                    <a:pt x="855" y="26"/>
                    <a:pt x="821" y="0"/>
                    <a:pt x="78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5"/>
            <p:cNvSpPr/>
            <p:nvPr/>
          </p:nvSpPr>
          <p:spPr>
            <a:xfrm>
              <a:off x="4020375" y="5082850"/>
              <a:ext cx="7150" cy="9000"/>
            </a:xfrm>
            <a:custGeom>
              <a:avLst/>
              <a:gdLst/>
              <a:ahLst/>
              <a:cxnLst/>
              <a:rect l="l" t="t" r="r" b="b"/>
              <a:pathLst>
                <a:path w="286" h="360" extrusionOk="0">
                  <a:moveTo>
                    <a:pt x="177" y="1"/>
                  </a:moveTo>
                  <a:cubicBezTo>
                    <a:pt x="140" y="1"/>
                    <a:pt x="104" y="14"/>
                    <a:pt x="81" y="51"/>
                  </a:cubicBezTo>
                  <a:cubicBezTo>
                    <a:pt x="1" y="176"/>
                    <a:pt x="114" y="360"/>
                    <a:pt x="214" y="360"/>
                  </a:cubicBezTo>
                  <a:cubicBezTo>
                    <a:pt x="216" y="360"/>
                    <a:pt x="217" y="360"/>
                    <a:pt x="219" y="360"/>
                  </a:cubicBezTo>
                  <a:cubicBezTo>
                    <a:pt x="272" y="357"/>
                    <a:pt x="285" y="330"/>
                    <a:pt x="285" y="330"/>
                  </a:cubicBezTo>
                  <a:lnTo>
                    <a:pt x="283" y="46"/>
                  </a:lnTo>
                  <a:cubicBezTo>
                    <a:pt x="263" y="20"/>
                    <a:pt x="220" y="1"/>
                    <a:pt x="177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5"/>
            <p:cNvSpPr/>
            <p:nvPr/>
          </p:nvSpPr>
          <p:spPr>
            <a:xfrm>
              <a:off x="4018175" y="5135550"/>
              <a:ext cx="34950" cy="28250"/>
            </a:xfrm>
            <a:custGeom>
              <a:avLst/>
              <a:gdLst/>
              <a:ahLst/>
              <a:cxnLst/>
              <a:rect l="l" t="t" r="r" b="b"/>
              <a:pathLst>
                <a:path w="1398" h="1130" extrusionOk="0">
                  <a:moveTo>
                    <a:pt x="1001" y="0"/>
                  </a:moveTo>
                  <a:cubicBezTo>
                    <a:pt x="714" y="0"/>
                    <a:pt x="270" y="89"/>
                    <a:pt x="270" y="89"/>
                  </a:cubicBezTo>
                  <a:cubicBezTo>
                    <a:pt x="283" y="164"/>
                    <a:pt x="262" y="253"/>
                    <a:pt x="210" y="374"/>
                  </a:cubicBezTo>
                  <a:cubicBezTo>
                    <a:pt x="171" y="467"/>
                    <a:pt x="107" y="576"/>
                    <a:pt x="0" y="819"/>
                  </a:cubicBezTo>
                  <a:cubicBezTo>
                    <a:pt x="9" y="854"/>
                    <a:pt x="110" y="1084"/>
                    <a:pt x="455" y="1123"/>
                  </a:cubicBezTo>
                  <a:cubicBezTo>
                    <a:pt x="488" y="1127"/>
                    <a:pt x="522" y="1129"/>
                    <a:pt x="556" y="1129"/>
                  </a:cubicBezTo>
                  <a:cubicBezTo>
                    <a:pt x="955" y="1129"/>
                    <a:pt x="1398" y="876"/>
                    <a:pt x="1356" y="568"/>
                  </a:cubicBezTo>
                  <a:cubicBezTo>
                    <a:pt x="1327" y="391"/>
                    <a:pt x="1260" y="251"/>
                    <a:pt x="1240" y="75"/>
                  </a:cubicBezTo>
                  <a:cubicBezTo>
                    <a:pt x="1233" y="19"/>
                    <a:pt x="1134" y="0"/>
                    <a:pt x="1001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5"/>
            <p:cNvSpPr/>
            <p:nvPr/>
          </p:nvSpPr>
          <p:spPr>
            <a:xfrm>
              <a:off x="4054775" y="5154250"/>
              <a:ext cx="19500" cy="13725"/>
            </a:xfrm>
            <a:custGeom>
              <a:avLst/>
              <a:gdLst/>
              <a:ahLst/>
              <a:cxnLst/>
              <a:rect l="l" t="t" r="r" b="b"/>
              <a:pathLst>
                <a:path w="780" h="549" extrusionOk="0">
                  <a:moveTo>
                    <a:pt x="780" y="0"/>
                  </a:moveTo>
                  <a:lnTo>
                    <a:pt x="780" y="0"/>
                  </a:lnTo>
                  <a:cubicBezTo>
                    <a:pt x="642" y="29"/>
                    <a:pt x="511" y="85"/>
                    <a:pt x="392" y="162"/>
                  </a:cubicBezTo>
                  <a:cubicBezTo>
                    <a:pt x="187" y="293"/>
                    <a:pt x="0" y="548"/>
                    <a:pt x="0" y="548"/>
                  </a:cubicBezTo>
                  <a:lnTo>
                    <a:pt x="141" y="534"/>
                  </a:lnTo>
                  <a:cubicBezTo>
                    <a:pt x="141" y="534"/>
                    <a:pt x="501" y="104"/>
                    <a:pt x="780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5"/>
            <p:cNvSpPr/>
            <p:nvPr/>
          </p:nvSpPr>
          <p:spPr>
            <a:xfrm>
              <a:off x="4043050" y="5190325"/>
              <a:ext cx="10075" cy="4900"/>
            </a:xfrm>
            <a:custGeom>
              <a:avLst/>
              <a:gdLst/>
              <a:ahLst/>
              <a:cxnLst/>
              <a:rect l="l" t="t" r="r" b="b"/>
              <a:pathLst>
                <a:path w="403" h="196" extrusionOk="0">
                  <a:moveTo>
                    <a:pt x="403" y="0"/>
                  </a:moveTo>
                  <a:lnTo>
                    <a:pt x="1" y="132"/>
                  </a:lnTo>
                  <a:cubicBezTo>
                    <a:pt x="1" y="132"/>
                    <a:pt x="18" y="154"/>
                    <a:pt x="72" y="179"/>
                  </a:cubicBezTo>
                  <a:cubicBezTo>
                    <a:pt x="95" y="190"/>
                    <a:pt x="120" y="196"/>
                    <a:pt x="145" y="196"/>
                  </a:cubicBezTo>
                  <a:cubicBezTo>
                    <a:pt x="147" y="196"/>
                    <a:pt x="149" y="196"/>
                    <a:pt x="152" y="196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5"/>
            <p:cNvSpPr/>
            <p:nvPr/>
          </p:nvSpPr>
          <p:spPr>
            <a:xfrm>
              <a:off x="4009825" y="5105425"/>
              <a:ext cx="16550" cy="21625"/>
            </a:xfrm>
            <a:custGeom>
              <a:avLst/>
              <a:gdLst/>
              <a:ahLst/>
              <a:cxnLst/>
              <a:rect l="l" t="t" r="r" b="b"/>
              <a:pathLst>
                <a:path w="662" h="865" extrusionOk="0">
                  <a:moveTo>
                    <a:pt x="454" y="1"/>
                  </a:moveTo>
                  <a:cubicBezTo>
                    <a:pt x="453" y="1"/>
                    <a:pt x="452" y="1"/>
                    <a:pt x="450" y="1"/>
                  </a:cubicBezTo>
                  <a:cubicBezTo>
                    <a:pt x="403" y="3"/>
                    <a:pt x="385" y="17"/>
                    <a:pt x="306" y="105"/>
                  </a:cubicBezTo>
                  <a:cubicBezTo>
                    <a:pt x="226" y="193"/>
                    <a:pt x="0" y="604"/>
                    <a:pt x="0" y="604"/>
                  </a:cubicBezTo>
                  <a:cubicBezTo>
                    <a:pt x="85" y="831"/>
                    <a:pt x="377" y="865"/>
                    <a:pt x="377" y="865"/>
                  </a:cubicBezTo>
                  <a:cubicBezTo>
                    <a:pt x="377" y="865"/>
                    <a:pt x="564" y="503"/>
                    <a:pt x="591" y="436"/>
                  </a:cubicBezTo>
                  <a:cubicBezTo>
                    <a:pt x="625" y="356"/>
                    <a:pt x="661" y="277"/>
                    <a:pt x="626" y="163"/>
                  </a:cubicBezTo>
                  <a:cubicBezTo>
                    <a:pt x="592" y="49"/>
                    <a:pt x="512" y="1"/>
                    <a:pt x="454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5"/>
            <p:cNvSpPr/>
            <p:nvPr/>
          </p:nvSpPr>
          <p:spPr>
            <a:xfrm>
              <a:off x="4025500" y="5065550"/>
              <a:ext cx="6300" cy="3950"/>
            </a:xfrm>
            <a:custGeom>
              <a:avLst/>
              <a:gdLst/>
              <a:ahLst/>
              <a:cxnLst/>
              <a:rect l="l" t="t" r="r" b="b"/>
              <a:pathLst>
                <a:path w="252" h="158" extrusionOk="0">
                  <a:moveTo>
                    <a:pt x="192" y="1"/>
                  </a:moveTo>
                  <a:cubicBezTo>
                    <a:pt x="174" y="1"/>
                    <a:pt x="152" y="3"/>
                    <a:pt x="126" y="12"/>
                  </a:cubicBezTo>
                  <a:cubicBezTo>
                    <a:pt x="22" y="45"/>
                    <a:pt x="1" y="158"/>
                    <a:pt x="1" y="158"/>
                  </a:cubicBezTo>
                  <a:cubicBezTo>
                    <a:pt x="96" y="45"/>
                    <a:pt x="252" y="15"/>
                    <a:pt x="252" y="15"/>
                  </a:cubicBezTo>
                  <a:cubicBezTo>
                    <a:pt x="252" y="15"/>
                    <a:pt x="232" y="1"/>
                    <a:pt x="192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5"/>
            <p:cNvSpPr/>
            <p:nvPr/>
          </p:nvSpPr>
          <p:spPr>
            <a:xfrm>
              <a:off x="4324575" y="5036225"/>
              <a:ext cx="86750" cy="50075"/>
            </a:xfrm>
            <a:custGeom>
              <a:avLst/>
              <a:gdLst/>
              <a:ahLst/>
              <a:cxnLst/>
              <a:rect l="l" t="t" r="r" b="b"/>
              <a:pathLst>
                <a:path w="3470" h="2003" extrusionOk="0">
                  <a:moveTo>
                    <a:pt x="1734" y="1"/>
                  </a:moveTo>
                  <a:cubicBezTo>
                    <a:pt x="776" y="1"/>
                    <a:pt x="0" y="449"/>
                    <a:pt x="0" y="1001"/>
                  </a:cubicBezTo>
                  <a:cubicBezTo>
                    <a:pt x="0" y="1554"/>
                    <a:pt x="776" y="2003"/>
                    <a:pt x="1734" y="2003"/>
                  </a:cubicBezTo>
                  <a:cubicBezTo>
                    <a:pt x="2692" y="2003"/>
                    <a:pt x="3469" y="1554"/>
                    <a:pt x="3469" y="1001"/>
                  </a:cubicBezTo>
                  <a:cubicBezTo>
                    <a:pt x="3469" y="449"/>
                    <a:pt x="2692" y="1"/>
                    <a:pt x="1734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5"/>
            <p:cNvSpPr/>
            <p:nvPr/>
          </p:nvSpPr>
          <p:spPr>
            <a:xfrm>
              <a:off x="4328000" y="4909450"/>
              <a:ext cx="17800" cy="36775"/>
            </a:xfrm>
            <a:custGeom>
              <a:avLst/>
              <a:gdLst/>
              <a:ahLst/>
              <a:cxnLst/>
              <a:rect l="l" t="t" r="r" b="b"/>
              <a:pathLst>
                <a:path w="712" h="1471" extrusionOk="0">
                  <a:moveTo>
                    <a:pt x="185" y="0"/>
                  </a:moveTo>
                  <a:cubicBezTo>
                    <a:pt x="170" y="137"/>
                    <a:pt x="1" y="702"/>
                    <a:pt x="36" y="905"/>
                  </a:cubicBezTo>
                  <a:cubicBezTo>
                    <a:pt x="71" y="1108"/>
                    <a:pt x="634" y="1470"/>
                    <a:pt x="634" y="1470"/>
                  </a:cubicBezTo>
                  <a:lnTo>
                    <a:pt x="711" y="1125"/>
                  </a:lnTo>
                  <a:lnTo>
                    <a:pt x="472" y="891"/>
                  </a:lnTo>
                  <a:cubicBezTo>
                    <a:pt x="428" y="848"/>
                    <a:pt x="407" y="785"/>
                    <a:pt x="416" y="723"/>
                  </a:cubicBezTo>
                  <a:lnTo>
                    <a:pt x="486" y="2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5"/>
            <p:cNvSpPr/>
            <p:nvPr/>
          </p:nvSpPr>
          <p:spPr>
            <a:xfrm>
              <a:off x="4329200" y="4892850"/>
              <a:ext cx="17050" cy="34450"/>
            </a:xfrm>
            <a:custGeom>
              <a:avLst/>
              <a:gdLst/>
              <a:ahLst/>
              <a:cxnLst/>
              <a:rect l="l" t="t" r="r" b="b"/>
              <a:pathLst>
                <a:path w="682" h="1378" extrusionOk="0">
                  <a:moveTo>
                    <a:pt x="449" y="1"/>
                  </a:moveTo>
                  <a:cubicBezTo>
                    <a:pt x="370" y="1"/>
                    <a:pt x="291" y="39"/>
                    <a:pt x="258" y="95"/>
                  </a:cubicBezTo>
                  <a:cubicBezTo>
                    <a:pt x="176" y="230"/>
                    <a:pt x="8" y="1121"/>
                    <a:pt x="1" y="1200"/>
                  </a:cubicBezTo>
                  <a:cubicBezTo>
                    <a:pt x="1" y="1200"/>
                    <a:pt x="124" y="1377"/>
                    <a:pt x="312" y="1377"/>
                  </a:cubicBezTo>
                  <a:cubicBezTo>
                    <a:pt x="350" y="1377"/>
                    <a:pt x="390" y="1370"/>
                    <a:pt x="432" y="1353"/>
                  </a:cubicBezTo>
                  <a:lnTo>
                    <a:pt x="663" y="312"/>
                  </a:lnTo>
                  <a:cubicBezTo>
                    <a:pt x="681" y="83"/>
                    <a:pt x="564" y="1"/>
                    <a:pt x="449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5"/>
            <p:cNvSpPr/>
            <p:nvPr/>
          </p:nvSpPr>
          <p:spPr>
            <a:xfrm>
              <a:off x="4340400" y="5039725"/>
              <a:ext cx="15725" cy="17625"/>
            </a:xfrm>
            <a:custGeom>
              <a:avLst/>
              <a:gdLst/>
              <a:ahLst/>
              <a:cxnLst/>
              <a:rect l="l" t="t" r="r" b="b"/>
              <a:pathLst>
                <a:path w="629" h="705" extrusionOk="0">
                  <a:moveTo>
                    <a:pt x="526" y="1"/>
                  </a:moveTo>
                  <a:cubicBezTo>
                    <a:pt x="443" y="1"/>
                    <a:pt x="326" y="64"/>
                    <a:pt x="264" y="109"/>
                  </a:cubicBezTo>
                  <a:cubicBezTo>
                    <a:pt x="214" y="146"/>
                    <a:pt x="43" y="399"/>
                    <a:pt x="43" y="399"/>
                  </a:cubicBezTo>
                  <a:cubicBezTo>
                    <a:pt x="38" y="445"/>
                    <a:pt x="30" y="490"/>
                    <a:pt x="19" y="535"/>
                  </a:cubicBezTo>
                  <a:cubicBezTo>
                    <a:pt x="4" y="595"/>
                    <a:pt x="1" y="672"/>
                    <a:pt x="67" y="693"/>
                  </a:cubicBezTo>
                  <a:cubicBezTo>
                    <a:pt x="89" y="700"/>
                    <a:pt x="113" y="704"/>
                    <a:pt x="136" y="704"/>
                  </a:cubicBezTo>
                  <a:cubicBezTo>
                    <a:pt x="181" y="704"/>
                    <a:pt x="225" y="689"/>
                    <a:pt x="253" y="650"/>
                  </a:cubicBezTo>
                  <a:cubicBezTo>
                    <a:pt x="306" y="578"/>
                    <a:pt x="334" y="488"/>
                    <a:pt x="411" y="418"/>
                  </a:cubicBezTo>
                  <a:cubicBezTo>
                    <a:pt x="486" y="351"/>
                    <a:pt x="577" y="275"/>
                    <a:pt x="604" y="169"/>
                  </a:cubicBezTo>
                  <a:cubicBezTo>
                    <a:pt x="628" y="72"/>
                    <a:pt x="612" y="12"/>
                    <a:pt x="546" y="2"/>
                  </a:cubicBezTo>
                  <a:cubicBezTo>
                    <a:pt x="540" y="1"/>
                    <a:pt x="533" y="1"/>
                    <a:pt x="52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5"/>
            <p:cNvSpPr/>
            <p:nvPr/>
          </p:nvSpPr>
          <p:spPr>
            <a:xfrm>
              <a:off x="4363000" y="5062475"/>
              <a:ext cx="28350" cy="16150"/>
            </a:xfrm>
            <a:custGeom>
              <a:avLst/>
              <a:gdLst/>
              <a:ahLst/>
              <a:cxnLst/>
              <a:rect l="l" t="t" r="r" b="b"/>
              <a:pathLst>
                <a:path w="1134" h="646" extrusionOk="0">
                  <a:moveTo>
                    <a:pt x="306" y="1"/>
                  </a:moveTo>
                  <a:lnTo>
                    <a:pt x="37" y="50"/>
                  </a:lnTo>
                  <a:cubicBezTo>
                    <a:pt x="37" y="50"/>
                    <a:pt x="32" y="126"/>
                    <a:pt x="27" y="188"/>
                  </a:cubicBezTo>
                  <a:cubicBezTo>
                    <a:pt x="22" y="248"/>
                    <a:pt x="0" y="346"/>
                    <a:pt x="21" y="392"/>
                  </a:cubicBezTo>
                  <a:cubicBezTo>
                    <a:pt x="40" y="435"/>
                    <a:pt x="138" y="469"/>
                    <a:pt x="252" y="469"/>
                  </a:cubicBezTo>
                  <a:cubicBezTo>
                    <a:pt x="254" y="469"/>
                    <a:pt x="257" y="469"/>
                    <a:pt x="259" y="469"/>
                  </a:cubicBezTo>
                  <a:cubicBezTo>
                    <a:pt x="335" y="469"/>
                    <a:pt x="483" y="527"/>
                    <a:pt x="536" y="573"/>
                  </a:cubicBezTo>
                  <a:cubicBezTo>
                    <a:pt x="589" y="619"/>
                    <a:pt x="692" y="646"/>
                    <a:pt x="783" y="646"/>
                  </a:cubicBezTo>
                  <a:cubicBezTo>
                    <a:pt x="820" y="646"/>
                    <a:pt x="855" y="641"/>
                    <a:pt x="885" y="632"/>
                  </a:cubicBezTo>
                  <a:cubicBezTo>
                    <a:pt x="986" y="600"/>
                    <a:pt x="1100" y="553"/>
                    <a:pt x="1116" y="506"/>
                  </a:cubicBezTo>
                  <a:cubicBezTo>
                    <a:pt x="1133" y="459"/>
                    <a:pt x="1080" y="436"/>
                    <a:pt x="833" y="323"/>
                  </a:cubicBezTo>
                  <a:cubicBezTo>
                    <a:pt x="584" y="209"/>
                    <a:pt x="402" y="131"/>
                    <a:pt x="30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5"/>
            <p:cNvSpPr/>
            <p:nvPr/>
          </p:nvSpPr>
          <p:spPr>
            <a:xfrm>
              <a:off x="4338900" y="4953550"/>
              <a:ext cx="38275" cy="111425"/>
            </a:xfrm>
            <a:custGeom>
              <a:avLst/>
              <a:gdLst/>
              <a:ahLst/>
              <a:cxnLst/>
              <a:rect l="l" t="t" r="r" b="b"/>
              <a:pathLst>
                <a:path w="1531" h="4457" extrusionOk="0">
                  <a:moveTo>
                    <a:pt x="50" y="1"/>
                  </a:moveTo>
                  <a:lnTo>
                    <a:pt x="50" y="1"/>
                  </a:lnTo>
                  <a:cubicBezTo>
                    <a:pt x="58" y="114"/>
                    <a:pt x="86" y="686"/>
                    <a:pt x="103" y="1143"/>
                  </a:cubicBezTo>
                  <a:cubicBezTo>
                    <a:pt x="118" y="1566"/>
                    <a:pt x="151" y="2012"/>
                    <a:pt x="151" y="2012"/>
                  </a:cubicBezTo>
                  <a:cubicBezTo>
                    <a:pt x="151" y="2012"/>
                    <a:pt x="85" y="2204"/>
                    <a:pt x="42" y="2528"/>
                  </a:cubicBezTo>
                  <a:cubicBezTo>
                    <a:pt x="0" y="2853"/>
                    <a:pt x="103" y="3846"/>
                    <a:pt x="103" y="3846"/>
                  </a:cubicBezTo>
                  <a:cubicBezTo>
                    <a:pt x="103" y="3846"/>
                    <a:pt x="150" y="3880"/>
                    <a:pt x="225" y="3880"/>
                  </a:cubicBezTo>
                  <a:cubicBezTo>
                    <a:pt x="267" y="3880"/>
                    <a:pt x="317" y="3870"/>
                    <a:pt x="373" y="3838"/>
                  </a:cubicBezTo>
                  <a:cubicBezTo>
                    <a:pt x="373" y="3838"/>
                    <a:pt x="514" y="3068"/>
                    <a:pt x="567" y="2694"/>
                  </a:cubicBezTo>
                  <a:cubicBezTo>
                    <a:pt x="630" y="2263"/>
                    <a:pt x="665" y="2041"/>
                    <a:pt x="681" y="1808"/>
                  </a:cubicBezTo>
                  <a:cubicBezTo>
                    <a:pt x="696" y="1576"/>
                    <a:pt x="727" y="924"/>
                    <a:pt x="727" y="924"/>
                  </a:cubicBezTo>
                  <a:lnTo>
                    <a:pt x="757" y="938"/>
                  </a:lnTo>
                  <a:cubicBezTo>
                    <a:pt x="762" y="1103"/>
                    <a:pt x="801" y="1304"/>
                    <a:pt x="834" y="1640"/>
                  </a:cubicBezTo>
                  <a:cubicBezTo>
                    <a:pt x="870" y="2018"/>
                    <a:pt x="911" y="2477"/>
                    <a:pt x="911" y="2477"/>
                  </a:cubicBezTo>
                  <a:cubicBezTo>
                    <a:pt x="853" y="2695"/>
                    <a:pt x="832" y="2919"/>
                    <a:pt x="849" y="3144"/>
                  </a:cubicBezTo>
                  <a:cubicBezTo>
                    <a:pt x="870" y="3412"/>
                    <a:pt x="998" y="4451"/>
                    <a:pt x="998" y="4451"/>
                  </a:cubicBezTo>
                  <a:cubicBezTo>
                    <a:pt x="1022" y="4454"/>
                    <a:pt x="1046" y="4456"/>
                    <a:pt x="1070" y="4456"/>
                  </a:cubicBezTo>
                  <a:cubicBezTo>
                    <a:pt x="1150" y="4456"/>
                    <a:pt x="1230" y="4435"/>
                    <a:pt x="1300" y="4393"/>
                  </a:cubicBezTo>
                  <a:cubicBezTo>
                    <a:pt x="1300" y="4393"/>
                    <a:pt x="1332" y="3560"/>
                    <a:pt x="1363" y="3182"/>
                  </a:cubicBezTo>
                  <a:cubicBezTo>
                    <a:pt x="1387" y="2884"/>
                    <a:pt x="1405" y="2563"/>
                    <a:pt x="1420" y="2332"/>
                  </a:cubicBezTo>
                  <a:cubicBezTo>
                    <a:pt x="1437" y="2100"/>
                    <a:pt x="1530" y="329"/>
                    <a:pt x="1530" y="32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5"/>
            <p:cNvSpPr/>
            <p:nvPr/>
          </p:nvSpPr>
          <p:spPr>
            <a:xfrm>
              <a:off x="4345325" y="4968625"/>
              <a:ext cx="12500" cy="28375"/>
            </a:xfrm>
            <a:custGeom>
              <a:avLst/>
              <a:gdLst/>
              <a:ahLst/>
              <a:cxnLst/>
              <a:rect l="l" t="t" r="r" b="b"/>
              <a:pathLst>
                <a:path w="500" h="1135" extrusionOk="0">
                  <a:moveTo>
                    <a:pt x="0" y="1"/>
                  </a:moveTo>
                  <a:cubicBezTo>
                    <a:pt x="0" y="1"/>
                    <a:pt x="155" y="235"/>
                    <a:pt x="357" y="339"/>
                  </a:cubicBezTo>
                  <a:cubicBezTo>
                    <a:pt x="357" y="339"/>
                    <a:pt x="428" y="1134"/>
                    <a:pt x="430" y="1134"/>
                  </a:cubicBezTo>
                  <a:cubicBezTo>
                    <a:pt x="430" y="1134"/>
                    <a:pt x="430" y="1134"/>
                    <a:pt x="430" y="1134"/>
                  </a:cubicBezTo>
                  <a:lnTo>
                    <a:pt x="471" y="334"/>
                  </a:lnTo>
                  <a:lnTo>
                    <a:pt x="500" y="335"/>
                  </a:lnTo>
                  <a:cubicBezTo>
                    <a:pt x="500" y="335"/>
                    <a:pt x="168" y="159"/>
                    <a:pt x="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5"/>
            <p:cNvSpPr/>
            <p:nvPr/>
          </p:nvSpPr>
          <p:spPr>
            <a:xfrm>
              <a:off x="4343050" y="4861375"/>
              <a:ext cx="29150" cy="32575"/>
            </a:xfrm>
            <a:custGeom>
              <a:avLst/>
              <a:gdLst/>
              <a:ahLst/>
              <a:cxnLst/>
              <a:rect l="l" t="t" r="r" b="b"/>
              <a:pathLst>
                <a:path w="1166" h="1303" extrusionOk="0">
                  <a:moveTo>
                    <a:pt x="594" y="1"/>
                  </a:moveTo>
                  <a:cubicBezTo>
                    <a:pt x="575" y="1"/>
                    <a:pt x="557" y="2"/>
                    <a:pt x="538" y="4"/>
                  </a:cubicBezTo>
                  <a:cubicBezTo>
                    <a:pt x="301" y="28"/>
                    <a:pt x="107" y="199"/>
                    <a:pt x="54" y="431"/>
                  </a:cubicBezTo>
                  <a:cubicBezTo>
                    <a:pt x="1" y="663"/>
                    <a:pt x="102" y="901"/>
                    <a:pt x="305" y="1026"/>
                  </a:cubicBezTo>
                  <a:cubicBezTo>
                    <a:pt x="305" y="1026"/>
                    <a:pt x="336" y="1125"/>
                    <a:pt x="356" y="1145"/>
                  </a:cubicBezTo>
                  <a:cubicBezTo>
                    <a:pt x="451" y="1246"/>
                    <a:pt x="705" y="1303"/>
                    <a:pt x="823" y="1303"/>
                  </a:cubicBezTo>
                  <a:cubicBezTo>
                    <a:pt x="838" y="1303"/>
                    <a:pt x="851" y="1302"/>
                    <a:pt x="861" y="1300"/>
                  </a:cubicBezTo>
                  <a:cubicBezTo>
                    <a:pt x="973" y="1279"/>
                    <a:pt x="1032" y="1228"/>
                    <a:pt x="1081" y="1102"/>
                  </a:cubicBezTo>
                  <a:cubicBezTo>
                    <a:pt x="1165" y="879"/>
                    <a:pt x="1121" y="588"/>
                    <a:pt x="1090" y="451"/>
                  </a:cubicBezTo>
                  <a:cubicBezTo>
                    <a:pt x="1039" y="194"/>
                    <a:pt x="851" y="1"/>
                    <a:pt x="59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5"/>
            <p:cNvSpPr/>
            <p:nvPr/>
          </p:nvSpPr>
          <p:spPr>
            <a:xfrm>
              <a:off x="4343325" y="4888700"/>
              <a:ext cx="23400" cy="17175"/>
            </a:xfrm>
            <a:custGeom>
              <a:avLst/>
              <a:gdLst/>
              <a:ahLst/>
              <a:cxnLst/>
              <a:rect l="l" t="t" r="r" b="b"/>
              <a:pathLst>
                <a:path w="936" h="687" extrusionOk="0">
                  <a:moveTo>
                    <a:pt x="318" y="0"/>
                  </a:moveTo>
                  <a:cubicBezTo>
                    <a:pt x="318" y="0"/>
                    <a:pt x="303" y="150"/>
                    <a:pt x="293" y="177"/>
                  </a:cubicBezTo>
                  <a:cubicBezTo>
                    <a:pt x="288" y="188"/>
                    <a:pt x="274" y="192"/>
                    <a:pt x="254" y="192"/>
                  </a:cubicBezTo>
                  <a:cubicBezTo>
                    <a:pt x="216" y="192"/>
                    <a:pt x="155" y="178"/>
                    <a:pt x="81" y="175"/>
                  </a:cubicBezTo>
                  <a:cubicBezTo>
                    <a:pt x="81" y="175"/>
                    <a:pt x="80" y="175"/>
                    <a:pt x="79" y="175"/>
                  </a:cubicBezTo>
                  <a:cubicBezTo>
                    <a:pt x="4" y="175"/>
                    <a:pt x="0" y="324"/>
                    <a:pt x="60" y="450"/>
                  </a:cubicBezTo>
                  <a:cubicBezTo>
                    <a:pt x="115" y="565"/>
                    <a:pt x="314" y="672"/>
                    <a:pt x="492" y="686"/>
                  </a:cubicBezTo>
                  <a:cubicBezTo>
                    <a:pt x="500" y="686"/>
                    <a:pt x="508" y="687"/>
                    <a:pt x="517" y="687"/>
                  </a:cubicBezTo>
                  <a:cubicBezTo>
                    <a:pt x="693" y="687"/>
                    <a:pt x="936" y="560"/>
                    <a:pt x="833" y="495"/>
                  </a:cubicBezTo>
                  <a:cubicBezTo>
                    <a:pt x="725" y="429"/>
                    <a:pt x="720" y="400"/>
                    <a:pt x="731" y="345"/>
                  </a:cubicBezTo>
                  <a:cubicBezTo>
                    <a:pt x="741" y="291"/>
                    <a:pt x="757" y="207"/>
                    <a:pt x="757" y="207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5"/>
            <p:cNvSpPr/>
            <p:nvPr/>
          </p:nvSpPr>
          <p:spPr>
            <a:xfrm>
              <a:off x="4343325" y="4861375"/>
              <a:ext cx="24650" cy="28650"/>
            </a:xfrm>
            <a:custGeom>
              <a:avLst/>
              <a:gdLst/>
              <a:ahLst/>
              <a:cxnLst/>
              <a:rect l="l" t="t" r="r" b="b"/>
              <a:pathLst>
                <a:path w="986" h="1146" extrusionOk="0">
                  <a:moveTo>
                    <a:pt x="582" y="1"/>
                  </a:moveTo>
                  <a:cubicBezTo>
                    <a:pt x="564" y="1"/>
                    <a:pt x="546" y="2"/>
                    <a:pt x="527" y="4"/>
                  </a:cubicBezTo>
                  <a:cubicBezTo>
                    <a:pt x="221" y="35"/>
                    <a:pt x="1" y="308"/>
                    <a:pt x="32" y="613"/>
                  </a:cubicBezTo>
                  <a:cubicBezTo>
                    <a:pt x="51" y="790"/>
                    <a:pt x="95" y="917"/>
                    <a:pt x="233" y="1044"/>
                  </a:cubicBezTo>
                  <a:cubicBezTo>
                    <a:pt x="259" y="1066"/>
                    <a:pt x="287" y="1085"/>
                    <a:pt x="317" y="1102"/>
                  </a:cubicBezTo>
                  <a:cubicBezTo>
                    <a:pt x="375" y="1130"/>
                    <a:pt x="438" y="1145"/>
                    <a:pt x="503" y="1145"/>
                  </a:cubicBezTo>
                  <a:cubicBezTo>
                    <a:pt x="539" y="1145"/>
                    <a:pt x="575" y="1140"/>
                    <a:pt x="611" y="1131"/>
                  </a:cubicBezTo>
                  <a:cubicBezTo>
                    <a:pt x="731" y="1097"/>
                    <a:pt x="728" y="967"/>
                    <a:pt x="705" y="949"/>
                  </a:cubicBezTo>
                  <a:cubicBezTo>
                    <a:pt x="682" y="930"/>
                    <a:pt x="610" y="961"/>
                    <a:pt x="585" y="883"/>
                  </a:cubicBezTo>
                  <a:cubicBezTo>
                    <a:pt x="559" y="807"/>
                    <a:pt x="532" y="751"/>
                    <a:pt x="574" y="658"/>
                  </a:cubicBezTo>
                  <a:cubicBezTo>
                    <a:pt x="591" y="615"/>
                    <a:pt x="631" y="593"/>
                    <a:pt x="671" y="593"/>
                  </a:cubicBezTo>
                  <a:cubicBezTo>
                    <a:pt x="707" y="593"/>
                    <a:pt x="742" y="611"/>
                    <a:pt x="762" y="648"/>
                  </a:cubicBezTo>
                  <a:cubicBezTo>
                    <a:pt x="792" y="714"/>
                    <a:pt x="804" y="838"/>
                    <a:pt x="804" y="838"/>
                  </a:cubicBezTo>
                  <a:cubicBezTo>
                    <a:pt x="804" y="838"/>
                    <a:pt x="879" y="801"/>
                    <a:pt x="887" y="720"/>
                  </a:cubicBezTo>
                  <a:cubicBezTo>
                    <a:pt x="891" y="663"/>
                    <a:pt x="889" y="605"/>
                    <a:pt x="879" y="548"/>
                  </a:cubicBezTo>
                  <a:cubicBezTo>
                    <a:pt x="869" y="500"/>
                    <a:pt x="883" y="450"/>
                    <a:pt x="913" y="413"/>
                  </a:cubicBezTo>
                  <a:cubicBezTo>
                    <a:pt x="957" y="363"/>
                    <a:pt x="933" y="292"/>
                    <a:pt x="933" y="292"/>
                  </a:cubicBezTo>
                  <a:cubicBezTo>
                    <a:pt x="954" y="270"/>
                    <a:pt x="971" y="246"/>
                    <a:pt x="985" y="220"/>
                  </a:cubicBezTo>
                  <a:cubicBezTo>
                    <a:pt x="895" y="87"/>
                    <a:pt x="754" y="1"/>
                    <a:pt x="582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5"/>
            <p:cNvSpPr/>
            <p:nvPr/>
          </p:nvSpPr>
          <p:spPr>
            <a:xfrm>
              <a:off x="4344900" y="4859200"/>
              <a:ext cx="31350" cy="9500"/>
            </a:xfrm>
            <a:custGeom>
              <a:avLst/>
              <a:gdLst/>
              <a:ahLst/>
              <a:cxnLst/>
              <a:rect l="l" t="t" r="r" b="b"/>
              <a:pathLst>
                <a:path w="1254" h="380" extrusionOk="0">
                  <a:moveTo>
                    <a:pt x="1116" y="0"/>
                  </a:moveTo>
                  <a:cubicBezTo>
                    <a:pt x="1095" y="0"/>
                    <a:pt x="1071" y="5"/>
                    <a:pt x="1044" y="16"/>
                  </a:cubicBezTo>
                  <a:cubicBezTo>
                    <a:pt x="976" y="44"/>
                    <a:pt x="887" y="53"/>
                    <a:pt x="797" y="53"/>
                  </a:cubicBezTo>
                  <a:cubicBezTo>
                    <a:pt x="680" y="53"/>
                    <a:pt x="562" y="37"/>
                    <a:pt x="487" y="29"/>
                  </a:cubicBezTo>
                  <a:cubicBezTo>
                    <a:pt x="477" y="28"/>
                    <a:pt x="466" y="28"/>
                    <a:pt x="454" y="28"/>
                  </a:cubicBezTo>
                  <a:cubicBezTo>
                    <a:pt x="303" y="28"/>
                    <a:pt x="1" y="109"/>
                    <a:pt x="34" y="376"/>
                  </a:cubicBezTo>
                  <a:lnTo>
                    <a:pt x="870" y="379"/>
                  </a:lnTo>
                  <a:cubicBezTo>
                    <a:pt x="870" y="379"/>
                    <a:pt x="874" y="379"/>
                    <a:pt x="880" y="379"/>
                  </a:cubicBezTo>
                  <a:cubicBezTo>
                    <a:pt x="913" y="379"/>
                    <a:pt x="1034" y="370"/>
                    <a:pt x="1145" y="243"/>
                  </a:cubicBezTo>
                  <a:cubicBezTo>
                    <a:pt x="1254" y="117"/>
                    <a:pt x="1221" y="0"/>
                    <a:pt x="1116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5"/>
            <p:cNvSpPr/>
            <p:nvPr/>
          </p:nvSpPr>
          <p:spPr>
            <a:xfrm>
              <a:off x="4333475" y="4892825"/>
              <a:ext cx="45075" cy="76800"/>
            </a:xfrm>
            <a:custGeom>
              <a:avLst/>
              <a:gdLst/>
              <a:ahLst/>
              <a:cxnLst/>
              <a:rect l="l" t="t" r="r" b="b"/>
              <a:pathLst>
                <a:path w="1803" h="3072" extrusionOk="0">
                  <a:moveTo>
                    <a:pt x="352" y="1"/>
                  </a:moveTo>
                  <a:cubicBezTo>
                    <a:pt x="232" y="1"/>
                    <a:pt x="143" y="46"/>
                    <a:pt x="80" y="355"/>
                  </a:cubicBezTo>
                  <a:cubicBezTo>
                    <a:pt x="0" y="742"/>
                    <a:pt x="87" y="979"/>
                    <a:pt x="250" y="1561"/>
                  </a:cubicBezTo>
                  <a:cubicBezTo>
                    <a:pt x="321" y="1814"/>
                    <a:pt x="198" y="2183"/>
                    <a:pt x="194" y="2624"/>
                  </a:cubicBezTo>
                  <a:cubicBezTo>
                    <a:pt x="352" y="2935"/>
                    <a:pt x="644" y="3071"/>
                    <a:pt x="908" y="3071"/>
                  </a:cubicBezTo>
                  <a:cubicBezTo>
                    <a:pt x="978" y="3071"/>
                    <a:pt x="1047" y="3061"/>
                    <a:pt x="1110" y="3043"/>
                  </a:cubicBezTo>
                  <a:cubicBezTo>
                    <a:pt x="1295" y="2987"/>
                    <a:pt x="1436" y="2883"/>
                    <a:pt x="1513" y="2755"/>
                  </a:cubicBezTo>
                  <a:cubicBezTo>
                    <a:pt x="1583" y="2856"/>
                    <a:pt x="1656" y="2880"/>
                    <a:pt x="1709" y="2880"/>
                  </a:cubicBezTo>
                  <a:cubicBezTo>
                    <a:pt x="1756" y="2880"/>
                    <a:pt x="1787" y="2862"/>
                    <a:pt x="1787" y="2862"/>
                  </a:cubicBezTo>
                  <a:cubicBezTo>
                    <a:pt x="1803" y="2732"/>
                    <a:pt x="1762" y="1742"/>
                    <a:pt x="1741" y="1240"/>
                  </a:cubicBezTo>
                  <a:cubicBezTo>
                    <a:pt x="1724" y="805"/>
                    <a:pt x="1668" y="548"/>
                    <a:pt x="1541" y="459"/>
                  </a:cubicBezTo>
                  <a:cubicBezTo>
                    <a:pt x="1440" y="389"/>
                    <a:pt x="1129" y="248"/>
                    <a:pt x="1129" y="248"/>
                  </a:cubicBezTo>
                  <a:cubicBezTo>
                    <a:pt x="1129" y="248"/>
                    <a:pt x="1120" y="292"/>
                    <a:pt x="1036" y="292"/>
                  </a:cubicBezTo>
                  <a:cubicBezTo>
                    <a:pt x="1003" y="292"/>
                    <a:pt x="959" y="285"/>
                    <a:pt x="899" y="266"/>
                  </a:cubicBezTo>
                  <a:cubicBezTo>
                    <a:pt x="687" y="200"/>
                    <a:pt x="607" y="104"/>
                    <a:pt x="638" y="27"/>
                  </a:cubicBezTo>
                  <a:cubicBezTo>
                    <a:pt x="547" y="13"/>
                    <a:pt x="455" y="4"/>
                    <a:pt x="362" y="1"/>
                  </a:cubicBezTo>
                  <a:cubicBezTo>
                    <a:pt x="359" y="1"/>
                    <a:pt x="355" y="1"/>
                    <a:pt x="35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5"/>
            <p:cNvSpPr/>
            <p:nvPr/>
          </p:nvSpPr>
          <p:spPr>
            <a:xfrm>
              <a:off x="4347450" y="4892050"/>
              <a:ext cx="16650" cy="9300"/>
            </a:xfrm>
            <a:custGeom>
              <a:avLst/>
              <a:gdLst/>
              <a:ahLst/>
              <a:cxnLst/>
              <a:rect l="l" t="t" r="r" b="b"/>
              <a:pathLst>
                <a:path w="666" h="372" extrusionOk="0">
                  <a:moveTo>
                    <a:pt x="104" y="0"/>
                  </a:moveTo>
                  <a:cubicBezTo>
                    <a:pt x="67" y="0"/>
                    <a:pt x="21" y="50"/>
                    <a:pt x="21" y="50"/>
                  </a:cubicBezTo>
                  <a:cubicBezTo>
                    <a:pt x="1" y="115"/>
                    <a:pt x="84" y="290"/>
                    <a:pt x="322" y="350"/>
                  </a:cubicBezTo>
                  <a:cubicBezTo>
                    <a:pt x="382" y="366"/>
                    <a:pt x="434" y="371"/>
                    <a:pt x="478" y="371"/>
                  </a:cubicBezTo>
                  <a:cubicBezTo>
                    <a:pt x="606" y="371"/>
                    <a:pt x="666" y="322"/>
                    <a:pt x="666" y="322"/>
                  </a:cubicBezTo>
                  <a:cubicBezTo>
                    <a:pt x="640" y="281"/>
                    <a:pt x="616" y="198"/>
                    <a:pt x="574" y="198"/>
                  </a:cubicBezTo>
                  <a:cubicBezTo>
                    <a:pt x="572" y="198"/>
                    <a:pt x="570" y="198"/>
                    <a:pt x="568" y="198"/>
                  </a:cubicBezTo>
                  <a:cubicBezTo>
                    <a:pt x="332" y="191"/>
                    <a:pt x="178" y="70"/>
                    <a:pt x="134" y="15"/>
                  </a:cubicBezTo>
                  <a:cubicBezTo>
                    <a:pt x="125" y="4"/>
                    <a:pt x="115" y="0"/>
                    <a:pt x="104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5"/>
            <p:cNvSpPr/>
            <p:nvPr/>
          </p:nvSpPr>
          <p:spPr>
            <a:xfrm>
              <a:off x="4364350" y="4903675"/>
              <a:ext cx="55075" cy="42225"/>
            </a:xfrm>
            <a:custGeom>
              <a:avLst/>
              <a:gdLst/>
              <a:ahLst/>
              <a:cxnLst/>
              <a:rect l="l" t="t" r="r" b="b"/>
              <a:pathLst>
                <a:path w="2203" h="1689" extrusionOk="0">
                  <a:moveTo>
                    <a:pt x="162" y="0"/>
                  </a:moveTo>
                  <a:cubicBezTo>
                    <a:pt x="68" y="0"/>
                    <a:pt x="1" y="108"/>
                    <a:pt x="34" y="334"/>
                  </a:cubicBezTo>
                  <a:cubicBezTo>
                    <a:pt x="81" y="653"/>
                    <a:pt x="144" y="876"/>
                    <a:pt x="262" y="1251"/>
                  </a:cubicBezTo>
                  <a:cubicBezTo>
                    <a:pt x="294" y="1350"/>
                    <a:pt x="364" y="1524"/>
                    <a:pt x="468" y="1608"/>
                  </a:cubicBezTo>
                  <a:cubicBezTo>
                    <a:pt x="536" y="1664"/>
                    <a:pt x="623" y="1688"/>
                    <a:pt x="734" y="1688"/>
                  </a:cubicBezTo>
                  <a:cubicBezTo>
                    <a:pt x="831" y="1688"/>
                    <a:pt x="946" y="1669"/>
                    <a:pt x="1083" y="1635"/>
                  </a:cubicBezTo>
                  <a:cubicBezTo>
                    <a:pt x="1208" y="1603"/>
                    <a:pt x="1346" y="1530"/>
                    <a:pt x="1583" y="1419"/>
                  </a:cubicBezTo>
                  <a:cubicBezTo>
                    <a:pt x="1646" y="1389"/>
                    <a:pt x="1696" y="1369"/>
                    <a:pt x="1818" y="1314"/>
                  </a:cubicBezTo>
                  <a:cubicBezTo>
                    <a:pt x="1940" y="1257"/>
                    <a:pt x="2066" y="1163"/>
                    <a:pt x="2130" y="1069"/>
                  </a:cubicBezTo>
                  <a:cubicBezTo>
                    <a:pt x="2194" y="976"/>
                    <a:pt x="2203" y="934"/>
                    <a:pt x="2189" y="912"/>
                  </a:cubicBezTo>
                  <a:cubicBezTo>
                    <a:pt x="2183" y="901"/>
                    <a:pt x="2174" y="896"/>
                    <a:pt x="2163" y="896"/>
                  </a:cubicBezTo>
                  <a:cubicBezTo>
                    <a:pt x="2148" y="896"/>
                    <a:pt x="2130" y="907"/>
                    <a:pt x="2110" y="930"/>
                  </a:cubicBezTo>
                  <a:cubicBezTo>
                    <a:pt x="2076" y="970"/>
                    <a:pt x="2027" y="1040"/>
                    <a:pt x="1930" y="1097"/>
                  </a:cubicBezTo>
                  <a:cubicBezTo>
                    <a:pt x="1930" y="1097"/>
                    <a:pt x="2010" y="1015"/>
                    <a:pt x="2052" y="963"/>
                  </a:cubicBezTo>
                  <a:cubicBezTo>
                    <a:pt x="2090" y="916"/>
                    <a:pt x="2122" y="864"/>
                    <a:pt x="2146" y="808"/>
                  </a:cubicBezTo>
                  <a:cubicBezTo>
                    <a:pt x="2164" y="765"/>
                    <a:pt x="2138" y="708"/>
                    <a:pt x="2108" y="708"/>
                  </a:cubicBezTo>
                  <a:cubicBezTo>
                    <a:pt x="2101" y="708"/>
                    <a:pt x="2094" y="711"/>
                    <a:pt x="2087" y="719"/>
                  </a:cubicBezTo>
                  <a:cubicBezTo>
                    <a:pt x="2052" y="758"/>
                    <a:pt x="2035" y="796"/>
                    <a:pt x="1970" y="875"/>
                  </a:cubicBezTo>
                  <a:cubicBezTo>
                    <a:pt x="1936" y="916"/>
                    <a:pt x="1897" y="952"/>
                    <a:pt x="1855" y="984"/>
                  </a:cubicBezTo>
                  <a:cubicBezTo>
                    <a:pt x="1895" y="930"/>
                    <a:pt x="1930" y="873"/>
                    <a:pt x="1961" y="813"/>
                  </a:cubicBezTo>
                  <a:cubicBezTo>
                    <a:pt x="2002" y="730"/>
                    <a:pt x="2002" y="686"/>
                    <a:pt x="2000" y="659"/>
                  </a:cubicBezTo>
                  <a:cubicBezTo>
                    <a:pt x="1999" y="641"/>
                    <a:pt x="1984" y="622"/>
                    <a:pt x="1964" y="622"/>
                  </a:cubicBezTo>
                  <a:cubicBezTo>
                    <a:pt x="1951" y="622"/>
                    <a:pt x="1936" y="630"/>
                    <a:pt x="1922" y="650"/>
                  </a:cubicBezTo>
                  <a:cubicBezTo>
                    <a:pt x="1888" y="698"/>
                    <a:pt x="1866" y="773"/>
                    <a:pt x="1788" y="854"/>
                  </a:cubicBezTo>
                  <a:cubicBezTo>
                    <a:pt x="1740" y="903"/>
                    <a:pt x="1698" y="936"/>
                    <a:pt x="1685" y="936"/>
                  </a:cubicBezTo>
                  <a:cubicBezTo>
                    <a:pt x="1682" y="936"/>
                    <a:pt x="1680" y="934"/>
                    <a:pt x="1680" y="931"/>
                  </a:cubicBezTo>
                  <a:cubicBezTo>
                    <a:pt x="1679" y="916"/>
                    <a:pt x="1715" y="882"/>
                    <a:pt x="1736" y="814"/>
                  </a:cubicBezTo>
                  <a:cubicBezTo>
                    <a:pt x="1755" y="748"/>
                    <a:pt x="1736" y="672"/>
                    <a:pt x="1697" y="663"/>
                  </a:cubicBezTo>
                  <a:cubicBezTo>
                    <a:pt x="1688" y="662"/>
                    <a:pt x="1682" y="661"/>
                    <a:pt x="1677" y="661"/>
                  </a:cubicBezTo>
                  <a:cubicBezTo>
                    <a:pt x="1660" y="661"/>
                    <a:pt x="1660" y="673"/>
                    <a:pt x="1636" y="723"/>
                  </a:cubicBezTo>
                  <a:cubicBezTo>
                    <a:pt x="1604" y="787"/>
                    <a:pt x="1558" y="835"/>
                    <a:pt x="1522" y="929"/>
                  </a:cubicBezTo>
                  <a:cubicBezTo>
                    <a:pt x="1491" y="1012"/>
                    <a:pt x="1478" y="1045"/>
                    <a:pt x="1420" y="1105"/>
                  </a:cubicBezTo>
                  <a:cubicBezTo>
                    <a:pt x="1358" y="1170"/>
                    <a:pt x="1222" y="1243"/>
                    <a:pt x="985" y="1303"/>
                  </a:cubicBezTo>
                  <a:cubicBezTo>
                    <a:pt x="946" y="1313"/>
                    <a:pt x="912" y="1317"/>
                    <a:pt x="882" y="1317"/>
                  </a:cubicBezTo>
                  <a:cubicBezTo>
                    <a:pt x="718" y="1317"/>
                    <a:pt x="672" y="1187"/>
                    <a:pt x="645" y="1077"/>
                  </a:cubicBezTo>
                  <a:cubicBezTo>
                    <a:pt x="565" y="762"/>
                    <a:pt x="522" y="478"/>
                    <a:pt x="464" y="299"/>
                  </a:cubicBezTo>
                  <a:cubicBezTo>
                    <a:pt x="394" y="88"/>
                    <a:pt x="320" y="54"/>
                    <a:pt x="218" y="12"/>
                  </a:cubicBezTo>
                  <a:cubicBezTo>
                    <a:pt x="199" y="4"/>
                    <a:pt x="180" y="0"/>
                    <a:pt x="16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5"/>
            <p:cNvSpPr/>
            <p:nvPr/>
          </p:nvSpPr>
          <p:spPr>
            <a:xfrm>
              <a:off x="4362300" y="4902800"/>
              <a:ext cx="19850" cy="33825"/>
            </a:xfrm>
            <a:custGeom>
              <a:avLst/>
              <a:gdLst/>
              <a:ahLst/>
              <a:cxnLst/>
              <a:rect l="l" t="t" r="r" b="b"/>
              <a:pathLst>
                <a:path w="794" h="1353" extrusionOk="0">
                  <a:moveTo>
                    <a:pt x="263" y="0"/>
                  </a:moveTo>
                  <a:cubicBezTo>
                    <a:pt x="245" y="0"/>
                    <a:pt x="226" y="2"/>
                    <a:pt x="207" y="5"/>
                  </a:cubicBezTo>
                  <a:cubicBezTo>
                    <a:pt x="1" y="35"/>
                    <a:pt x="15" y="281"/>
                    <a:pt x="50" y="462"/>
                  </a:cubicBezTo>
                  <a:cubicBezTo>
                    <a:pt x="84" y="642"/>
                    <a:pt x="255" y="1348"/>
                    <a:pt x="255" y="1348"/>
                  </a:cubicBezTo>
                  <a:cubicBezTo>
                    <a:pt x="255" y="1348"/>
                    <a:pt x="287" y="1353"/>
                    <a:pt x="343" y="1353"/>
                  </a:cubicBezTo>
                  <a:cubicBezTo>
                    <a:pt x="403" y="1353"/>
                    <a:pt x="490" y="1347"/>
                    <a:pt x="593" y="1321"/>
                  </a:cubicBezTo>
                  <a:cubicBezTo>
                    <a:pt x="793" y="1273"/>
                    <a:pt x="789" y="1136"/>
                    <a:pt x="789" y="1136"/>
                  </a:cubicBezTo>
                  <a:cubicBezTo>
                    <a:pt x="789" y="1136"/>
                    <a:pt x="638" y="560"/>
                    <a:pt x="565" y="308"/>
                  </a:cubicBezTo>
                  <a:cubicBezTo>
                    <a:pt x="500" y="85"/>
                    <a:pt x="399" y="0"/>
                    <a:pt x="263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5"/>
            <p:cNvSpPr/>
            <p:nvPr/>
          </p:nvSpPr>
          <p:spPr>
            <a:xfrm>
              <a:off x="4154000" y="5148250"/>
              <a:ext cx="114975" cy="66350"/>
            </a:xfrm>
            <a:custGeom>
              <a:avLst/>
              <a:gdLst/>
              <a:ahLst/>
              <a:cxnLst/>
              <a:rect l="l" t="t" r="r" b="b"/>
              <a:pathLst>
                <a:path w="4599" h="2654" extrusionOk="0">
                  <a:moveTo>
                    <a:pt x="2299" y="0"/>
                  </a:moveTo>
                  <a:cubicBezTo>
                    <a:pt x="1030" y="0"/>
                    <a:pt x="1" y="594"/>
                    <a:pt x="1" y="1326"/>
                  </a:cubicBezTo>
                  <a:cubicBezTo>
                    <a:pt x="1" y="2060"/>
                    <a:pt x="1030" y="2653"/>
                    <a:pt x="2299" y="2653"/>
                  </a:cubicBezTo>
                  <a:cubicBezTo>
                    <a:pt x="3569" y="2653"/>
                    <a:pt x="4598" y="2060"/>
                    <a:pt x="4598" y="1326"/>
                  </a:cubicBezTo>
                  <a:cubicBezTo>
                    <a:pt x="4598" y="594"/>
                    <a:pt x="3569" y="0"/>
                    <a:pt x="2299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5"/>
            <p:cNvSpPr/>
            <p:nvPr/>
          </p:nvSpPr>
          <p:spPr>
            <a:xfrm>
              <a:off x="4170350" y="5088125"/>
              <a:ext cx="49425" cy="43525"/>
            </a:xfrm>
            <a:custGeom>
              <a:avLst/>
              <a:gdLst/>
              <a:ahLst/>
              <a:cxnLst/>
              <a:rect l="l" t="t" r="r" b="b"/>
              <a:pathLst>
                <a:path w="1977" h="1741" extrusionOk="0">
                  <a:moveTo>
                    <a:pt x="1849" y="0"/>
                  </a:moveTo>
                  <a:cubicBezTo>
                    <a:pt x="1831" y="0"/>
                    <a:pt x="1811" y="2"/>
                    <a:pt x="1790" y="6"/>
                  </a:cubicBezTo>
                  <a:cubicBezTo>
                    <a:pt x="1670" y="30"/>
                    <a:pt x="1571" y="143"/>
                    <a:pt x="1498" y="316"/>
                  </a:cubicBezTo>
                  <a:cubicBezTo>
                    <a:pt x="1426" y="491"/>
                    <a:pt x="1125" y="1226"/>
                    <a:pt x="1060" y="1267"/>
                  </a:cubicBezTo>
                  <a:cubicBezTo>
                    <a:pt x="1059" y="1268"/>
                    <a:pt x="1056" y="1269"/>
                    <a:pt x="1053" y="1269"/>
                  </a:cubicBezTo>
                  <a:cubicBezTo>
                    <a:pt x="979" y="1269"/>
                    <a:pt x="482" y="1057"/>
                    <a:pt x="375" y="982"/>
                  </a:cubicBezTo>
                  <a:cubicBezTo>
                    <a:pt x="289" y="1002"/>
                    <a:pt x="1" y="1016"/>
                    <a:pt x="1" y="1016"/>
                  </a:cubicBezTo>
                  <a:cubicBezTo>
                    <a:pt x="96" y="1139"/>
                    <a:pt x="207" y="1249"/>
                    <a:pt x="330" y="1344"/>
                  </a:cubicBezTo>
                  <a:cubicBezTo>
                    <a:pt x="480" y="1460"/>
                    <a:pt x="937" y="1741"/>
                    <a:pt x="1184" y="1741"/>
                  </a:cubicBezTo>
                  <a:cubicBezTo>
                    <a:pt x="1236" y="1741"/>
                    <a:pt x="1278" y="1728"/>
                    <a:pt x="1306" y="1699"/>
                  </a:cubicBezTo>
                  <a:cubicBezTo>
                    <a:pt x="1372" y="1632"/>
                    <a:pt x="1976" y="39"/>
                    <a:pt x="1976" y="39"/>
                  </a:cubicBezTo>
                  <a:cubicBezTo>
                    <a:pt x="1976" y="39"/>
                    <a:pt x="1932" y="0"/>
                    <a:pt x="184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5"/>
            <p:cNvSpPr/>
            <p:nvPr/>
          </p:nvSpPr>
          <p:spPr>
            <a:xfrm>
              <a:off x="4167075" y="5095200"/>
              <a:ext cx="16725" cy="18350"/>
            </a:xfrm>
            <a:custGeom>
              <a:avLst/>
              <a:gdLst/>
              <a:ahLst/>
              <a:cxnLst/>
              <a:rect l="l" t="t" r="r" b="b"/>
              <a:pathLst>
                <a:path w="669" h="734" extrusionOk="0">
                  <a:moveTo>
                    <a:pt x="26" y="1"/>
                  </a:moveTo>
                  <a:lnTo>
                    <a:pt x="26" y="1"/>
                  </a:lnTo>
                  <a:cubicBezTo>
                    <a:pt x="0" y="39"/>
                    <a:pt x="231" y="652"/>
                    <a:pt x="286" y="672"/>
                  </a:cubicBezTo>
                  <a:cubicBezTo>
                    <a:pt x="343" y="692"/>
                    <a:pt x="527" y="733"/>
                    <a:pt x="616" y="733"/>
                  </a:cubicBezTo>
                  <a:cubicBezTo>
                    <a:pt x="648" y="733"/>
                    <a:pt x="668" y="728"/>
                    <a:pt x="665" y="714"/>
                  </a:cubicBezTo>
                  <a:cubicBezTo>
                    <a:pt x="652" y="662"/>
                    <a:pt x="450" y="59"/>
                    <a:pt x="413" y="55"/>
                  </a:cubicBezTo>
                  <a:cubicBezTo>
                    <a:pt x="374" y="5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5"/>
            <p:cNvSpPr/>
            <p:nvPr/>
          </p:nvSpPr>
          <p:spPr>
            <a:xfrm>
              <a:off x="4167100" y="5097350"/>
              <a:ext cx="12750" cy="16750"/>
            </a:xfrm>
            <a:custGeom>
              <a:avLst/>
              <a:gdLst/>
              <a:ahLst/>
              <a:cxnLst/>
              <a:rect l="l" t="t" r="r" b="b"/>
              <a:pathLst>
                <a:path w="510" h="670" extrusionOk="0">
                  <a:moveTo>
                    <a:pt x="382" y="1"/>
                  </a:moveTo>
                  <a:cubicBezTo>
                    <a:pt x="376" y="1"/>
                    <a:pt x="371" y="2"/>
                    <a:pt x="366" y="5"/>
                  </a:cubicBezTo>
                  <a:cubicBezTo>
                    <a:pt x="331" y="20"/>
                    <a:pt x="296" y="36"/>
                    <a:pt x="262" y="54"/>
                  </a:cubicBezTo>
                  <a:cubicBezTo>
                    <a:pt x="238" y="68"/>
                    <a:pt x="211" y="75"/>
                    <a:pt x="186" y="91"/>
                  </a:cubicBezTo>
                  <a:cubicBezTo>
                    <a:pt x="130" y="126"/>
                    <a:pt x="72" y="166"/>
                    <a:pt x="48" y="230"/>
                  </a:cubicBezTo>
                  <a:cubicBezTo>
                    <a:pt x="1" y="353"/>
                    <a:pt x="97" y="575"/>
                    <a:pt x="131" y="647"/>
                  </a:cubicBezTo>
                  <a:cubicBezTo>
                    <a:pt x="131" y="647"/>
                    <a:pt x="274" y="670"/>
                    <a:pt x="377" y="670"/>
                  </a:cubicBezTo>
                  <a:cubicBezTo>
                    <a:pt x="441" y="670"/>
                    <a:pt x="490" y="661"/>
                    <a:pt x="477" y="632"/>
                  </a:cubicBezTo>
                  <a:cubicBezTo>
                    <a:pt x="469" y="618"/>
                    <a:pt x="464" y="605"/>
                    <a:pt x="461" y="589"/>
                  </a:cubicBezTo>
                  <a:cubicBezTo>
                    <a:pt x="459" y="576"/>
                    <a:pt x="446" y="550"/>
                    <a:pt x="448" y="535"/>
                  </a:cubicBezTo>
                  <a:cubicBezTo>
                    <a:pt x="437" y="492"/>
                    <a:pt x="430" y="458"/>
                    <a:pt x="446" y="414"/>
                  </a:cubicBezTo>
                  <a:cubicBezTo>
                    <a:pt x="458" y="382"/>
                    <a:pt x="476" y="353"/>
                    <a:pt x="489" y="320"/>
                  </a:cubicBezTo>
                  <a:cubicBezTo>
                    <a:pt x="501" y="291"/>
                    <a:pt x="510" y="255"/>
                    <a:pt x="499" y="224"/>
                  </a:cubicBezTo>
                  <a:cubicBezTo>
                    <a:pt x="498" y="217"/>
                    <a:pt x="493" y="210"/>
                    <a:pt x="486" y="207"/>
                  </a:cubicBezTo>
                  <a:cubicBezTo>
                    <a:pt x="485" y="207"/>
                    <a:pt x="484" y="207"/>
                    <a:pt x="483" y="207"/>
                  </a:cubicBezTo>
                  <a:cubicBezTo>
                    <a:pt x="473" y="207"/>
                    <a:pt x="465" y="217"/>
                    <a:pt x="459" y="226"/>
                  </a:cubicBezTo>
                  <a:cubicBezTo>
                    <a:pt x="426" y="279"/>
                    <a:pt x="379" y="323"/>
                    <a:pt x="334" y="366"/>
                  </a:cubicBezTo>
                  <a:cubicBezTo>
                    <a:pt x="331" y="369"/>
                    <a:pt x="328" y="370"/>
                    <a:pt x="325" y="370"/>
                  </a:cubicBezTo>
                  <a:cubicBezTo>
                    <a:pt x="319" y="369"/>
                    <a:pt x="319" y="361"/>
                    <a:pt x="322" y="356"/>
                  </a:cubicBezTo>
                  <a:cubicBezTo>
                    <a:pt x="325" y="346"/>
                    <a:pt x="331" y="335"/>
                    <a:pt x="337" y="326"/>
                  </a:cubicBezTo>
                  <a:cubicBezTo>
                    <a:pt x="359" y="296"/>
                    <a:pt x="383" y="271"/>
                    <a:pt x="405" y="241"/>
                  </a:cubicBezTo>
                  <a:cubicBezTo>
                    <a:pt x="428" y="212"/>
                    <a:pt x="442" y="178"/>
                    <a:pt x="448" y="142"/>
                  </a:cubicBezTo>
                  <a:cubicBezTo>
                    <a:pt x="449" y="133"/>
                    <a:pt x="449" y="125"/>
                    <a:pt x="446" y="116"/>
                  </a:cubicBezTo>
                  <a:cubicBezTo>
                    <a:pt x="443" y="109"/>
                    <a:pt x="436" y="103"/>
                    <a:pt x="428" y="102"/>
                  </a:cubicBezTo>
                  <a:cubicBezTo>
                    <a:pt x="422" y="102"/>
                    <a:pt x="416" y="103"/>
                    <a:pt x="411" y="107"/>
                  </a:cubicBezTo>
                  <a:cubicBezTo>
                    <a:pt x="381" y="126"/>
                    <a:pt x="357" y="155"/>
                    <a:pt x="329" y="177"/>
                  </a:cubicBezTo>
                  <a:cubicBezTo>
                    <a:pt x="297" y="200"/>
                    <a:pt x="262" y="219"/>
                    <a:pt x="226" y="233"/>
                  </a:cubicBezTo>
                  <a:cubicBezTo>
                    <a:pt x="224" y="229"/>
                    <a:pt x="229" y="223"/>
                    <a:pt x="233" y="219"/>
                  </a:cubicBezTo>
                  <a:cubicBezTo>
                    <a:pt x="291" y="167"/>
                    <a:pt x="375" y="116"/>
                    <a:pt x="399" y="38"/>
                  </a:cubicBezTo>
                  <a:cubicBezTo>
                    <a:pt x="401" y="32"/>
                    <a:pt x="401" y="25"/>
                    <a:pt x="401" y="17"/>
                  </a:cubicBezTo>
                  <a:cubicBezTo>
                    <a:pt x="400" y="10"/>
                    <a:pt x="396" y="4"/>
                    <a:pt x="389" y="2"/>
                  </a:cubicBezTo>
                  <a:cubicBezTo>
                    <a:pt x="387" y="1"/>
                    <a:pt x="384" y="1"/>
                    <a:pt x="38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5"/>
            <p:cNvSpPr/>
            <p:nvPr/>
          </p:nvSpPr>
          <p:spPr>
            <a:xfrm>
              <a:off x="4200625" y="5086475"/>
              <a:ext cx="22425" cy="27175"/>
            </a:xfrm>
            <a:custGeom>
              <a:avLst/>
              <a:gdLst/>
              <a:ahLst/>
              <a:cxnLst/>
              <a:rect l="l" t="t" r="r" b="b"/>
              <a:pathLst>
                <a:path w="897" h="1087" extrusionOk="0">
                  <a:moveTo>
                    <a:pt x="654" y="0"/>
                  </a:moveTo>
                  <a:cubicBezTo>
                    <a:pt x="577" y="0"/>
                    <a:pt x="483" y="41"/>
                    <a:pt x="392" y="150"/>
                  </a:cubicBezTo>
                  <a:cubicBezTo>
                    <a:pt x="256" y="314"/>
                    <a:pt x="71" y="706"/>
                    <a:pt x="0" y="835"/>
                  </a:cubicBezTo>
                  <a:cubicBezTo>
                    <a:pt x="0" y="835"/>
                    <a:pt x="164" y="1087"/>
                    <a:pt x="390" y="1087"/>
                  </a:cubicBezTo>
                  <a:cubicBezTo>
                    <a:pt x="414" y="1087"/>
                    <a:pt x="439" y="1084"/>
                    <a:pt x="465" y="1077"/>
                  </a:cubicBezTo>
                  <a:cubicBezTo>
                    <a:pt x="465" y="1077"/>
                    <a:pt x="746" y="594"/>
                    <a:pt x="806" y="414"/>
                  </a:cubicBezTo>
                  <a:cubicBezTo>
                    <a:pt x="866" y="234"/>
                    <a:pt x="897" y="119"/>
                    <a:pt x="758" y="29"/>
                  </a:cubicBezTo>
                  <a:cubicBezTo>
                    <a:pt x="730" y="11"/>
                    <a:pt x="694" y="0"/>
                    <a:pt x="654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5"/>
            <p:cNvSpPr/>
            <p:nvPr/>
          </p:nvSpPr>
          <p:spPr>
            <a:xfrm>
              <a:off x="4165775" y="5142825"/>
              <a:ext cx="93600" cy="48675"/>
            </a:xfrm>
            <a:custGeom>
              <a:avLst/>
              <a:gdLst/>
              <a:ahLst/>
              <a:cxnLst/>
              <a:rect l="l" t="t" r="r" b="b"/>
              <a:pathLst>
                <a:path w="3744" h="1947" extrusionOk="0">
                  <a:moveTo>
                    <a:pt x="1603" y="0"/>
                  </a:moveTo>
                  <a:cubicBezTo>
                    <a:pt x="1274" y="0"/>
                    <a:pt x="234" y="20"/>
                    <a:pt x="114" y="265"/>
                  </a:cubicBezTo>
                  <a:cubicBezTo>
                    <a:pt x="0" y="498"/>
                    <a:pt x="1004" y="848"/>
                    <a:pt x="1149" y="863"/>
                  </a:cubicBezTo>
                  <a:lnTo>
                    <a:pt x="2032" y="911"/>
                  </a:lnTo>
                  <a:lnTo>
                    <a:pt x="2125" y="956"/>
                  </a:lnTo>
                  <a:lnTo>
                    <a:pt x="2743" y="1740"/>
                  </a:lnTo>
                  <a:lnTo>
                    <a:pt x="3652" y="1946"/>
                  </a:lnTo>
                  <a:cubicBezTo>
                    <a:pt x="3743" y="1764"/>
                    <a:pt x="3663" y="1514"/>
                    <a:pt x="3544" y="1208"/>
                  </a:cubicBezTo>
                  <a:cubicBezTo>
                    <a:pt x="3413" y="871"/>
                    <a:pt x="3268" y="525"/>
                    <a:pt x="3268" y="525"/>
                  </a:cubicBezTo>
                  <a:lnTo>
                    <a:pt x="1703" y="1"/>
                  </a:lnTo>
                  <a:cubicBezTo>
                    <a:pt x="1703" y="1"/>
                    <a:pt x="1666" y="0"/>
                    <a:pt x="1603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5"/>
            <p:cNvSpPr/>
            <p:nvPr/>
          </p:nvSpPr>
          <p:spPr>
            <a:xfrm>
              <a:off x="4207975" y="5189050"/>
              <a:ext cx="14000" cy="30400"/>
            </a:xfrm>
            <a:custGeom>
              <a:avLst/>
              <a:gdLst/>
              <a:ahLst/>
              <a:cxnLst/>
              <a:rect l="l" t="t" r="r" b="b"/>
              <a:pathLst>
                <a:path w="560" h="1216" extrusionOk="0">
                  <a:moveTo>
                    <a:pt x="267" y="1"/>
                  </a:moveTo>
                  <a:lnTo>
                    <a:pt x="1" y="200"/>
                  </a:lnTo>
                  <a:cubicBezTo>
                    <a:pt x="97" y="378"/>
                    <a:pt x="102" y="533"/>
                    <a:pt x="112" y="692"/>
                  </a:cubicBezTo>
                  <a:cubicBezTo>
                    <a:pt x="121" y="834"/>
                    <a:pt x="112" y="977"/>
                    <a:pt x="112" y="1119"/>
                  </a:cubicBezTo>
                  <a:cubicBezTo>
                    <a:pt x="109" y="1141"/>
                    <a:pt x="114" y="1163"/>
                    <a:pt x="124" y="1182"/>
                  </a:cubicBezTo>
                  <a:cubicBezTo>
                    <a:pt x="140" y="1206"/>
                    <a:pt x="165" y="1216"/>
                    <a:pt x="191" y="1216"/>
                  </a:cubicBezTo>
                  <a:cubicBezTo>
                    <a:pt x="227" y="1216"/>
                    <a:pt x="265" y="1199"/>
                    <a:pt x="290" y="1181"/>
                  </a:cubicBezTo>
                  <a:cubicBezTo>
                    <a:pt x="331" y="1151"/>
                    <a:pt x="371" y="1118"/>
                    <a:pt x="408" y="1082"/>
                  </a:cubicBezTo>
                  <a:cubicBezTo>
                    <a:pt x="476" y="1012"/>
                    <a:pt x="529" y="924"/>
                    <a:pt x="524" y="826"/>
                  </a:cubicBezTo>
                  <a:cubicBezTo>
                    <a:pt x="519" y="715"/>
                    <a:pt x="495" y="603"/>
                    <a:pt x="521" y="495"/>
                  </a:cubicBezTo>
                  <a:cubicBezTo>
                    <a:pt x="533" y="439"/>
                    <a:pt x="559" y="383"/>
                    <a:pt x="551" y="325"/>
                  </a:cubicBezTo>
                  <a:cubicBezTo>
                    <a:pt x="539" y="248"/>
                    <a:pt x="484" y="195"/>
                    <a:pt x="426" y="148"/>
                  </a:cubicBezTo>
                  <a:cubicBezTo>
                    <a:pt x="399" y="124"/>
                    <a:pt x="369" y="101"/>
                    <a:pt x="342" y="74"/>
                  </a:cubicBezTo>
                  <a:cubicBezTo>
                    <a:pt x="315" y="49"/>
                    <a:pt x="285" y="22"/>
                    <a:pt x="26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5"/>
            <p:cNvSpPr/>
            <p:nvPr/>
          </p:nvSpPr>
          <p:spPr>
            <a:xfrm>
              <a:off x="4164700" y="5148150"/>
              <a:ext cx="50200" cy="46525"/>
            </a:xfrm>
            <a:custGeom>
              <a:avLst/>
              <a:gdLst/>
              <a:ahLst/>
              <a:cxnLst/>
              <a:rect l="l" t="t" r="r" b="b"/>
              <a:pathLst>
                <a:path w="2008" h="1861" extrusionOk="0">
                  <a:moveTo>
                    <a:pt x="336" y="1"/>
                  </a:moveTo>
                  <a:cubicBezTo>
                    <a:pt x="319" y="1"/>
                    <a:pt x="303" y="2"/>
                    <a:pt x="287" y="3"/>
                  </a:cubicBezTo>
                  <a:cubicBezTo>
                    <a:pt x="0" y="27"/>
                    <a:pt x="134" y="317"/>
                    <a:pt x="299" y="492"/>
                  </a:cubicBezTo>
                  <a:cubicBezTo>
                    <a:pt x="409" y="607"/>
                    <a:pt x="1750" y="1860"/>
                    <a:pt x="1750" y="1860"/>
                  </a:cubicBezTo>
                  <a:cubicBezTo>
                    <a:pt x="1754" y="1860"/>
                    <a:pt x="1757" y="1860"/>
                    <a:pt x="1761" y="1860"/>
                  </a:cubicBezTo>
                  <a:cubicBezTo>
                    <a:pt x="1946" y="1860"/>
                    <a:pt x="2008" y="1662"/>
                    <a:pt x="2008" y="1662"/>
                  </a:cubicBezTo>
                  <a:cubicBezTo>
                    <a:pt x="2008" y="1662"/>
                    <a:pt x="1600" y="1010"/>
                    <a:pt x="1342" y="648"/>
                  </a:cubicBezTo>
                  <a:cubicBezTo>
                    <a:pt x="1225" y="483"/>
                    <a:pt x="1032" y="289"/>
                    <a:pt x="1032" y="289"/>
                  </a:cubicBezTo>
                  <a:cubicBezTo>
                    <a:pt x="927" y="177"/>
                    <a:pt x="612" y="1"/>
                    <a:pt x="336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5"/>
            <p:cNvSpPr/>
            <p:nvPr/>
          </p:nvSpPr>
          <p:spPr>
            <a:xfrm>
              <a:off x="4186225" y="5152200"/>
              <a:ext cx="15525" cy="12600"/>
            </a:xfrm>
            <a:custGeom>
              <a:avLst/>
              <a:gdLst/>
              <a:ahLst/>
              <a:cxnLst/>
              <a:rect l="l" t="t" r="r" b="b"/>
              <a:pathLst>
                <a:path w="621" h="504" extrusionOk="0">
                  <a:moveTo>
                    <a:pt x="1" y="0"/>
                  </a:moveTo>
                  <a:lnTo>
                    <a:pt x="1" y="0"/>
                  </a:lnTo>
                  <a:cubicBezTo>
                    <a:pt x="249" y="146"/>
                    <a:pt x="488" y="496"/>
                    <a:pt x="488" y="496"/>
                  </a:cubicBezTo>
                  <a:lnTo>
                    <a:pt x="621" y="503"/>
                  </a:lnTo>
                  <a:cubicBezTo>
                    <a:pt x="248" y="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5"/>
            <p:cNvSpPr/>
            <p:nvPr/>
          </p:nvSpPr>
          <p:spPr>
            <a:xfrm>
              <a:off x="4198825" y="5185650"/>
              <a:ext cx="15200" cy="9025"/>
            </a:xfrm>
            <a:custGeom>
              <a:avLst/>
              <a:gdLst/>
              <a:ahLst/>
              <a:cxnLst/>
              <a:rect l="l" t="t" r="r" b="b"/>
              <a:pathLst>
                <a:path w="608" h="361" extrusionOk="0">
                  <a:moveTo>
                    <a:pt x="1" y="0"/>
                  </a:moveTo>
                  <a:lnTo>
                    <a:pt x="385" y="360"/>
                  </a:lnTo>
                  <a:cubicBezTo>
                    <a:pt x="388" y="360"/>
                    <a:pt x="392" y="360"/>
                    <a:pt x="396" y="360"/>
                  </a:cubicBezTo>
                  <a:cubicBezTo>
                    <a:pt x="445" y="360"/>
                    <a:pt x="492" y="346"/>
                    <a:pt x="532" y="318"/>
                  </a:cubicBezTo>
                  <a:cubicBezTo>
                    <a:pt x="604" y="268"/>
                    <a:pt x="608" y="233"/>
                    <a:pt x="608" y="23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5"/>
            <p:cNvSpPr/>
            <p:nvPr/>
          </p:nvSpPr>
          <p:spPr>
            <a:xfrm>
              <a:off x="4217200" y="5083725"/>
              <a:ext cx="26225" cy="24350"/>
            </a:xfrm>
            <a:custGeom>
              <a:avLst/>
              <a:gdLst/>
              <a:ahLst/>
              <a:cxnLst/>
              <a:rect l="l" t="t" r="r" b="b"/>
              <a:pathLst>
                <a:path w="1049" h="974" extrusionOk="0">
                  <a:moveTo>
                    <a:pt x="802" y="0"/>
                  </a:moveTo>
                  <a:cubicBezTo>
                    <a:pt x="802" y="0"/>
                    <a:pt x="224" y="200"/>
                    <a:pt x="155" y="210"/>
                  </a:cubicBezTo>
                  <a:cubicBezTo>
                    <a:pt x="85" y="221"/>
                    <a:pt x="1" y="407"/>
                    <a:pt x="8" y="630"/>
                  </a:cubicBezTo>
                  <a:cubicBezTo>
                    <a:pt x="14" y="820"/>
                    <a:pt x="346" y="973"/>
                    <a:pt x="531" y="973"/>
                  </a:cubicBezTo>
                  <a:cubicBezTo>
                    <a:pt x="563" y="973"/>
                    <a:pt x="590" y="969"/>
                    <a:pt x="611" y="959"/>
                  </a:cubicBezTo>
                  <a:cubicBezTo>
                    <a:pt x="754" y="893"/>
                    <a:pt x="1048" y="603"/>
                    <a:pt x="1002" y="566"/>
                  </a:cubicBezTo>
                  <a:cubicBezTo>
                    <a:pt x="956" y="529"/>
                    <a:pt x="800" y="422"/>
                    <a:pt x="791" y="391"/>
                  </a:cubicBezTo>
                  <a:cubicBezTo>
                    <a:pt x="784" y="360"/>
                    <a:pt x="802" y="0"/>
                    <a:pt x="80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5"/>
            <p:cNvSpPr/>
            <p:nvPr/>
          </p:nvSpPr>
          <p:spPr>
            <a:xfrm>
              <a:off x="4221300" y="5083725"/>
              <a:ext cx="15950" cy="11525"/>
            </a:xfrm>
            <a:custGeom>
              <a:avLst/>
              <a:gdLst/>
              <a:ahLst/>
              <a:cxnLst/>
              <a:rect l="l" t="t" r="r" b="b"/>
              <a:pathLst>
                <a:path w="638" h="461" extrusionOk="0">
                  <a:moveTo>
                    <a:pt x="638" y="0"/>
                  </a:moveTo>
                  <a:cubicBezTo>
                    <a:pt x="638" y="0"/>
                    <a:pt x="236" y="163"/>
                    <a:pt x="88" y="209"/>
                  </a:cubicBezTo>
                  <a:cubicBezTo>
                    <a:pt x="55" y="274"/>
                    <a:pt x="1" y="368"/>
                    <a:pt x="48" y="412"/>
                  </a:cubicBezTo>
                  <a:cubicBezTo>
                    <a:pt x="88" y="448"/>
                    <a:pt x="136" y="460"/>
                    <a:pt x="182" y="460"/>
                  </a:cubicBezTo>
                  <a:cubicBezTo>
                    <a:pt x="261" y="460"/>
                    <a:pt x="338" y="425"/>
                    <a:pt x="375" y="412"/>
                  </a:cubicBezTo>
                  <a:cubicBezTo>
                    <a:pt x="433" y="387"/>
                    <a:pt x="487" y="356"/>
                    <a:pt x="535" y="317"/>
                  </a:cubicBezTo>
                  <a:cubicBezTo>
                    <a:pt x="588" y="276"/>
                    <a:pt x="631" y="208"/>
                    <a:pt x="631" y="141"/>
                  </a:cubicBezTo>
                  <a:cubicBezTo>
                    <a:pt x="633" y="83"/>
                    <a:pt x="638" y="0"/>
                    <a:pt x="638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5"/>
            <p:cNvSpPr/>
            <p:nvPr/>
          </p:nvSpPr>
          <p:spPr>
            <a:xfrm>
              <a:off x="4206675" y="5086925"/>
              <a:ext cx="42775" cy="77025"/>
            </a:xfrm>
            <a:custGeom>
              <a:avLst/>
              <a:gdLst/>
              <a:ahLst/>
              <a:cxnLst/>
              <a:rect l="l" t="t" r="r" b="b"/>
              <a:pathLst>
                <a:path w="1711" h="3081" extrusionOk="0">
                  <a:moveTo>
                    <a:pt x="455" y="1"/>
                  </a:moveTo>
                  <a:cubicBezTo>
                    <a:pt x="446" y="1"/>
                    <a:pt x="437" y="2"/>
                    <a:pt x="428" y="4"/>
                  </a:cubicBezTo>
                  <a:cubicBezTo>
                    <a:pt x="320" y="69"/>
                    <a:pt x="241" y="170"/>
                    <a:pt x="203" y="290"/>
                  </a:cubicBezTo>
                  <a:cubicBezTo>
                    <a:pt x="110" y="557"/>
                    <a:pt x="67" y="839"/>
                    <a:pt x="74" y="1121"/>
                  </a:cubicBezTo>
                  <a:cubicBezTo>
                    <a:pt x="81" y="1502"/>
                    <a:pt x="62" y="2448"/>
                    <a:pt x="62" y="2448"/>
                  </a:cubicBezTo>
                  <a:cubicBezTo>
                    <a:pt x="62" y="2448"/>
                    <a:pt x="1" y="2727"/>
                    <a:pt x="462" y="2938"/>
                  </a:cubicBezTo>
                  <a:cubicBezTo>
                    <a:pt x="672" y="3035"/>
                    <a:pt x="873" y="3080"/>
                    <a:pt x="1052" y="3080"/>
                  </a:cubicBezTo>
                  <a:cubicBezTo>
                    <a:pt x="1125" y="3080"/>
                    <a:pt x="1195" y="3073"/>
                    <a:pt x="1260" y="3058"/>
                  </a:cubicBezTo>
                  <a:cubicBezTo>
                    <a:pt x="1444" y="3014"/>
                    <a:pt x="1592" y="2848"/>
                    <a:pt x="1632" y="2761"/>
                  </a:cubicBezTo>
                  <a:cubicBezTo>
                    <a:pt x="1593" y="2421"/>
                    <a:pt x="1587" y="2078"/>
                    <a:pt x="1611" y="1736"/>
                  </a:cubicBezTo>
                  <a:cubicBezTo>
                    <a:pt x="1639" y="1400"/>
                    <a:pt x="1674" y="1117"/>
                    <a:pt x="1692" y="847"/>
                  </a:cubicBezTo>
                  <a:cubicBezTo>
                    <a:pt x="1710" y="576"/>
                    <a:pt x="1656" y="580"/>
                    <a:pt x="1521" y="484"/>
                  </a:cubicBezTo>
                  <a:cubicBezTo>
                    <a:pt x="1338" y="352"/>
                    <a:pt x="1264" y="316"/>
                    <a:pt x="1264" y="316"/>
                  </a:cubicBezTo>
                  <a:cubicBezTo>
                    <a:pt x="1264" y="316"/>
                    <a:pt x="1071" y="516"/>
                    <a:pt x="848" y="516"/>
                  </a:cubicBezTo>
                  <a:cubicBezTo>
                    <a:pt x="803" y="516"/>
                    <a:pt x="758" y="509"/>
                    <a:pt x="713" y="490"/>
                  </a:cubicBezTo>
                  <a:cubicBezTo>
                    <a:pt x="565" y="430"/>
                    <a:pt x="535" y="239"/>
                    <a:pt x="673" y="98"/>
                  </a:cubicBezTo>
                  <a:cubicBezTo>
                    <a:pt x="673" y="98"/>
                    <a:pt x="552" y="1"/>
                    <a:pt x="455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5"/>
            <p:cNvSpPr/>
            <p:nvPr/>
          </p:nvSpPr>
          <p:spPr>
            <a:xfrm>
              <a:off x="4219325" y="5088575"/>
              <a:ext cx="19950" cy="12375"/>
            </a:xfrm>
            <a:custGeom>
              <a:avLst/>
              <a:gdLst/>
              <a:ahLst/>
              <a:cxnLst/>
              <a:rect l="l" t="t" r="r" b="b"/>
              <a:pathLst>
                <a:path w="798" h="495" extrusionOk="0">
                  <a:moveTo>
                    <a:pt x="123" y="0"/>
                  </a:moveTo>
                  <a:cubicBezTo>
                    <a:pt x="24" y="125"/>
                    <a:pt x="0" y="325"/>
                    <a:pt x="123" y="422"/>
                  </a:cubicBezTo>
                  <a:cubicBezTo>
                    <a:pt x="189" y="473"/>
                    <a:pt x="262" y="494"/>
                    <a:pt x="338" y="494"/>
                  </a:cubicBezTo>
                  <a:cubicBezTo>
                    <a:pt x="405" y="494"/>
                    <a:pt x="475" y="478"/>
                    <a:pt x="547" y="452"/>
                  </a:cubicBezTo>
                  <a:cubicBezTo>
                    <a:pt x="643" y="413"/>
                    <a:pt x="729" y="352"/>
                    <a:pt x="798" y="273"/>
                  </a:cubicBezTo>
                  <a:lnTo>
                    <a:pt x="727" y="224"/>
                  </a:lnTo>
                  <a:cubicBezTo>
                    <a:pt x="669" y="296"/>
                    <a:pt x="480" y="405"/>
                    <a:pt x="349" y="405"/>
                  </a:cubicBezTo>
                  <a:cubicBezTo>
                    <a:pt x="219" y="405"/>
                    <a:pt x="133" y="320"/>
                    <a:pt x="128" y="247"/>
                  </a:cubicBezTo>
                  <a:cubicBezTo>
                    <a:pt x="123" y="173"/>
                    <a:pt x="197" y="47"/>
                    <a:pt x="197" y="47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5"/>
            <p:cNvSpPr/>
            <p:nvPr/>
          </p:nvSpPr>
          <p:spPr>
            <a:xfrm>
              <a:off x="4215575" y="5058475"/>
              <a:ext cx="28825" cy="32850"/>
            </a:xfrm>
            <a:custGeom>
              <a:avLst/>
              <a:gdLst/>
              <a:ahLst/>
              <a:cxnLst/>
              <a:rect l="l" t="t" r="r" b="b"/>
              <a:pathLst>
                <a:path w="1153" h="1314" extrusionOk="0">
                  <a:moveTo>
                    <a:pt x="556" y="1"/>
                  </a:moveTo>
                  <a:cubicBezTo>
                    <a:pt x="284" y="1"/>
                    <a:pt x="96" y="207"/>
                    <a:pt x="54" y="476"/>
                  </a:cubicBezTo>
                  <a:cubicBezTo>
                    <a:pt x="31" y="613"/>
                    <a:pt x="1" y="905"/>
                    <a:pt x="95" y="1125"/>
                  </a:cubicBezTo>
                  <a:cubicBezTo>
                    <a:pt x="149" y="1248"/>
                    <a:pt x="211" y="1296"/>
                    <a:pt x="324" y="1312"/>
                  </a:cubicBezTo>
                  <a:cubicBezTo>
                    <a:pt x="330" y="1313"/>
                    <a:pt x="338" y="1313"/>
                    <a:pt x="346" y="1313"/>
                  </a:cubicBezTo>
                  <a:cubicBezTo>
                    <a:pt x="456" y="1313"/>
                    <a:pt x="727" y="1243"/>
                    <a:pt x="821" y="1132"/>
                  </a:cubicBezTo>
                  <a:cubicBezTo>
                    <a:pt x="840" y="1110"/>
                    <a:pt x="867" y="1010"/>
                    <a:pt x="867" y="1010"/>
                  </a:cubicBezTo>
                  <a:cubicBezTo>
                    <a:pt x="1064" y="877"/>
                    <a:pt x="1153" y="632"/>
                    <a:pt x="1089" y="404"/>
                  </a:cubicBezTo>
                  <a:cubicBezTo>
                    <a:pt x="1025" y="175"/>
                    <a:pt x="822" y="13"/>
                    <a:pt x="586" y="1"/>
                  </a:cubicBezTo>
                  <a:cubicBezTo>
                    <a:pt x="576" y="1"/>
                    <a:pt x="566" y="1"/>
                    <a:pt x="55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5"/>
            <p:cNvSpPr/>
            <p:nvPr/>
          </p:nvSpPr>
          <p:spPr>
            <a:xfrm>
              <a:off x="4217950" y="5058475"/>
              <a:ext cx="26125" cy="25275"/>
            </a:xfrm>
            <a:custGeom>
              <a:avLst/>
              <a:gdLst/>
              <a:ahLst/>
              <a:cxnLst/>
              <a:rect l="l" t="t" r="r" b="b"/>
              <a:pathLst>
                <a:path w="1045" h="1011" extrusionOk="0">
                  <a:moveTo>
                    <a:pt x="461" y="0"/>
                  </a:moveTo>
                  <a:cubicBezTo>
                    <a:pt x="278" y="0"/>
                    <a:pt x="103" y="92"/>
                    <a:pt x="1" y="250"/>
                  </a:cubicBezTo>
                  <a:cubicBezTo>
                    <a:pt x="29" y="281"/>
                    <a:pt x="96" y="319"/>
                    <a:pt x="195" y="339"/>
                  </a:cubicBezTo>
                  <a:cubicBezTo>
                    <a:pt x="247" y="350"/>
                    <a:pt x="300" y="356"/>
                    <a:pt x="352" y="356"/>
                  </a:cubicBezTo>
                  <a:cubicBezTo>
                    <a:pt x="442" y="356"/>
                    <a:pt x="532" y="339"/>
                    <a:pt x="616" y="307"/>
                  </a:cubicBezTo>
                  <a:lnTo>
                    <a:pt x="616" y="307"/>
                  </a:lnTo>
                  <a:cubicBezTo>
                    <a:pt x="598" y="379"/>
                    <a:pt x="625" y="443"/>
                    <a:pt x="656" y="488"/>
                  </a:cubicBezTo>
                  <a:cubicBezTo>
                    <a:pt x="695" y="544"/>
                    <a:pt x="710" y="613"/>
                    <a:pt x="698" y="681"/>
                  </a:cubicBezTo>
                  <a:cubicBezTo>
                    <a:pt x="695" y="700"/>
                    <a:pt x="690" y="723"/>
                    <a:pt x="685" y="747"/>
                  </a:cubicBezTo>
                  <a:cubicBezTo>
                    <a:pt x="668" y="834"/>
                    <a:pt x="743" y="840"/>
                    <a:pt x="743" y="840"/>
                  </a:cubicBezTo>
                  <a:cubicBezTo>
                    <a:pt x="743" y="797"/>
                    <a:pt x="750" y="754"/>
                    <a:pt x="773" y="727"/>
                  </a:cubicBezTo>
                  <a:lnTo>
                    <a:pt x="773" y="727"/>
                  </a:lnTo>
                  <a:cubicBezTo>
                    <a:pt x="923" y="775"/>
                    <a:pt x="778" y="991"/>
                    <a:pt x="772" y="1010"/>
                  </a:cubicBezTo>
                  <a:cubicBezTo>
                    <a:pt x="929" y="902"/>
                    <a:pt x="1045" y="710"/>
                    <a:pt x="1025" y="496"/>
                  </a:cubicBezTo>
                  <a:cubicBezTo>
                    <a:pt x="1004" y="257"/>
                    <a:pt x="809" y="61"/>
                    <a:pt x="575" y="12"/>
                  </a:cubicBezTo>
                  <a:cubicBezTo>
                    <a:pt x="537" y="4"/>
                    <a:pt x="499" y="0"/>
                    <a:pt x="461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5"/>
            <p:cNvSpPr/>
            <p:nvPr/>
          </p:nvSpPr>
          <p:spPr>
            <a:xfrm>
              <a:off x="4240275" y="5100875"/>
              <a:ext cx="25450" cy="80825"/>
            </a:xfrm>
            <a:custGeom>
              <a:avLst/>
              <a:gdLst/>
              <a:ahLst/>
              <a:cxnLst/>
              <a:rect l="l" t="t" r="r" b="b"/>
              <a:pathLst>
                <a:path w="1018" h="3233" extrusionOk="0">
                  <a:moveTo>
                    <a:pt x="229" y="0"/>
                  </a:moveTo>
                  <a:cubicBezTo>
                    <a:pt x="181" y="0"/>
                    <a:pt x="139" y="25"/>
                    <a:pt x="108" y="66"/>
                  </a:cubicBezTo>
                  <a:cubicBezTo>
                    <a:pt x="41" y="154"/>
                    <a:pt x="1" y="241"/>
                    <a:pt x="74" y="413"/>
                  </a:cubicBezTo>
                  <a:cubicBezTo>
                    <a:pt x="149" y="587"/>
                    <a:pt x="372" y="997"/>
                    <a:pt x="482" y="1304"/>
                  </a:cubicBezTo>
                  <a:cubicBezTo>
                    <a:pt x="610" y="1654"/>
                    <a:pt x="611" y="2037"/>
                    <a:pt x="487" y="2389"/>
                  </a:cubicBezTo>
                  <a:cubicBezTo>
                    <a:pt x="458" y="2467"/>
                    <a:pt x="405" y="2535"/>
                    <a:pt x="335" y="2583"/>
                  </a:cubicBezTo>
                  <a:cubicBezTo>
                    <a:pt x="254" y="2642"/>
                    <a:pt x="220" y="2700"/>
                    <a:pt x="166" y="2746"/>
                  </a:cubicBezTo>
                  <a:cubicBezTo>
                    <a:pt x="112" y="2792"/>
                    <a:pt x="108" y="2786"/>
                    <a:pt x="126" y="2821"/>
                  </a:cubicBezTo>
                  <a:cubicBezTo>
                    <a:pt x="135" y="2837"/>
                    <a:pt x="158" y="2845"/>
                    <a:pt x="186" y="2845"/>
                  </a:cubicBezTo>
                  <a:cubicBezTo>
                    <a:pt x="216" y="2845"/>
                    <a:pt x="251" y="2836"/>
                    <a:pt x="281" y="2818"/>
                  </a:cubicBezTo>
                  <a:cubicBezTo>
                    <a:pt x="341" y="2780"/>
                    <a:pt x="364" y="2736"/>
                    <a:pt x="380" y="2734"/>
                  </a:cubicBezTo>
                  <a:cubicBezTo>
                    <a:pt x="380" y="2734"/>
                    <a:pt x="380" y="2734"/>
                    <a:pt x="381" y="2734"/>
                  </a:cubicBezTo>
                  <a:cubicBezTo>
                    <a:pt x="395" y="2734"/>
                    <a:pt x="375" y="2788"/>
                    <a:pt x="334" y="2857"/>
                  </a:cubicBezTo>
                  <a:cubicBezTo>
                    <a:pt x="276" y="2955"/>
                    <a:pt x="208" y="2994"/>
                    <a:pt x="171" y="3040"/>
                  </a:cubicBezTo>
                  <a:cubicBezTo>
                    <a:pt x="133" y="3085"/>
                    <a:pt x="166" y="3115"/>
                    <a:pt x="193" y="3115"/>
                  </a:cubicBezTo>
                  <a:cubicBezTo>
                    <a:pt x="195" y="3115"/>
                    <a:pt x="198" y="3114"/>
                    <a:pt x="200" y="3114"/>
                  </a:cubicBezTo>
                  <a:cubicBezTo>
                    <a:pt x="228" y="3108"/>
                    <a:pt x="269" y="3097"/>
                    <a:pt x="340" y="3035"/>
                  </a:cubicBezTo>
                  <a:cubicBezTo>
                    <a:pt x="389" y="2991"/>
                    <a:pt x="435" y="2941"/>
                    <a:pt x="476" y="2888"/>
                  </a:cubicBezTo>
                  <a:lnTo>
                    <a:pt x="476" y="2888"/>
                  </a:lnTo>
                  <a:cubicBezTo>
                    <a:pt x="457" y="2938"/>
                    <a:pt x="432" y="2985"/>
                    <a:pt x="400" y="3028"/>
                  </a:cubicBezTo>
                  <a:cubicBezTo>
                    <a:pt x="343" y="3111"/>
                    <a:pt x="310" y="3138"/>
                    <a:pt x="282" y="3181"/>
                  </a:cubicBezTo>
                  <a:cubicBezTo>
                    <a:pt x="263" y="3211"/>
                    <a:pt x="294" y="3233"/>
                    <a:pt x="331" y="3233"/>
                  </a:cubicBezTo>
                  <a:cubicBezTo>
                    <a:pt x="349" y="3233"/>
                    <a:pt x="368" y="3228"/>
                    <a:pt x="383" y="3216"/>
                  </a:cubicBezTo>
                  <a:cubicBezTo>
                    <a:pt x="430" y="3178"/>
                    <a:pt x="471" y="3133"/>
                    <a:pt x="506" y="3085"/>
                  </a:cubicBezTo>
                  <a:cubicBezTo>
                    <a:pt x="546" y="3029"/>
                    <a:pt x="604" y="2932"/>
                    <a:pt x="604" y="2932"/>
                  </a:cubicBezTo>
                  <a:lnTo>
                    <a:pt x="604" y="2932"/>
                  </a:lnTo>
                  <a:cubicBezTo>
                    <a:pt x="575" y="3039"/>
                    <a:pt x="520" y="3105"/>
                    <a:pt x="492" y="3149"/>
                  </a:cubicBezTo>
                  <a:cubicBezTo>
                    <a:pt x="463" y="3192"/>
                    <a:pt x="464" y="3221"/>
                    <a:pt x="494" y="3230"/>
                  </a:cubicBezTo>
                  <a:cubicBezTo>
                    <a:pt x="497" y="3231"/>
                    <a:pt x="501" y="3231"/>
                    <a:pt x="504" y="3231"/>
                  </a:cubicBezTo>
                  <a:cubicBezTo>
                    <a:pt x="529" y="3231"/>
                    <a:pt x="567" y="3207"/>
                    <a:pt x="631" y="3132"/>
                  </a:cubicBezTo>
                  <a:cubicBezTo>
                    <a:pt x="703" y="3046"/>
                    <a:pt x="761" y="2898"/>
                    <a:pt x="784" y="2766"/>
                  </a:cubicBezTo>
                  <a:cubicBezTo>
                    <a:pt x="798" y="2672"/>
                    <a:pt x="818" y="2579"/>
                    <a:pt x="842" y="2488"/>
                  </a:cubicBezTo>
                  <a:cubicBezTo>
                    <a:pt x="1018" y="1867"/>
                    <a:pt x="935" y="1356"/>
                    <a:pt x="888" y="1183"/>
                  </a:cubicBezTo>
                  <a:cubicBezTo>
                    <a:pt x="789" y="826"/>
                    <a:pt x="604" y="433"/>
                    <a:pt x="468" y="197"/>
                  </a:cubicBezTo>
                  <a:cubicBezTo>
                    <a:pt x="386" y="57"/>
                    <a:pt x="301" y="0"/>
                    <a:pt x="22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5"/>
            <p:cNvSpPr/>
            <p:nvPr/>
          </p:nvSpPr>
          <p:spPr>
            <a:xfrm>
              <a:off x="4237225" y="5075500"/>
              <a:ext cx="7150" cy="9000"/>
            </a:xfrm>
            <a:custGeom>
              <a:avLst/>
              <a:gdLst/>
              <a:ahLst/>
              <a:cxnLst/>
              <a:rect l="l" t="t" r="r" b="b"/>
              <a:pathLst>
                <a:path w="286" h="360" extrusionOk="0">
                  <a:moveTo>
                    <a:pt x="109" y="0"/>
                  </a:moveTo>
                  <a:cubicBezTo>
                    <a:pt x="66" y="0"/>
                    <a:pt x="22" y="20"/>
                    <a:pt x="2" y="46"/>
                  </a:cubicBezTo>
                  <a:lnTo>
                    <a:pt x="1" y="327"/>
                  </a:lnTo>
                  <a:cubicBezTo>
                    <a:pt x="1" y="327"/>
                    <a:pt x="14" y="357"/>
                    <a:pt x="67" y="359"/>
                  </a:cubicBezTo>
                  <a:cubicBezTo>
                    <a:pt x="69" y="359"/>
                    <a:pt x="70" y="359"/>
                    <a:pt x="71" y="359"/>
                  </a:cubicBezTo>
                  <a:cubicBezTo>
                    <a:pt x="172" y="359"/>
                    <a:pt x="286" y="175"/>
                    <a:pt x="205" y="50"/>
                  </a:cubicBezTo>
                  <a:cubicBezTo>
                    <a:pt x="182" y="14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5"/>
            <p:cNvSpPr/>
            <p:nvPr/>
          </p:nvSpPr>
          <p:spPr>
            <a:xfrm>
              <a:off x="4169275" y="5172325"/>
              <a:ext cx="28125" cy="17825"/>
            </a:xfrm>
            <a:custGeom>
              <a:avLst/>
              <a:gdLst/>
              <a:ahLst/>
              <a:cxnLst/>
              <a:rect l="l" t="t" r="r" b="b"/>
              <a:pathLst>
                <a:path w="1125" h="713" extrusionOk="0">
                  <a:moveTo>
                    <a:pt x="762" y="0"/>
                  </a:moveTo>
                  <a:cubicBezTo>
                    <a:pt x="749" y="0"/>
                    <a:pt x="735" y="2"/>
                    <a:pt x="721" y="5"/>
                  </a:cubicBezTo>
                  <a:cubicBezTo>
                    <a:pt x="663" y="17"/>
                    <a:pt x="621" y="63"/>
                    <a:pt x="572" y="95"/>
                  </a:cubicBezTo>
                  <a:cubicBezTo>
                    <a:pt x="479" y="157"/>
                    <a:pt x="366" y="175"/>
                    <a:pt x="261" y="210"/>
                  </a:cubicBezTo>
                  <a:cubicBezTo>
                    <a:pt x="168" y="241"/>
                    <a:pt x="104" y="322"/>
                    <a:pt x="64" y="410"/>
                  </a:cubicBezTo>
                  <a:cubicBezTo>
                    <a:pt x="45" y="457"/>
                    <a:pt x="28" y="506"/>
                    <a:pt x="16" y="556"/>
                  </a:cubicBezTo>
                  <a:cubicBezTo>
                    <a:pt x="0" y="608"/>
                    <a:pt x="8" y="697"/>
                    <a:pt x="74" y="712"/>
                  </a:cubicBezTo>
                  <a:cubicBezTo>
                    <a:pt x="78" y="712"/>
                    <a:pt x="81" y="712"/>
                    <a:pt x="85" y="712"/>
                  </a:cubicBezTo>
                  <a:cubicBezTo>
                    <a:pt x="103" y="712"/>
                    <a:pt x="121" y="708"/>
                    <a:pt x="137" y="700"/>
                  </a:cubicBezTo>
                  <a:cubicBezTo>
                    <a:pt x="270" y="649"/>
                    <a:pt x="399" y="589"/>
                    <a:pt x="535" y="547"/>
                  </a:cubicBezTo>
                  <a:cubicBezTo>
                    <a:pt x="659" y="508"/>
                    <a:pt x="777" y="467"/>
                    <a:pt x="925" y="467"/>
                  </a:cubicBezTo>
                  <a:cubicBezTo>
                    <a:pt x="960" y="467"/>
                    <a:pt x="996" y="469"/>
                    <a:pt x="1035" y="474"/>
                  </a:cubicBezTo>
                  <a:lnTo>
                    <a:pt x="1125" y="153"/>
                  </a:lnTo>
                  <a:cubicBezTo>
                    <a:pt x="1098" y="144"/>
                    <a:pt x="1063" y="125"/>
                    <a:pt x="1030" y="110"/>
                  </a:cubicBezTo>
                  <a:cubicBezTo>
                    <a:pt x="995" y="95"/>
                    <a:pt x="963" y="75"/>
                    <a:pt x="931" y="57"/>
                  </a:cubicBezTo>
                  <a:cubicBezTo>
                    <a:pt x="878" y="27"/>
                    <a:pt x="822" y="0"/>
                    <a:pt x="762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5"/>
            <p:cNvSpPr/>
            <p:nvPr/>
          </p:nvSpPr>
          <p:spPr>
            <a:xfrm>
              <a:off x="4194050" y="5176075"/>
              <a:ext cx="67075" cy="21950"/>
            </a:xfrm>
            <a:custGeom>
              <a:avLst/>
              <a:gdLst/>
              <a:ahLst/>
              <a:cxnLst/>
              <a:rect l="l" t="t" r="r" b="b"/>
              <a:pathLst>
                <a:path w="2683" h="878" extrusionOk="0">
                  <a:moveTo>
                    <a:pt x="130" y="1"/>
                  </a:moveTo>
                  <a:cubicBezTo>
                    <a:pt x="0" y="126"/>
                    <a:pt x="44" y="324"/>
                    <a:pt x="44" y="324"/>
                  </a:cubicBezTo>
                  <a:cubicBezTo>
                    <a:pt x="44" y="324"/>
                    <a:pt x="1059" y="737"/>
                    <a:pt x="1379" y="806"/>
                  </a:cubicBezTo>
                  <a:cubicBezTo>
                    <a:pt x="1612" y="855"/>
                    <a:pt x="1771" y="877"/>
                    <a:pt x="1899" y="877"/>
                  </a:cubicBezTo>
                  <a:cubicBezTo>
                    <a:pt x="2054" y="877"/>
                    <a:pt x="2163" y="845"/>
                    <a:pt x="2299" y="791"/>
                  </a:cubicBezTo>
                  <a:cubicBezTo>
                    <a:pt x="2547" y="693"/>
                    <a:pt x="2682" y="464"/>
                    <a:pt x="2290" y="343"/>
                  </a:cubicBezTo>
                  <a:cubicBezTo>
                    <a:pt x="2172" y="307"/>
                    <a:pt x="2019" y="185"/>
                    <a:pt x="1458" y="156"/>
                  </a:cubicBezTo>
                  <a:cubicBezTo>
                    <a:pt x="892" y="126"/>
                    <a:pt x="130" y="1"/>
                    <a:pt x="130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5"/>
            <p:cNvSpPr/>
            <p:nvPr/>
          </p:nvSpPr>
          <p:spPr>
            <a:xfrm>
              <a:off x="4239800" y="5100400"/>
              <a:ext cx="20525" cy="27825"/>
            </a:xfrm>
            <a:custGeom>
              <a:avLst/>
              <a:gdLst/>
              <a:ahLst/>
              <a:cxnLst/>
              <a:rect l="l" t="t" r="r" b="b"/>
              <a:pathLst>
                <a:path w="821" h="1113" extrusionOk="0">
                  <a:moveTo>
                    <a:pt x="259" y="1"/>
                  </a:moveTo>
                  <a:cubicBezTo>
                    <a:pt x="232" y="1"/>
                    <a:pt x="203" y="7"/>
                    <a:pt x="171" y="20"/>
                  </a:cubicBezTo>
                  <a:cubicBezTo>
                    <a:pt x="80" y="55"/>
                    <a:pt x="1" y="178"/>
                    <a:pt x="54" y="385"/>
                  </a:cubicBezTo>
                  <a:cubicBezTo>
                    <a:pt x="107" y="593"/>
                    <a:pt x="300" y="1043"/>
                    <a:pt x="349" y="1112"/>
                  </a:cubicBezTo>
                  <a:cubicBezTo>
                    <a:pt x="349" y="1112"/>
                    <a:pt x="359" y="1112"/>
                    <a:pt x="375" y="1112"/>
                  </a:cubicBezTo>
                  <a:cubicBezTo>
                    <a:pt x="460" y="1112"/>
                    <a:pt x="725" y="1093"/>
                    <a:pt x="821" y="856"/>
                  </a:cubicBezTo>
                  <a:cubicBezTo>
                    <a:pt x="821" y="856"/>
                    <a:pt x="620" y="360"/>
                    <a:pt x="510" y="206"/>
                  </a:cubicBezTo>
                  <a:cubicBezTo>
                    <a:pt x="422" y="84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5"/>
            <p:cNvSpPr/>
            <p:nvPr/>
          </p:nvSpPr>
          <p:spPr>
            <a:xfrm>
              <a:off x="5177525" y="5291175"/>
              <a:ext cx="86750" cy="50050"/>
            </a:xfrm>
            <a:custGeom>
              <a:avLst/>
              <a:gdLst/>
              <a:ahLst/>
              <a:cxnLst/>
              <a:rect l="l" t="t" r="r" b="b"/>
              <a:pathLst>
                <a:path w="3470" h="2002" extrusionOk="0">
                  <a:moveTo>
                    <a:pt x="1736" y="0"/>
                  </a:moveTo>
                  <a:cubicBezTo>
                    <a:pt x="778" y="0"/>
                    <a:pt x="0" y="448"/>
                    <a:pt x="0" y="1000"/>
                  </a:cubicBezTo>
                  <a:cubicBezTo>
                    <a:pt x="0" y="1553"/>
                    <a:pt x="778" y="2002"/>
                    <a:pt x="1736" y="2002"/>
                  </a:cubicBezTo>
                  <a:cubicBezTo>
                    <a:pt x="2694" y="2002"/>
                    <a:pt x="3469" y="1553"/>
                    <a:pt x="3469" y="1000"/>
                  </a:cubicBezTo>
                  <a:cubicBezTo>
                    <a:pt x="3469" y="448"/>
                    <a:pt x="2694" y="0"/>
                    <a:pt x="173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5"/>
            <p:cNvSpPr/>
            <p:nvPr/>
          </p:nvSpPr>
          <p:spPr>
            <a:xfrm>
              <a:off x="5243075" y="5164075"/>
              <a:ext cx="17650" cy="36775"/>
            </a:xfrm>
            <a:custGeom>
              <a:avLst/>
              <a:gdLst/>
              <a:ahLst/>
              <a:cxnLst/>
              <a:rect l="l" t="t" r="r" b="b"/>
              <a:pathLst>
                <a:path w="706" h="1471" extrusionOk="0">
                  <a:moveTo>
                    <a:pt x="527" y="1"/>
                  </a:moveTo>
                  <a:lnTo>
                    <a:pt x="226" y="248"/>
                  </a:lnTo>
                  <a:lnTo>
                    <a:pt x="309" y="821"/>
                  </a:lnTo>
                  <a:lnTo>
                    <a:pt x="0" y="1124"/>
                  </a:lnTo>
                  <a:lnTo>
                    <a:pt x="78" y="1470"/>
                  </a:lnTo>
                  <a:cubicBezTo>
                    <a:pt x="78" y="1470"/>
                    <a:pt x="635" y="1132"/>
                    <a:pt x="670" y="930"/>
                  </a:cubicBezTo>
                  <a:cubicBezTo>
                    <a:pt x="705" y="728"/>
                    <a:pt x="542" y="138"/>
                    <a:pt x="52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5"/>
            <p:cNvSpPr/>
            <p:nvPr/>
          </p:nvSpPr>
          <p:spPr>
            <a:xfrm>
              <a:off x="5245450" y="5146975"/>
              <a:ext cx="12150" cy="23325"/>
            </a:xfrm>
            <a:custGeom>
              <a:avLst/>
              <a:gdLst/>
              <a:ahLst/>
              <a:cxnLst/>
              <a:rect l="l" t="t" r="r" b="b"/>
              <a:pathLst>
                <a:path w="486" h="933" extrusionOk="0">
                  <a:moveTo>
                    <a:pt x="108" y="0"/>
                  </a:moveTo>
                  <a:cubicBezTo>
                    <a:pt x="67" y="0"/>
                    <a:pt x="30" y="9"/>
                    <a:pt x="1" y="22"/>
                  </a:cubicBezTo>
                  <a:lnTo>
                    <a:pt x="199" y="930"/>
                  </a:lnTo>
                  <a:cubicBezTo>
                    <a:pt x="212" y="932"/>
                    <a:pt x="225" y="932"/>
                    <a:pt x="237" y="932"/>
                  </a:cubicBezTo>
                  <a:cubicBezTo>
                    <a:pt x="388" y="932"/>
                    <a:pt x="486" y="797"/>
                    <a:pt x="486" y="797"/>
                  </a:cubicBezTo>
                  <a:cubicBezTo>
                    <a:pt x="479" y="717"/>
                    <a:pt x="393" y="251"/>
                    <a:pt x="311" y="115"/>
                  </a:cubicBezTo>
                  <a:cubicBezTo>
                    <a:pt x="258" y="29"/>
                    <a:pt x="179" y="0"/>
                    <a:pt x="108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5"/>
            <p:cNvSpPr/>
            <p:nvPr/>
          </p:nvSpPr>
          <p:spPr>
            <a:xfrm>
              <a:off x="5232775" y="5294375"/>
              <a:ext cx="15700" cy="17625"/>
            </a:xfrm>
            <a:custGeom>
              <a:avLst/>
              <a:gdLst/>
              <a:ahLst/>
              <a:cxnLst/>
              <a:rect l="l" t="t" r="r" b="b"/>
              <a:pathLst>
                <a:path w="628" h="705" extrusionOk="0">
                  <a:moveTo>
                    <a:pt x="102" y="1"/>
                  </a:moveTo>
                  <a:cubicBezTo>
                    <a:pt x="95" y="1"/>
                    <a:pt x="88" y="1"/>
                    <a:pt x="82" y="2"/>
                  </a:cubicBezTo>
                  <a:cubicBezTo>
                    <a:pt x="15" y="12"/>
                    <a:pt x="1" y="72"/>
                    <a:pt x="25" y="169"/>
                  </a:cubicBezTo>
                  <a:cubicBezTo>
                    <a:pt x="52" y="275"/>
                    <a:pt x="143" y="351"/>
                    <a:pt x="217" y="419"/>
                  </a:cubicBezTo>
                  <a:cubicBezTo>
                    <a:pt x="294" y="489"/>
                    <a:pt x="322" y="578"/>
                    <a:pt x="375" y="649"/>
                  </a:cubicBezTo>
                  <a:cubicBezTo>
                    <a:pt x="404" y="688"/>
                    <a:pt x="447" y="705"/>
                    <a:pt x="492" y="705"/>
                  </a:cubicBezTo>
                  <a:cubicBezTo>
                    <a:pt x="515" y="705"/>
                    <a:pt x="538" y="700"/>
                    <a:pt x="561" y="693"/>
                  </a:cubicBezTo>
                  <a:cubicBezTo>
                    <a:pt x="627" y="671"/>
                    <a:pt x="625" y="595"/>
                    <a:pt x="610" y="536"/>
                  </a:cubicBezTo>
                  <a:cubicBezTo>
                    <a:pt x="599" y="490"/>
                    <a:pt x="591" y="445"/>
                    <a:pt x="585" y="398"/>
                  </a:cubicBezTo>
                  <a:cubicBezTo>
                    <a:pt x="585" y="398"/>
                    <a:pt x="414" y="145"/>
                    <a:pt x="364" y="110"/>
                  </a:cubicBezTo>
                  <a:cubicBezTo>
                    <a:pt x="302" y="64"/>
                    <a:pt x="185" y="1"/>
                    <a:pt x="10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5"/>
            <p:cNvSpPr/>
            <p:nvPr/>
          </p:nvSpPr>
          <p:spPr>
            <a:xfrm>
              <a:off x="5202700" y="5317100"/>
              <a:ext cx="28325" cy="16175"/>
            </a:xfrm>
            <a:custGeom>
              <a:avLst/>
              <a:gdLst/>
              <a:ahLst/>
              <a:cxnLst/>
              <a:rect l="l" t="t" r="r" b="b"/>
              <a:pathLst>
                <a:path w="1133" h="647" extrusionOk="0">
                  <a:moveTo>
                    <a:pt x="829" y="1"/>
                  </a:moveTo>
                  <a:cubicBezTo>
                    <a:pt x="732" y="132"/>
                    <a:pt x="550" y="211"/>
                    <a:pt x="301" y="324"/>
                  </a:cubicBezTo>
                  <a:cubicBezTo>
                    <a:pt x="54" y="438"/>
                    <a:pt x="1" y="460"/>
                    <a:pt x="18" y="508"/>
                  </a:cubicBezTo>
                  <a:cubicBezTo>
                    <a:pt x="35" y="555"/>
                    <a:pt x="147" y="602"/>
                    <a:pt x="250" y="633"/>
                  </a:cubicBezTo>
                  <a:cubicBezTo>
                    <a:pt x="279" y="642"/>
                    <a:pt x="314" y="646"/>
                    <a:pt x="351" y="646"/>
                  </a:cubicBezTo>
                  <a:cubicBezTo>
                    <a:pt x="442" y="646"/>
                    <a:pt x="544" y="620"/>
                    <a:pt x="598" y="574"/>
                  </a:cubicBezTo>
                  <a:cubicBezTo>
                    <a:pt x="650" y="528"/>
                    <a:pt x="799" y="469"/>
                    <a:pt x="876" y="469"/>
                  </a:cubicBezTo>
                  <a:cubicBezTo>
                    <a:pt x="878" y="469"/>
                    <a:pt x="880" y="469"/>
                    <a:pt x="882" y="469"/>
                  </a:cubicBezTo>
                  <a:cubicBezTo>
                    <a:pt x="996" y="469"/>
                    <a:pt x="1094" y="436"/>
                    <a:pt x="1113" y="392"/>
                  </a:cubicBezTo>
                  <a:cubicBezTo>
                    <a:pt x="1133" y="347"/>
                    <a:pt x="1111" y="249"/>
                    <a:pt x="1107" y="188"/>
                  </a:cubicBezTo>
                  <a:cubicBezTo>
                    <a:pt x="1103" y="127"/>
                    <a:pt x="1098" y="50"/>
                    <a:pt x="1098" y="50"/>
                  </a:cubicBezTo>
                  <a:lnTo>
                    <a:pt x="829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5"/>
            <p:cNvSpPr/>
            <p:nvPr/>
          </p:nvSpPr>
          <p:spPr>
            <a:xfrm>
              <a:off x="5211700" y="5208175"/>
              <a:ext cx="38275" cy="111175"/>
            </a:xfrm>
            <a:custGeom>
              <a:avLst/>
              <a:gdLst/>
              <a:ahLst/>
              <a:cxnLst/>
              <a:rect l="l" t="t" r="r" b="b"/>
              <a:pathLst>
                <a:path w="1531" h="4447" extrusionOk="0">
                  <a:moveTo>
                    <a:pt x="1482" y="1"/>
                  </a:moveTo>
                  <a:lnTo>
                    <a:pt x="1" y="330"/>
                  </a:lnTo>
                  <a:cubicBezTo>
                    <a:pt x="1" y="330"/>
                    <a:pt x="95" y="2100"/>
                    <a:pt x="110" y="2332"/>
                  </a:cubicBezTo>
                  <a:cubicBezTo>
                    <a:pt x="127" y="2565"/>
                    <a:pt x="168" y="2783"/>
                    <a:pt x="249" y="3151"/>
                  </a:cubicBezTo>
                  <a:cubicBezTo>
                    <a:pt x="330" y="3520"/>
                    <a:pt x="426" y="4406"/>
                    <a:pt x="426" y="4406"/>
                  </a:cubicBezTo>
                  <a:cubicBezTo>
                    <a:pt x="479" y="4436"/>
                    <a:pt x="532" y="4447"/>
                    <a:pt x="578" y="4447"/>
                  </a:cubicBezTo>
                  <a:cubicBezTo>
                    <a:pt x="670" y="4447"/>
                    <a:pt x="738" y="4407"/>
                    <a:pt x="738" y="4407"/>
                  </a:cubicBezTo>
                  <a:cubicBezTo>
                    <a:pt x="738" y="4407"/>
                    <a:pt x="778" y="3330"/>
                    <a:pt x="767" y="3062"/>
                  </a:cubicBezTo>
                  <a:cubicBezTo>
                    <a:pt x="760" y="2864"/>
                    <a:pt x="728" y="2668"/>
                    <a:pt x="673" y="2478"/>
                  </a:cubicBezTo>
                  <a:cubicBezTo>
                    <a:pt x="673" y="2478"/>
                    <a:pt x="699" y="2043"/>
                    <a:pt x="722" y="1663"/>
                  </a:cubicBezTo>
                  <a:cubicBezTo>
                    <a:pt x="745" y="1284"/>
                    <a:pt x="769" y="1103"/>
                    <a:pt x="774" y="938"/>
                  </a:cubicBezTo>
                  <a:lnTo>
                    <a:pt x="804" y="924"/>
                  </a:lnTo>
                  <a:cubicBezTo>
                    <a:pt x="804" y="924"/>
                    <a:pt x="834" y="1576"/>
                    <a:pt x="850" y="1808"/>
                  </a:cubicBezTo>
                  <a:cubicBezTo>
                    <a:pt x="866" y="2041"/>
                    <a:pt x="901" y="2263"/>
                    <a:pt x="963" y="2694"/>
                  </a:cubicBezTo>
                  <a:cubicBezTo>
                    <a:pt x="1017" y="3068"/>
                    <a:pt x="1159" y="3838"/>
                    <a:pt x="1159" y="3838"/>
                  </a:cubicBezTo>
                  <a:cubicBezTo>
                    <a:pt x="1215" y="3870"/>
                    <a:pt x="1265" y="3880"/>
                    <a:pt x="1307" y="3880"/>
                  </a:cubicBezTo>
                  <a:cubicBezTo>
                    <a:pt x="1382" y="3880"/>
                    <a:pt x="1429" y="3846"/>
                    <a:pt x="1429" y="3846"/>
                  </a:cubicBezTo>
                  <a:cubicBezTo>
                    <a:pt x="1429" y="3846"/>
                    <a:pt x="1531" y="2853"/>
                    <a:pt x="1488" y="2529"/>
                  </a:cubicBezTo>
                  <a:cubicBezTo>
                    <a:pt x="1446" y="2205"/>
                    <a:pt x="1380" y="2012"/>
                    <a:pt x="1380" y="2012"/>
                  </a:cubicBezTo>
                  <a:cubicBezTo>
                    <a:pt x="1380" y="2012"/>
                    <a:pt x="1412" y="1566"/>
                    <a:pt x="1428" y="1143"/>
                  </a:cubicBezTo>
                  <a:cubicBezTo>
                    <a:pt x="1445" y="687"/>
                    <a:pt x="1474" y="114"/>
                    <a:pt x="1482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5"/>
            <p:cNvSpPr/>
            <p:nvPr/>
          </p:nvSpPr>
          <p:spPr>
            <a:xfrm>
              <a:off x="5231025" y="5223250"/>
              <a:ext cx="12525" cy="28375"/>
            </a:xfrm>
            <a:custGeom>
              <a:avLst/>
              <a:gdLst/>
              <a:ahLst/>
              <a:cxnLst/>
              <a:rect l="l" t="t" r="r" b="b"/>
              <a:pathLst>
                <a:path w="501" h="1135" extrusionOk="0">
                  <a:moveTo>
                    <a:pt x="501" y="1"/>
                  </a:moveTo>
                  <a:cubicBezTo>
                    <a:pt x="333" y="160"/>
                    <a:pt x="1" y="336"/>
                    <a:pt x="1" y="336"/>
                  </a:cubicBezTo>
                  <a:lnTo>
                    <a:pt x="29" y="335"/>
                  </a:lnTo>
                  <a:lnTo>
                    <a:pt x="71" y="1134"/>
                  </a:lnTo>
                  <a:cubicBezTo>
                    <a:pt x="71" y="1134"/>
                    <a:pt x="71" y="1134"/>
                    <a:pt x="71" y="1134"/>
                  </a:cubicBezTo>
                  <a:cubicBezTo>
                    <a:pt x="72" y="1134"/>
                    <a:pt x="142" y="339"/>
                    <a:pt x="142" y="339"/>
                  </a:cubicBezTo>
                  <a:cubicBezTo>
                    <a:pt x="346" y="235"/>
                    <a:pt x="500" y="1"/>
                    <a:pt x="50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5"/>
            <p:cNvSpPr/>
            <p:nvPr/>
          </p:nvSpPr>
          <p:spPr>
            <a:xfrm>
              <a:off x="5216675" y="5116025"/>
              <a:ext cx="29100" cy="32575"/>
            </a:xfrm>
            <a:custGeom>
              <a:avLst/>
              <a:gdLst/>
              <a:ahLst/>
              <a:cxnLst/>
              <a:rect l="l" t="t" r="r" b="b"/>
              <a:pathLst>
                <a:path w="1164" h="1303" extrusionOk="0">
                  <a:moveTo>
                    <a:pt x="574" y="0"/>
                  </a:moveTo>
                  <a:cubicBezTo>
                    <a:pt x="315" y="0"/>
                    <a:pt x="127" y="192"/>
                    <a:pt x="74" y="450"/>
                  </a:cubicBezTo>
                  <a:cubicBezTo>
                    <a:pt x="44" y="588"/>
                    <a:pt x="1" y="879"/>
                    <a:pt x="85" y="1102"/>
                  </a:cubicBezTo>
                  <a:cubicBezTo>
                    <a:pt x="132" y="1228"/>
                    <a:pt x="191" y="1278"/>
                    <a:pt x="305" y="1300"/>
                  </a:cubicBezTo>
                  <a:cubicBezTo>
                    <a:pt x="315" y="1302"/>
                    <a:pt x="327" y="1303"/>
                    <a:pt x="342" y="1303"/>
                  </a:cubicBezTo>
                  <a:cubicBezTo>
                    <a:pt x="459" y="1303"/>
                    <a:pt x="715" y="1245"/>
                    <a:pt x="810" y="1144"/>
                  </a:cubicBezTo>
                  <a:cubicBezTo>
                    <a:pt x="830" y="1124"/>
                    <a:pt x="860" y="1025"/>
                    <a:pt x="860" y="1025"/>
                  </a:cubicBezTo>
                  <a:cubicBezTo>
                    <a:pt x="1062" y="902"/>
                    <a:pt x="1164" y="662"/>
                    <a:pt x="1111" y="430"/>
                  </a:cubicBezTo>
                  <a:cubicBezTo>
                    <a:pt x="1059" y="200"/>
                    <a:pt x="863" y="27"/>
                    <a:pt x="628" y="3"/>
                  </a:cubicBezTo>
                  <a:cubicBezTo>
                    <a:pt x="610" y="1"/>
                    <a:pt x="591" y="0"/>
                    <a:pt x="574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5"/>
            <p:cNvSpPr/>
            <p:nvPr/>
          </p:nvSpPr>
          <p:spPr>
            <a:xfrm>
              <a:off x="5222150" y="5143325"/>
              <a:ext cx="23400" cy="17175"/>
            </a:xfrm>
            <a:custGeom>
              <a:avLst/>
              <a:gdLst/>
              <a:ahLst/>
              <a:cxnLst/>
              <a:rect l="l" t="t" r="r" b="b"/>
              <a:pathLst>
                <a:path w="936" h="687" extrusionOk="0">
                  <a:moveTo>
                    <a:pt x="617" y="0"/>
                  </a:moveTo>
                  <a:lnTo>
                    <a:pt x="179" y="208"/>
                  </a:lnTo>
                  <a:cubicBezTo>
                    <a:pt x="179" y="208"/>
                    <a:pt x="194" y="292"/>
                    <a:pt x="205" y="347"/>
                  </a:cubicBezTo>
                  <a:cubicBezTo>
                    <a:pt x="215" y="401"/>
                    <a:pt x="211" y="430"/>
                    <a:pt x="103" y="496"/>
                  </a:cubicBezTo>
                  <a:cubicBezTo>
                    <a:pt x="0" y="560"/>
                    <a:pt x="243" y="687"/>
                    <a:pt x="419" y="687"/>
                  </a:cubicBezTo>
                  <a:cubicBezTo>
                    <a:pt x="428" y="687"/>
                    <a:pt x="436" y="686"/>
                    <a:pt x="444" y="686"/>
                  </a:cubicBezTo>
                  <a:cubicBezTo>
                    <a:pt x="621" y="673"/>
                    <a:pt x="821" y="565"/>
                    <a:pt x="876" y="450"/>
                  </a:cubicBezTo>
                  <a:cubicBezTo>
                    <a:pt x="936" y="324"/>
                    <a:pt x="932" y="175"/>
                    <a:pt x="857" y="175"/>
                  </a:cubicBezTo>
                  <a:cubicBezTo>
                    <a:pt x="856" y="175"/>
                    <a:pt x="855" y="175"/>
                    <a:pt x="854" y="175"/>
                  </a:cubicBezTo>
                  <a:cubicBezTo>
                    <a:pt x="781" y="179"/>
                    <a:pt x="721" y="193"/>
                    <a:pt x="683" y="193"/>
                  </a:cubicBezTo>
                  <a:cubicBezTo>
                    <a:pt x="662" y="193"/>
                    <a:pt x="648" y="189"/>
                    <a:pt x="643" y="177"/>
                  </a:cubicBezTo>
                  <a:cubicBezTo>
                    <a:pt x="632" y="151"/>
                    <a:pt x="617" y="0"/>
                    <a:pt x="6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5"/>
            <p:cNvSpPr/>
            <p:nvPr/>
          </p:nvSpPr>
          <p:spPr>
            <a:xfrm>
              <a:off x="5220900" y="5116000"/>
              <a:ext cx="24650" cy="28675"/>
            </a:xfrm>
            <a:custGeom>
              <a:avLst/>
              <a:gdLst/>
              <a:ahLst/>
              <a:cxnLst/>
              <a:rect l="l" t="t" r="r" b="b"/>
              <a:pathLst>
                <a:path w="986" h="1147" extrusionOk="0">
                  <a:moveTo>
                    <a:pt x="404" y="1"/>
                  </a:moveTo>
                  <a:cubicBezTo>
                    <a:pt x="232" y="1"/>
                    <a:pt x="91" y="87"/>
                    <a:pt x="1" y="221"/>
                  </a:cubicBezTo>
                  <a:cubicBezTo>
                    <a:pt x="14" y="248"/>
                    <a:pt x="32" y="272"/>
                    <a:pt x="52" y="293"/>
                  </a:cubicBezTo>
                  <a:cubicBezTo>
                    <a:pt x="52" y="293"/>
                    <a:pt x="27" y="363"/>
                    <a:pt x="72" y="414"/>
                  </a:cubicBezTo>
                  <a:cubicBezTo>
                    <a:pt x="103" y="451"/>
                    <a:pt x="115" y="501"/>
                    <a:pt x="107" y="548"/>
                  </a:cubicBezTo>
                  <a:cubicBezTo>
                    <a:pt x="97" y="606"/>
                    <a:pt x="95" y="664"/>
                    <a:pt x="98" y="722"/>
                  </a:cubicBezTo>
                  <a:cubicBezTo>
                    <a:pt x="107" y="801"/>
                    <a:pt x="182" y="839"/>
                    <a:pt x="182" y="839"/>
                  </a:cubicBezTo>
                  <a:cubicBezTo>
                    <a:pt x="182" y="839"/>
                    <a:pt x="192" y="716"/>
                    <a:pt x="224" y="649"/>
                  </a:cubicBezTo>
                  <a:cubicBezTo>
                    <a:pt x="243" y="612"/>
                    <a:pt x="279" y="594"/>
                    <a:pt x="315" y="594"/>
                  </a:cubicBezTo>
                  <a:cubicBezTo>
                    <a:pt x="355" y="594"/>
                    <a:pt x="394" y="616"/>
                    <a:pt x="412" y="658"/>
                  </a:cubicBezTo>
                  <a:cubicBezTo>
                    <a:pt x="454" y="752"/>
                    <a:pt x="426" y="809"/>
                    <a:pt x="401" y="885"/>
                  </a:cubicBezTo>
                  <a:cubicBezTo>
                    <a:pt x="376" y="961"/>
                    <a:pt x="303" y="932"/>
                    <a:pt x="280" y="950"/>
                  </a:cubicBezTo>
                  <a:cubicBezTo>
                    <a:pt x="258" y="968"/>
                    <a:pt x="254" y="1098"/>
                    <a:pt x="375" y="1132"/>
                  </a:cubicBezTo>
                  <a:cubicBezTo>
                    <a:pt x="410" y="1142"/>
                    <a:pt x="446" y="1146"/>
                    <a:pt x="482" y="1146"/>
                  </a:cubicBezTo>
                  <a:cubicBezTo>
                    <a:pt x="547" y="1146"/>
                    <a:pt x="610" y="1131"/>
                    <a:pt x="669" y="1102"/>
                  </a:cubicBezTo>
                  <a:cubicBezTo>
                    <a:pt x="698" y="1086"/>
                    <a:pt x="726" y="1066"/>
                    <a:pt x="752" y="1044"/>
                  </a:cubicBezTo>
                  <a:cubicBezTo>
                    <a:pt x="891" y="917"/>
                    <a:pt x="934" y="792"/>
                    <a:pt x="954" y="613"/>
                  </a:cubicBezTo>
                  <a:cubicBezTo>
                    <a:pt x="985" y="309"/>
                    <a:pt x="763" y="36"/>
                    <a:pt x="459" y="4"/>
                  </a:cubicBezTo>
                  <a:cubicBezTo>
                    <a:pt x="440" y="2"/>
                    <a:pt x="422" y="1"/>
                    <a:pt x="404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5"/>
            <p:cNvSpPr/>
            <p:nvPr/>
          </p:nvSpPr>
          <p:spPr>
            <a:xfrm>
              <a:off x="5212625" y="5113850"/>
              <a:ext cx="31350" cy="9500"/>
            </a:xfrm>
            <a:custGeom>
              <a:avLst/>
              <a:gdLst/>
              <a:ahLst/>
              <a:cxnLst/>
              <a:rect l="l" t="t" r="r" b="b"/>
              <a:pathLst>
                <a:path w="1254" h="380" extrusionOk="0">
                  <a:moveTo>
                    <a:pt x="137" y="0"/>
                  </a:moveTo>
                  <a:cubicBezTo>
                    <a:pt x="32" y="0"/>
                    <a:pt x="0" y="118"/>
                    <a:pt x="108" y="242"/>
                  </a:cubicBezTo>
                  <a:cubicBezTo>
                    <a:pt x="220" y="370"/>
                    <a:pt x="341" y="380"/>
                    <a:pt x="374" y="380"/>
                  </a:cubicBezTo>
                  <a:cubicBezTo>
                    <a:pt x="380" y="380"/>
                    <a:pt x="383" y="379"/>
                    <a:pt x="383" y="379"/>
                  </a:cubicBezTo>
                  <a:lnTo>
                    <a:pt x="1220" y="376"/>
                  </a:lnTo>
                  <a:cubicBezTo>
                    <a:pt x="1253" y="109"/>
                    <a:pt x="951" y="28"/>
                    <a:pt x="800" y="28"/>
                  </a:cubicBezTo>
                  <a:cubicBezTo>
                    <a:pt x="788" y="28"/>
                    <a:pt x="777" y="29"/>
                    <a:pt x="767" y="30"/>
                  </a:cubicBezTo>
                  <a:cubicBezTo>
                    <a:pt x="691" y="37"/>
                    <a:pt x="573" y="52"/>
                    <a:pt x="455" y="52"/>
                  </a:cubicBezTo>
                  <a:cubicBezTo>
                    <a:pt x="366" y="52"/>
                    <a:pt x="278" y="43"/>
                    <a:pt x="210" y="16"/>
                  </a:cubicBezTo>
                  <a:cubicBezTo>
                    <a:pt x="183" y="5"/>
                    <a:pt x="158" y="0"/>
                    <a:pt x="137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5"/>
            <p:cNvSpPr/>
            <p:nvPr/>
          </p:nvSpPr>
          <p:spPr>
            <a:xfrm>
              <a:off x="5211300" y="5147450"/>
              <a:ext cx="44100" cy="74325"/>
            </a:xfrm>
            <a:custGeom>
              <a:avLst/>
              <a:gdLst/>
              <a:ahLst/>
              <a:cxnLst/>
              <a:rect l="l" t="t" r="r" b="b"/>
              <a:pathLst>
                <a:path w="1764" h="2973" extrusionOk="0">
                  <a:moveTo>
                    <a:pt x="1416" y="1"/>
                  </a:moveTo>
                  <a:cubicBezTo>
                    <a:pt x="1411" y="1"/>
                    <a:pt x="1406" y="1"/>
                    <a:pt x="1402" y="1"/>
                  </a:cubicBezTo>
                  <a:cubicBezTo>
                    <a:pt x="1309" y="4"/>
                    <a:pt x="1217" y="13"/>
                    <a:pt x="1125" y="27"/>
                  </a:cubicBezTo>
                  <a:cubicBezTo>
                    <a:pt x="1156" y="106"/>
                    <a:pt x="1077" y="201"/>
                    <a:pt x="865" y="267"/>
                  </a:cubicBezTo>
                  <a:cubicBezTo>
                    <a:pt x="806" y="286"/>
                    <a:pt x="761" y="293"/>
                    <a:pt x="729" y="293"/>
                  </a:cubicBezTo>
                  <a:cubicBezTo>
                    <a:pt x="644" y="293"/>
                    <a:pt x="634" y="248"/>
                    <a:pt x="634" y="248"/>
                  </a:cubicBezTo>
                  <a:cubicBezTo>
                    <a:pt x="634" y="248"/>
                    <a:pt x="323" y="389"/>
                    <a:pt x="223" y="460"/>
                  </a:cubicBezTo>
                  <a:cubicBezTo>
                    <a:pt x="95" y="549"/>
                    <a:pt x="39" y="806"/>
                    <a:pt x="21" y="1240"/>
                  </a:cubicBezTo>
                  <a:cubicBezTo>
                    <a:pt x="2" y="1742"/>
                    <a:pt x="1" y="2630"/>
                    <a:pt x="17" y="2759"/>
                  </a:cubicBezTo>
                  <a:cubicBezTo>
                    <a:pt x="17" y="2759"/>
                    <a:pt x="231" y="2972"/>
                    <a:pt x="512" y="2972"/>
                  </a:cubicBezTo>
                  <a:cubicBezTo>
                    <a:pt x="528" y="2972"/>
                    <a:pt x="543" y="2972"/>
                    <a:pt x="558" y="2970"/>
                  </a:cubicBezTo>
                  <a:cubicBezTo>
                    <a:pt x="862" y="2944"/>
                    <a:pt x="1374" y="2676"/>
                    <a:pt x="1498" y="2468"/>
                  </a:cubicBezTo>
                  <a:cubicBezTo>
                    <a:pt x="1495" y="2028"/>
                    <a:pt x="1443" y="1813"/>
                    <a:pt x="1514" y="1560"/>
                  </a:cubicBezTo>
                  <a:cubicBezTo>
                    <a:pt x="1678" y="979"/>
                    <a:pt x="1764" y="740"/>
                    <a:pt x="1684" y="355"/>
                  </a:cubicBezTo>
                  <a:cubicBezTo>
                    <a:pt x="1621" y="49"/>
                    <a:pt x="1534" y="1"/>
                    <a:pt x="1416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5"/>
            <p:cNvSpPr/>
            <p:nvPr/>
          </p:nvSpPr>
          <p:spPr>
            <a:xfrm>
              <a:off x="5224775" y="5146675"/>
              <a:ext cx="16625" cy="9300"/>
            </a:xfrm>
            <a:custGeom>
              <a:avLst/>
              <a:gdLst/>
              <a:ahLst/>
              <a:cxnLst/>
              <a:rect l="l" t="t" r="r" b="b"/>
              <a:pathLst>
                <a:path w="665" h="372" extrusionOk="0">
                  <a:moveTo>
                    <a:pt x="560" y="0"/>
                  </a:moveTo>
                  <a:cubicBezTo>
                    <a:pt x="550" y="0"/>
                    <a:pt x="539" y="4"/>
                    <a:pt x="531" y="15"/>
                  </a:cubicBezTo>
                  <a:cubicBezTo>
                    <a:pt x="487" y="70"/>
                    <a:pt x="334" y="192"/>
                    <a:pt x="97" y="198"/>
                  </a:cubicBezTo>
                  <a:cubicBezTo>
                    <a:pt x="95" y="198"/>
                    <a:pt x="93" y="198"/>
                    <a:pt x="91" y="198"/>
                  </a:cubicBezTo>
                  <a:cubicBezTo>
                    <a:pt x="50" y="198"/>
                    <a:pt x="26" y="281"/>
                    <a:pt x="0" y="324"/>
                  </a:cubicBezTo>
                  <a:cubicBezTo>
                    <a:pt x="0" y="324"/>
                    <a:pt x="59" y="372"/>
                    <a:pt x="186" y="372"/>
                  </a:cubicBezTo>
                  <a:cubicBezTo>
                    <a:pt x="231" y="372"/>
                    <a:pt x="283" y="366"/>
                    <a:pt x="344" y="350"/>
                  </a:cubicBezTo>
                  <a:cubicBezTo>
                    <a:pt x="580" y="290"/>
                    <a:pt x="665" y="115"/>
                    <a:pt x="644" y="50"/>
                  </a:cubicBezTo>
                  <a:cubicBezTo>
                    <a:pt x="644" y="50"/>
                    <a:pt x="598" y="0"/>
                    <a:pt x="560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5"/>
            <p:cNvSpPr/>
            <p:nvPr/>
          </p:nvSpPr>
          <p:spPr>
            <a:xfrm>
              <a:off x="5174625" y="5166450"/>
              <a:ext cx="21525" cy="23775"/>
            </a:xfrm>
            <a:custGeom>
              <a:avLst/>
              <a:gdLst/>
              <a:ahLst/>
              <a:cxnLst/>
              <a:rect l="l" t="t" r="r" b="b"/>
              <a:pathLst>
                <a:path w="861" h="951" extrusionOk="0">
                  <a:moveTo>
                    <a:pt x="410" y="0"/>
                  </a:moveTo>
                  <a:cubicBezTo>
                    <a:pt x="304" y="0"/>
                    <a:pt x="97" y="75"/>
                    <a:pt x="13" y="179"/>
                  </a:cubicBezTo>
                  <a:cubicBezTo>
                    <a:pt x="1" y="194"/>
                    <a:pt x="49" y="303"/>
                    <a:pt x="102" y="409"/>
                  </a:cubicBezTo>
                  <a:cubicBezTo>
                    <a:pt x="127" y="460"/>
                    <a:pt x="372" y="951"/>
                    <a:pt x="448" y="951"/>
                  </a:cubicBezTo>
                  <a:cubicBezTo>
                    <a:pt x="448" y="951"/>
                    <a:pt x="448" y="951"/>
                    <a:pt x="448" y="951"/>
                  </a:cubicBezTo>
                  <a:cubicBezTo>
                    <a:pt x="522" y="949"/>
                    <a:pt x="816" y="809"/>
                    <a:pt x="861" y="713"/>
                  </a:cubicBezTo>
                  <a:cubicBezTo>
                    <a:pt x="855" y="671"/>
                    <a:pt x="512" y="76"/>
                    <a:pt x="470" y="18"/>
                  </a:cubicBezTo>
                  <a:cubicBezTo>
                    <a:pt x="461" y="6"/>
                    <a:pt x="439" y="0"/>
                    <a:pt x="41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5"/>
            <p:cNvSpPr/>
            <p:nvPr/>
          </p:nvSpPr>
          <p:spPr>
            <a:xfrm>
              <a:off x="5176250" y="5158325"/>
              <a:ext cx="48300" cy="42225"/>
            </a:xfrm>
            <a:custGeom>
              <a:avLst/>
              <a:gdLst/>
              <a:ahLst/>
              <a:cxnLst/>
              <a:rect l="l" t="t" r="r" b="b"/>
              <a:pathLst>
                <a:path w="1932" h="1689" extrusionOk="0">
                  <a:moveTo>
                    <a:pt x="1769" y="1"/>
                  </a:moveTo>
                  <a:cubicBezTo>
                    <a:pt x="1751" y="1"/>
                    <a:pt x="1732" y="4"/>
                    <a:pt x="1713" y="12"/>
                  </a:cubicBezTo>
                  <a:cubicBezTo>
                    <a:pt x="1610" y="53"/>
                    <a:pt x="1538" y="87"/>
                    <a:pt x="1468" y="298"/>
                  </a:cubicBezTo>
                  <a:cubicBezTo>
                    <a:pt x="1409" y="477"/>
                    <a:pt x="1367" y="761"/>
                    <a:pt x="1287" y="1078"/>
                  </a:cubicBezTo>
                  <a:cubicBezTo>
                    <a:pt x="1260" y="1188"/>
                    <a:pt x="1213" y="1316"/>
                    <a:pt x="1049" y="1316"/>
                  </a:cubicBezTo>
                  <a:cubicBezTo>
                    <a:pt x="1019" y="1316"/>
                    <a:pt x="985" y="1312"/>
                    <a:pt x="946" y="1302"/>
                  </a:cubicBezTo>
                  <a:cubicBezTo>
                    <a:pt x="709" y="1242"/>
                    <a:pt x="573" y="1171"/>
                    <a:pt x="511" y="1105"/>
                  </a:cubicBezTo>
                  <a:cubicBezTo>
                    <a:pt x="454" y="1045"/>
                    <a:pt x="440" y="1011"/>
                    <a:pt x="409" y="928"/>
                  </a:cubicBezTo>
                  <a:cubicBezTo>
                    <a:pt x="372" y="834"/>
                    <a:pt x="327" y="787"/>
                    <a:pt x="295" y="723"/>
                  </a:cubicBezTo>
                  <a:cubicBezTo>
                    <a:pt x="271" y="674"/>
                    <a:pt x="271" y="660"/>
                    <a:pt x="255" y="660"/>
                  </a:cubicBezTo>
                  <a:cubicBezTo>
                    <a:pt x="250" y="660"/>
                    <a:pt x="243" y="662"/>
                    <a:pt x="234" y="664"/>
                  </a:cubicBezTo>
                  <a:cubicBezTo>
                    <a:pt x="196" y="672"/>
                    <a:pt x="177" y="748"/>
                    <a:pt x="196" y="813"/>
                  </a:cubicBezTo>
                  <a:cubicBezTo>
                    <a:pt x="217" y="882"/>
                    <a:pt x="252" y="915"/>
                    <a:pt x="251" y="932"/>
                  </a:cubicBezTo>
                  <a:cubicBezTo>
                    <a:pt x="250" y="933"/>
                    <a:pt x="249" y="934"/>
                    <a:pt x="247" y="934"/>
                  </a:cubicBezTo>
                  <a:cubicBezTo>
                    <a:pt x="234" y="934"/>
                    <a:pt x="180" y="889"/>
                    <a:pt x="177" y="886"/>
                  </a:cubicBezTo>
                  <a:cubicBezTo>
                    <a:pt x="129" y="844"/>
                    <a:pt x="97" y="794"/>
                    <a:pt x="54" y="747"/>
                  </a:cubicBezTo>
                  <a:cubicBezTo>
                    <a:pt x="49" y="741"/>
                    <a:pt x="43" y="736"/>
                    <a:pt x="36" y="734"/>
                  </a:cubicBezTo>
                  <a:cubicBezTo>
                    <a:pt x="34" y="733"/>
                    <a:pt x="32" y="733"/>
                    <a:pt x="30" y="733"/>
                  </a:cubicBezTo>
                  <a:cubicBezTo>
                    <a:pt x="11" y="733"/>
                    <a:pt x="1" y="762"/>
                    <a:pt x="1" y="784"/>
                  </a:cubicBezTo>
                  <a:cubicBezTo>
                    <a:pt x="1" y="990"/>
                    <a:pt x="101" y="1288"/>
                    <a:pt x="290" y="1399"/>
                  </a:cubicBezTo>
                  <a:cubicBezTo>
                    <a:pt x="382" y="1453"/>
                    <a:pt x="498" y="1490"/>
                    <a:pt x="597" y="1536"/>
                  </a:cubicBezTo>
                  <a:cubicBezTo>
                    <a:pt x="678" y="1575"/>
                    <a:pt x="761" y="1613"/>
                    <a:pt x="848" y="1635"/>
                  </a:cubicBezTo>
                  <a:cubicBezTo>
                    <a:pt x="985" y="1669"/>
                    <a:pt x="1101" y="1688"/>
                    <a:pt x="1198" y="1688"/>
                  </a:cubicBezTo>
                  <a:cubicBezTo>
                    <a:pt x="1309" y="1688"/>
                    <a:pt x="1395" y="1664"/>
                    <a:pt x="1463" y="1609"/>
                  </a:cubicBezTo>
                  <a:cubicBezTo>
                    <a:pt x="1568" y="1524"/>
                    <a:pt x="1637" y="1349"/>
                    <a:pt x="1668" y="1251"/>
                  </a:cubicBezTo>
                  <a:cubicBezTo>
                    <a:pt x="1788" y="875"/>
                    <a:pt x="1849" y="652"/>
                    <a:pt x="1898" y="334"/>
                  </a:cubicBezTo>
                  <a:cubicBezTo>
                    <a:pt x="1931" y="108"/>
                    <a:pt x="1863" y="1"/>
                    <a:pt x="1769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5"/>
            <p:cNvSpPr/>
            <p:nvPr/>
          </p:nvSpPr>
          <p:spPr>
            <a:xfrm>
              <a:off x="5209325" y="5157425"/>
              <a:ext cx="17250" cy="24175"/>
            </a:xfrm>
            <a:custGeom>
              <a:avLst/>
              <a:gdLst/>
              <a:ahLst/>
              <a:cxnLst/>
              <a:rect l="l" t="t" r="r" b="b"/>
              <a:pathLst>
                <a:path w="690" h="967" extrusionOk="0">
                  <a:moveTo>
                    <a:pt x="427" y="0"/>
                  </a:moveTo>
                  <a:cubicBezTo>
                    <a:pt x="289" y="0"/>
                    <a:pt x="190" y="85"/>
                    <a:pt x="124" y="308"/>
                  </a:cubicBezTo>
                  <a:cubicBezTo>
                    <a:pt x="51" y="560"/>
                    <a:pt x="0" y="767"/>
                    <a:pt x="0" y="767"/>
                  </a:cubicBezTo>
                  <a:cubicBezTo>
                    <a:pt x="0" y="767"/>
                    <a:pt x="80" y="905"/>
                    <a:pt x="279" y="953"/>
                  </a:cubicBezTo>
                  <a:cubicBezTo>
                    <a:pt x="319" y="963"/>
                    <a:pt x="354" y="967"/>
                    <a:pt x="385" y="967"/>
                  </a:cubicBezTo>
                  <a:cubicBezTo>
                    <a:pt x="504" y="967"/>
                    <a:pt x="550" y="906"/>
                    <a:pt x="550" y="906"/>
                  </a:cubicBezTo>
                  <a:cubicBezTo>
                    <a:pt x="550" y="906"/>
                    <a:pt x="606" y="642"/>
                    <a:pt x="641" y="461"/>
                  </a:cubicBezTo>
                  <a:cubicBezTo>
                    <a:pt x="676" y="281"/>
                    <a:pt x="689" y="36"/>
                    <a:pt x="483" y="5"/>
                  </a:cubicBezTo>
                  <a:cubicBezTo>
                    <a:pt x="463" y="2"/>
                    <a:pt x="445" y="0"/>
                    <a:pt x="427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5"/>
            <p:cNvSpPr/>
            <p:nvPr/>
          </p:nvSpPr>
          <p:spPr>
            <a:xfrm>
              <a:off x="4685475" y="5294325"/>
              <a:ext cx="86750" cy="50075"/>
            </a:xfrm>
            <a:custGeom>
              <a:avLst/>
              <a:gdLst/>
              <a:ahLst/>
              <a:cxnLst/>
              <a:rect l="l" t="t" r="r" b="b"/>
              <a:pathLst>
                <a:path w="3470" h="2003" extrusionOk="0">
                  <a:moveTo>
                    <a:pt x="1734" y="1"/>
                  </a:moveTo>
                  <a:cubicBezTo>
                    <a:pt x="776" y="1"/>
                    <a:pt x="0" y="448"/>
                    <a:pt x="0" y="1001"/>
                  </a:cubicBezTo>
                  <a:cubicBezTo>
                    <a:pt x="0" y="1554"/>
                    <a:pt x="776" y="2003"/>
                    <a:pt x="1734" y="2003"/>
                  </a:cubicBezTo>
                  <a:cubicBezTo>
                    <a:pt x="2692" y="2003"/>
                    <a:pt x="3469" y="1554"/>
                    <a:pt x="3469" y="1001"/>
                  </a:cubicBezTo>
                  <a:cubicBezTo>
                    <a:pt x="3469" y="448"/>
                    <a:pt x="2692" y="1"/>
                    <a:pt x="1734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5"/>
            <p:cNvSpPr/>
            <p:nvPr/>
          </p:nvSpPr>
          <p:spPr>
            <a:xfrm>
              <a:off x="4688550" y="5150575"/>
              <a:ext cx="30775" cy="83325"/>
            </a:xfrm>
            <a:custGeom>
              <a:avLst/>
              <a:gdLst/>
              <a:ahLst/>
              <a:cxnLst/>
              <a:rect l="l" t="t" r="r" b="b"/>
              <a:pathLst>
                <a:path w="1231" h="3333" extrusionOk="0">
                  <a:moveTo>
                    <a:pt x="457" y="0"/>
                  </a:moveTo>
                  <a:cubicBezTo>
                    <a:pt x="379" y="0"/>
                    <a:pt x="288" y="65"/>
                    <a:pt x="237" y="241"/>
                  </a:cubicBezTo>
                  <a:cubicBezTo>
                    <a:pt x="161" y="502"/>
                    <a:pt x="32" y="981"/>
                    <a:pt x="22" y="1351"/>
                  </a:cubicBezTo>
                  <a:cubicBezTo>
                    <a:pt x="17" y="1531"/>
                    <a:pt x="0" y="1740"/>
                    <a:pt x="110" y="2091"/>
                  </a:cubicBezTo>
                  <a:cubicBezTo>
                    <a:pt x="187" y="2336"/>
                    <a:pt x="263" y="2488"/>
                    <a:pt x="394" y="2709"/>
                  </a:cubicBezTo>
                  <a:cubicBezTo>
                    <a:pt x="441" y="2785"/>
                    <a:pt x="482" y="2865"/>
                    <a:pt x="518" y="2947"/>
                  </a:cubicBezTo>
                  <a:cubicBezTo>
                    <a:pt x="572" y="3070"/>
                    <a:pt x="664" y="3199"/>
                    <a:pt x="754" y="3265"/>
                  </a:cubicBezTo>
                  <a:cubicBezTo>
                    <a:pt x="824" y="3315"/>
                    <a:pt x="866" y="3332"/>
                    <a:pt x="891" y="3332"/>
                  </a:cubicBezTo>
                  <a:cubicBezTo>
                    <a:pt x="899" y="3332"/>
                    <a:pt x="905" y="3331"/>
                    <a:pt x="910" y="3328"/>
                  </a:cubicBezTo>
                  <a:cubicBezTo>
                    <a:pt x="938" y="3312"/>
                    <a:pt x="932" y="3282"/>
                    <a:pt x="894" y="3248"/>
                  </a:cubicBezTo>
                  <a:cubicBezTo>
                    <a:pt x="856" y="3213"/>
                    <a:pt x="787" y="3161"/>
                    <a:pt x="731" y="3065"/>
                  </a:cubicBezTo>
                  <a:lnTo>
                    <a:pt x="731" y="3065"/>
                  </a:lnTo>
                  <a:cubicBezTo>
                    <a:pt x="731" y="3065"/>
                    <a:pt x="811" y="3146"/>
                    <a:pt x="863" y="3189"/>
                  </a:cubicBezTo>
                  <a:cubicBezTo>
                    <a:pt x="910" y="3229"/>
                    <a:pt x="961" y="3261"/>
                    <a:pt x="1015" y="3287"/>
                  </a:cubicBezTo>
                  <a:cubicBezTo>
                    <a:pt x="1026" y="3292"/>
                    <a:pt x="1037" y="3294"/>
                    <a:pt x="1048" y="3294"/>
                  </a:cubicBezTo>
                  <a:cubicBezTo>
                    <a:pt x="1094" y="3294"/>
                    <a:pt x="1135" y="3259"/>
                    <a:pt x="1105" y="3230"/>
                  </a:cubicBezTo>
                  <a:cubicBezTo>
                    <a:pt x="1069" y="3194"/>
                    <a:pt x="1029" y="3176"/>
                    <a:pt x="953" y="3109"/>
                  </a:cubicBezTo>
                  <a:cubicBezTo>
                    <a:pt x="914" y="3074"/>
                    <a:pt x="877" y="3035"/>
                    <a:pt x="846" y="2991"/>
                  </a:cubicBezTo>
                  <a:lnTo>
                    <a:pt x="846" y="2991"/>
                  </a:lnTo>
                  <a:cubicBezTo>
                    <a:pt x="899" y="3032"/>
                    <a:pt x="956" y="3070"/>
                    <a:pt x="1015" y="3101"/>
                  </a:cubicBezTo>
                  <a:cubicBezTo>
                    <a:pt x="1097" y="3144"/>
                    <a:pt x="1140" y="3144"/>
                    <a:pt x="1169" y="3144"/>
                  </a:cubicBezTo>
                  <a:cubicBezTo>
                    <a:pt x="1197" y="3143"/>
                    <a:pt x="1231" y="3103"/>
                    <a:pt x="1179" y="3065"/>
                  </a:cubicBezTo>
                  <a:cubicBezTo>
                    <a:pt x="1132" y="3030"/>
                    <a:pt x="1057" y="3007"/>
                    <a:pt x="978" y="2926"/>
                  </a:cubicBezTo>
                  <a:cubicBezTo>
                    <a:pt x="920" y="2868"/>
                    <a:pt x="887" y="2819"/>
                    <a:pt x="903" y="2819"/>
                  </a:cubicBezTo>
                  <a:cubicBezTo>
                    <a:pt x="903" y="2819"/>
                    <a:pt x="903" y="2819"/>
                    <a:pt x="904" y="2819"/>
                  </a:cubicBezTo>
                  <a:cubicBezTo>
                    <a:pt x="921" y="2819"/>
                    <a:pt x="952" y="2854"/>
                    <a:pt x="1020" y="2875"/>
                  </a:cubicBezTo>
                  <a:cubicBezTo>
                    <a:pt x="1039" y="2882"/>
                    <a:pt x="1058" y="2884"/>
                    <a:pt x="1077" y="2884"/>
                  </a:cubicBezTo>
                  <a:cubicBezTo>
                    <a:pt x="1123" y="2884"/>
                    <a:pt x="1164" y="2867"/>
                    <a:pt x="1171" y="2840"/>
                  </a:cubicBezTo>
                  <a:cubicBezTo>
                    <a:pt x="1179" y="2803"/>
                    <a:pt x="1160" y="2819"/>
                    <a:pt x="1096" y="2787"/>
                  </a:cubicBezTo>
                  <a:cubicBezTo>
                    <a:pt x="1032" y="2755"/>
                    <a:pt x="990" y="2704"/>
                    <a:pt x="895" y="2667"/>
                  </a:cubicBezTo>
                  <a:cubicBezTo>
                    <a:pt x="813" y="2633"/>
                    <a:pt x="762" y="2609"/>
                    <a:pt x="696" y="2558"/>
                  </a:cubicBezTo>
                  <a:cubicBezTo>
                    <a:pt x="631" y="2507"/>
                    <a:pt x="540" y="2376"/>
                    <a:pt x="466" y="2144"/>
                  </a:cubicBezTo>
                  <a:cubicBezTo>
                    <a:pt x="379" y="1871"/>
                    <a:pt x="397" y="1501"/>
                    <a:pt x="413" y="1342"/>
                  </a:cubicBezTo>
                  <a:cubicBezTo>
                    <a:pt x="448" y="998"/>
                    <a:pt x="560" y="563"/>
                    <a:pt x="612" y="407"/>
                  </a:cubicBezTo>
                  <a:cubicBezTo>
                    <a:pt x="673" y="220"/>
                    <a:pt x="636" y="116"/>
                    <a:pt x="556" y="40"/>
                  </a:cubicBezTo>
                  <a:cubicBezTo>
                    <a:pt x="530" y="15"/>
                    <a:pt x="495" y="0"/>
                    <a:pt x="45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5"/>
            <p:cNvSpPr/>
            <p:nvPr/>
          </p:nvSpPr>
          <p:spPr>
            <a:xfrm>
              <a:off x="4690050" y="5149925"/>
              <a:ext cx="15075" cy="28175"/>
            </a:xfrm>
            <a:custGeom>
              <a:avLst/>
              <a:gdLst/>
              <a:ahLst/>
              <a:cxnLst/>
              <a:rect l="l" t="t" r="r" b="b"/>
              <a:pathLst>
                <a:path w="603" h="1127" extrusionOk="0">
                  <a:moveTo>
                    <a:pt x="388" y="0"/>
                  </a:moveTo>
                  <a:cubicBezTo>
                    <a:pt x="327" y="0"/>
                    <a:pt x="262" y="28"/>
                    <a:pt x="212" y="139"/>
                  </a:cubicBezTo>
                  <a:cubicBezTo>
                    <a:pt x="138" y="305"/>
                    <a:pt x="32" y="676"/>
                    <a:pt x="0" y="867"/>
                  </a:cubicBezTo>
                  <a:cubicBezTo>
                    <a:pt x="0" y="867"/>
                    <a:pt x="21" y="984"/>
                    <a:pt x="197" y="1085"/>
                  </a:cubicBezTo>
                  <a:cubicBezTo>
                    <a:pt x="250" y="1116"/>
                    <a:pt x="294" y="1127"/>
                    <a:pt x="331" y="1127"/>
                  </a:cubicBezTo>
                  <a:cubicBezTo>
                    <a:pt x="414" y="1127"/>
                    <a:pt x="454" y="1070"/>
                    <a:pt x="454" y="1070"/>
                  </a:cubicBezTo>
                  <a:cubicBezTo>
                    <a:pt x="454" y="1070"/>
                    <a:pt x="587" y="458"/>
                    <a:pt x="594" y="295"/>
                  </a:cubicBezTo>
                  <a:cubicBezTo>
                    <a:pt x="603" y="133"/>
                    <a:pt x="472" y="13"/>
                    <a:pt x="472" y="13"/>
                  </a:cubicBezTo>
                  <a:cubicBezTo>
                    <a:pt x="446" y="6"/>
                    <a:pt x="417" y="0"/>
                    <a:pt x="38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5"/>
            <p:cNvSpPr/>
            <p:nvPr/>
          </p:nvSpPr>
          <p:spPr>
            <a:xfrm>
              <a:off x="4728600" y="5303225"/>
              <a:ext cx="22525" cy="21100"/>
            </a:xfrm>
            <a:custGeom>
              <a:avLst/>
              <a:gdLst/>
              <a:ahLst/>
              <a:cxnLst/>
              <a:rect l="l" t="t" r="r" b="b"/>
              <a:pathLst>
                <a:path w="901" h="844" extrusionOk="0">
                  <a:moveTo>
                    <a:pt x="775" y="1"/>
                  </a:moveTo>
                  <a:cubicBezTo>
                    <a:pt x="659" y="1"/>
                    <a:pt x="432" y="211"/>
                    <a:pt x="344" y="211"/>
                  </a:cubicBezTo>
                  <a:cubicBezTo>
                    <a:pt x="337" y="211"/>
                    <a:pt x="330" y="210"/>
                    <a:pt x="325" y="207"/>
                  </a:cubicBezTo>
                  <a:cubicBezTo>
                    <a:pt x="319" y="204"/>
                    <a:pt x="313" y="202"/>
                    <a:pt x="305" y="202"/>
                  </a:cubicBezTo>
                  <a:cubicBezTo>
                    <a:pt x="214" y="202"/>
                    <a:pt x="9" y="434"/>
                    <a:pt x="9" y="434"/>
                  </a:cubicBezTo>
                  <a:cubicBezTo>
                    <a:pt x="9" y="434"/>
                    <a:pt x="13" y="514"/>
                    <a:pt x="11" y="585"/>
                  </a:cubicBezTo>
                  <a:cubicBezTo>
                    <a:pt x="9" y="661"/>
                    <a:pt x="1" y="780"/>
                    <a:pt x="80" y="816"/>
                  </a:cubicBezTo>
                  <a:cubicBezTo>
                    <a:pt x="118" y="833"/>
                    <a:pt x="160" y="844"/>
                    <a:pt x="200" y="844"/>
                  </a:cubicBezTo>
                  <a:cubicBezTo>
                    <a:pt x="245" y="844"/>
                    <a:pt x="288" y="830"/>
                    <a:pt x="320" y="795"/>
                  </a:cubicBezTo>
                  <a:cubicBezTo>
                    <a:pt x="395" y="711"/>
                    <a:pt x="477" y="626"/>
                    <a:pt x="583" y="549"/>
                  </a:cubicBezTo>
                  <a:cubicBezTo>
                    <a:pt x="685" y="474"/>
                    <a:pt x="810" y="392"/>
                    <a:pt x="857" y="261"/>
                  </a:cubicBezTo>
                  <a:cubicBezTo>
                    <a:pt x="901" y="144"/>
                    <a:pt x="880" y="48"/>
                    <a:pt x="807" y="8"/>
                  </a:cubicBezTo>
                  <a:cubicBezTo>
                    <a:pt x="797" y="3"/>
                    <a:pt x="787" y="1"/>
                    <a:pt x="775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5"/>
            <p:cNvSpPr/>
            <p:nvPr/>
          </p:nvSpPr>
          <p:spPr>
            <a:xfrm>
              <a:off x="4696500" y="5221300"/>
              <a:ext cx="39875" cy="92875"/>
            </a:xfrm>
            <a:custGeom>
              <a:avLst/>
              <a:gdLst/>
              <a:ahLst/>
              <a:cxnLst/>
              <a:rect l="l" t="t" r="r" b="b"/>
              <a:pathLst>
                <a:path w="1595" h="3715" extrusionOk="0">
                  <a:moveTo>
                    <a:pt x="1" y="1"/>
                  </a:moveTo>
                  <a:lnTo>
                    <a:pt x="809" y="2320"/>
                  </a:lnTo>
                  <a:lnTo>
                    <a:pt x="1293" y="3711"/>
                  </a:lnTo>
                  <a:cubicBezTo>
                    <a:pt x="1293" y="3711"/>
                    <a:pt x="1309" y="3715"/>
                    <a:pt x="1333" y="3715"/>
                  </a:cubicBezTo>
                  <a:cubicBezTo>
                    <a:pt x="1398" y="3715"/>
                    <a:pt x="1525" y="3686"/>
                    <a:pt x="1595" y="3479"/>
                  </a:cubicBezTo>
                  <a:lnTo>
                    <a:pt x="1336" y="1858"/>
                  </a:lnTo>
                  <a:lnTo>
                    <a:pt x="1053" y="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5"/>
            <p:cNvSpPr/>
            <p:nvPr/>
          </p:nvSpPr>
          <p:spPr>
            <a:xfrm>
              <a:off x="4716725" y="5267725"/>
              <a:ext cx="19650" cy="46450"/>
            </a:xfrm>
            <a:custGeom>
              <a:avLst/>
              <a:gdLst/>
              <a:ahLst/>
              <a:cxnLst/>
              <a:rect l="l" t="t" r="r" b="b"/>
              <a:pathLst>
                <a:path w="786" h="1858" extrusionOk="0">
                  <a:moveTo>
                    <a:pt x="527" y="1"/>
                  </a:moveTo>
                  <a:lnTo>
                    <a:pt x="0" y="463"/>
                  </a:lnTo>
                  <a:lnTo>
                    <a:pt x="484" y="1854"/>
                  </a:lnTo>
                  <a:cubicBezTo>
                    <a:pt x="484" y="1854"/>
                    <a:pt x="500" y="1858"/>
                    <a:pt x="524" y="1858"/>
                  </a:cubicBezTo>
                  <a:cubicBezTo>
                    <a:pt x="589" y="1858"/>
                    <a:pt x="716" y="1829"/>
                    <a:pt x="786" y="1622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5"/>
            <p:cNvSpPr/>
            <p:nvPr/>
          </p:nvSpPr>
          <p:spPr>
            <a:xfrm>
              <a:off x="4695325" y="5309425"/>
              <a:ext cx="24325" cy="24125"/>
            </a:xfrm>
            <a:custGeom>
              <a:avLst/>
              <a:gdLst/>
              <a:ahLst/>
              <a:cxnLst/>
              <a:rect l="l" t="t" r="r" b="b"/>
              <a:pathLst>
                <a:path w="973" h="965" extrusionOk="0">
                  <a:moveTo>
                    <a:pt x="310" y="0"/>
                  </a:moveTo>
                  <a:cubicBezTo>
                    <a:pt x="249" y="75"/>
                    <a:pt x="177" y="93"/>
                    <a:pt x="121" y="124"/>
                  </a:cubicBezTo>
                  <a:cubicBezTo>
                    <a:pt x="102" y="134"/>
                    <a:pt x="83" y="147"/>
                    <a:pt x="67" y="162"/>
                  </a:cubicBezTo>
                  <a:cubicBezTo>
                    <a:pt x="1" y="228"/>
                    <a:pt x="31" y="316"/>
                    <a:pt x="79" y="381"/>
                  </a:cubicBezTo>
                  <a:cubicBezTo>
                    <a:pt x="104" y="416"/>
                    <a:pt x="136" y="445"/>
                    <a:pt x="165" y="478"/>
                  </a:cubicBezTo>
                  <a:cubicBezTo>
                    <a:pt x="214" y="535"/>
                    <a:pt x="287" y="621"/>
                    <a:pt x="322" y="688"/>
                  </a:cubicBezTo>
                  <a:cubicBezTo>
                    <a:pt x="371" y="784"/>
                    <a:pt x="405" y="933"/>
                    <a:pt x="557" y="961"/>
                  </a:cubicBezTo>
                  <a:cubicBezTo>
                    <a:pt x="572" y="963"/>
                    <a:pt x="588" y="965"/>
                    <a:pt x="603" y="965"/>
                  </a:cubicBezTo>
                  <a:cubicBezTo>
                    <a:pt x="651" y="965"/>
                    <a:pt x="700" y="952"/>
                    <a:pt x="760" y="926"/>
                  </a:cubicBezTo>
                  <a:cubicBezTo>
                    <a:pt x="840" y="891"/>
                    <a:pt x="942" y="808"/>
                    <a:pt x="942" y="808"/>
                  </a:cubicBezTo>
                  <a:cubicBezTo>
                    <a:pt x="973" y="765"/>
                    <a:pt x="929" y="667"/>
                    <a:pt x="799" y="667"/>
                  </a:cubicBezTo>
                  <a:cubicBezTo>
                    <a:pt x="786" y="667"/>
                    <a:pt x="773" y="668"/>
                    <a:pt x="760" y="670"/>
                  </a:cubicBezTo>
                  <a:cubicBezTo>
                    <a:pt x="649" y="656"/>
                    <a:pt x="557" y="247"/>
                    <a:pt x="587" y="121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5"/>
            <p:cNvSpPr/>
            <p:nvPr/>
          </p:nvSpPr>
          <p:spPr>
            <a:xfrm>
              <a:off x="4693975" y="5203600"/>
              <a:ext cx="41900" cy="109600"/>
            </a:xfrm>
            <a:custGeom>
              <a:avLst/>
              <a:gdLst/>
              <a:ahLst/>
              <a:cxnLst/>
              <a:rect l="l" t="t" r="r" b="b"/>
              <a:pathLst>
                <a:path w="1676" h="4384" extrusionOk="0">
                  <a:moveTo>
                    <a:pt x="160" y="0"/>
                  </a:moveTo>
                  <a:cubicBezTo>
                    <a:pt x="143" y="29"/>
                    <a:pt x="0" y="210"/>
                    <a:pt x="51" y="543"/>
                  </a:cubicBezTo>
                  <a:cubicBezTo>
                    <a:pt x="123" y="1017"/>
                    <a:pt x="740" y="1192"/>
                    <a:pt x="740" y="1192"/>
                  </a:cubicBezTo>
                  <a:cubicBezTo>
                    <a:pt x="740" y="1192"/>
                    <a:pt x="857" y="1679"/>
                    <a:pt x="929" y="2013"/>
                  </a:cubicBezTo>
                  <a:cubicBezTo>
                    <a:pt x="990" y="2296"/>
                    <a:pt x="1046" y="2526"/>
                    <a:pt x="1046" y="2526"/>
                  </a:cubicBezTo>
                  <a:cubicBezTo>
                    <a:pt x="1046" y="2526"/>
                    <a:pt x="812" y="2697"/>
                    <a:pt x="654" y="3261"/>
                  </a:cubicBezTo>
                  <a:cubicBezTo>
                    <a:pt x="582" y="3519"/>
                    <a:pt x="350" y="4248"/>
                    <a:pt x="350" y="4248"/>
                  </a:cubicBezTo>
                  <a:cubicBezTo>
                    <a:pt x="350" y="4248"/>
                    <a:pt x="404" y="4384"/>
                    <a:pt x="570" y="4384"/>
                  </a:cubicBezTo>
                  <a:cubicBezTo>
                    <a:pt x="592" y="4384"/>
                    <a:pt x="615" y="4382"/>
                    <a:pt x="640" y="4377"/>
                  </a:cubicBezTo>
                  <a:cubicBezTo>
                    <a:pt x="640" y="4377"/>
                    <a:pt x="916" y="3842"/>
                    <a:pt x="1144" y="3484"/>
                  </a:cubicBezTo>
                  <a:cubicBezTo>
                    <a:pt x="1373" y="3125"/>
                    <a:pt x="1662" y="2710"/>
                    <a:pt x="1665" y="2479"/>
                  </a:cubicBezTo>
                  <a:cubicBezTo>
                    <a:pt x="1675" y="1629"/>
                    <a:pt x="1579" y="1042"/>
                    <a:pt x="1493" y="47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5"/>
            <p:cNvSpPr/>
            <p:nvPr/>
          </p:nvSpPr>
          <p:spPr>
            <a:xfrm>
              <a:off x="4698475" y="5115900"/>
              <a:ext cx="28800" cy="32525"/>
            </a:xfrm>
            <a:custGeom>
              <a:avLst/>
              <a:gdLst/>
              <a:ahLst/>
              <a:cxnLst/>
              <a:rect l="l" t="t" r="r" b="b"/>
              <a:pathLst>
                <a:path w="1152" h="1301" extrusionOk="0">
                  <a:moveTo>
                    <a:pt x="592" y="0"/>
                  </a:moveTo>
                  <a:cubicBezTo>
                    <a:pt x="574" y="0"/>
                    <a:pt x="555" y="1"/>
                    <a:pt x="536" y="3"/>
                  </a:cubicBezTo>
                  <a:cubicBezTo>
                    <a:pt x="299" y="27"/>
                    <a:pt x="105" y="198"/>
                    <a:pt x="52" y="430"/>
                  </a:cubicBezTo>
                  <a:cubicBezTo>
                    <a:pt x="0" y="662"/>
                    <a:pt x="100" y="901"/>
                    <a:pt x="303" y="1025"/>
                  </a:cubicBezTo>
                  <a:cubicBezTo>
                    <a:pt x="320" y="1053"/>
                    <a:pt x="338" y="1079"/>
                    <a:pt x="357" y="1105"/>
                  </a:cubicBezTo>
                  <a:cubicBezTo>
                    <a:pt x="465" y="1218"/>
                    <a:pt x="783" y="1297"/>
                    <a:pt x="859" y="1300"/>
                  </a:cubicBezTo>
                  <a:cubicBezTo>
                    <a:pt x="862" y="1300"/>
                    <a:pt x="865" y="1300"/>
                    <a:pt x="868" y="1300"/>
                  </a:cubicBezTo>
                  <a:cubicBezTo>
                    <a:pt x="976" y="1300"/>
                    <a:pt x="1020" y="1214"/>
                    <a:pt x="1066" y="1089"/>
                  </a:cubicBezTo>
                  <a:cubicBezTo>
                    <a:pt x="1151" y="866"/>
                    <a:pt x="1120" y="587"/>
                    <a:pt x="1090" y="451"/>
                  </a:cubicBezTo>
                  <a:cubicBezTo>
                    <a:pt x="1037" y="193"/>
                    <a:pt x="849" y="0"/>
                    <a:pt x="592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5"/>
            <p:cNvSpPr/>
            <p:nvPr/>
          </p:nvSpPr>
          <p:spPr>
            <a:xfrm>
              <a:off x="4698050" y="5143500"/>
              <a:ext cx="24075" cy="16875"/>
            </a:xfrm>
            <a:custGeom>
              <a:avLst/>
              <a:gdLst/>
              <a:ahLst/>
              <a:cxnLst/>
              <a:rect l="l" t="t" r="r" b="b"/>
              <a:pathLst>
                <a:path w="963" h="675" extrusionOk="0">
                  <a:moveTo>
                    <a:pt x="374" y="1"/>
                  </a:moveTo>
                  <a:cubicBezTo>
                    <a:pt x="374" y="1"/>
                    <a:pt x="362" y="191"/>
                    <a:pt x="356" y="219"/>
                  </a:cubicBezTo>
                  <a:cubicBezTo>
                    <a:pt x="346" y="264"/>
                    <a:pt x="335" y="270"/>
                    <a:pt x="284" y="270"/>
                  </a:cubicBezTo>
                  <a:cubicBezTo>
                    <a:pt x="265" y="270"/>
                    <a:pt x="241" y="269"/>
                    <a:pt x="210" y="269"/>
                  </a:cubicBezTo>
                  <a:cubicBezTo>
                    <a:pt x="181" y="269"/>
                    <a:pt x="146" y="270"/>
                    <a:pt x="103" y="272"/>
                  </a:cubicBezTo>
                  <a:cubicBezTo>
                    <a:pt x="0" y="278"/>
                    <a:pt x="26" y="311"/>
                    <a:pt x="86" y="439"/>
                  </a:cubicBezTo>
                  <a:cubicBezTo>
                    <a:pt x="141" y="553"/>
                    <a:pt x="341" y="661"/>
                    <a:pt x="518" y="674"/>
                  </a:cubicBezTo>
                  <a:cubicBezTo>
                    <a:pt x="527" y="675"/>
                    <a:pt x="536" y="675"/>
                    <a:pt x="545" y="675"/>
                  </a:cubicBezTo>
                  <a:cubicBezTo>
                    <a:pt x="721" y="675"/>
                    <a:pt x="963" y="548"/>
                    <a:pt x="859" y="485"/>
                  </a:cubicBezTo>
                  <a:cubicBezTo>
                    <a:pt x="751" y="418"/>
                    <a:pt x="760" y="390"/>
                    <a:pt x="758" y="335"/>
                  </a:cubicBezTo>
                  <a:cubicBezTo>
                    <a:pt x="756" y="266"/>
                    <a:pt x="759" y="197"/>
                    <a:pt x="770" y="129"/>
                  </a:cubicBezTo>
                  <a:lnTo>
                    <a:pt x="374" y="1"/>
                  </a:ln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5"/>
            <p:cNvSpPr/>
            <p:nvPr/>
          </p:nvSpPr>
          <p:spPr>
            <a:xfrm>
              <a:off x="4698700" y="5115900"/>
              <a:ext cx="24650" cy="28625"/>
            </a:xfrm>
            <a:custGeom>
              <a:avLst/>
              <a:gdLst/>
              <a:ahLst/>
              <a:cxnLst/>
              <a:rect l="l" t="t" r="r" b="b"/>
              <a:pathLst>
                <a:path w="986" h="1145" extrusionOk="0">
                  <a:moveTo>
                    <a:pt x="583" y="0"/>
                  </a:moveTo>
                  <a:cubicBezTo>
                    <a:pt x="564" y="0"/>
                    <a:pt x="546" y="1"/>
                    <a:pt x="527" y="3"/>
                  </a:cubicBezTo>
                  <a:cubicBezTo>
                    <a:pt x="223" y="34"/>
                    <a:pt x="1" y="307"/>
                    <a:pt x="33" y="612"/>
                  </a:cubicBezTo>
                  <a:cubicBezTo>
                    <a:pt x="51" y="790"/>
                    <a:pt x="95" y="916"/>
                    <a:pt x="235" y="1043"/>
                  </a:cubicBezTo>
                  <a:cubicBezTo>
                    <a:pt x="260" y="1065"/>
                    <a:pt x="288" y="1084"/>
                    <a:pt x="317" y="1100"/>
                  </a:cubicBezTo>
                  <a:cubicBezTo>
                    <a:pt x="375" y="1129"/>
                    <a:pt x="439" y="1144"/>
                    <a:pt x="503" y="1144"/>
                  </a:cubicBezTo>
                  <a:cubicBezTo>
                    <a:pt x="540" y="1144"/>
                    <a:pt x="576" y="1140"/>
                    <a:pt x="611" y="1130"/>
                  </a:cubicBezTo>
                  <a:cubicBezTo>
                    <a:pt x="731" y="1096"/>
                    <a:pt x="728" y="967"/>
                    <a:pt x="705" y="948"/>
                  </a:cubicBezTo>
                  <a:cubicBezTo>
                    <a:pt x="683" y="930"/>
                    <a:pt x="610" y="960"/>
                    <a:pt x="585" y="883"/>
                  </a:cubicBezTo>
                  <a:cubicBezTo>
                    <a:pt x="559" y="807"/>
                    <a:pt x="532" y="750"/>
                    <a:pt x="574" y="657"/>
                  </a:cubicBezTo>
                  <a:cubicBezTo>
                    <a:pt x="592" y="614"/>
                    <a:pt x="631" y="592"/>
                    <a:pt x="671" y="592"/>
                  </a:cubicBezTo>
                  <a:cubicBezTo>
                    <a:pt x="707" y="592"/>
                    <a:pt x="743" y="610"/>
                    <a:pt x="763" y="647"/>
                  </a:cubicBezTo>
                  <a:cubicBezTo>
                    <a:pt x="794" y="715"/>
                    <a:pt x="804" y="837"/>
                    <a:pt x="804" y="837"/>
                  </a:cubicBezTo>
                  <a:cubicBezTo>
                    <a:pt x="804" y="837"/>
                    <a:pt x="879" y="801"/>
                    <a:pt x="888" y="720"/>
                  </a:cubicBezTo>
                  <a:cubicBezTo>
                    <a:pt x="891" y="662"/>
                    <a:pt x="889" y="604"/>
                    <a:pt x="879" y="547"/>
                  </a:cubicBezTo>
                  <a:cubicBezTo>
                    <a:pt x="871" y="499"/>
                    <a:pt x="883" y="449"/>
                    <a:pt x="914" y="412"/>
                  </a:cubicBezTo>
                  <a:cubicBezTo>
                    <a:pt x="959" y="363"/>
                    <a:pt x="934" y="291"/>
                    <a:pt x="934" y="291"/>
                  </a:cubicBezTo>
                  <a:cubicBezTo>
                    <a:pt x="954" y="270"/>
                    <a:pt x="972" y="246"/>
                    <a:pt x="985" y="219"/>
                  </a:cubicBezTo>
                  <a:cubicBezTo>
                    <a:pt x="895" y="86"/>
                    <a:pt x="755" y="0"/>
                    <a:pt x="583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5"/>
            <p:cNvSpPr/>
            <p:nvPr/>
          </p:nvSpPr>
          <p:spPr>
            <a:xfrm>
              <a:off x="4694175" y="5107875"/>
              <a:ext cx="39950" cy="35975"/>
            </a:xfrm>
            <a:custGeom>
              <a:avLst/>
              <a:gdLst/>
              <a:ahLst/>
              <a:cxnLst/>
              <a:rect l="l" t="t" r="r" b="b"/>
              <a:pathLst>
                <a:path w="1598" h="1439" extrusionOk="0">
                  <a:moveTo>
                    <a:pt x="796" y="0"/>
                  </a:moveTo>
                  <a:cubicBezTo>
                    <a:pt x="678" y="0"/>
                    <a:pt x="558" y="29"/>
                    <a:pt x="448" y="90"/>
                  </a:cubicBezTo>
                  <a:cubicBezTo>
                    <a:pt x="420" y="57"/>
                    <a:pt x="379" y="39"/>
                    <a:pt x="337" y="39"/>
                  </a:cubicBezTo>
                  <a:cubicBezTo>
                    <a:pt x="323" y="39"/>
                    <a:pt x="310" y="40"/>
                    <a:pt x="296" y="44"/>
                  </a:cubicBezTo>
                  <a:cubicBezTo>
                    <a:pt x="193" y="73"/>
                    <a:pt x="153" y="202"/>
                    <a:pt x="224" y="284"/>
                  </a:cubicBezTo>
                  <a:cubicBezTo>
                    <a:pt x="1" y="577"/>
                    <a:pt x="36" y="991"/>
                    <a:pt x="304" y="1243"/>
                  </a:cubicBezTo>
                  <a:cubicBezTo>
                    <a:pt x="442" y="1373"/>
                    <a:pt x="619" y="1438"/>
                    <a:pt x="796" y="1438"/>
                  </a:cubicBezTo>
                  <a:cubicBezTo>
                    <a:pt x="963" y="1438"/>
                    <a:pt x="1131" y="1380"/>
                    <a:pt x="1267" y="1263"/>
                  </a:cubicBezTo>
                  <a:cubicBezTo>
                    <a:pt x="1545" y="1023"/>
                    <a:pt x="1597" y="610"/>
                    <a:pt x="1386" y="308"/>
                  </a:cubicBezTo>
                  <a:cubicBezTo>
                    <a:pt x="1247" y="109"/>
                    <a:pt x="1024" y="0"/>
                    <a:pt x="796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5"/>
            <p:cNvSpPr/>
            <p:nvPr/>
          </p:nvSpPr>
          <p:spPr>
            <a:xfrm>
              <a:off x="4718675" y="5116825"/>
              <a:ext cx="9500" cy="16750"/>
            </a:xfrm>
            <a:custGeom>
              <a:avLst/>
              <a:gdLst/>
              <a:ahLst/>
              <a:cxnLst/>
              <a:rect l="l" t="t" r="r" b="b"/>
              <a:pathLst>
                <a:path w="380" h="670" extrusionOk="0">
                  <a:moveTo>
                    <a:pt x="83" y="0"/>
                  </a:moveTo>
                  <a:cubicBezTo>
                    <a:pt x="54" y="0"/>
                    <a:pt x="26" y="5"/>
                    <a:pt x="1" y="14"/>
                  </a:cubicBezTo>
                  <a:lnTo>
                    <a:pt x="58" y="669"/>
                  </a:lnTo>
                  <a:cubicBezTo>
                    <a:pt x="308" y="634"/>
                    <a:pt x="379" y="388"/>
                    <a:pt x="350" y="240"/>
                  </a:cubicBezTo>
                  <a:cubicBezTo>
                    <a:pt x="317" y="71"/>
                    <a:pt x="194" y="0"/>
                    <a:pt x="83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5"/>
            <p:cNvSpPr/>
            <p:nvPr/>
          </p:nvSpPr>
          <p:spPr>
            <a:xfrm>
              <a:off x="4694150" y="5149950"/>
              <a:ext cx="42400" cy="66825"/>
            </a:xfrm>
            <a:custGeom>
              <a:avLst/>
              <a:gdLst/>
              <a:ahLst/>
              <a:cxnLst/>
              <a:rect l="l" t="t" r="r" b="b"/>
              <a:pathLst>
                <a:path w="1696" h="2673" extrusionOk="0">
                  <a:moveTo>
                    <a:pt x="419" y="0"/>
                  </a:moveTo>
                  <a:cubicBezTo>
                    <a:pt x="347" y="0"/>
                    <a:pt x="247" y="4"/>
                    <a:pt x="198" y="20"/>
                  </a:cubicBezTo>
                  <a:cubicBezTo>
                    <a:pt x="79" y="81"/>
                    <a:pt x="62" y="193"/>
                    <a:pt x="39" y="417"/>
                  </a:cubicBezTo>
                  <a:cubicBezTo>
                    <a:pt x="1" y="809"/>
                    <a:pt x="133" y="1033"/>
                    <a:pt x="273" y="1553"/>
                  </a:cubicBezTo>
                  <a:cubicBezTo>
                    <a:pt x="301" y="1652"/>
                    <a:pt x="271" y="1833"/>
                    <a:pt x="90" y="2262"/>
                  </a:cubicBezTo>
                  <a:cubicBezTo>
                    <a:pt x="121" y="2351"/>
                    <a:pt x="371" y="2611"/>
                    <a:pt x="877" y="2661"/>
                  </a:cubicBezTo>
                  <a:cubicBezTo>
                    <a:pt x="958" y="2670"/>
                    <a:pt x="1041" y="2673"/>
                    <a:pt x="1117" y="2673"/>
                  </a:cubicBezTo>
                  <a:cubicBezTo>
                    <a:pt x="1326" y="2673"/>
                    <a:pt x="1492" y="2651"/>
                    <a:pt x="1492" y="2651"/>
                  </a:cubicBezTo>
                  <a:cubicBezTo>
                    <a:pt x="1401" y="2057"/>
                    <a:pt x="1268" y="1841"/>
                    <a:pt x="1248" y="1563"/>
                  </a:cubicBezTo>
                  <a:cubicBezTo>
                    <a:pt x="1255" y="1472"/>
                    <a:pt x="1328" y="1274"/>
                    <a:pt x="1348" y="1117"/>
                  </a:cubicBezTo>
                  <a:cubicBezTo>
                    <a:pt x="1696" y="973"/>
                    <a:pt x="1613" y="558"/>
                    <a:pt x="1269" y="319"/>
                  </a:cubicBezTo>
                  <a:cubicBezTo>
                    <a:pt x="1128" y="220"/>
                    <a:pt x="920" y="135"/>
                    <a:pt x="920" y="135"/>
                  </a:cubicBezTo>
                  <a:cubicBezTo>
                    <a:pt x="920" y="135"/>
                    <a:pt x="882" y="150"/>
                    <a:pt x="810" y="150"/>
                  </a:cubicBezTo>
                  <a:cubicBezTo>
                    <a:pt x="761" y="150"/>
                    <a:pt x="695" y="143"/>
                    <a:pt x="615" y="119"/>
                  </a:cubicBezTo>
                  <a:cubicBezTo>
                    <a:pt x="510" y="88"/>
                    <a:pt x="481" y="42"/>
                    <a:pt x="492" y="2"/>
                  </a:cubicBezTo>
                  <a:cubicBezTo>
                    <a:pt x="478" y="1"/>
                    <a:pt x="451" y="0"/>
                    <a:pt x="41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5"/>
            <p:cNvSpPr/>
            <p:nvPr/>
          </p:nvSpPr>
          <p:spPr>
            <a:xfrm>
              <a:off x="4698850" y="5224525"/>
              <a:ext cx="19100" cy="32725"/>
            </a:xfrm>
            <a:custGeom>
              <a:avLst/>
              <a:gdLst/>
              <a:ahLst/>
              <a:cxnLst/>
              <a:rect l="l" t="t" r="r" b="b"/>
              <a:pathLst>
                <a:path w="764" h="130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9" y="203"/>
                    <a:pt x="416" y="308"/>
                    <a:pt x="416" y="308"/>
                  </a:cubicBezTo>
                  <a:lnTo>
                    <a:pt x="763" y="1309"/>
                  </a:lnTo>
                  <a:lnTo>
                    <a:pt x="512" y="203"/>
                  </a:lnTo>
                  <a:cubicBezTo>
                    <a:pt x="279" y="178"/>
                    <a:pt x="4" y="4"/>
                    <a:pt x="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5"/>
            <p:cNvSpPr/>
            <p:nvPr/>
          </p:nvSpPr>
          <p:spPr>
            <a:xfrm>
              <a:off x="4714175" y="5153950"/>
              <a:ext cx="9175" cy="5025"/>
            </a:xfrm>
            <a:custGeom>
              <a:avLst/>
              <a:gdLst/>
              <a:ahLst/>
              <a:cxnLst/>
              <a:rect l="l" t="t" r="r" b="b"/>
              <a:pathLst>
                <a:path w="367" h="201" extrusionOk="0">
                  <a:moveTo>
                    <a:pt x="178" y="1"/>
                  </a:moveTo>
                  <a:cubicBezTo>
                    <a:pt x="101" y="1"/>
                    <a:pt x="1" y="83"/>
                    <a:pt x="1" y="83"/>
                  </a:cubicBezTo>
                  <a:cubicBezTo>
                    <a:pt x="28" y="182"/>
                    <a:pt x="162" y="201"/>
                    <a:pt x="179" y="201"/>
                  </a:cubicBezTo>
                  <a:cubicBezTo>
                    <a:pt x="180" y="201"/>
                    <a:pt x="181" y="201"/>
                    <a:pt x="181" y="200"/>
                  </a:cubicBezTo>
                  <a:cubicBezTo>
                    <a:pt x="217" y="114"/>
                    <a:pt x="366" y="95"/>
                    <a:pt x="366" y="95"/>
                  </a:cubicBezTo>
                  <a:lnTo>
                    <a:pt x="214" y="9"/>
                  </a:lnTo>
                  <a:cubicBezTo>
                    <a:pt x="203" y="3"/>
                    <a:pt x="191" y="1"/>
                    <a:pt x="178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5"/>
            <p:cNvSpPr/>
            <p:nvPr/>
          </p:nvSpPr>
          <p:spPr>
            <a:xfrm>
              <a:off x="4698550" y="5149750"/>
              <a:ext cx="7425" cy="3200"/>
            </a:xfrm>
            <a:custGeom>
              <a:avLst/>
              <a:gdLst/>
              <a:ahLst/>
              <a:cxnLst/>
              <a:rect l="l" t="t" r="r" b="b"/>
              <a:pathLst>
                <a:path w="297" h="128" extrusionOk="0">
                  <a:moveTo>
                    <a:pt x="202" y="0"/>
                  </a:moveTo>
                  <a:cubicBezTo>
                    <a:pt x="183" y="0"/>
                    <a:pt x="163" y="2"/>
                    <a:pt x="144" y="6"/>
                  </a:cubicBezTo>
                  <a:cubicBezTo>
                    <a:pt x="53" y="25"/>
                    <a:pt x="1" y="124"/>
                    <a:pt x="1" y="124"/>
                  </a:cubicBezTo>
                  <a:lnTo>
                    <a:pt x="212" y="127"/>
                  </a:lnTo>
                  <a:cubicBezTo>
                    <a:pt x="224" y="52"/>
                    <a:pt x="296" y="17"/>
                    <a:pt x="296" y="17"/>
                  </a:cubicBezTo>
                  <a:cubicBezTo>
                    <a:pt x="266" y="6"/>
                    <a:pt x="234" y="0"/>
                    <a:pt x="202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5"/>
            <p:cNvSpPr/>
            <p:nvPr/>
          </p:nvSpPr>
          <p:spPr>
            <a:xfrm>
              <a:off x="4684100" y="5151900"/>
              <a:ext cx="41075" cy="52725"/>
            </a:xfrm>
            <a:custGeom>
              <a:avLst/>
              <a:gdLst/>
              <a:ahLst/>
              <a:cxnLst/>
              <a:rect l="l" t="t" r="r" b="b"/>
              <a:pathLst>
                <a:path w="1643" h="2109" extrusionOk="0">
                  <a:moveTo>
                    <a:pt x="689" y="0"/>
                  </a:moveTo>
                  <a:cubicBezTo>
                    <a:pt x="150" y="0"/>
                    <a:pt x="1" y="1402"/>
                    <a:pt x="130" y="1637"/>
                  </a:cubicBezTo>
                  <a:cubicBezTo>
                    <a:pt x="265" y="1886"/>
                    <a:pt x="777" y="2102"/>
                    <a:pt x="950" y="2108"/>
                  </a:cubicBezTo>
                  <a:cubicBezTo>
                    <a:pt x="959" y="2108"/>
                    <a:pt x="967" y="2108"/>
                    <a:pt x="975" y="2108"/>
                  </a:cubicBezTo>
                  <a:cubicBezTo>
                    <a:pt x="1143" y="2108"/>
                    <a:pt x="1328" y="2047"/>
                    <a:pt x="1481" y="1844"/>
                  </a:cubicBezTo>
                  <a:cubicBezTo>
                    <a:pt x="1643" y="1631"/>
                    <a:pt x="1511" y="544"/>
                    <a:pt x="1441" y="373"/>
                  </a:cubicBezTo>
                  <a:cubicBezTo>
                    <a:pt x="1373" y="202"/>
                    <a:pt x="1048" y="87"/>
                    <a:pt x="781" y="13"/>
                  </a:cubicBezTo>
                  <a:cubicBezTo>
                    <a:pt x="750" y="5"/>
                    <a:pt x="719" y="0"/>
                    <a:pt x="689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5"/>
            <p:cNvSpPr/>
            <p:nvPr/>
          </p:nvSpPr>
          <p:spPr>
            <a:xfrm>
              <a:off x="4687750" y="5178500"/>
              <a:ext cx="18225" cy="20150"/>
            </a:xfrm>
            <a:custGeom>
              <a:avLst/>
              <a:gdLst/>
              <a:ahLst/>
              <a:cxnLst/>
              <a:rect l="l" t="t" r="r" b="b"/>
              <a:pathLst>
                <a:path w="729" h="806" extrusionOk="0">
                  <a:moveTo>
                    <a:pt x="95" y="1"/>
                  </a:moveTo>
                  <a:cubicBezTo>
                    <a:pt x="81" y="1"/>
                    <a:pt x="73" y="4"/>
                    <a:pt x="71" y="11"/>
                  </a:cubicBezTo>
                  <a:cubicBezTo>
                    <a:pt x="51" y="78"/>
                    <a:pt x="1" y="392"/>
                    <a:pt x="68" y="494"/>
                  </a:cubicBezTo>
                  <a:cubicBezTo>
                    <a:pt x="156" y="626"/>
                    <a:pt x="531" y="805"/>
                    <a:pt x="650" y="805"/>
                  </a:cubicBezTo>
                  <a:cubicBezTo>
                    <a:pt x="672" y="805"/>
                    <a:pt x="685" y="799"/>
                    <a:pt x="686" y="786"/>
                  </a:cubicBezTo>
                  <a:cubicBezTo>
                    <a:pt x="695" y="699"/>
                    <a:pt x="728" y="330"/>
                    <a:pt x="728" y="330"/>
                  </a:cubicBezTo>
                  <a:cubicBezTo>
                    <a:pt x="674" y="228"/>
                    <a:pt x="207" y="1"/>
                    <a:pt x="95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5"/>
            <p:cNvSpPr/>
            <p:nvPr/>
          </p:nvSpPr>
          <p:spPr>
            <a:xfrm>
              <a:off x="4708225" y="5160100"/>
              <a:ext cx="16925" cy="43925"/>
            </a:xfrm>
            <a:custGeom>
              <a:avLst/>
              <a:gdLst/>
              <a:ahLst/>
              <a:cxnLst/>
              <a:rect l="l" t="t" r="r" b="b"/>
              <a:pathLst>
                <a:path w="677" h="1757" extrusionOk="0">
                  <a:moveTo>
                    <a:pt x="410" y="1"/>
                  </a:moveTo>
                  <a:cubicBezTo>
                    <a:pt x="320" y="1"/>
                    <a:pt x="213" y="95"/>
                    <a:pt x="153" y="398"/>
                  </a:cubicBezTo>
                  <a:cubicBezTo>
                    <a:pt x="81" y="758"/>
                    <a:pt x="12" y="1355"/>
                    <a:pt x="6" y="1516"/>
                  </a:cubicBezTo>
                  <a:cubicBezTo>
                    <a:pt x="0" y="1657"/>
                    <a:pt x="53" y="1757"/>
                    <a:pt x="160" y="1757"/>
                  </a:cubicBezTo>
                  <a:cubicBezTo>
                    <a:pt x="170" y="1757"/>
                    <a:pt x="179" y="1756"/>
                    <a:pt x="189" y="1755"/>
                  </a:cubicBezTo>
                  <a:cubicBezTo>
                    <a:pt x="303" y="1721"/>
                    <a:pt x="416" y="1649"/>
                    <a:pt x="516" y="1516"/>
                  </a:cubicBezTo>
                  <a:cubicBezTo>
                    <a:pt x="677" y="1303"/>
                    <a:pt x="546" y="216"/>
                    <a:pt x="476" y="45"/>
                  </a:cubicBezTo>
                  <a:cubicBezTo>
                    <a:pt x="472" y="33"/>
                    <a:pt x="466" y="21"/>
                    <a:pt x="458" y="10"/>
                  </a:cubicBezTo>
                  <a:cubicBezTo>
                    <a:pt x="443" y="4"/>
                    <a:pt x="427" y="1"/>
                    <a:pt x="41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5"/>
            <p:cNvSpPr/>
            <p:nvPr/>
          </p:nvSpPr>
          <p:spPr>
            <a:xfrm>
              <a:off x="4690050" y="5167400"/>
              <a:ext cx="22025" cy="8725"/>
            </a:xfrm>
            <a:custGeom>
              <a:avLst/>
              <a:gdLst/>
              <a:ahLst/>
              <a:cxnLst/>
              <a:rect l="l" t="t" r="r" b="b"/>
              <a:pathLst>
                <a:path w="881" h="349" extrusionOk="0">
                  <a:moveTo>
                    <a:pt x="0" y="0"/>
                  </a:moveTo>
                  <a:cubicBezTo>
                    <a:pt x="1" y="0"/>
                    <a:pt x="42" y="156"/>
                    <a:pt x="352" y="277"/>
                  </a:cubicBezTo>
                  <a:cubicBezTo>
                    <a:pt x="468" y="323"/>
                    <a:pt x="569" y="349"/>
                    <a:pt x="650" y="349"/>
                  </a:cubicBezTo>
                  <a:cubicBezTo>
                    <a:pt x="785" y="349"/>
                    <a:pt x="867" y="277"/>
                    <a:pt x="880" y="106"/>
                  </a:cubicBezTo>
                  <a:lnTo>
                    <a:pt x="880" y="106"/>
                  </a:lnTo>
                  <a:cubicBezTo>
                    <a:pt x="873" y="170"/>
                    <a:pt x="829" y="267"/>
                    <a:pt x="670" y="267"/>
                  </a:cubicBezTo>
                  <a:cubicBezTo>
                    <a:pt x="637" y="267"/>
                    <a:pt x="599" y="263"/>
                    <a:pt x="556" y="254"/>
                  </a:cubicBezTo>
                  <a:cubicBezTo>
                    <a:pt x="302" y="199"/>
                    <a:pt x="69" y="92"/>
                    <a:pt x="0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5"/>
            <p:cNvSpPr/>
            <p:nvPr/>
          </p:nvSpPr>
          <p:spPr>
            <a:xfrm>
              <a:off x="4720975" y="5158950"/>
              <a:ext cx="45625" cy="75950"/>
            </a:xfrm>
            <a:custGeom>
              <a:avLst/>
              <a:gdLst/>
              <a:ahLst/>
              <a:cxnLst/>
              <a:rect l="l" t="t" r="r" b="b"/>
              <a:pathLst>
                <a:path w="1825" h="3038" extrusionOk="0">
                  <a:moveTo>
                    <a:pt x="138" y="1"/>
                  </a:moveTo>
                  <a:cubicBezTo>
                    <a:pt x="63" y="1"/>
                    <a:pt x="0" y="74"/>
                    <a:pt x="8" y="285"/>
                  </a:cubicBezTo>
                  <a:cubicBezTo>
                    <a:pt x="16" y="557"/>
                    <a:pt x="47" y="1061"/>
                    <a:pt x="155" y="1417"/>
                  </a:cubicBezTo>
                  <a:cubicBezTo>
                    <a:pt x="205" y="1588"/>
                    <a:pt x="280" y="1839"/>
                    <a:pt x="495" y="2137"/>
                  </a:cubicBezTo>
                  <a:cubicBezTo>
                    <a:pt x="645" y="2346"/>
                    <a:pt x="712" y="2427"/>
                    <a:pt x="905" y="2597"/>
                  </a:cubicBezTo>
                  <a:cubicBezTo>
                    <a:pt x="973" y="2654"/>
                    <a:pt x="1038" y="2717"/>
                    <a:pt x="1097" y="2784"/>
                  </a:cubicBezTo>
                  <a:cubicBezTo>
                    <a:pt x="1188" y="2883"/>
                    <a:pt x="1314" y="2977"/>
                    <a:pt x="1422" y="3012"/>
                  </a:cubicBezTo>
                  <a:cubicBezTo>
                    <a:pt x="1479" y="3030"/>
                    <a:pt x="1518" y="3038"/>
                    <a:pt x="1545" y="3038"/>
                  </a:cubicBezTo>
                  <a:cubicBezTo>
                    <a:pt x="1568" y="3038"/>
                    <a:pt x="1582" y="3032"/>
                    <a:pt x="1589" y="3023"/>
                  </a:cubicBezTo>
                  <a:cubicBezTo>
                    <a:pt x="1610" y="2999"/>
                    <a:pt x="1595" y="2974"/>
                    <a:pt x="1548" y="2952"/>
                  </a:cubicBezTo>
                  <a:cubicBezTo>
                    <a:pt x="1501" y="2931"/>
                    <a:pt x="1420" y="2904"/>
                    <a:pt x="1337" y="2829"/>
                  </a:cubicBezTo>
                  <a:lnTo>
                    <a:pt x="1337" y="2829"/>
                  </a:lnTo>
                  <a:cubicBezTo>
                    <a:pt x="1337" y="2829"/>
                    <a:pt x="1439" y="2881"/>
                    <a:pt x="1501" y="2906"/>
                  </a:cubicBezTo>
                  <a:cubicBezTo>
                    <a:pt x="1558" y="2929"/>
                    <a:pt x="1616" y="2943"/>
                    <a:pt x="1676" y="2951"/>
                  </a:cubicBezTo>
                  <a:cubicBezTo>
                    <a:pt x="1679" y="2951"/>
                    <a:pt x="1681" y="2951"/>
                    <a:pt x="1684" y="2951"/>
                  </a:cubicBezTo>
                  <a:cubicBezTo>
                    <a:pt x="1740" y="2951"/>
                    <a:pt x="1789" y="2889"/>
                    <a:pt x="1744" y="2869"/>
                  </a:cubicBezTo>
                  <a:cubicBezTo>
                    <a:pt x="1698" y="2846"/>
                    <a:pt x="1655" y="2841"/>
                    <a:pt x="1562" y="2802"/>
                  </a:cubicBezTo>
                  <a:cubicBezTo>
                    <a:pt x="1512" y="2782"/>
                    <a:pt x="1466" y="2755"/>
                    <a:pt x="1423" y="2724"/>
                  </a:cubicBezTo>
                  <a:lnTo>
                    <a:pt x="1423" y="2724"/>
                  </a:lnTo>
                  <a:cubicBezTo>
                    <a:pt x="1487" y="2746"/>
                    <a:pt x="1552" y="2764"/>
                    <a:pt x="1618" y="2776"/>
                  </a:cubicBezTo>
                  <a:cubicBezTo>
                    <a:pt x="1648" y="2780"/>
                    <a:pt x="1672" y="2782"/>
                    <a:pt x="1692" y="2782"/>
                  </a:cubicBezTo>
                  <a:cubicBezTo>
                    <a:pt x="1735" y="2782"/>
                    <a:pt x="1760" y="2774"/>
                    <a:pt x="1778" y="2767"/>
                  </a:cubicBezTo>
                  <a:cubicBezTo>
                    <a:pt x="1804" y="2758"/>
                    <a:pt x="1825" y="2709"/>
                    <a:pt x="1762" y="2690"/>
                  </a:cubicBezTo>
                  <a:cubicBezTo>
                    <a:pt x="1706" y="2672"/>
                    <a:pt x="1628" y="2672"/>
                    <a:pt x="1528" y="2621"/>
                  </a:cubicBezTo>
                  <a:cubicBezTo>
                    <a:pt x="1454" y="2584"/>
                    <a:pt x="1407" y="2548"/>
                    <a:pt x="1423" y="2542"/>
                  </a:cubicBezTo>
                  <a:cubicBezTo>
                    <a:pt x="1425" y="2541"/>
                    <a:pt x="1427" y="2540"/>
                    <a:pt x="1430" y="2540"/>
                  </a:cubicBezTo>
                  <a:cubicBezTo>
                    <a:pt x="1449" y="2540"/>
                    <a:pt x="1488" y="2560"/>
                    <a:pt x="1551" y="2560"/>
                  </a:cubicBezTo>
                  <a:cubicBezTo>
                    <a:pt x="1620" y="2560"/>
                    <a:pt x="1687" y="2517"/>
                    <a:pt x="1684" y="2479"/>
                  </a:cubicBezTo>
                  <a:cubicBezTo>
                    <a:pt x="1681" y="2454"/>
                    <a:pt x="1675" y="2454"/>
                    <a:pt x="1653" y="2454"/>
                  </a:cubicBezTo>
                  <a:cubicBezTo>
                    <a:pt x="1652" y="2454"/>
                    <a:pt x="1651" y="2454"/>
                    <a:pt x="1650" y="2454"/>
                  </a:cubicBezTo>
                  <a:cubicBezTo>
                    <a:pt x="1638" y="2454"/>
                    <a:pt x="1620" y="2454"/>
                    <a:pt x="1597" y="2450"/>
                  </a:cubicBezTo>
                  <a:cubicBezTo>
                    <a:pt x="1525" y="2440"/>
                    <a:pt x="1469" y="2405"/>
                    <a:pt x="1369" y="2398"/>
                  </a:cubicBezTo>
                  <a:cubicBezTo>
                    <a:pt x="1279" y="2392"/>
                    <a:pt x="1223" y="2385"/>
                    <a:pt x="1144" y="2357"/>
                  </a:cubicBezTo>
                  <a:cubicBezTo>
                    <a:pt x="1067" y="2329"/>
                    <a:pt x="975" y="2231"/>
                    <a:pt x="833" y="2035"/>
                  </a:cubicBezTo>
                  <a:cubicBezTo>
                    <a:pt x="665" y="1803"/>
                    <a:pt x="565" y="1454"/>
                    <a:pt x="530" y="1298"/>
                  </a:cubicBezTo>
                  <a:cubicBezTo>
                    <a:pt x="454" y="961"/>
                    <a:pt x="413" y="508"/>
                    <a:pt x="413" y="344"/>
                  </a:cubicBezTo>
                  <a:cubicBezTo>
                    <a:pt x="413" y="148"/>
                    <a:pt x="304" y="64"/>
                    <a:pt x="204" y="17"/>
                  </a:cubicBezTo>
                  <a:cubicBezTo>
                    <a:pt x="182" y="7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5"/>
            <p:cNvSpPr/>
            <p:nvPr/>
          </p:nvSpPr>
          <p:spPr>
            <a:xfrm>
              <a:off x="4719500" y="5157975"/>
              <a:ext cx="14400" cy="30625"/>
            </a:xfrm>
            <a:custGeom>
              <a:avLst/>
              <a:gdLst/>
              <a:ahLst/>
              <a:cxnLst/>
              <a:rect l="l" t="t" r="r" b="b"/>
              <a:pathLst>
                <a:path w="576" h="1225" extrusionOk="0">
                  <a:moveTo>
                    <a:pt x="239" y="1"/>
                  </a:moveTo>
                  <a:cubicBezTo>
                    <a:pt x="232" y="1"/>
                    <a:pt x="225" y="1"/>
                    <a:pt x="219" y="2"/>
                  </a:cubicBezTo>
                  <a:cubicBezTo>
                    <a:pt x="47" y="23"/>
                    <a:pt x="0" y="153"/>
                    <a:pt x="18" y="401"/>
                  </a:cubicBezTo>
                  <a:cubicBezTo>
                    <a:pt x="36" y="657"/>
                    <a:pt x="114" y="1198"/>
                    <a:pt x="114" y="1198"/>
                  </a:cubicBezTo>
                  <a:cubicBezTo>
                    <a:pt x="159" y="1217"/>
                    <a:pt x="205" y="1224"/>
                    <a:pt x="249" y="1224"/>
                  </a:cubicBezTo>
                  <a:cubicBezTo>
                    <a:pt x="428" y="1224"/>
                    <a:pt x="576" y="1096"/>
                    <a:pt x="576" y="1096"/>
                  </a:cubicBezTo>
                  <a:cubicBezTo>
                    <a:pt x="576" y="1096"/>
                    <a:pt x="538" y="756"/>
                    <a:pt x="509" y="441"/>
                  </a:cubicBezTo>
                  <a:cubicBezTo>
                    <a:pt x="482" y="147"/>
                    <a:pt x="371" y="1"/>
                    <a:pt x="239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5"/>
            <p:cNvSpPr/>
            <p:nvPr/>
          </p:nvSpPr>
          <p:spPr>
            <a:xfrm>
              <a:off x="4442450" y="5006350"/>
              <a:ext cx="86750" cy="50050"/>
            </a:xfrm>
            <a:custGeom>
              <a:avLst/>
              <a:gdLst/>
              <a:ahLst/>
              <a:cxnLst/>
              <a:rect l="l" t="t" r="r" b="b"/>
              <a:pathLst>
                <a:path w="3470" h="2002" extrusionOk="0">
                  <a:moveTo>
                    <a:pt x="1736" y="0"/>
                  </a:moveTo>
                  <a:cubicBezTo>
                    <a:pt x="778" y="0"/>
                    <a:pt x="1" y="449"/>
                    <a:pt x="1" y="1002"/>
                  </a:cubicBezTo>
                  <a:cubicBezTo>
                    <a:pt x="1" y="1554"/>
                    <a:pt x="778" y="2002"/>
                    <a:pt x="1736" y="2002"/>
                  </a:cubicBezTo>
                  <a:cubicBezTo>
                    <a:pt x="2694" y="2002"/>
                    <a:pt x="3470" y="1554"/>
                    <a:pt x="3470" y="1002"/>
                  </a:cubicBezTo>
                  <a:cubicBezTo>
                    <a:pt x="3470" y="449"/>
                    <a:pt x="2694" y="0"/>
                    <a:pt x="173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5"/>
            <p:cNvSpPr/>
            <p:nvPr/>
          </p:nvSpPr>
          <p:spPr>
            <a:xfrm>
              <a:off x="4438225" y="4849425"/>
              <a:ext cx="44775" cy="79750"/>
            </a:xfrm>
            <a:custGeom>
              <a:avLst/>
              <a:gdLst/>
              <a:ahLst/>
              <a:cxnLst/>
              <a:rect l="l" t="t" r="r" b="b"/>
              <a:pathLst>
                <a:path w="1791" h="3190" extrusionOk="0">
                  <a:moveTo>
                    <a:pt x="1656" y="0"/>
                  </a:moveTo>
                  <a:cubicBezTo>
                    <a:pt x="1632" y="0"/>
                    <a:pt x="1605" y="7"/>
                    <a:pt x="1576" y="20"/>
                  </a:cubicBezTo>
                  <a:cubicBezTo>
                    <a:pt x="1474" y="63"/>
                    <a:pt x="1389" y="145"/>
                    <a:pt x="1399" y="343"/>
                  </a:cubicBezTo>
                  <a:cubicBezTo>
                    <a:pt x="1406" y="507"/>
                    <a:pt x="1398" y="978"/>
                    <a:pt x="1339" y="1318"/>
                  </a:cubicBezTo>
                  <a:cubicBezTo>
                    <a:pt x="1311" y="1476"/>
                    <a:pt x="1200" y="1826"/>
                    <a:pt x="1043" y="2065"/>
                  </a:cubicBezTo>
                  <a:cubicBezTo>
                    <a:pt x="910" y="2268"/>
                    <a:pt x="738" y="2461"/>
                    <a:pt x="662" y="2492"/>
                  </a:cubicBezTo>
                  <a:cubicBezTo>
                    <a:pt x="585" y="2523"/>
                    <a:pt x="528" y="2533"/>
                    <a:pt x="440" y="2544"/>
                  </a:cubicBezTo>
                  <a:cubicBezTo>
                    <a:pt x="340" y="2555"/>
                    <a:pt x="284" y="2593"/>
                    <a:pt x="214" y="2607"/>
                  </a:cubicBezTo>
                  <a:cubicBezTo>
                    <a:pt x="144" y="2621"/>
                    <a:pt x="132" y="2601"/>
                    <a:pt x="130" y="2639"/>
                  </a:cubicBezTo>
                  <a:cubicBezTo>
                    <a:pt x="129" y="2677"/>
                    <a:pt x="193" y="2713"/>
                    <a:pt x="260" y="2713"/>
                  </a:cubicBezTo>
                  <a:cubicBezTo>
                    <a:pt x="262" y="2713"/>
                    <a:pt x="264" y="2713"/>
                    <a:pt x="266" y="2713"/>
                  </a:cubicBezTo>
                  <a:cubicBezTo>
                    <a:pt x="330" y="2711"/>
                    <a:pt x="370" y="2688"/>
                    <a:pt x="388" y="2688"/>
                  </a:cubicBezTo>
                  <a:cubicBezTo>
                    <a:pt x="390" y="2688"/>
                    <a:pt x="391" y="2688"/>
                    <a:pt x="393" y="2689"/>
                  </a:cubicBezTo>
                  <a:cubicBezTo>
                    <a:pt x="408" y="2693"/>
                    <a:pt x="364" y="2732"/>
                    <a:pt x="293" y="2773"/>
                  </a:cubicBezTo>
                  <a:cubicBezTo>
                    <a:pt x="195" y="2829"/>
                    <a:pt x="116" y="2832"/>
                    <a:pt x="61" y="2853"/>
                  </a:cubicBezTo>
                  <a:cubicBezTo>
                    <a:pt x="1" y="2876"/>
                    <a:pt x="24" y="2923"/>
                    <a:pt x="50" y="2931"/>
                  </a:cubicBezTo>
                  <a:cubicBezTo>
                    <a:pt x="66" y="2936"/>
                    <a:pt x="87" y="2942"/>
                    <a:pt x="120" y="2942"/>
                  </a:cubicBezTo>
                  <a:cubicBezTo>
                    <a:pt x="143" y="2942"/>
                    <a:pt x="172" y="2939"/>
                    <a:pt x="209" y="2931"/>
                  </a:cubicBezTo>
                  <a:cubicBezTo>
                    <a:pt x="276" y="2917"/>
                    <a:pt x="340" y="2896"/>
                    <a:pt x="402" y="2871"/>
                  </a:cubicBezTo>
                  <a:lnTo>
                    <a:pt x="402" y="2871"/>
                  </a:lnTo>
                  <a:cubicBezTo>
                    <a:pt x="360" y="2905"/>
                    <a:pt x="314" y="2934"/>
                    <a:pt x="266" y="2957"/>
                  </a:cubicBezTo>
                  <a:cubicBezTo>
                    <a:pt x="176" y="3000"/>
                    <a:pt x="133" y="3007"/>
                    <a:pt x="88" y="3031"/>
                  </a:cubicBezTo>
                  <a:cubicBezTo>
                    <a:pt x="45" y="3055"/>
                    <a:pt x="94" y="3112"/>
                    <a:pt x="148" y="3112"/>
                  </a:cubicBezTo>
                  <a:cubicBezTo>
                    <a:pt x="151" y="3112"/>
                    <a:pt x="155" y="3112"/>
                    <a:pt x="159" y="3111"/>
                  </a:cubicBezTo>
                  <a:cubicBezTo>
                    <a:pt x="218" y="3100"/>
                    <a:pt x="277" y="3082"/>
                    <a:pt x="331" y="3057"/>
                  </a:cubicBezTo>
                  <a:cubicBezTo>
                    <a:pt x="393" y="3029"/>
                    <a:pt x="492" y="2972"/>
                    <a:pt x="492" y="2972"/>
                  </a:cubicBezTo>
                  <a:lnTo>
                    <a:pt x="492" y="2972"/>
                  </a:lnTo>
                  <a:cubicBezTo>
                    <a:pt x="413" y="3051"/>
                    <a:pt x="332" y="3082"/>
                    <a:pt x="287" y="3105"/>
                  </a:cubicBezTo>
                  <a:cubicBezTo>
                    <a:pt x="241" y="3129"/>
                    <a:pt x="227" y="3156"/>
                    <a:pt x="249" y="3177"/>
                  </a:cubicBezTo>
                  <a:cubicBezTo>
                    <a:pt x="256" y="3185"/>
                    <a:pt x="269" y="3190"/>
                    <a:pt x="289" y="3190"/>
                  </a:cubicBezTo>
                  <a:cubicBezTo>
                    <a:pt x="315" y="3190"/>
                    <a:pt x="356" y="3181"/>
                    <a:pt x="416" y="3159"/>
                  </a:cubicBezTo>
                  <a:cubicBezTo>
                    <a:pt x="522" y="3119"/>
                    <a:pt x="644" y="3020"/>
                    <a:pt x="729" y="2916"/>
                  </a:cubicBezTo>
                  <a:cubicBezTo>
                    <a:pt x="814" y="2812"/>
                    <a:pt x="839" y="2763"/>
                    <a:pt x="890" y="2714"/>
                  </a:cubicBezTo>
                  <a:cubicBezTo>
                    <a:pt x="1075" y="2535"/>
                    <a:pt x="1214" y="2379"/>
                    <a:pt x="1354" y="2163"/>
                  </a:cubicBezTo>
                  <a:cubicBezTo>
                    <a:pt x="1504" y="1932"/>
                    <a:pt x="1614" y="1678"/>
                    <a:pt x="1678" y="1411"/>
                  </a:cubicBezTo>
                  <a:cubicBezTo>
                    <a:pt x="1768" y="1051"/>
                    <a:pt x="1790" y="551"/>
                    <a:pt x="1786" y="278"/>
                  </a:cubicBezTo>
                  <a:cubicBezTo>
                    <a:pt x="1784" y="71"/>
                    <a:pt x="1733" y="0"/>
                    <a:pt x="165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5"/>
            <p:cNvSpPr/>
            <p:nvPr/>
          </p:nvSpPr>
          <p:spPr>
            <a:xfrm>
              <a:off x="4461625" y="5010650"/>
              <a:ext cx="24900" cy="20750"/>
            </a:xfrm>
            <a:custGeom>
              <a:avLst/>
              <a:gdLst/>
              <a:ahLst/>
              <a:cxnLst/>
              <a:rect l="l" t="t" r="r" b="b"/>
              <a:pathLst>
                <a:path w="996" h="830" extrusionOk="0">
                  <a:moveTo>
                    <a:pt x="904" y="1"/>
                  </a:moveTo>
                  <a:lnTo>
                    <a:pt x="602" y="45"/>
                  </a:lnTo>
                  <a:cubicBezTo>
                    <a:pt x="554" y="200"/>
                    <a:pt x="421" y="317"/>
                    <a:pt x="225" y="506"/>
                  </a:cubicBezTo>
                  <a:cubicBezTo>
                    <a:pt x="29" y="696"/>
                    <a:pt x="1" y="748"/>
                    <a:pt x="32" y="786"/>
                  </a:cubicBezTo>
                  <a:cubicBezTo>
                    <a:pt x="59" y="819"/>
                    <a:pt x="152" y="829"/>
                    <a:pt x="244" y="829"/>
                  </a:cubicBezTo>
                  <a:cubicBezTo>
                    <a:pt x="260" y="829"/>
                    <a:pt x="276" y="829"/>
                    <a:pt x="292" y="828"/>
                  </a:cubicBezTo>
                  <a:cubicBezTo>
                    <a:pt x="398" y="825"/>
                    <a:pt x="552" y="743"/>
                    <a:pt x="602" y="657"/>
                  </a:cubicBezTo>
                  <a:cubicBezTo>
                    <a:pt x="636" y="597"/>
                    <a:pt x="741" y="499"/>
                    <a:pt x="813" y="479"/>
                  </a:cubicBezTo>
                  <a:cubicBezTo>
                    <a:pt x="887" y="457"/>
                    <a:pt x="989" y="374"/>
                    <a:pt x="993" y="324"/>
                  </a:cubicBezTo>
                  <a:cubicBezTo>
                    <a:pt x="995" y="275"/>
                    <a:pt x="967" y="180"/>
                    <a:pt x="943" y="124"/>
                  </a:cubicBezTo>
                  <a:cubicBezTo>
                    <a:pt x="926" y="84"/>
                    <a:pt x="913" y="43"/>
                    <a:pt x="904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5"/>
            <p:cNvSpPr/>
            <p:nvPr/>
          </p:nvSpPr>
          <p:spPr>
            <a:xfrm>
              <a:off x="4492900" y="5020975"/>
              <a:ext cx="11900" cy="26225"/>
            </a:xfrm>
            <a:custGeom>
              <a:avLst/>
              <a:gdLst/>
              <a:ahLst/>
              <a:cxnLst/>
              <a:rect l="l" t="t" r="r" b="b"/>
              <a:pathLst>
                <a:path w="476" h="1049" extrusionOk="0">
                  <a:moveTo>
                    <a:pt x="109" y="0"/>
                  </a:moveTo>
                  <a:cubicBezTo>
                    <a:pt x="83" y="53"/>
                    <a:pt x="63" y="109"/>
                    <a:pt x="50" y="167"/>
                  </a:cubicBezTo>
                  <a:cubicBezTo>
                    <a:pt x="24" y="265"/>
                    <a:pt x="75" y="377"/>
                    <a:pt x="37" y="523"/>
                  </a:cubicBezTo>
                  <a:cubicBezTo>
                    <a:pt x="0" y="670"/>
                    <a:pt x="12" y="793"/>
                    <a:pt x="65" y="939"/>
                  </a:cubicBezTo>
                  <a:cubicBezTo>
                    <a:pt x="94" y="1017"/>
                    <a:pt x="155" y="1049"/>
                    <a:pt x="215" y="1049"/>
                  </a:cubicBezTo>
                  <a:cubicBezTo>
                    <a:pt x="268" y="1049"/>
                    <a:pt x="320" y="1024"/>
                    <a:pt x="349" y="986"/>
                  </a:cubicBezTo>
                  <a:cubicBezTo>
                    <a:pt x="409" y="904"/>
                    <a:pt x="475" y="728"/>
                    <a:pt x="460" y="599"/>
                  </a:cubicBezTo>
                  <a:cubicBezTo>
                    <a:pt x="444" y="471"/>
                    <a:pt x="430" y="408"/>
                    <a:pt x="443" y="251"/>
                  </a:cubicBezTo>
                  <a:cubicBezTo>
                    <a:pt x="455" y="94"/>
                    <a:pt x="410" y="61"/>
                    <a:pt x="387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5"/>
            <p:cNvSpPr/>
            <p:nvPr/>
          </p:nvSpPr>
          <p:spPr>
            <a:xfrm>
              <a:off x="4467125" y="4910050"/>
              <a:ext cx="43200" cy="111950"/>
            </a:xfrm>
            <a:custGeom>
              <a:avLst/>
              <a:gdLst/>
              <a:ahLst/>
              <a:cxnLst/>
              <a:rect l="l" t="t" r="r" b="b"/>
              <a:pathLst>
                <a:path w="1728" h="4478" extrusionOk="0">
                  <a:moveTo>
                    <a:pt x="136" y="1"/>
                  </a:moveTo>
                  <a:cubicBezTo>
                    <a:pt x="1" y="404"/>
                    <a:pt x="74" y="2138"/>
                    <a:pt x="106" y="2304"/>
                  </a:cubicBezTo>
                  <a:cubicBezTo>
                    <a:pt x="139" y="2485"/>
                    <a:pt x="381" y="4069"/>
                    <a:pt x="381" y="4069"/>
                  </a:cubicBezTo>
                  <a:cubicBezTo>
                    <a:pt x="423" y="4095"/>
                    <a:pt x="464" y="4105"/>
                    <a:pt x="501" y="4105"/>
                  </a:cubicBezTo>
                  <a:cubicBezTo>
                    <a:pt x="607" y="4105"/>
                    <a:pt x="682" y="4025"/>
                    <a:pt x="682" y="4025"/>
                  </a:cubicBezTo>
                  <a:cubicBezTo>
                    <a:pt x="682" y="4025"/>
                    <a:pt x="729" y="2901"/>
                    <a:pt x="729" y="2662"/>
                  </a:cubicBezTo>
                  <a:cubicBezTo>
                    <a:pt x="729" y="2487"/>
                    <a:pt x="629" y="2271"/>
                    <a:pt x="629" y="2271"/>
                  </a:cubicBezTo>
                  <a:lnTo>
                    <a:pt x="763" y="768"/>
                  </a:lnTo>
                  <a:lnTo>
                    <a:pt x="809" y="755"/>
                  </a:lnTo>
                  <a:cubicBezTo>
                    <a:pt x="809" y="755"/>
                    <a:pt x="895" y="2062"/>
                    <a:pt x="944" y="2346"/>
                  </a:cubicBezTo>
                  <a:cubicBezTo>
                    <a:pt x="985" y="2576"/>
                    <a:pt x="1001" y="2860"/>
                    <a:pt x="1047" y="3252"/>
                  </a:cubicBezTo>
                  <a:cubicBezTo>
                    <a:pt x="1091" y="3628"/>
                    <a:pt x="1140" y="4437"/>
                    <a:pt x="1140" y="4437"/>
                  </a:cubicBezTo>
                  <a:cubicBezTo>
                    <a:pt x="1192" y="4468"/>
                    <a:pt x="1240" y="4478"/>
                    <a:pt x="1282" y="4478"/>
                  </a:cubicBezTo>
                  <a:cubicBezTo>
                    <a:pt x="1364" y="4478"/>
                    <a:pt x="1418" y="4437"/>
                    <a:pt x="1418" y="4437"/>
                  </a:cubicBezTo>
                  <a:cubicBezTo>
                    <a:pt x="1418" y="4437"/>
                    <a:pt x="1610" y="3501"/>
                    <a:pt x="1616" y="3174"/>
                  </a:cubicBezTo>
                  <a:cubicBezTo>
                    <a:pt x="1622" y="2866"/>
                    <a:pt x="1506" y="2467"/>
                    <a:pt x="1506" y="2467"/>
                  </a:cubicBezTo>
                  <a:cubicBezTo>
                    <a:pt x="1506" y="2467"/>
                    <a:pt x="1540" y="2027"/>
                    <a:pt x="1563" y="1648"/>
                  </a:cubicBezTo>
                  <a:cubicBezTo>
                    <a:pt x="1586" y="1269"/>
                    <a:pt x="1727" y="539"/>
                    <a:pt x="1620" y="7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5"/>
            <p:cNvSpPr/>
            <p:nvPr/>
          </p:nvSpPr>
          <p:spPr>
            <a:xfrm>
              <a:off x="4476300" y="4924400"/>
              <a:ext cx="11075" cy="33425"/>
            </a:xfrm>
            <a:custGeom>
              <a:avLst/>
              <a:gdLst/>
              <a:ahLst/>
              <a:cxnLst/>
              <a:rect l="l" t="t" r="r" b="b"/>
              <a:pathLst>
                <a:path w="443" h="1337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74" y="140"/>
                    <a:pt x="250" y="190"/>
                  </a:cubicBezTo>
                  <a:cubicBezTo>
                    <a:pt x="325" y="241"/>
                    <a:pt x="296" y="1337"/>
                    <a:pt x="296" y="1337"/>
                  </a:cubicBezTo>
                  <a:lnTo>
                    <a:pt x="399" y="194"/>
                  </a:lnTo>
                  <a:lnTo>
                    <a:pt x="442" y="181"/>
                  </a:lnTo>
                  <a:cubicBezTo>
                    <a:pt x="442" y="181"/>
                    <a:pt x="134" y="89"/>
                    <a:pt x="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5"/>
            <p:cNvSpPr/>
            <p:nvPr/>
          </p:nvSpPr>
          <p:spPr>
            <a:xfrm>
              <a:off x="4475700" y="4840200"/>
              <a:ext cx="26750" cy="28125"/>
            </a:xfrm>
            <a:custGeom>
              <a:avLst/>
              <a:gdLst/>
              <a:ahLst/>
              <a:cxnLst/>
              <a:rect l="l" t="t" r="r" b="b"/>
              <a:pathLst>
                <a:path w="1070" h="1125" extrusionOk="0">
                  <a:moveTo>
                    <a:pt x="824" y="0"/>
                  </a:moveTo>
                  <a:cubicBezTo>
                    <a:pt x="824" y="0"/>
                    <a:pt x="542" y="98"/>
                    <a:pt x="349" y="159"/>
                  </a:cubicBezTo>
                  <a:lnTo>
                    <a:pt x="336" y="371"/>
                  </a:lnTo>
                  <a:cubicBezTo>
                    <a:pt x="333" y="371"/>
                    <a:pt x="329" y="371"/>
                    <a:pt x="324" y="371"/>
                  </a:cubicBezTo>
                  <a:cubicBezTo>
                    <a:pt x="311" y="371"/>
                    <a:pt x="290" y="370"/>
                    <a:pt x="268" y="370"/>
                  </a:cubicBezTo>
                  <a:cubicBezTo>
                    <a:pt x="249" y="370"/>
                    <a:pt x="230" y="371"/>
                    <a:pt x="214" y="374"/>
                  </a:cubicBezTo>
                  <a:cubicBezTo>
                    <a:pt x="155" y="430"/>
                    <a:pt x="0" y="588"/>
                    <a:pt x="29" y="790"/>
                  </a:cubicBezTo>
                  <a:cubicBezTo>
                    <a:pt x="56" y="978"/>
                    <a:pt x="380" y="1125"/>
                    <a:pt x="565" y="1125"/>
                  </a:cubicBezTo>
                  <a:cubicBezTo>
                    <a:pt x="597" y="1125"/>
                    <a:pt x="626" y="1120"/>
                    <a:pt x="647" y="1110"/>
                  </a:cubicBezTo>
                  <a:cubicBezTo>
                    <a:pt x="789" y="1045"/>
                    <a:pt x="1069" y="603"/>
                    <a:pt x="1025" y="566"/>
                  </a:cubicBezTo>
                  <a:cubicBezTo>
                    <a:pt x="979" y="529"/>
                    <a:pt x="816" y="498"/>
                    <a:pt x="807" y="466"/>
                  </a:cubicBezTo>
                  <a:cubicBezTo>
                    <a:pt x="800" y="434"/>
                    <a:pt x="824" y="0"/>
                    <a:pt x="82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5"/>
            <p:cNvSpPr/>
            <p:nvPr/>
          </p:nvSpPr>
          <p:spPr>
            <a:xfrm>
              <a:off x="4463700" y="4849400"/>
              <a:ext cx="42975" cy="41075"/>
            </a:xfrm>
            <a:custGeom>
              <a:avLst/>
              <a:gdLst/>
              <a:ahLst/>
              <a:cxnLst/>
              <a:rect l="l" t="t" r="r" b="b"/>
              <a:pathLst>
                <a:path w="1719" h="1643" extrusionOk="0">
                  <a:moveTo>
                    <a:pt x="735" y="1"/>
                  </a:moveTo>
                  <a:cubicBezTo>
                    <a:pt x="712" y="1"/>
                    <a:pt x="688" y="2"/>
                    <a:pt x="665" y="5"/>
                  </a:cubicBezTo>
                  <a:cubicBezTo>
                    <a:pt x="334" y="333"/>
                    <a:pt x="0" y="757"/>
                    <a:pt x="393" y="1098"/>
                  </a:cubicBezTo>
                  <a:cubicBezTo>
                    <a:pt x="395" y="1259"/>
                    <a:pt x="438" y="1485"/>
                    <a:pt x="438" y="1485"/>
                  </a:cubicBezTo>
                  <a:cubicBezTo>
                    <a:pt x="641" y="1610"/>
                    <a:pt x="853" y="1643"/>
                    <a:pt x="1018" y="1643"/>
                  </a:cubicBezTo>
                  <a:cubicBezTo>
                    <a:pt x="1200" y="1643"/>
                    <a:pt x="1326" y="1604"/>
                    <a:pt x="1326" y="1604"/>
                  </a:cubicBezTo>
                  <a:cubicBezTo>
                    <a:pt x="1386" y="1483"/>
                    <a:pt x="1508" y="1294"/>
                    <a:pt x="1613" y="1014"/>
                  </a:cubicBezTo>
                  <a:cubicBezTo>
                    <a:pt x="1718" y="735"/>
                    <a:pt x="1669" y="368"/>
                    <a:pt x="1646" y="290"/>
                  </a:cubicBezTo>
                  <a:cubicBezTo>
                    <a:pt x="1627" y="223"/>
                    <a:pt x="1487" y="158"/>
                    <a:pt x="1365" y="140"/>
                  </a:cubicBezTo>
                  <a:cubicBezTo>
                    <a:pt x="1224" y="219"/>
                    <a:pt x="1183" y="344"/>
                    <a:pt x="1093" y="439"/>
                  </a:cubicBezTo>
                  <a:cubicBezTo>
                    <a:pt x="1004" y="536"/>
                    <a:pt x="924" y="585"/>
                    <a:pt x="833" y="585"/>
                  </a:cubicBezTo>
                  <a:cubicBezTo>
                    <a:pt x="790" y="585"/>
                    <a:pt x="745" y="575"/>
                    <a:pt x="696" y="553"/>
                  </a:cubicBezTo>
                  <a:cubicBezTo>
                    <a:pt x="590" y="507"/>
                    <a:pt x="548" y="374"/>
                    <a:pt x="603" y="249"/>
                  </a:cubicBezTo>
                  <a:cubicBezTo>
                    <a:pt x="664" y="111"/>
                    <a:pt x="784" y="3"/>
                    <a:pt x="784" y="3"/>
                  </a:cubicBezTo>
                  <a:cubicBezTo>
                    <a:pt x="768" y="2"/>
                    <a:pt x="751" y="1"/>
                    <a:pt x="735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5"/>
            <p:cNvSpPr/>
            <p:nvPr/>
          </p:nvSpPr>
          <p:spPr>
            <a:xfrm>
              <a:off x="4489875" y="4819425"/>
              <a:ext cx="16875" cy="48550"/>
            </a:xfrm>
            <a:custGeom>
              <a:avLst/>
              <a:gdLst/>
              <a:ahLst/>
              <a:cxnLst/>
              <a:rect l="l" t="t" r="r" b="b"/>
              <a:pathLst>
                <a:path w="675" h="1942" extrusionOk="0">
                  <a:moveTo>
                    <a:pt x="374" y="0"/>
                  </a:moveTo>
                  <a:cubicBezTo>
                    <a:pt x="368" y="0"/>
                    <a:pt x="363" y="0"/>
                    <a:pt x="358" y="1"/>
                  </a:cubicBezTo>
                  <a:lnTo>
                    <a:pt x="257" y="832"/>
                  </a:lnTo>
                  <a:cubicBezTo>
                    <a:pt x="257" y="832"/>
                    <a:pt x="257" y="1030"/>
                    <a:pt x="179" y="1200"/>
                  </a:cubicBezTo>
                  <a:cubicBezTo>
                    <a:pt x="126" y="1314"/>
                    <a:pt x="70" y="1420"/>
                    <a:pt x="39" y="1542"/>
                  </a:cubicBezTo>
                  <a:cubicBezTo>
                    <a:pt x="6" y="1672"/>
                    <a:pt x="0" y="1812"/>
                    <a:pt x="41" y="1941"/>
                  </a:cubicBezTo>
                  <a:cubicBezTo>
                    <a:pt x="37" y="1925"/>
                    <a:pt x="62" y="1876"/>
                    <a:pt x="67" y="1859"/>
                  </a:cubicBezTo>
                  <a:cubicBezTo>
                    <a:pt x="78" y="1827"/>
                    <a:pt x="88" y="1796"/>
                    <a:pt x="101" y="1765"/>
                  </a:cubicBezTo>
                  <a:cubicBezTo>
                    <a:pt x="123" y="1705"/>
                    <a:pt x="150" y="1646"/>
                    <a:pt x="179" y="1589"/>
                  </a:cubicBezTo>
                  <a:cubicBezTo>
                    <a:pt x="221" y="1504"/>
                    <a:pt x="294" y="1372"/>
                    <a:pt x="399" y="1357"/>
                  </a:cubicBezTo>
                  <a:lnTo>
                    <a:pt x="489" y="1395"/>
                  </a:lnTo>
                  <a:cubicBezTo>
                    <a:pt x="489" y="1395"/>
                    <a:pt x="555" y="1416"/>
                    <a:pt x="576" y="1442"/>
                  </a:cubicBezTo>
                  <a:cubicBezTo>
                    <a:pt x="576" y="1442"/>
                    <a:pt x="654" y="1269"/>
                    <a:pt x="665" y="832"/>
                  </a:cubicBezTo>
                  <a:cubicBezTo>
                    <a:pt x="675" y="405"/>
                    <a:pt x="581" y="0"/>
                    <a:pt x="374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5"/>
            <p:cNvSpPr/>
            <p:nvPr/>
          </p:nvSpPr>
          <p:spPr>
            <a:xfrm>
              <a:off x="4474825" y="4844200"/>
              <a:ext cx="9600" cy="21500"/>
            </a:xfrm>
            <a:custGeom>
              <a:avLst/>
              <a:gdLst/>
              <a:ahLst/>
              <a:cxnLst/>
              <a:rect l="l" t="t" r="r" b="b"/>
              <a:pathLst>
                <a:path w="384" h="860" extrusionOk="0">
                  <a:moveTo>
                    <a:pt x="384" y="1"/>
                  </a:moveTo>
                  <a:lnTo>
                    <a:pt x="191" y="48"/>
                  </a:lnTo>
                  <a:cubicBezTo>
                    <a:pt x="195" y="48"/>
                    <a:pt x="182" y="127"/>
                    <a:pt x="180" y="135"/>
                  </a:cubicBezTo>
                  <a:cubicBezTo>
                    <a:pt x="168" y="166"/>
                    <a:pt x="154" y="196"/>
                    <a:pt x="135" y="225"/>
                  </a:cubicBezTo>
                  <a:cubicBezTo>
                    <a:pt x="93" y="291"/>
                    <a:pt x="61" y="363"/>
                    <a:pt x="38" y="439"/>
                  </a:cubicBezTo>
                  <a:cubicBezTo>
                    <a:pt x="0" y="581"/>
                    <a:pt x="20" y="732"/>
                    <a:pt x="93" y="860"/>
                  </a:cubicBezTo>
                  <a:cubicBezTo>
                    <a:pt x="90" y="852"/>
                    <a:pt x="114" y="704"/>
                    <a:pt x="123" y="673"/>
                  </a:cubicBezTo>
                  <a:cubicBezTo>
                    <a:pt x="137" y="630"/>
                    <a:pt x="147" y="587"/>
                    <a:pt x="164" y="546"/>
                  </a:cubicBezTo>
                  <a:cubicBezTo>
                    <a:pt x="199" y="449"/>
                    <a:pt x="249" y="358"/>
                    <a:pt x="312" y="277"/>
                  </a:cubicBezTo>
                  <a:cubicBezTo>
                    <a:pt x="330" y="254"/>
                    <a:pt x="350" y="231"/>
                    <a:pt x="372" y="211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5"/>
            <p:cNvSpPr/>
            <p:nvPr/>
          </p:nvSpPr>
          <p:spPr>
            <a:xfrm>
              <a:off x="4484175" y="4840200"/>
              <a:ext cx="12150" cy="10400"/>
            </a:xfrm>
            <a:custGeom>
              <a:avLst/>
              <a:gdLst/>
              <a:ahLst/>
              <a:cxnLst/>
              <a:rect l="l" t="t" r="r" b="b"/>
              <a:pathLst>
                <a:path w="486" h="416" extrusionOk="0">
                  <a:moveTo>
                    <a:pt x="485" y="0"/>
                  </a:moveTo>
                  <a:lnTo>
                    <a:pt x="148" y="115"/>
                  </a:lnTo>
                  <a:lnTo>
                    <a:pt x="10" y="161"/>
                  </a:lnTo>
                  <a:lnTo>
                    <a:pt x="0" y="331"/>
                  </a:lnTo>
                  <a:cubicBezTo>
                    <a:pt x="9" y="396"/>
                    <a:pt x="75" y="415"/>
                    <a:pt x="135" y="415"/>
                  </a:cubicBezTo>
                  <a:cubicBezTo>
                    <a:pt x="170" y="415"/>
                    <a:pt x="204" y="408"/>
                    <a:pt x="220" y="401"/>
                  </a:cubicBezTo>
                  <a:cubicBezTo>
                    <a:pt x="466" y="284"/>
                    <a:pt x="481" y="72"/>
                    <a:pt x="481" y="72"/>
                  </a:cubicBezTo>
                  <a:cubicBezTo>
                    <a:pt x="485" y="33"/>
                    <a:pt x="485" y="0"/>
                    <a:pt x="485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5"/>
            <p:cNvSpPr/>
            <p:nvPr/>
          </p:nvSpPr>
          <p:spPr>
            <a:xfrm>
              <a:off x="4474450" y="4814950"/>
              <a:ext cx="29025" cy="33225"/>
            </a:xfrm>
            <a:custGeom>
              <a:avLst/>
              <a:gdLst/>
              <a:ahLst/>
              <a:cxnLst/>
              <a:rect l="l" t="t" r="r" b="b"/>
              <a:pathLst>
                <a:path w="1161" h="1329" extrusionOk="0">
                  <a:moveTo>
                    <a:pt x="563" y="1"/>
                  </a:moveTo>
                  <a:cubicBezTo>
                    <a:pt x="292" y="1"/>
                    <a:pt x="103" y="207"/>
                    <a:pt x="62" y="476"/>
                  </a:cubicBezTo>
                  <a:cubicBezTo>
                    <a:pt x="38" y="613"/>
                    <a:pt x="1" y="889"/>
                    <a:pt x="153" y="1138"/>
                  </a:cubicBezTo>
                  <a:cubicBezTo>
                    <a:pt x="225" y="1256"/>
                    <a:pt x="290" y="1329"/>
                    <a:pt x="367" y="1329"/>
                  </a:cubicBezTo>
                  <a:cubicBezTo>
                    <a:pt x="368" y="1329"/>
                    <a:pt x="368" y="1329"/>
                    <a:pt x="369" y="1329"/>
                  </a:cubicBezTo>
                  <a:cubicBezTo>
                    <a:pt x="458" y="1327"/>
                    <a:pt x="728" y="1251"/>
                    <a:pt x="830" y="1132"/>
                  </a:cubicBezTo>
                  <a:cubicBezTo>
                    <a:pt x="848" y="1111"/>
                    <a:pt x="874" y="1010"/>
                    <a:pt x="874" y="1010"/>
                  </a:cubicBezTo>
                  <a:cubicBezTo>
                    <a:pt x="1071" y="877"/>
                    <a:pt x="1160" y="634"/>
                    <a:pt x="1096" y="404"/>
                  </a:cubicBezTo>
                  <a:cubicBezTo>
                    <a:pt x="1032" y="176"/>
                    <a:pt x="830" y="13"/>
                    <a:pt x="593" y="1"/>
                  </a:cubicBezTo>
                  <a:cubicBezTo>
                    <a:pt x="583" y="1"/>
                    <a:pt x="573" y="1"/>
                    <a:pt x="56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5"/>
            <p:cNvSpPr/>
            <p:nvPr/>
          </p:nvSpPr>
          <p:spPr>
            <a:xfrm>
              <a:off x="4477025" y="4814975"/>
              <a:ext cx="26075" cy="25275"/>
            </a:xfrm>
            <a:custGeom>
              <a:avLst/>
              <a:gdLst/>
              <a:ahLst/>
              <a:cxnLst/>
              <a:rect l="l" t="t" r="r" b="b"/>
              <a:pathLst>
                <a:path w="1043" h="1011" extrusionOk="0">
                  <a:moveTo>
                    <a:pt x="459" y="0"/>
                  </a:moveTo>
                  <a:cubicBezTo>
                    <a:pt x="277" y="0"/>
                    <a:pt x="103" y="92"/>
                    <a:pt x="0" y="250"/>
                  </a:cubicBezTo>
                  <a:cubicBezTo>
                    <a:pt x="28" y="280"/>
                    <a:pt x="96" y="318"/>
                    <a:pt x="196" y="339"/>
                  </a:cubicBezTo>
                  <a:cubicBezTo>
                    <a:pt x="247" y="350"/>
                    <a:pt x="299" y="356"/>
                    <a:pt x="351" y="356"/>
                  </a:cubicBezTo>
                  <a:cubicBezTo>
                    <a:pt x="441" y="356"/>
                    <a:pt x="532" y="339"/>
                    <a:pt x="617" y="307"/>
                  </a:cubicBezTo>
                  <a:lnTo>
                    <a:pt x="617" y="307"/>
                  </a:lnTo>
                  <a:cubicBezTo>
                    <a:pt x="599" y="378"/>
                    <a:pt x="625" y="442"/>
                    <a:pt x="657" y="488"/>
                  </a:cubicBezTo>
                  <a:cubicBezTo>
                    <a:pt x="695" y="543"/>
                    <a:pt x="711" y="612"/>
                    <a:pt x="699" y="680"/>
                  </a:cubicBezTo>
                  <a:cubicBezTo>
                    <a:pt x="694" y="700"/>
                    <a:pt x="691" y="722"/>
                    <a:pt x="686" y="746"/>
                  </a:cubicBezTo>
                  <a:cubicBezTo>
                    <a:pt x="669" y="833"/>
                    <a:pt x="744" y="840"/>
                    <a:pt x="744" y="840"/>
                  </a:cubicBezTo>
                  <a:cubicBezTo>
                    <a:pt x="744" y="796"/>
                    <a:pt x="750" y="753"/>
                    <a:pt x="774" y="727"/>
                  </a:cubicBezTo>
                  <a:lnTo>
                    <a:pt x="774" y="727"/>
                  </a:lnTo>
                  <a:cubicBezTo>
                    <a:pt x="922" y="774"/>
                    <a:pt x="777" y="991"/>
                    <a:pt x="771" y="1010"/>
                  </a:cubicBezTo>
                  <a:cubicBezTo>
                    <a:pt x="928" y="902"/>
                    <a:pt x="1043" y="707"/>
                    <a:pt x="1024" y="493"/>
                  </a:cubicBezTo>
                  <a:cubicBezTo>
                    <a:pt x="1002" y="255"/>
                    <a:pt x="809" y="61"/>
                    <a:pt x="575" y="12"/>
                  </a:cubicBezTo>
                  <a:cubicBezTo>
                    <a:pt x="536" y="4"/>
                    <a:pt x="498" y="0"/>
                    <a:pt x="459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5"/>
            <p:cNvSpPr/>
            <p:nvPr/>
          </p:nvSpPr>
          <p:spPr>
            <a:xfrm>
              <a:off x="4496300" y="4831975"/>
              <a:ext cx="7150" cy="9000"/>
            </a:xfrm>
            <a:custGeom>
              <a:avLst/>
              <a:gdLst/>
              <a:ahLst/>
              <a:cxnLst/>
              <a:rect l="l" t="t" r="r" b="b"/>
              <a:pathLst>
                <a:path w="286" h="360" extrusionOk="0">
                  <a:moveTo>
                    <a:pt x="109" y="0"/>
                  </a:moveTo>
                  <a:cubicBezTo>
                    <a:pt x="66" y="0"/>
                    <a:pt x="22" y="20"/>
                    <a:pt x="3" y="46"/>
                  </a:cubicBezTo>
                  <a:lnTo>
                    <a:pt x="0" y="329"/>
                  </a:lnTo>
                  <a:cubicBezTo>
                    <a:pt x="0" y="329"/>
                    <a:pt x="14" y="357"/>
                    <a:pt x="68" y="359"/>
                  </a:cubicBezTo>
                  <a:cubicBezTo>
                    <a:pt x="70" y="359"/>
                    <a:pt x="71" y="359"/>
                    <a:pt x="73" y="359"/>
                  </a:cubicBezTo>
                  <a:cubicBezTo>
                    <a:pt x="172" y="359"/>
                    <a:pt x="285" y="175"/>
                    <a:pt x="206" y="50"/>
                  </a:cubicBezTo>
                  <a:cubicBezTo>
                    <a:pt x="182" y="14"/>
                    <a:pt x="146" y="0"/>
                    <a:pt x="10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5"/>
            <p:cNvSpPr/>
            <p:nvPr/>
          </p:nvSpPr>
          <p:spPr>
            <a:xfrm>
              <a:off x="4469775" y="4884875"/>
              <a:ext cx="37850" cy="35300"/>
            </a:xfrm>
            <a:custGeom>
              <a:avLst/>
              <a:gdLst/>
              <a:ahLst/>
              <a:cxnLst/>
              <a:rect l="l" t="t" r="r" b="b"/>
              <a:pathLst>
                <a:path w="1514" h="1412" extrusionOk="0">
                  <a:moveTo>
                    <a:pt x="368" y="0"/>
                  </a:moveTo>
                  <a:cubicBezTo>
                    <a:pt x="270" y="0"/>
                    <a:pt x="201" y="18"/>
                    <a:pt x="195" y="65"/>
                  </a:cubicBezTo>
                  <a:cubicBezTo>
                    <a:pt x="175" y="241"/>
                    <a:pt x="146" y="322"/>
                    <a:pt x="94" y="548"/>
                  </a:cubicBezTo>
                  <a:cubicBezTo>
                    <a:pt x="7" y="922"/>
                    <a:pt x="1" y="1129"/>
                    <a:pt x="1" y="1129"/>
                  </a:cubicBezTo>
                  <a:cubicBezTo>
                    <a:pt x="100" y="1238"/>
                    <a:pt x="382" y="1412"/>
                    <a:pt x="769" y="1412"/>
                  </a:cubicBezTo>
                  <a:cubicBezTo>
                    <a:pt x="836" y="1412"/>
                    <a:pt x="906" y="1406"/>
                    <a:pt x="978" y="1395"/>
                  </a:cubicBezTo>
                  <a:cubicBezTo>
                    <a:pt x="1322" y="1341"/>
                    <a:pt x="1434" y="1168"/>
                    <a:pt x="1514" y="1084"/>
                  </a:cubicBezTo>
                  <a:cubicBezTo>
                    <a:pt x="1476" y="845"/>
                    <a:pt x="1276" y="533"/>
                    <a:pt x="1177" y="390"/>
                  </a:cubicBezTo>
                  <a:cubicBezTo>
                    <a:pt x="1078" y="246"/>
                    <a:pt x="1082" y="185"/>
                    <a:pt x="1112" y="128"/>
                  </a:cubicBezTo>
                  <a:cubicBezTo>
                    <a:pt x="1112" y="128"/>
                    <a:pt x="633" y="0"/>
                    <a:pt x="368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5"/>
            <p:cNvSpPr/>
            <p:nvPr/>
          </p:nvSpPr>
          <p:spPr>
            <a:xfrm>
              <a:off x="4497300" y="4854600"/>
              <a:ext cx="22425" cy="84050"/>
            </a:xfrm>
            <a:custGeom>
              <a:avLst/>
              <a:gdLst/>
              <a:ahLst/>
              <a:cxnLst/>
              <a:rect l="l" t="t" r="r" b="b"/>
              <a:pathLst>
                <a:path w="897" h="3362" extrusionOk="0">
                  <a:moveTo>
                    <a:pt x="214" y="1"/>
                  </a:moveTo>
                  <a:cubicBezTo>
                    <a:pt x="177" y="1"/>
                    <a:pt x="143" y="25"/>
                    <a:pt x="111" y="64"/>
                  </a:cubicBezTo>
                  <a:cubicBezTo>
                    <a:pt x="44" y="146"/>
                    <a:pt x="0" y="290"/>
                    <a:pt x="97" y="456"/>
                  </a:cubicBezTo>
                  <a:cubicBezTo>
                    <a:pt x="176" y="592"/>
                    <a:pt x="356" y="961"/>
                    <a:pt x="456" y="1280"/>
                  </a:cubicBezTo>
                  <a:cubicBezTo>
                    <a:pt x="503" y="1427"/>
                    <a:pt x="571" y="1750"/>
                    <a:pt x="542" y="2024"/>
                  </a:cubicBezTo>
                  <a:cubicBezTo>
                    <a:pt x="518" y="2257"/>
                    <a:pt x="449" y="2515"/>
                    <a:pt x="397" y="2576"/>
                  </a:cubicBezTo>
                  <a:cubicBezTo>
                    <a:pt x="345" y="2637"/>
                    <a:pt x="326" y="2683"/>
                    <a:pt x="255" y="2731"/>
                  </a:cubicBezTo>
                  <a:cubicBezTo>
                    <a:pt x="174" y="2786"/>
                    <a:pt x="143" y="2842"/>
                    <a:pt x="88" y="2886"/>
                  </a:cubicBezTo>
                  <a:cubicBezTo>
                    <a:pt x="35" y="2928"/>
                    <a:pt x="16" y="2917"/>
                    <a:pt x="32" y="2951"/>
                  </a:cubicBezTo>
                  <a:cubicBezTo>
                    <a:pt x="40" y="2969"/>
                    <a:pt x="64" y="2978"/>
                    <a:pt x="94" y="2978"/>
                  </a:cubicBezTo>
                  <a:cubicBezTo>
                    <a:pt x="121" y="2978"/>
                    <a:pt x="153" y="2970"/>
                    <a:pt x="180" y="2955"/>
                  </a:cubicBezTo>
                  <a:cubicBezTo>
                    <a:pt x="240" y="2920"/>
                    <a:pt x="263" y="2879"/>
                    <a:pt x="279" y="2877"/>
                  </a:cubicBezTo>
                  <a:cubicBezTo>
                    <a:pt x="279" y="2877"/>
                    <a:pt x="280" y="2877"/>
                    <a:pt x="280" y="2877"/>
                  </a:cubicBezTo>
                  <a:cubicBezTo>
                    <a:pt x="294" y="2877"/>
                    <a:pt x="272" y="2930"/>
                    <a:pt x="231" y="2994"/>
                  </a:cubicBezTo>
                  <a:cubicBezTo>
                    <a:pt x="170" y="3086"/>
                    <a:pt x="105" y="3122"/>
                    <a:pt x="67" y="3165"/>
                  </a:cubicBezTo>
                  <a:cubicBezTo>
                    <a:pt x="28" y="3208"/>
                    <a:pt x="60" y="3238"/>
                    <a:pt x="86" y="3238"/>
                  </a:cubicBezTo>
                  <a:cubicBezTo>
                    <a:pt x="88" y="3238"/>
                    <a:pt x="90" y="3237"/>
                    <a:pt x="92" y="3237"/>
                  </a:cubicBezTo>
                  <a:cubicBezTo>
                    <a:pt x="118" y="3232"/>
                    <a:pt x="159" y="3224"/>
                    <a:pt x="229" y="3167"/>
                  </a:cubicBezTo>
                  <a:cubicBezTo>
                    <a:pt x="279" y="3125"/>
                    <a:pt x="325" y="3079"/>
                    <a:pt x="367" y="3029"/>
                  </a:cubicBezTo>
                  <a:lnTo>
                    <a:pt x="367" y="3029"/>
                  </a:lnTo>
                  <a:cubicBezTo>
                    <a:pt x="346" y="3077"/>
                    <a:pt x="320" y="3121"/>
                    <a:pt x="289" y="3162"/>
                  </a:cubicBezTo>
                  <a:cubicBezTo>
                    <a:pt x="229" y="3239"/>
                    <a:pt x="196" y="3265"/>
                    <a:pt x="168" y="3306"/>
                  </a:cubicBezTo>
                  <a:cubicBezTo>
                    <a:pt x="149" y="3334"/>
                    <a:pt x="181" y="3356"/>
                    <a:pt x="218" y="3356"/>
                  </a:cubicBezTo>
                  <a:cubicBezTo>
                    <a:pt x="234" y="3356"/>
                    <a:pt x="251" y="3352"/>
                    <a:pt x="264" y="3342"/>
                  </a:cubicBezTo>
                  <a:cubicBezTo>
                    <a:pt x="312" y="3307"/>
                    <a:pt x="354" y="3266"/>
                    <a:pt x="389" y="3219"/>
                  </a:cubicBezTo>
                  <a:cubicBezTo>
                    <a:pt x="430" y="3168"/>
                    <a:pt x="489" y="3075"/>
                    <a:pt x="489" y="3075"/>
                  </a:cubicBezTo>
                  <a:lnTo>
                    <a:pt x="489" y="3075"/>
                  </a:lnTo>
                  <a:cubicBezTo>
                    <a:pt x="456" y="3178"/>
                    <a:pt x="401" y="3241"/>
                    <a:pt x="372" y="3280"/>
                  </a:cubicBezTo>
                  <a:cubicBezTo>
                    <a:pt x="343" y="3321"/>
                    <a:pt x="343" y="3350"/>
                    <a:pt x="372" y="3360"/>
                  </a:cubicBezTo>
                  <a:cubicBezTo>
                    <a:pt x="375" y="3361"/>
                    <a:pt x="378" y="3362"/>
                    <a:pt x="382" y="3362"/>
                  </a:cubicBezTo>
                  <a:cubicBezTo>
                    <a:pt x="405" y="3362"/>
                    <a:pt x="443" y="3339"/>
                    <a:pt x="506" y="3270"/>
                  </a:cubicBezTo>
                  <a:cubicBezTo>
                    <a:pt x="579" y="3190"/>
                    <a:pt x="641" y="3049"/>
                    <a:pt x="667" y="2922"/>
                  </a:cubicBezTo>
                  <a:cubicBezTo>
                    <a:pt x="694" y="2795"/>
                    <a:pt x="694" y="2742"/>
                    <a:pt x="716" y="2678"/>
                  </a:cubicBezTo>
                  <a:cubicBezTo>
                    <a:pt x="794" y="2443"/>
                    <a:pt x="846" y="2246"/>
                    <a:pt x="870" y="2000"/>
                  </a:cubicBezTo>
                  <a:cubicBezTo>
                    <a:pt x="897" y="1736"/>
                    <a:pt x="879" y="1469"/>
                    <a:pt x="815" y="1211"/>
                  </a:cubicBezTo>
                  <a:cubicBezTo>
                    <a:pt x="733" y="864"/>
                    <a:pt x="529" y="423"/>
                    <a:pt x="406" y="193"/>
                  </a:cubicBezTo>
                  <a:cubicBezTo>
                    <a:pt x="332" y="54"/>
                    <a:pt x="270" y="1"/>
                    <a:pt x="21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5"/>
            <p:cNvSpPr/>
            <p:nvPr/>
          </p:nvSpPr>
          <p:spPr>
            <a:xfrm>
              <a:off x="4472175" y="4813700"/>
              <a:ext cx="27175" cy="16850"/>
            </a:xfrm>
            <a:custGeom>
              <a:avLst/>
              <a:gdLst/>
              <a:ahLst/>
              <a:cxnLst/>
              <a:rect l="l" t="t" r="r" b="b"/>
              <a:pathLst>
                <a:path w="1087" h="674" extrusionOk="0">
                  <a:moveTo>
                    <a:pt x="682" y="1"/>
                  </a:moveTo>
                  <a:cubicBezTo>
                    <a:pt x="495" y="1"/>
                    <a:pt x="260" y="69"/>
                    <a:pt x="127" y="281"/>
                  </a:cubicBezTo>
                  <a:cubicBezTo>
                    <a:pt x="0" y="481"/>
                    <a:pt x="37" y="658"/>
                    <a:pt x="37" y="658"/>
                  </a:cubicBezTo>
                  <a:cubicBezTo>
                    <a:pt x="37" y="658"/>
                    <a:pt x="99" y="673"/>
                    <a:pt x="192" y="673"/>
                  </a:cubicBezTo>
                  <a:cubicBezTo>
                    <a:pt x="358" y="673"/>
                    <a:pt x="624" y="625"/>
                    <a:pt x="810" y="358"/>
                  </a:cubicBezTo>
                  <a:lnTo>
                    <a:pt x="1086" y="259"/>
                  </a:lnTo>
                  <a:cubicBezTo>
                    <a:pt x="1086" y="259"/>
                    <a:pt x="1015" y="56"/>
                    <a:pt x="824" y="15"/>
                  </a:cubicBezTo>
                  <a:cubicBezTo>
                    <a:pt x="783" y="6"/>
                    <a:pt x="734" y="1"/>
                    <a:pt x="682" y="1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1" name="Google Shape;3721;p55"/>
          <p:cNvGrpSpPr/>
          <p:nvPr/>
        </p:nvGrpSpPr>
        <p:grpSpPr>
          <a:xfrm>
            <a:off x="899047" y="1262237"/>
            <a:ext cx="1000404" cy="1696233"/>
            <a:chOff x="4101050" y="306400"/>
            <a:chExt cx="586300" cy="994100"/>
          </a:xfrm>
        </p:grpSpPr>
        <p:sp>
          <p:nvSpPr>
            <p:cNvPr id="3722" name="Google Shape;3722;p55"/>
            <p:cNvSpPr/>
            <p:nvPr/>
          </p:nvSpPr>
          <p:spPr>
            <a:xfrm>
              <a:off x="4101050" y="992075"/>
              <a:ext cx="586300" cy="308425"/>
            </a:xfrm>
            <a:custGeom>
              <a:avLst/>
              <a:gdLst/>
              <a:ahLst/>
              <a:cxnLst/>
              <a:rect l="l" t="t" r="r" b="b"/>
              <a:pathLst>
                <a:path w="23452" h="12337" extrusionOk="0">
                  <a:moveTo>
                    <a:pt x="11726" y="0"/>
                  </a:moveTo>
                  <a:cubicBezTo>
                    <a:pt x="8992" y="0"/>
                    <a:pt x="6258" y="602"/>
                    <a:pt x="4173" y="1807"/>
                  </a:cubicBezTo>
                  <a:cubicBezTo>
                    <a:pt x="0" y="4216"/>
                    <a:pt x="0" y="8121"/>
                    <a:pt x="4173" y="10529"/>
                  </a:cubicBezTo>
                  <a:cubicBezTo>
                    <a:pt x="6258" y="11734"/>
                    <a:pt x="8992" y="12336"/>
                    <a:pt x="11726" y="12336"/>
                  </a:cubicBezTo>
                  <a:cubicBezTo>
                    <a:pt x="14460" y="12336"/>
                    <a:pt x="17194" y="11734"/>
                    <a:pt x="19281" y="10529"/>
                  </a:cubicBezTo>
                  <a:cubicBezTo>
                    <a:pt x="23452" y="8121"/>
                    <a:pt x="23452" y="4216"/>
                    <a:pt x="19281" y="1807"/>
                  </a:cubicBezTo>
                  <a:cubicBezTo>
                    <a:pt x="17194" y="602"/>
                    <a:pt x="14460" y="0"/>
                    <a:pt x="1172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5"/>
            <p:cNvSpPr/>
            <p:nvPr/>
          </p:nvSpPr>
          <p:spPr>
            <a:xfrm>
              <a:off x="4197850" y="1014325"/>
              <a:ext cx="392775" cy="206625"/>
            </a:xfrm>
            <a:custGeom>
              <a:avLst/>
              <a:gdLst/>
              <a:ahLst/>
              <a:cxnLst/>
              <a:rect l="l" t="t" r="r" b="b"/>
              <a:pathLst>
                <a:path w="15711" h="8265" extrusionOk="0">
                  <a:moveTo>
                    <a:pt x="7855" y="0"/>
                  </a:moveTo>
                  <a:cubicBezTo>
                    <a:pt x="6023" y="0"/>
                    <a:pt x="4192" y="404"/>
                    <a:pt x="2795" y="1211"/>
                  </a:cubicBezTo>
                  <a:cubicBezTo>
                    <a:pt x="0" y="2824"/>
                    <a:pt x="0" y="5440"/>
                    <a:pt x="2795" y="7053"/>
                  </a:cubicBezTo>
                  <a:cubicBezTo>
                    <a:pt x="4192" y="7861"/>
                    <a:pt x="6023" y="8264"/>
                    <a:pt x="7855" y="8264"/>
                  </a:cubicBezTo>
                  <a:cubicBezTo>
                    <a:pt x="9686" y="8264"/>
                    <a:pt x="11517" y="7861"/>
                    <a:pt x="12915" y="7053"/>
                  </a:cubicBezTo>
                  <a:cubicBezTo>
                    <a:pt x="15710" y="5440"/>
                    <a:pt x="15709" y="2824"/>
                    <a:pt x="12915" y="1211"/>
                  </a:cubicBezTo>
                  <a:cubicBezTo>
                    <a:pt x="11517" y="404"/>
                    <a:pt x="9686" y="0"/>
                    <a:pt x="7855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5"/>
            <p:cNvSpPr/>
            <p:nvPr/>
          </p:nvSpPr>
          <p:spPr>
            <a:xfrm>
              <a:off x="4118450" y="380100"/>
              <a:ext cx="551525" cy="818525"/>
            </a:xfrm>
            <a:custGeom>
              <a:avLst/>
              <a:gdLst/>
              <a:ahLst/>
              <a:cxnLst/>
              <a:rect l="l" t="t" r="r" b="b"/>
              <a:pathLst>
                <a:path w="22061" h="32741" extrusionOk="0">
                  <a:moveTo>
                    <a:pt x="7364" y="1"/>
                  </a:moveTo>
                  <a:lnTo>
                    <a:pt x="7364" y="11305"/>
                  </a:lnTo>
                  <a:cubicBezTo>
                    <a:pt x="3075" y="12817"/>
                    <a:pt x="0" y="16904"/>
                    <a:pt x="0" y="21710"/>
                  </a:cubicBezTo>
                  <a:cubicBezTo>
                    <a:pt x="0" y="27802"/>
                    <a:pt x="4939" y="32741"/>
                    <a:pt x="11031" y="32741"/>
                  </a:cubicBezTo>
                  <a:cubicBezTo>
                    <a:pt x="17123" y="32741"/>
                    <a:pt x="22061" y="27802"/>
                    <a:pt x="22061" y="21710"/>
                  </a:cubicBezTo>
                  <a:cubicBezTo>
                    <a:pt x="22061" y="16904"/>
                    <a:pt x="18986" y="12817"/>
                    <a:pt x="14697" y="11305"/>
                  </a:cubicBezTo>
                  <a:lnTo>
                    <a:pt x="14698" y="11305"/>
                  </a:lnTo>
                  <a:lnTo>
                    <a:pt x="14698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5"/>
            <p:cNvSpPr/>
            <p:nvPr/>
          </p:nvSpPr>
          <p:spPr>
            <a:xfrm>
              <a:off x="4150850" y="725175"/>
              <a:ext cx="486725" cy="441000"/>
            </a:xfrm>
            <a:custGeom>
              <a:avLst/>
              <a:gdLst/>
              <a:ahLst/>
              <a:cxnLst/>
              <a:rect l="l" t="t" r="r" b="b"/>
              <a:pathLst>
                <a:path w="19469" h="17640" extrusionOk="0">
                  <a:moveTo>
                    <a:pt x="9735" y="1"/>
                  </a:moveTo>
                  <a:cubicBezTo>
                    <a:pt x="7381" y="1"/>
                    <a:pt x="5027" y="519"/>
                    <a:pt x="3232" y="1555"/>
                  </a:cubicBezTo>
                  <a:cubicBezTo>
                    <a:pt x="1997" y="2267"/>
                    <a:pt x="1185" y="3134"/>
                    <a:pt x="800" y="4047"/>
                  </a:cubicBezTo>
                  <a:cubicBezTo>
                    <a:pt x="272" y="5266"/>
                    <a:pt x="0" y="6580"/>
                    <a:pt x="4" y="7908"/>
                  </a:cubicBezTo>
                  <a:cubicBezTo>
                    <a:pt x="4" y="13281"/>
                    <a:pt x="4361" y="17640"/>
                    <a:pt x="9734" y="17640"/>
                  </a:cubicBezTo>
                  <a:cubicBezTo>
                    <a:pt x="15111" y="17640"/>
                    <a:pt x="19468" y="13281"/>
                    <a:pt x="19468" y="7908"/>
                  </a:cubicBezTo>
                  <a:cubicBezTo>
                    <a:pt x="19469" y="6580"/>
                    <a:pt x="19197" y="5266"/>
                    <a:pt x="18670" y="4047"/>
                  </a:cubicBezTo>
                  <a:cubicBezTo>
                    <a:pt x="18283" y="3134"/>
                    <a:pt x="17474" y="2267"/>
                    <a:pt x="16240" y="1555"/>
                  </a:cubicBezTo>
                  <a:cubicBezTo>
                    <a:pt x="14443" y="519"/>
                    <a:pt x="12089" y="1"/>
                    <a:pt x="9735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5"/>
            <p:cNvSpPr/>
            <p:nvPr/>
          </p:nvSpPr>
          <p:spPr>
            <a:xfrm>
              <a:off x="4637525" y="922075"/>
              <a:ext cx="25" cy="825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25"/>
                  </a:moveTo>
                  <a:lnTo>
                    <a:pt x="1" y="32"/>
                  </a:lnTo>
                  <a:lnTo>
                    <a:pt x="1" y="32"/>
                  </a:lnTo>
                  <a:lnTo>
                    <a:pt x="1" y="25"/>
                  </a:lnTo>
                  <a:close/>
                  <a:moveTo>
                    <a:pt x="1" y="17"/>
                  </a:moveTo>
                  <a:lnTo>
                    <a:pt x="1" y="17"/>
                  </a:lnTo>
                  <a:close/>
                  <a:moveTo>
                    <a:pt x="1" y="8"/>
                  </a:moveTo>
                  <a:lnTo>
                    <a:pt x="1" y="8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4C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5"/>
            <p:cNvSpPr/>
            <p:nvPr/>
          </p:nvSpPr>
          <p:spPr>
            <a:xfrm>
              <a:off x="4394225" y="828050"/>
              <a:ext cx="243325" cy="338125"/>
            </a:xfrm>
            <a:custGeom>
              <a:avLst/>
              <a:gdLst/>
              <a:ahLst/>
              <a:cxnLst/>
              <a:rect l="l" t="t" r="r" b="b"/>
              <a:pathLst>
                <a:path w="9733" h="13525" extrusionOk="0">
                  <a:moveTo>
                    <a:pt x="8964" y="1"/>
                  </a:moveTo>
                  <a:lnTo>
                    <a:pt x="8964" y="1"/>
                  </a:lnTo>
                  <a:cubicBezTo>
                    <a:pt x="9650" y="1724"/>
                    <a:pt x="8829" y="3606"/>
                    <a:pt x="6505" y="4950"/>
                  </a:cubicBezTo>
                  <a:cubicBezTo>
                    <a:pt x="6316" y="5060"/>
                    <a:pt x="6120" y="5164"/>
                    <a:pt x="5919" y="5262"/>
                  </a:cubicBezTo>
                  <a:cubicBezTo>
                    <a:pt x="5919" y="8802"/>
                    <a:pt x="3369" y="13525"/>
                    <a:pt x="0" y="13525"/>
                  </a:cubicBezTo>
                  <a:cubicBezTo>
                    <a:pt x="5376" y="13525"/>
                    <a:pt x="9733" y="9166"/>
                    <a:pt x="9733" y="3793"/>
                  </a:cubicBezTo>
                  <a:lnTo>
                    <a:pt x="9733" y="3762"/>
                  </a:lnTo>
                  <a:cubicBezTo>
                    <a:pt x="9730" y="2470"/>
                    <a:pt x="9469" y="1191"/>
                    <a:pt x="8964" y="1"/>
                  </a:cubicBezTo>
                  <a:close/>
                </a:path>
              </a:pathLst>
            </a:custGeom>
            <a:solidFill>
              <a:srgbClr val="FEC9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5"/>
            <p:cNvSpPr/>
            <p:nvPr/>
          </p:nvSpPr>
          <p:spPr>
            <a:xfrm>
              <a:off x="4152375" y="725150"/>
              <a:ext cx="483650" cy="265575"/>
            </a:xfrm>
            <a:custGeom>
              <a:avLst/>
              <a:gdLst/>
              <a:ahLst/>
              <a:cxnLst/>
              <a:rect l="l" t="t" r="r" b="b"/>
              <a:pathLst>
                <a:path w="19346" h="10623" extrusionOk="0">
                  <a:moveTo>
                    <a:pt x="9674" y="1"/>
                  </a:moveTo>
                  <a:cubicBezTo>
                    <a:pt x="7320" y="1"/>
                    <a:pt x="4966" y="519"/>
                    <a:pt x="3171" y="1556"/>
                  </a:cubicBezTo>
                  <a:cubicBezTo>
                    <a:pt x="1936" y="2268"/>
                    <a:pt x="1124" y="3135"/>
                    <a:pt x="739" y="4048"/>
                  </a:cubicBezTo>
                  <a:cubicBezTo>
                    <a:pt x="1" y="5789"/>
                    <a:pt x="812" y="7704"/>
                    <a:pt x="3171" y="9066"/>
                  </a:cubicBezTo>
                  <a:cubicBezTo>
                    <a:pt x="4966" y="10104"/>
                    <a:pt x="7320" y="10622"/>
                    <a:pt x="9674" y="10622"/>
                  </a:cubicBezTo>
                  <a:cubicBezTo>
                    <a:pt x="12028" y="10622"/>
                    <a:pt x="14382" y="10104"/>
                    <a:pt x="16179" y="9066"/>
                  </a:cubicBezTo>
                  <a:cubicBezTo>
                    <a:pt x="18534" y="7704"/>
                    <a:pt x="19345" y="5789"/>
                    <a:pt x="18609" y="4048"/>
                  </a:cubicBezTo>
                  <a:cubicBezTo>
                    <a:pt x="18222" y="3135"/>
                    <a:pt x="17413" y="2267"/>
                    <a:pt x="16179" y="1556"/>
                  </a:cubicBezTo>
                  <a:cubicBezTo>
                    <a:pt x="14382" y="519"/>
                    <a:pt x="12028" y="1"/>
                    <a:pt x="9674" y="1"/>
                  </a:cubicBezTo>
                  <a:close/>
                </a:path>
              </a:pathLst>
            </a:custGeom>
            <a:solidFill>
              <a:srgbClr val="FFE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5"/>
            <p:cNvSpPr/>
            <p:nvPr/>
          </p:nvSpPr>
          <p:spPr>
            <a:xfrm>
              <a:off x="4394550" y="119860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close/>
                  <a:moveTo>
                    <a:pt x="1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rgbClr val="A6C2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5"/>
            <p:cNvSpPr/>
            <p:nvPr/>
          </p:nvSpPr>
          <p:spPr>
            <a:xfrm>
              <a:off x="4118450" y="380100"/>
              <a:ext cx="349850" cy="818525"/>
            </a:xfrm>
            <a:custGeom>
              <a:avLst/>
              <a:gdLst/>
              <a:ahLst/>
              <a:cxnLst/>
              <a:rect l="l" t="t" r="r" b="b"/>
              <a:pathLst>
                <a:path w="13994" h="32741" extrusionOk="0">
                  <a:moveTo>
                    <a:pt x="7364" y="1"/>
                  </a:moveTo>
                  <a:lnTo>
                    <a:pt x="7364" y="11305"/>
                  </a:lnTo>
                  <a:cubicBezTo>
                    <a:pt x="3075" y="12817"/>
                    <a:pt x="0" y="16904"/>
                    <a:pt x="0" y="21710"/>
                  </a:cubicBezTo>
                  <a:cubicBezTo>
                    <a:pt x="0" y="27802"/>
                    <a:pt x="4939" y="32741"/>
                    <a:pt x="11031" y="32741"/>
                  </a:cubicBezTo>
                  <a:lnTo>
                    <a:pt x="11055" y="32741"/>
                  </a:lnTo>
                  <a:cubicBezTo>
                    <a:pt x="12048" y="32739"/>
                    <a:pt x="13037" y="32602"/>
                    <a:pt x="13993" y="32336"/>
                  </a:cubicBezTo>
                  <a:lnTo>
                    <a:pt x="13993" y="32336"/>
                  </a:lnTo>
                  <a:cubicBezTo>
                    <a:pt x="13330" y="32486"/>
                    <a:pt x="12650" y="32562"/>
                    <a:pt x="11970" y="32562"/>
                  </a:cubicBezTo>
                  <a:cubicBezTo>
                    <a:pt x="9350" y="32562"/>
                    <a:pt x="6751" y="31438"/>
                    <a:pt x="4921" y="29285"/>
                  </a:cubicBezTo>
                  <a:cubicBezTo>
                    <a:pt x="2713" y="27502"/>
                    <a:pt x="1300" y="24771"/>
                    <a:pt x="1300" y="21711"/>
                  </a:cubicBezTo>
                  <a:cubicBezTo>
                    <a:pt x="1296" y="20383"/>
                    <a:pt x="1568" y="19069"/>
                    <a:pt x="2096" y="17850"/>
                  </a:cubicBezTo>
                  <a:cubicBezTo>
                    <a:pt x="2481" y="16937"/>
                    <a:pt x="3293" y="16070"/>
                    <a:pt x="4528" y="15358"/>
                  </a:cubicBezTo>
                  <a:cubicBezTo>
                    <a:pt x="4867" y="15163"/>
                    <a:pt x="5218" y="14989"/>
                    <a:pt x="5578" y="14836"/>
                  </a:cubicBezTo>
                  <a:cubicBezTo>
                    <a:pt x="7391" y="13112"/>
                    <a:pt x="9300" y="12272"/>
                    <a:pt x="9300" y="12272"/>
                  </a:cubicBezTo>
                  <a:lnTo>
                    <a:pt x="9300" y="1"/>
                  </a:lnTo>
                  <a:close/>
                </a:path>
              </a:pathLst>
            </a:custGeom>
            <a:solidFill>
              <a:srgbClr val="C4D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5"/>
            <p:cNvSpPr/>
            <p:nvPr/>
          </p:nvSpPr>
          <p:spPr>
            <a:xfrm>
              <a:off x="4150850" y="826300"/>
              <a:ext cx="90625" cy="285950"/>
            </a:xfrm>
            <a:custGeom>
              <a:avLst/>
              <a:gdLst/>
              <a:ahLst/>
              <a:cxnLst/>
              <a:rect l="l" t="t" r="r" b="b"/>
              <a:pathLst>
                <a:path w="3625" h="11438" extrusionOk="0">
                  <a:moveTo>
                    <a:pt x="800" y="1"/>
                  </a:moveTo>
                  <a:cubicBezTo>
                    <a:pt x="795" y="14"/>
                    <a:pt x="789" y="27"/>
                    <a:pt x="784" y="40"/>
                  </a:cubicBezTo>
                  <a:lnTo>
                    <a:pt x="784" y="40"/>
                  </a:lnTo>
                  <a:cubicBezTo>
                    <a:pt x="789" y="27"/>
                    <a:pt x="795" y="15"/>
                    <a:pt x="800" y="2"/>
                  </a:cubicBezTo>
                  <a:lnTo>
                    <a:pt x="800" y="1"/>
                  </a:lnTo>
                  <a:close/>
                  <a:moveTo>
                    <a:pt x="784" y="40"/>
                  </a:moveTo>
                  <a:lnTo>
                    <a:pt x="784" y="40"/>
                  </a:lnTo>
                  <a:cubicBezTo>
                    <a:pt x="266" y="1247"/>
                    <a:pt x="0" y="2548"/>
                    <a:pt x="4" y="3863"/>
                  </a:cubicBezTo>
                  <a:cubicBezTo>
                    <a:pt x="4" y="6923"/>
                    <a:pt x="1417" y="9653"/>
                    <a:pt x="3625" y="11437"/>
                  </a:cubicBezTo>
                  <a:cubicBezTo>
                    <a:pt x="2082" y="9622"/>
                    <a:pt x="1086" y="7078"/>
                    <a:pt x="1086" y="3862"/>
                  </a:cubicBezTo>
                  <a:cubicBezTo>
                    <a:pt x="1086" y="3611"/>
                    <a:pt x="1096" y="3365"/>
                    <a:pt x="1116" y="3125"/>
                  </a:cubicBezTo>
                  <a:cubicBezTo>
                    <a:pt x="476" y="2136"/>
                    <a:pt x="365" y="1059"/>
                    <a:pt x="784" y="40"/>
                  </a:cubicBezTo>
                  <a:close/>
                </a:path>
              </a:pathLst>
            </a:custGeom>
            <a:solidFill>
              <a:srgbClr val="FFE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5"/>
            <p:cNvSpPr/>
            <p:nvPr/>
          </p:nvSpPr>
          <p:spPr>
            <a:xfrm>
              <a:off x="4159925" y="750950"/>
              <a:ext cx="98025" cy="153525"/>
            </a:xfrm>
            <a:custGeom>
              <a:avLst/>
              <a:gdLst/>
              <a:ahLst/>
              <a:cxnLst/>
              <a:rect l="l" t="t" r="r" b="b"/>
              <a:pathLst>
                <a:path w="3921" h="6141" extrusionOk="0">
                  <a:moveTo>
                    <a:pt x="3921" y="1"/>
                  </a:moveTo>
                  <a:cubicBezTo>
                    <a:pt x="3920" y="1"/>
                    <a:pt x="3920" y="2"/>
                    <a:pt x="3919" y="2"/>
                  </a:cubicBezTo>
                  <a:lnTo>
                    <a:pt x="3919" y="2"/>
                  </a:lnTo>
                  <a:cubicBezTo>
                    <a:pt x="3919" y="2"/>
                    <a:pt x="3919" y="2"/>
                    <a:pt x="3919" y="2"/>
                  </a:cubicBezTo>
                  <a:lnTo>
                    <a:pt x="3921" y="1"/>
                  </a:lnTo>
                  <a:close/>
                  <a:moveTo>
                    <a:pt x="3919" y="2"/>
                  </a:moveTo>
                  <a:cubicBezTo>
                    <a:pt x="3559" y="154"/>
                    <a:pt x="3208" y="329"/>
                    <a:pt x="2869" y="524"/>
                  </a:cubicBezTo>
                  <a:cubicBezTo>
                    <a:pt x="1634" y="1235"/>
                    <a:pt x="822" y="2103"/>
                    <a:pt x="437" y="3016"/>
                  </a:cubicBezTo>
                  <a:cubicBezTo>
                    <a:pt x="0" y="4047"/>
                    <a:pt x="105" y="5137"/>
                    <a:pt x="755" y="6140"/>
                  </a:cubicBezTo>
                  <a:cubicBezTo>
                    <a:pt x="980" y="3469"/>
                    <a:pt x="2416" y="1432"/>
                    <a:pt x="3919" y="2"/>
                  </a:cubicBezTo>
                  <a:close/>
                </a:path>
              </a:pathLst>
            </a:custGeom>
            <a:solidFill>
              <a:srgbClr val="FFEC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5"/>
            <p:cNvSpPr/>
            <p:nvPr/>
          </p:nvSpPr>
          <p:spPr>
            <a:xfrm>
              <a:off x="4281750" y="329750"/>
              <a:ext cx="224900" cy="147400"/>
            </a:xfrm>
            <a:custGeom>
              <a:avLst/>
              <a:gdLst/>
              <a:ahLst/>
              <a:cxnLst/>
              <a:rect l="l" t="t" r="r" b="b"/>
              <a:pathLst>
                <a:path w="8996" h="5896" extrusionOk="0">
                  <a:moveTo>
                    <a:pt x="4498" y="1"/>
                  </a:moveTo>
                  <a:cubicBezTo>
                    <a:pt x="3376" y="1"/>
                    <a:pt x="2308" y="260"/>
                    <a:pt x="1491" y="732"/>
                  </a:cubicBezTo>
                  <a:cubicBezTo>
                    <a:pt x="928" y="1058"/>
                    <a:pt x="511" y="1476"/>
                    <a:pt x="264" y="1942"/>
                  </a:cubicBezTo>
                  <a:lnTo>
                    <a:pt x="1" y="1942"/>
                  </a:lnTo>
                  <a:lnTo>
                    <a:pt x="1" y="2948"/>
                  </a:lnTo>
                  <a:lnTo>
                    <a:pt x="2" y="2948"/>
                  </a:lnTo>
                  <a:cubicBezTo>
                    <a:pt x="2" y="3810"/>
                    <a:pt x="545" y="4617"/>
                    <a:pt x="1491" y="5164"/>
                  </a:cubicBezTo>
                  <a:cubicBezTo>
                    <a:pt x="2308" y="5636"/>
                    <a:pt x="3377" y="5895"/>
                    <a:pt x="4499" y="5895"/>
                  </a:cubicBezTo>
                  <a:cubicBezTo>
                    <a:pt x="5621" y="5895"/>
                    <a:pt x="6689" y="5636"/>
                    <a:pt x="7506" y="5164"/>
                  </a:cubicBezTo>
                  <a:cubicBezTo>
                    <a:pt x="8452" y="4618"/>
                    <a:pt x="8995" y="3810"/>
                    <a:pt x="8995" y="2948"/>
                  </a:cubicBezTo>
                  <a:lnTo>
                    <a:pt x="8995" y="1942"/>
                  </a:lnTo>
                  <a:lnTo>
                    <a:pt x="8733" y="1942"/>
                  </a:lnTo>
                  <a:cubicBezTo>
                    <a:pt x="8486" y="1476"/>
                    <a:pt x="8070" y="1058"/>
                    <a:pt x="7506" y="732"/>
                  </a:cubicBezTo>
                  <a:cubicBezTo>
                    <a:pt x="6689" y="260"/>
                    <a:pt x="5621" y="1"/>
                    <a:pt x="4498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5"/>
            <p:cNvSpPr/>
            <p:nvPr/>
          </p:nvSpPr>
          <p:spPr>
            <a:xfrm>
              <a:off x="4281800" y="306400"/>
              <a:ext cx="224850" cy="147400"/>
            </a:xfrm>
            <a:custGeom>
              <a:avLst/>
              <a:gdLst/>
              <a:ahLst/>
              <a:cxnLst/>
              <a:rect l="l" t="t" r="r" b="b"/>
              <a:pathLst>
                <a:path w="8994" h="5896" extrusionOk="0">
                  <a:moveTo>
                    <a:pt x="4496" y="1"/>
                  </a:moveTo>
                  <a:cubicBezTo>
                    <a:pt x="3374" y="1"/>
                    <a:pt x="2306" y="260"/>
                    <a:pt x="1489" y="732"/>
                  </a:cubicBezTo>
                  <a:cubicBezTo>
                    <a:pt x="543" y="1279"/>
                    <a:pt x="0" y="2086"/>
                    <a:pt x="0" y="2949"/>
                  </a:cubicBezTo>
                  <a:cubicBezTo>
                    <a:pt x="0" y="3810"/>
                    <a:pt x="543" y="4617"/>
                    <a:pt x="1489" y="5164"/>
                  </a:cubicBezTo>
                  <a:cubicBezTo>
                    <a:pt x="2306" y="5636"/>
                    <a:pt x="3374" y="5895"/>
                    <a:pt x="4497" y="5895"/>
                  </a:cubicBezTo>
                  <a:cubicBezTo>
                    <a:pt x="5619" y="5895"/>
                    <a:pt x="6687" y="5636"/>
                    <a:pt x="7504" y="5164"/>
                  </a:cubicBezTo>
                  <a:cubicBezTo>
                    <a:pt x="8450" y="4617"/>
                    <a:pt x="8993" y="3810"/>
                    <a:pt x="8993" y="2949"/>
                  </a:cubicBezTo>
                  <a:cubicBezTo>
                    <a:pt x="8993" y="2086"/>
                    <a:pt x="8450" y="1277"/>
                    <a:pt x="7504" y="732"/>
                  </a:cubicBezTo>
                  <a:cubicBezTo>
                    <a:pt x="6687" y="260"/>
                    <a:pt x="5619" y="1"/>
                    <a:pt x="4496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5"/>
            <p:cNvSpPr/>
            <p:nvPr/>
          </p:nvSpPr>
          <p:spPr>
            <a:xfrm>
              <a:off x="4293625" y="327175"/>
              <a:ext cx="201225" cy="105850"/>
            </a:xfrm>
            <a:custGeom>
              <a:avLst/>
              <a:gdLst/>
              <a:ahLst/>
              <a:cxnLst/>
              <a:rect l="l" t="t" r="r" b="b"/>
              <a:pathLst>
                <a:path w="8049" h="4234" extrusionOk="0">
                  <a:moveTo>
                    <a:pt x="4024" y="0"/>
                  </a:moveTo>
                  <a:cubicBezTo>
                    <a:pt x="3086" y="0"/>
                    <a:pt x="2147" y="207"/>
                    <a:pt x="1431" y="620"/>
                  </a:cubicBezTo>
                  <a:cubicBezTo>
                    <a:pt x="0" y="1447"/>
                    <a:pt x="0" y="2787"/>
                    <a:pt x="1431" y="3614"/>
                  </a:cubicBezTo>
                  <a:cubicBezTo>
                    <a:pt x="2147" y="4027"/>
                    <a:pt x="3085" y="4234"/>
                    <a:pt x="4024" y="4234"/>
                  </a:cubicBezTo>
                  <a:cubicBezTo>
                    <a:pt x="4962" y="4234"/>
                    <a:pt x="5900" y="4027"/>
                    <a:pt x="6616" y="3614"/>
                  </a:cubicBezTo>
                  <a:cubicBezTo>
                    <a:pt x="8048" y="2787"/>
                    <a:pt x="8048" y="1447"/>
                    <a:pt x="6616" y="620"/>
                  </a:cubicBezTo>
                  <a:cubicBezTo>
                    <a:pt x="5900" y="207"/>
                    <a:pt x="4962" y="0"/>
                    <a:pt x="4024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6" name="Google Shape;3736;p55"/>
          <p:cNvGrpSpPr/>
          <p:nvPr/>
        </p:nvGrpSpPr>
        <p:grpSpPr>
          <a:xfrm>
            <a:off x="1899453" y="3892841"/>
            <a:ext cx="1245056" cy="633991"/>
            <a:chOff x="5326575" y="2413400"/>
            <a:chExt cx="875875" cy="539475"/>
          </a:xfrm>
        </p:grpSpPr>
        <p:sp>
          <p:nvSpPr>
            <p:cNvPr id="3737" name="Google Shape;3737;p55"/>
            <p:cNvSpPr/>
            <p:nvPr/>
          </p:nvSpPr>
          <p:spPr>
            <a:xfrm>
              <a:off x="5326575" y="2413400"/>
              <a:ext cx="875875" cy="503125"/>
            </a:xfrm>
            <a:custGeom>
              <a:avLst/>
              <a:gdLst/>
              <a:ahLst/>
              <a:cxnLst/>
              <a:rect l="l" t="t" r="r" b="b"/>
              <a:pathLst>
                <a:path w="35035" h="20125" extrusionOk="0">
                  <a:moveTo>
                    <a:pt x="24270" y="0"/>
                  </a:moveTo>
                  <a:cubicBezTo>
                    <a:pt x="24037" y="0"/>
                    <a:pt x="23805" y="51"/>
                    <a:pt x="23627" y="154"/>
                  </a:cubicBezTo>
                  <a:lnTo>
                    <a:pt x="355" y="13590"/>
                  </a:lnTo>
                  <a:cubicBezTo>
                    <a:pt x="0" y="13795"/>
                    <a:pt x="0" y="14127"/>
                    <a:pt x="355" y="14332"/>
                  </a:cubicBezTo>
                  <a:lnTo>
                    <a:pt x="10123" y="19972"/>
                  </a:lnTo>
                  <a:cubicBezTo>
                    <a:pt x="10300" y="20073"/>
                    <a:pt x="10533" y="20124"/>
                    <a:pt x="10765" y="20124"/>
                  </a:cubicBezTo>
                  <a:cubicBezTo>
                    <a:pt x="10998" y="20124"/>
                    <a:pt x="11230" y="20073"/>
                    <a:pt x="11408" y="19972"/>
                  </a:cubicBezTo>
                  <a:lnTo>
                    <a:pt x="34680" y="6535"/>
                  </a:lnTo>
                  <a:cubicBezTo>
                    <a:pt x="35035" y="6329"/>
                    <a:pt x="35035" y="5998"/>
                    <a:pt x="34680" y="5793"/>
                  </a:cubicBezTo>
                  <a:lnTo>
                    <a:pt x="24913" y="154"/>
                  </a:lnTo>
                  <a:cubicBezTo>
                    <a:pt x="24735" y="51"/>
                    <a:pt x="24503" y="0"/>
                    <a:pt x="24270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5"/>
            <p:cNvSpPr/>
            <p:nvPr/>
          </p:nvSpPr>
          <p:spPr>
            <a:xfrm>
              <a:off x="6015225" y="2493575"/>
              <a:ext cx="60800" cy="33625"/>
            </a:xfrm>
            <a:custGeom>
              <a:avLst/>
              <a:gdLst/>
              <a:ahLst/>
              <a:cxnLst/>
              <a:rect l="l" t="t" r="r" b="b"/>
              <a:pathLst>
                <a:path w="2432" h="1345" extrusionOk="0">
                  <a:moveTo>
                    <a:pt x="250" y="0"/>
                  </a:moveTo>
                  <a:cubicBezTo>
                    <a:pt x="191" y="0"/>
                    <a:pt x="136" y="11"/>
                    <a:pt x="96" y="35"/>
                  </a:cubicBezTo>
                  <a:cubicBezTo>
                    <a:pt x="0" y="90"/>
                    <a:pt x="20" y="189"/>
                    <a:pt x="138" y="258"/>
                  </a:cubicBezTo>
                  <a:lnTo>
                    <a:pt x="1950" y="1286"/>
                  </a:lnTo>
                  <a:cubicBezTo>
                    <a:pt x="2018" y="1325"/>
                    <a:pt x="2103" y="1345"/>
                    <a:pt x="2182" y="1345"/>
                  </a:cubicBezTo>
                  <a:cubicBezTo>
                    <a:pt x="2241" y="1345"/>
                    <a:pt x="2297" y="1333"/>
                    <a:pt x="2337" y="1310"/>
                  </a:cubicBezTo>
                  <a:cubicBezTo>
                    <a:pt x="2432" y="1255"/>
                    <a:pt x="2412" y="1154"/>
                    <a:pt x="2295" y="1087"/>
                  </a:cubicBezTo>
                  <a:lnTo>
                    <a:pt x="482" y="59"/>
                  </a:lnTo>
                  <a:cubicBezTo>
                    <a:pt x="414" y="20"/>
                    <a:pt x="329" y="0"/>
                    <a:pt x="250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5"/>
            <p:cNvSpPr/>
            <p:nvPr/>
          </p:nvSpPr>
          <p:spPr>
            <a:xfrm>
              <a:off x="6042500" y="2488400"/>
              <a:ext cx="17450" cy="9175"/>
            </a:xfrm>
            <a:custGeom>
              <a:avLst/>
              <a:gdLst/>
              <a:ahLst/>
              <a:cxnLst/>
              <a:rect l="l" t="t" r="r" b="b"/>
              <a:pathLst>
                <a:path w="698" h="367" extrusionOk="0">
                  <a:moveTo>
                    <a:pt x="349" y="0"/>
                  </a:moveTo>
                  <a:cubicBezTo>
                    <a:pt x="268" y="0"/>
                    <a:pt x="186" y="18"/>
                    <a:pt x="124" y="54"/>
                  </a:cubicBezTo>
                  <a:cubicBezTo>
                    <a:pt x="0" y="125"/>
                    <a:pt x="0" y="241"/>
                    <a:pt x="124" y="313"/>
                  </a:cubicBezTo>
                  <a:cubicBezTo>
                    <a:pt x="186" y="349"/>
                    <a:pt x="268" y="366"/>
                    <a:pt x="349" y="366"/>
                  </a:cubicBezTo>
                  <a:cubicBezTo>
                    <a:pt x="430" y="366"/>
                    <a:pt x="511" y="349"/>
                    <a:pt x="573" y="313"/>
                  </a:cubicBezTo>
                  <a:cubicBezTo>
                    <a:pt x="697" y="241"/>
                    <a:pt x="697" y="125"/>
                    <a:pt x="573" y="54"/>
                  </a:cubicBezTo>
                  <a:cubicBezTo>
                    <a:pt x="511" y="18"/>
                    <a:pt x="430" y="0"/>
                    <a:pt x="349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5"/>
            <p:cNvSpPr/>
            <p:nvPr/>
          </p:nvSpPr>
          <p:spPr>
            <a:xfrm>
              <a:off x="5998125" y="2483225"/>
              <a:ext cx="13550" cy="7150"/>
            </a:xfrm>
            <a:custGeom>
              <a:avLst/>
              <a:gdLst/>
              <a:ahLst/>
              <a:cxnLst/>
              <a:rect l="l" t="t" r="r" b="b"/>
              <a:pathLst>
                <a:path w="542" h="286" extrusionOk="0">
                  <a:moveTo>
                    <a:pt x="271" y="0"/>
                  </a:moveTo>
                  <a:cubicBezTo>
                    <a:pt x="208" y="0"/>
                    <a:pt x="145" y="14"/>
                    <a:pt x="97" y="42"/>
                  </a:cubicBezTo>
                  <a:cubicBezTo>
                    <a:pt x="0" y="98"/>
                    <a:pt x="0" y="188"/>
                    <a:pt x="97" y="244"/>
                  </a:cubicBezTo>
                  <a:cubicBezTo>
                    <a:pt x="145" y="271"/>
                    <a:pt x="208" y="285"/>
                    <a:pt x="271" y="285"/>
                  </a:cubicBezTo>
                  <a:cubicBezTo>
                    <a:pt x="335" y="285"/>
                    <a:pt x="398" y="271"/>
                    <a:pt x="445" y="244"/>
                  </a:cubicBezTo>
                  <a:cubicBezTo>
                    <a:pt x="542" y="188"/>
                    <a:pt x="542" y="98"/>
                    <a:pt x="445" y="42"/>
                  </a:cubicBezTo>
                  <a:cubicBezTo>
                    <a:pt x="397" y="14"/>
                    <a:pt x="334" y="0"/>
                    <a:pt x="27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5"/>
            <p:cNvSpPr/>
            <p:nvPr/>
          </p:nvSpPr>
          <p:spPr>
            <a:xfrm>
              <a:off x="5386950" y="2454225"/>
              <a:ext cx="744000" cy="427850"/>
            </a:xfrm>
            <a:custGeom>
              <a:avLst/>
              <a:gdLst/>
              <a:ahLst/>
              <a:cxnLst/>
              <a:rect l="l" t="t" r="r" b="b"/>
              <a:pathLst>
                <a:path w="29760" h="17114" extrusionOk="0">
                  <a:moveTo>
                    <a:pt x="19903" y="1"/>
                  </a:moveTo>
                  <a:cubicBezTo>
                    <a:pt x="19748" y="1"/>
                    <a:pt x="19593" y="35"/>
                    <a:pt x="19475" y="103"/>
                  </a:cubicBezTo>
                  <a:lnTo>
                    <a:pt x="237" y="11211"/>
                  </a:lnTo>
                  <a:cubicBezTo>
                    <a:pt x="1" y="11347"/>
                    <a:pt x="1" y="11568"/>
                    <a:pt x="237" y="11706"/>
                  </a:cubicBezTo>
                  <a:lnTo>
                    <a:pt x="9428" y="17010"/>
                  </a:lnTo>
                  <a:cubicBezTo>
                    <a:pt x="9547" y="17079"/>
                    <a:pt x="9702" y="17113"/>
                    <a:pt x="9857" y="17113"/>
                  </a:cubicBezTo>
                  <a:cubicBezTo>
                    <a:pt x="10012" y="17113"/>
                    <a:pt x="10167" y="17079"/>
                    <a:pt x="10285" y="17010"/>
                  </a:cubicBezTo>
                  <a:lnTo>
                    <a:pt x="29523" y="5904"/>
                  </a:lnTo>
                  <a:cubicBezTo>
                    <a:pt x="29760" y="5768"/>
                    <a:pt x="29760" y="5546"/>
                    <a:pt x="29523" y="5410"/>
                  </a:cubicBezTo>
                  <a:lnTo>
                    <a:pt x="20333" y="103"/>
                  </a:lnTo>
                  <a:cubicBezTo>
                    <a:pt x="20214" y="35"/>
                    <a:pt x="20058" y="1"/>
                    <a:pt x="19903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5"/>
            <p:cNvSpPr/>
            <p:nvPr/>
          </p:nvSpPr>
          <p:spPr>
            <a:xfrm>
              <a:off x="5387025" y="2454225"/>
              <a:ext cx="743725" cy="291425"/>
            </a:xfrm>
            <a:custGeom>
              <a:avLst/>
              <a:gdLst/>
              <a:ahLst/>
              <a:cxnLst/>
              <a:rect l="l" t="t" r="r" b="b"/>
              <a:pathLst>
                <a:path w="29749" h="11657" extrusionOk="0">
                  <a:moveTo>
                    <a:pt x="19901" y="0"/>
                  </a:moveTo>
                  <a:cubicBezTo>
                    <a:pt x="19746" y="0"/>
                    <a:pt x="19591" y="35"/>
                    <a:pt x="19473" y="103"/>
                  </a:cubicBezTo>
                  <a:lnTo>
                    <a:pt x="234" y="11210"/>
                  </a:lnTo>
                  <a:cubicBezTo>
                    <a:pt x="23" y="11332"/>
                    <a:pt x="0" y="11521"/>
                    <a:pt x="168" y="11656"/>
                  </a:cubicBezTo>
                  <a:cubicBezTo>
                    <a:pt x="197" y="11625"/>
                    <a:pt x="231" y="11600"/>
                    <a:pt x="268" y="11579"/>
                  </a:cubicBezTo>
                  <a:lnTo>
                    <a:pt x="19507" y="472"/>
                  </a:lnTo>
                  <a:cubicBezTo>
                    <a:pt x="19624" y="404"/>
                    <a:pt x="19780" y="370"/>
                    <a:pt x="19935" y="370"/>
                  </a:cubicBezTo>
                  <a:cubicBezTo>
                    <a:pt x="20090" y="370"/>
                    <a:pt x="20246" y="404"/>
                    <a:pt x="20363" y="472"/>
                  </a:cubicBezTo>
                  <a:lnTo>
                    <a:pt x="29553" y="5779"/>
                  </a:lnTo>
                  <a:cubicBezTo>
                    <a:pt x="29578" y="5792"/>
                    <a:pt x="29600" y="5808"/>
                    <a:pt x="29620" y="5826"/>
                  </a:cubicBezTo>
                  <a:lnTo>
                    <a:pt x="29623" y="5825"/>
                  </a:lnTo>
                  <a:cubicBezTo>
                    <a:pt x="29748" y="5692"/>
                    <a:pt x="29715" y="5523"/>
                    <a:pt x="29520" y="5410"/>
                  </a:cubicBezTo>
                  <a:lnTo>
                    <a:pt x="20330" y="103"/>
                  </a:lnTo>
                  <a:cubicBezTo>
                    <a:pt x="20210" y="34"/>
                    <a:pt x="20056" y="0"/>
                    <a:pt x="19901" y="0"/>
                  </a:cubicBezTo>
                  <a:close/>
                </a:path>
              </a:pathLst>
            </a:custGeom>
            <a:solidFill>
              <a:srgbClr val="345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5"/>
            <p:cNvSpPr/>
            <p:nvPr/>
          </p:nvSpPr>
          <p:spPr>
            <a:xfrm>
              <a:off x="5328750" y="2567500"/>
              <a:ext cx="871600" cy="385375"/>
            </a:xfrm>
            <a:custGeom>
              <a:avLst/>
              <a:gdLst/>
              <a:ahLst/>
              <a:cxnLst/>
              <a:rect l="l" t="t" r="r" b="b"/>
              <a:pathLst>
                <a:path w="34864" h="15415" extrusionOk="0">
                  <a:moveTo>
                    <a:pt x="34861" y="0"/>
                  </a:moveTo>
                  <a:lnTo>
                    <a:pt x="34856" y="3"/>
                  </a:lnTo>
                  <a:cubicBezTo>
                    <a:pt x="34855" y="134"/>
                    <a:pt x="34769" y="267"/>
                    <a:pt x="34593" y="368"/>
                  </a:cubicBezTo>
                  <a:lnTo>
                    <a:pt x="11320" y="13806"/>
                  </a:lnTo>
                  <a:cubicBezTo>
                    <a:pt x="11143" y="13908"/>
                    <a:pt x="10910" y="13958"/>
                    <a:pt x="10676" y="13960"/>
                  </a:cubicBezTo>
                  <a:cubicBezTo>
                    <a:pt x="10674" y="13960"/>
                    <a:pt x="10671" y="13960"/>
                    <a:pt x="10669" y="13960"/>
                  </a:cubicBezTo>
                  <a:cubicBezTo>
                    <a:pt x="10438" y="13960"/>
                    <a:pt x="10211" y="13907"/>
                    <a:pt x="10034" y="13808"/>
                  </a:cubicBezTo>
                  <a:lnTo>
                    <a:pt x="778" y="8465"/>
                  </a:lnTo>
                  <a:lnTo>
                    <a:pt x="628" y="8378"/>
                  </a:lnTo>
                  <a:lnTo>
                    <a:pt x="267" y="8168"/>
                  </a:lnTo>
                  <a:cubicBezTo>
                    <a:pt x="103" y="8071"/>
                    <a:pt x="15" y="7948"/>
                    <a:pt x="3" y="7824"/>
                  </a:cubicBezTo>
                  <a:lnTo>
                    <a:pt x="0" y="9250"/>
                  </a:lnTo>
                  <a:cubicBezTo>
                    <a:pt x="3" y="9383"/>
                    <a:pt x="92" y="9518"/>
                    <a:pt x="267" y="9619"/>
                  </a:cubicBezTo>
                  <a:lnTo>
                    <a:pt x="10033" y="15260"/>
                  </a:lnTo>
                  <a:cubicBezTo>
                    <a:pt x="10211" y="15360"/>
                    <a:pt x="10445" y="15414"/>
                    <a:pt x="10676" y="15415"/>
                  </a:cubicBezTo>
                  <a:cubicBezTo>
                    <a:pt x="10908" y="15415"/>
                    <a:pt x="11143" y="15362"/>
                    <a:pt x="11320" y="15260"/>
                  </a:cubicBezTo>
                  <a:lnTo>
                    <a:pt x="34593" y="1823"/>
                  </a:lnTo>
                  <a:cubicBezTo>
                    <a:pt x="34775" y="1717"/>
                    <a:pt x="34863" y="1578"/>
                    <a:pt x="34857" y="1440"/>
                  </a:cubicBezTo>
                  <a:lnTo>
                    <a:pt x="34857" y="1424"/>
                  </a:lnTo>
                  <a:lnTo>
                    <a:pt x="34861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5"/>
            <p:cNvSpPr/>
            <p:nvPr/>
          </p:nvSpPr>
          <p:spPr>
            <a:xfrm>
              <a:off x="5595650" y="2567500"/>
              <a:ext cx="604700" cy="385350"/>
            </a:xfrm>
            <a:custGeom>
              <a:avLst/>
              <a:gdLst/>
              <a:ahLst/>
              <a:cxnLst/>
              <a:rect l="l" t="t" r="r" b="b"/>
              <a:pathLst>
                <a:path w="24188" h="15414" extrusionOk="0">
                  <a:moveTo>
                    <a:pt x="24185" y="0"/>
                  </a:moveTo>
                  <a:lnTo>
                    <a:pt x="24180" y="3"/>
                  </a:lnTo>
                  <a:cubicBezTo>
                    <a:pt x="24179" y="134"/>
                    <a:pt x="24093" y="267"/>
                    <a:pt x="23917" y="368"/>
                  </a:cubicBezTo>
                  <a:lnTo>
                    <a:pt x="644" y="13806"/>
                  </a:lnTo>
                  <a:cubicBezTo>
                    <a:pt x="467" y="13908"/>
                    <a:pt x="234" y="13958"/>
                    <a:pt x="0" y="13960"/>
                  </a:cubicBezTo>
                  <a:lnTo>
                    <a:pt x="0" y="15414"/>
                  </a:lnTo>
                  <a:cubicBezTo>
                    <a:pt x="234" y="15414"/>
                    <a:pt x="467" y="15362"/>
                    <a:pt x="644" y="15260"/>
                  </a:cubicBezTo>
                  <a:lnTo>
                    <a:pt x="23917" y="1823"/>
                  </a:lnTo>
                  <a:cubicBezTo>
                    <a:pt x="24099" y="1717"/>
                    <a:pt x="24187" y="1578"/>
                    <a:pt x="24181" y="1440"/>
                  </a:cubicBezTo>
                  <a:lnTo>
                    <a:pt x="24181" y="1424"/>
                  </a:lnTo>
                  <a:lnTo>
                    <a:pt x="24185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5"/>
            <p:cNvSpPr/>
            <p:nvPr/>
          </p:nvSpPr>
          <p:spPr>
            <a:xfrm>
              <a:off x="5457975" y="2811925"/>
              <a:ext cx="45150" cy="26025"/>
            </a:xfrm>
            <a:custGeom>
              <a:avLst/>
              <a:gdLst/>
              <a:ahLst/>
              <a:cxnLst/>
              <a:rect l="l" t="t" r="r" b="b"/>
              <a:pathLst>
                <a:path w="1806" h="1041" fill="none" extrusionOk="0">
                  <a:moveTo>
                    <a:pt x="321" y="856"/>
                  </a:moveTo>
                  <a:cubicBezTo>
                    <a:pt x="642" y="1041"/>
                    <a:pt x="1162" y="1041"/>
                    <a:pt x="1483" y="856"/>
                  </a:cubicBezTo>
                  <a:cubicBezTo>
                    <a:pt x="1804" y="671"/>
                    <a:pt x="1805" y="371"/>
                    <a:pt x="1483" y="185"/>
                  </a:cubicBezTo>
                  <a:cubicBezTo>
                    <a:pt x="1162" y="0"/>
                    <a:pt x="642" y="0"/>
                    <a:pt x="321" y="185"/>
                  </a:cubicBezTo>
                  <a:cubicBezTo>
                    <a:pt x="0" y="370"/>
                    <a:pt x="0" y="671"/>
                    <a:pt x="321" y="856"/>
                  </a:cubicBezTo>
                  <a:close/>
                </a:path>
              </a:pathLst>
            </a:custGeom>
            <a:noFill/>
            <a:ln w="175" cap="flat" cmpd="sng">
              <a:solidFill>
                <a:srgbClr val="3C5670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5"/>
            <p:cNvSpPr/>
            <p:nvPr/>
          </p:nvSpPr>
          <p:spPr>
            <a:xfrm>
              <a:off x="5475400" y="2874925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2" y="0"/>
                  </a:moveTo>
                  <a:cubicBezTo>
                    <a:pt x="18" y="0"/>
                    <a:pt x="1" y="20"/>
                    <a:pt x="1" y="53"/>
                  </a:cubicBezTo>
                  <a:cubicBezTo>
                    <a:pt x="4" y="105"/>
                    <a:pt x="31" y="152"/>
                    <a:pt x="74" y="181"/>
                  </a:cubicBezTo>
                  <a:cubicBezTo>
                    <a:pt x="86" y="187"/>
                    <a:pt x="97" y="190"/>
                    <a:pt x="107" y="190"/>
                  </a:cubicBezTo>
                  <a:cubicBezTo>
                    <a:pt x="131" y="190"/>
                    <a:pt x="148" y="171"/>
                    <a:pt x="148" y="137"/>
                  </a:cubicBezTo>
                  <a:cubicBezTo>
                    <a:pt x="146" y="85"/>
                    <a:pt x="118" y="38"/>
                    <a:pt x="74" y="11"/>
                  </a:cubicBezTo>
                  <a:cubicBezTo>
                    <a:pt x="63" y="4"/>
                    <a:pt x="52" y="0"/>
                    <a:pt x="42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5"/>
            <p:cNvSpPr/>
            <p:nvPr/>
          </p:nvSpPr>
          <p:spPr>
            <a:xfrm>
              <a:off x="5484525" y="2880175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0" y="0"/>
                  </a:moveTo>
                  <a:cubicBezTo>
                    <a:pt x="16" y="0"/>
                    <a:pt x="0" y="20"/>
                    <a:pt x="0" y="53"/>
                  </a:cubicBezTo>
                  <a:cubicBezTo>
                    <a:pt x="3" y="105"/>
                    <a:pt x="30" y="152"/>
                    <a:pt x="74" y="181"/>
                  </a:cubicBezTo>
                  <a:cubicBezTo>
                    <a:pt x="85" y="187"/>
                    <a:pt x="96" y="190"/>
                    <a:pt x="106" y="190"/>
                  </a:cubicBezTo>
                  <a:cubicBezTo>
                    <a:pt x="130" y="190"/>
                    <a:pt x="147" y="171"/>
                    <a:pt x="147" y="137"/>
                  </a:cubicBezTo>
                  <a:cubicBezTo>
                    <a:pt x="144" y="85"/>
                    <a:pt x="117" y="38"/>
                    <a:pt x="74" y="11"/>
                  </a:cubicBezTo>
                  <a:cubicBezTo>
                    <a:pt x="62" y="4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5"/>
            <p:cNvSpPr/>
            <p:nvPr/>
          </p:nvSpPr>
          <p:spPr>
            <a:xfrm>
              <a:off x="5493600" y="2885425"/>
              <a:ext cx="3700" cy="4750"/>
            </a:xfrm>
            <a:custGeom>
              <a:avLst/>
              <a:gdLst/>
              <a:ahLst/>
              <a:cxnLst/>
              <a:rect l="l" t="t" r="r" b="b"/>
              <a:pathLst>
                <a:path w="148" h="190" extrusionOk="0">
                  <a:moveTo>
                    <a:pt x="41" y="0"/>
                  </a:moveTo>
                  <a:cubicBezTo>
                    <a:pt x="17" y="0"/>
                    <a:pt x="0" y="20"/>
                    <a:pt x="0" y="53"/>
                  </a:cubicBezTo>
                  <a:cubicBezTo>
                    <a:pt x="3" y="105"/>
                    <a:pt x="31" y="152"/>
                    <a:pt x="74" y="180"/>
                  </a:cubicBezTo>
                  <a:cubicBezTo>
                    <a:pt x="86" y="187"/>
                    <a:pt x="97" y="190"/>
                    <a:pt x="107" y="190"/>
                  </a:cubicBezTo>
                  <a:cubicBezTo>
                    <a:pt x="131" y="190"/>
                    <a:pt x="148" y="171"/>
                    <a:pt x="148" y="137"/>
                  </a:cubicBezTo>
                  <a:cubicBezTo>
                    <a:pt x="144" y="85"/>
                    <a:pt x="117" y="38"/>
                    <a:pt x="74" y="11"/>
                  </a:cubicBezTo>
                  <a:cubicBezTo>
                    <a:pt x="62" y="4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5"/>
            <p:cNvSpPr/>
            <p:nvPr/>
          </p:nvSpPr>
          <p:spPr>
            <a:xfrm>
              <a:off x="5502675" y="289065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2" y="1"/>
                  </a:moveTo>
                  <a:cubicBezTo>
                    <a:pt x="17" y="1"/>
                    <a:pt x="1" y="20"/>
                    <a:pt x="1" y="54"/>
                  </a:cubicBezTo>
                  <a:cubicBezTo>
                    <a:pt x="3" y="104"/>
                    <a:pt x="31" y="153"/>
                    <a:pt x="74" y="180"/>
                  </a:cubicBezTo>
                  <a:cubicBezTo>
                    <a:pt x="86" y="188"/>
                    <a:pt x="98" y="191"/>
                    <a:pt x="107" y="191"/>
                  </a:cubicBezTo>
                  <a:cubicBezTo>
                    <a:pt x="132" y="191"/>
                    <a:pt x="148" y="171"/>
                    <a:pt x="148" y="138"/>
                  </a:cubicBezTo>
                  <a:cubicBezTo>
                    <a:pt x="145" y="86"/>
                    <a:pt x="118" y="39"/>
                    <a:pt x="74" y="10"/>
                  </a:cubicBezTo>
                  <a:cubicBezTo>
                    <a:pt x="62" y="4"/>
                    <a:pt x="51" y="1"/>
                    <a:pt x="42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5"/>
            <p:cNvSpPr/>
            <p:nvPr/>
          </p:nvSpPr>
          <p:spPr>
            <a:xfrm>
              <a:off x="5511750" y="289590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2" y="1"/>
                  </a:moveTo>
                  <a:cubicBezTo>
                    <a:pt x="17" y="1"/>
                    <a:pt x="1" y="20"/>
                    <a:pt x="1" y="53"/>
                  </a:cubicBezTo>
                  <a:cubicBezTo>
                    <a:pt x="3" y="104"/>
                    <a:pt x="31" y="153"/>
                    <a:pt x="74" y="180"/>
                  </a:cubicBezTo>
                  <a:cubicBezTo>
                    <a:pt x="86" y="187"/>
                    <a:pt x="98" y="191"/>
                    <a:pt x="108" y="191"/>
                  </a:cubicBezTo>
                  <a:cubicBezTo>
                    <a:pt x="132" y="191"/>
                    <a:pt x="148" y="171"/>
                    <a:pt x="148" y="138"/>
                  </a:cubicBezTo>
                  <a:cubicBezTo>
                    <a:pt x="146" y="86"/>
                    <a:pt x="118" y="39"/>
                    <a:pt x="74" y="10"/>
                  </a:cubicBezTo>
                  <a:cubicBezTo>
                    <a:pt x="63" y="4"/>
                    <a:pt x="52" y="1"/>
                    <a:pt x="42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5"/>
            <p:cNvSpPr/>
            <p:nvPr/>
          </p:nvSpPr>
          <p:spPr>
            <a:xfrm>
              <a:off x="5520825" y="2901150"/>
              <a:ext cx="3725" cy="4775"/>
            </a:xfrm>
            <a:custGeom>
              <a:avLst/>
              <a:gdLst/>
              <a:ahLst/>
              <a:cxnLst/>
              <a:rect l="l" t="t" r="r" b="b"/>
              <a:pathLst>
                <a:path w="149" h="191" extrusionOk="0">
                  <a:moveTo>
                    <a:pt x="41" y="0"/>
                  </a:moveTo>
                  <a:cubicBezTo>
                    <a:pt x="17" y="0"/>
                    <a:pt x="1" y="19"/>
                    <a:pt x="1" y="52"/>
                  </a:cubicBezTo>
                  <a:cubicBezTo>
                    <a:pt x="5" y="104"/>
                    <a:pt x="31" y="151"/>
                    <a:pt x="75" y="180"/>
                  </a:cubicBezTo>
                  <a:cubicBezTo>
                    <a:pt x="87" y="187"/>
                    <a:pt x="98" y="191"/>
                    <a:pt x="108" y="191"/>
                  </a:cubicBezTo>
                  <a:cubicBezTo>
                    <a:pt x="132" y="191"/>
                    <a:pt x="148" y="171"/>
                    <a:pt x="148" y="138"/>
                  </a:cubicBezTo>
                  <a:cubicBezTo>
                    <a:pt x="146" y="86"/>
                    <a:pt x="118" y="39"/>
                    <a:pt x="75" y="10"/>
                  </a:cubicBezTo>
                  <a:cubicBezTo>
                    <a:pt x="63" y="4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5"/>
            <p:cNvSpPr/>
            <p:nvPr/>
          </p:nvSpPr>
          <p:spPr>
            <a:xfrm>
              <a:off x="5529925" y="290640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1"/>
                  </a:moveTo>
                  <a:cubicBezTo>
                    <a:pt x="17" y="1"/>
                    <a:pt x="0" y="20"/>
                    <a:pt x="0" y="52"/>
                  </a:cubicBezTo>
                  <a:cubicBezTo>
                    <a:pt x="4" y="104"/>
                    <a:pt x="30" y="151"/>
                    <a:pt x="74" y="180"/>
                  </a:cubicBezTo>
                  <a:cubicBezTo>
                    <a:pt x="86" y="187"/>
                    <a:pt x="97" y="190"/>
                    <a:pt x="107" y="190"/>
                  </a:cubicBezTo>
                  <a:cubicBezTo>
                    <a:pt x="131" y="190"/>
                    <a:pt x="147" y="171"/>
                    <a:pt x="147" y="138"/>
                  </a:cubicBezTo>
                  <a:cubicBezTo>
                    <a:pt x="145" y="86"/>
                    <a:pt x="117" y="38"/>
                    <a:pt x="74" y="10"/>
                  </a:cubicBezTo>
                  <a:cubicBezTo>
                    <a:pt x="62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5"/>
            <p:cNvSpPr/>
            <p:nvPr/>
          </p:nvSpPr>
          <p:spPr>
            <a:xfrm>
              <a:off x="5539025" y="2911625"/>
              <a:ext cx="3700" cy="4800"/>
            </a:xfrm>
            <a:custGeom>
              <a:avLst/>
              <a:gdLst/>
              <a:ahLst/>
              <a:cxnLst/>
              <a:rect l="l" t="t" r="r" b="b"/>
              <a:pathLst>
                <a:path w="148" h="192" extrusionOk="0">
                  <a:moveTo>
                    <a:pt x="41" y="1"/>
                  </a:moveTo>
                  <a:cubicBezTo>
                    <a:pt x="17" y="1"/>
                    <a:pt x="1" y="20"/>
                    <a:pt x="1" y="53"/>
                  </a:cubicBezTo>
                  <a:cubicBezTo>
                    <a:pt x="3" y="105"/>
                    <a:pt x="31" y="154"/>
                    <a:pt x="74" y="181"/>
                  </a:cubicBezTo>
                  <a:cubicBezTo>
                    <a:pt x="86" y="188"/>
                    <a:pt x="97" y="192"/>
                    <a:pt x="107" y="192"/>
                  </a:cubicBezTo>
                  <a:cubicBezTo>
                    <a:pt x="131" y="192"/>
                    <a:pt x="148" y="172"/>
                    <a:pt x="148" y="139"/>
                  </a:cubicBezTo>
                  <a:cubicBezTo>
                    <a:pt x="145" y="87"/>
                    <a:pt x="118" y="40"/>
                    <a:pt x="74" y="11"/>
                  </a:cubicBezTo>
                  <a:cubicBezTo>
                    <a:pt x="62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5"/>
            <p:cNvSpPr/>
            <p:nvPr/>
          </p:nvSpPr>
          <p:spPr>
            <a:xfrm>
              <a:off x="5475200" y="286545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0"/>
                  </a:moveTo>
                  <a:cubicBezTo>
                    <a:pt x="17" y="0"/>
                    <a:pt x="0" y="20"/>
                    <a:pt x="0" y="53"/>
                  </a:cubicBezTo>
                  <a:cubicBezTo>
                    <a:pt x="3" y="105"/>
                    <a:pt x="31" y="152"/>
                    <a:pt x="74" y="181"/>
                  </a:cubicBezTo>
                  <a:cubicBezTo>
                    <a:pt x="85" y="187"/>
                    <a:pt x="96" y="191"/>
                    <a:pt x="106" y="191"/>
                  </a:cubicBezTo>
                  <a:cubicBezTo>
                    <a:pt x="130" y="191"/>
                    <a:pt x="148" y="171"/>
                    <a:pt x="148" y="138"/>
                  </a:cubicBezTo>
                  <a:cubicBezTo>
                    <a:pt x="144" y="86"/>
                    <a:pt x="117" y="39"/>
                    <a:pt x="74" y="11"/>
                  </a:cubicBezTo>
                  <a:cubicBezTo>
                    <a:pt x="62" y="4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5"/>
            <p:cNvSpPr/>
            <p:nvPr/>
          </p:nvSpPr>
          <p:spPr>
            <a:xfrm>
              <a:off x="5484275" y="287070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0"/>
                  </a:moveTo>
                  <a:cubicBezTo>
                    <a:pt x="17" y="0"/>
                    <a:pt x="1" y="20"/>
                    <a:pt x="1" y="53"/>
                  </a:cubicBezTo>
                  <a:cubicBezTo>
                    <a:pt x="3" y="105"/>
                    <a:pt x="31" y="152"/>
                    <a:pt x="74" y="181"/>
                  </a:cubicBezTo>
                  <a:cubicBezTo>
                    <a:pt x="86" y="187"/>
                    <a:pt x="96" y="191"/>
                    <a:pt x="106" y="191"/>
                  </a:cubicBezTo>
                  <a:cubicBezTo>
                    <a:pt x="130" y="191"/>
                    <a:pt x="148" y="171"/>
                    <a:pt x="148" y="137"/>
                  </a:cubicBezTo>
                  <a:cubicBezTo>
                    <a:pt x="144" y="86"/>
                    <a:pt x="118" y="39"/>
                    <a:pt x="74" y="11"/>
                  </a:cubicBezTo>
                  <a:cubicBezTo>
                    <a:pt x="62" y="4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5"/>
            <p:cNvSpPr/>
            <p:nvPr/>
          </p:nvSpPr>
          <p:spPr>
            <a:xfrm>
              <a:off x="5493350" y="2875925"/>
              <a:ext cx="3700" cy="4800"/>
            </a:xfrm>
            <a:custGeom>
              <a:avLst/>
              <a:gdLst/>
              <a:ahLst/>
              <a:cxnLst/>
              <a:rect l="l" t="t" r="r" b="b"/>
              <a:pathLst>
                <a:path w="148" h="192" extrusionOk="0">
                  <a:moveTo>
                    <a:pt x="42" y="1"/>
                  </a:moveTo>
                  <a:cubicBezTo>
                    <a:pt x="17" y="1"/>
                    <a:pt x="1" y="20"/>
                    <a:pt x="1" y="54"/>
                  </a:cubicBezTo>
                  <a:cubicBezTo>
                    <a:pt x="3" y="106"/>
                    <a:pt x="31" y="153"/>
                    <a:pt x="74" y="181"/>
                  </a:cubicBezTo>
                  <a:cubicBezTo>
                    <a:pt x="86" y="188"/>
                    <a:pt x="98" y="191"/>
                    <a:pt x="108" y="191"/>
                  </a:cubicBezTo>
                  <a:cubicBezTo>
                    <a:pt x="132" y="191"/>
                    <a:pt x="148" y="172"/>
                    <a:pt x="148" y="138"/>
                  </a:cubicBezTo>
                  <a:cubicBezTo>
                    <a:pt x="146" y="87"/>
                    <a:pt x="118" y="39"/>
                    <a:pt x="74" y="11"/>
                  </a:cubicBezTo>
                  <a:cubicBezTo>
                    <a:pt x="63" y="4"/>
                    <a:pt x="52" y="1"/>
                    <a:pt x="42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5"/>
            <p:cNvSpPr/>
            <p:nvPr/>
          </p:nvSpPr>
          <p:spPr>
            <a:xfrm>
              <a:off x="5502475" y="2881175"/>
              <a:ext cx="3700" cy="4800"/>
            </a:xfrm>
            <a:custGeom>
              <a:avLst/>
              <a:gdLst/>
              <a:ahLst/>
              <a:cxnLst/>
              <a:rect l="l" t="t" r="r" b="b"/>
              <a:pathLst>
                <a:path w="148" h="192" extrusionOk="0">
                  <a:moveTo>
                    <a:pt x="41" y="1"/>
                  </a:moveTo>
                  <a:cubicBezTo>
                    <a:pt x="16" y="1"/>
                    <a:pt x="0" y="20"/>
                    <a:pt x="0" y="54"/>
                  </a:cubicBezTo>
                  <a:cubicBezTo>
                    <a:pt x="3" y="105"/>
                    <a:pt x="30" y="153"/>
                    <a:pt x="74" y="181"/>
                  </a:cubicBezTo>
                  <a:cubicBezTo>
                    <a:pt x="85" y="188"/>
                    <a:pt x="97" y="191"/>
                    <a:pt x="107" y="191"/>
                  </a:cubicBezTo>
                  <a:cubicBezTo>
                    <a:pt x="130" y="191"/>
                    <a:pt x="147" y="172"/>
                    <a:pt x="147" y="138"/>
                  </a:cubicBezTo>
                  <a:cubicBezTo>
                    <a:pt x="144" y="86"/>
                    <a:pt x="117" y="39"/>
                    <a:pt x="74" y="10"/>
                  </a:cubicBezTo>
                  <a:cubicBezTo>
                    <a:pt x="62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5"/>
            <p:cNvSpPr/>
            <p:nvPr/>
          </p:nvSpPr>
          <p:spPr>
            <a:xfrm>
              <a:off x="5511525" y="2886425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1"/>
                  </a:moveTo>
                  <a:cubicBezTo>
                    <a:pt x="17" y="1"/>
                    <a:pt x="0" y="19"/>
                    <a:pt x="0" y="53"/>
                  </a:cubicBezTo>
                  <a:cubicBezTo>
                    <a:pt x="4" y="105"/>
                    <a:pt x="30" y="153"/>
                    <a:pt x="74" y="181"/>
                  </a:cubicBezTo>
                  <a:cubicBezTo>
                    <a:pt x="86" y="188"/>
                    <a:pt x="97" y="191"/>
                    <a:pt x="107" y="191"/>
                  </a:cubicBezTo>
                  <a:cubicBezTo>
                    <a:pt x="131" y="191"/>
                    <a:pt x="147" y="172"/>
                    <a:pt x="147" y="138"/>
                  </a:cubicBezTo>
                  <a:cubicBezTo>
                    <a:pt x="145" y="86"/>
                    <a:pt x="117" y="39"/>
                    <a:pt x="74" y="10"/>
                  </a:cubicBezTo>
                  <a:cubicBezTo>
                    <a:pt x="62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5"/>
            <p:cNvSpPr/>
            <p:nvPr/>
          </p:nvSpPr>
          <p:spPr>
            <a:xfrm>
              <a:off x="5520600" y="2891675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0"/>
                  </a:moveTo>
                  <a:cubicBezTo>
                    <a:pt x="17" y="0"/>
                    <a:pt x="0" y="19"/>
                    <a:pt x="0" y="53"/>
                  </a:cubicBezTo>
                  <a:cubicBezTo>
                    <a:pt x="4" y="104"/>
                    <a:pt x="30" y="152"/>
                    <a:pt x="74" y="180"/>
                  </a:cubicBezTo>
                  <a:cubicBezTo>
                    <a:pt x="86" y="187"/>
                    <a:pt x="97" y="190"/>
                    <a:pt x="106" y="190"/>
                  </a:cubicBezTo>
                  <a:cubicBezTo>
                    <a:pt x="131" y="190"/>
                    <a:pt x="148" y="171"/>
                    <a:pt x="148" y="137"/>
                  </a:cubicBezTo>
                  <a:cubicBezTo>
                    <a:pt x="145" y="85"/>
                    <a:pt x="117" y="38"/>
                    <a:pt x="74" y="10"/>
                  </a:cubicBezTo>
                  <a:cubicBezTo>
                    <a:pt x="62" y="4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5"/>
            <p:cNvSpPr/>
            <p:nvPr/>
          </p:nvSpPr>
          <p:spPr>
            <a:xfrm>
              <a:off x="5529700" y="2896925"/>
              <a:ext cx="3675" cy="4775"/>
            </a:xfrm>
            <a:custGeom>
              <a:avLst/>
              <a:gdLst/>
              <a:ahLst/>
              <a:cxnLst/>
              <a:rect l="l" t="t" r="r" b="b"/>
              <a:pathLst>
                <a:path w="147" h="191" extrusionOk="0">
                  <a:moveTo>
                    <a:pt x="41" y="0"/>
                  </a:moveTo>
                  <a:cubicBezTo>
                    <a:pt x="17" y="0"/>
                    <a:pt x="1" y="19"/>
                    <a:pt x="1" y="53"/>
                  </a:cubicBezTo>
                  <a:cubicBezTo>
                    <a:pt x="3" y="104"/>
                    <a:pt x="31" y="151"/>
                    <a:pt x="73" y="180"/>
                  </a:cubicBezTo>
                  <a:cubicBezTo>
                    <a:pt x="85" y="187"/>
                    <a:pt x="96" y="190"/>
                    <a:pt x="106" y="190"/>
                  </a:cubicBezTo>
                  <a:cubicBezTo>
                    <a:pt x="130" y="190"/>
                    <a:pt x="147" y="172"/>
                    <a:pt x="147" y="138"/>
                  </a:cubicBezTo>
                  <a:cubicBezTo>
                    <a:pt x="144" y="86"/>
                    <a:pt x="118" y="38"/>
                    <a:pt x="73" y="10"/>
                  </a:cubicBezTo>
                  <a:cubicBezTo>
                    <a:pt x="61" y="4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5"/>
            <p:cNvSpPr/>
            <p:nvPr/>
          </p:nvSpPr>
          <p:spPr>
            <a:xfrm>
              <a:off x="5538775" y="2902150"/>
              <a:ext cx="3725" cy="4800"/>
            </a:xfrm>
            <a:custGeom>
              <a:avLst/>
              <a:gdLst/>
              <a:ahLst/>
              <a:cxnLst/>
              <a:rect l="l" t="t" r="r" b="b"/>
              <a:pathLst>
                <a:path w="149" h="192" extrusionOk="0">
                  <a:moveTo>
                    <a:pt x="41" y="1"/>
                  </a:moveTo>
                  <a:cubicBezTo>
                    <a:pt x="17" y="1"/>
                    <a:pt x="1" y="20"/>
                    <a:pt x="1" y="53"/>
                  </a:cubicBezTo>
                  <a:cubicBezTo>
                    <a:pt x="3" y="105"/>
                    <a:pt x="31" y="152"/>
                    <a:pt x="75" y="181"/>
                  </a:cubicBezTo>
                  <a:cubicBezTo>
                    <a:pt x="86" y="188"/>
                    <a:pt x="97" y="191"/>
                    <a:pt x="107" y="191"/>
                  </a:cubicBezTo>
                  <a:cubicBezTo>
                    <a:pt x="131" y="191"/>
                    <a:pt x="148" y="172"/>
                    <a:pt x="148" y="139"/>
                  </a:cubicBezTo>
                  <a:cubicBezTo>
                    <a:pt x="144" y="87"/>
                    <a:pt x="118" y="39"/>
                    <a:pt x="75" y="11"/>
                  </a:cubicBezTo>
                  <a:cubicBezTo>
                    <a:pt x="62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5"/>
            <p:cNvSpPr/>
            <p:nvPr/>
          </p:nvSpPr>
          <p:spPr>
            <a:xfrm>
              <a:off x="5363475" y="2810175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2" y="0"/>
                  </a:moveTo>
                  <a:cubicBezTo>
                    <a:pt x="17" y="0"/>
                    <a:pt x="0" y="20"/>
                    <a:pt x="0" y="52"/>
                  </a:cubicBezTo>
                  <a:cubicBezTo>
                    <a:pt x="4" y="104"/>
                    <a:pt x="30" y="152"/>
                    <a:pt x="74" y="180"/>
                  </a:cubicBezTo>
                  <a:cubicBezTo>
                    <a:pt x="86" y="187"/>
                    <a:pt x="97" y="191"/>
                    <a:pt x="107" y="191"/>
                  </a:cubicBezTo>
                  <a:cubicBezTo>
                    <a:pt x="131" y="191"/>
                    <a:pt x="147" y="171"/>
                    <a:pt x="147" y="138"/>
                  </a:cubicBezTo>
                  <a:cubicBezTo>
                    <a:pt x="145" y="86"/>
                    <a:pt x="117" y="39"/>
                    <a:pt x="74" y="10"/>
                  </a:cubicBezTo>
                  <a:cubicBezTo>
                    <a:pt x="62" y="4"/>
                    <a:pt x="51" y="0"/>
                    <a:pt x="42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5"/>
            <p:cNvSpPr/>
            <p:nvPr/>
          </p:nvSpPr>
          <p:spPr>
            <a:xfrm>
              <a:off x="5372550" y="2815425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0"/>
                  </a:moveTo>
                  <a:cubicBezTo>
                    <a:pt x="17" y="0"/>
                    <a:pt x="0" y="19"/>
                    <a:pt x="0" y="52"/>
                  </a:cubicBezTo>
                  <a:cubicBezTo>
                    <a:pt x="4" y="104"/>
                    <a:pt x="30" y="151"/>
                    <a:pt x="74" y="180"/>
                  </a:cubicBezTo>
                  <a:cubicBezTo>
                    <a:pt x="86" y="187"/>
                    <a:pt x="97" y="191"/>
                    <a:pt x="107" y="191"/>
                  </a:cubicBezTo>
                  <a:cubicBezTo>
                    <a:pt x="131" y="191"/>
                    <a:pt x="147" y="171"/>
                    <a:pt x="147" y="138"/>
                  </a:cubicBezTo>
                  <a:cubicBezTo>
                    <a:pt x="145" y="86"/>
                    <a:pt x="117" y="39"/>
                    <a:pt x="74" y="10"/>
                  </a:cubicBezTo>
                  <a:cubicBezTo>
                    <a:pt x="62" y="3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5"/>
            <p:cNvSpPr/>
            <p:nvPr/>
          </p:nvSpPr>
          <p:spPr>
            <a:xfrm>
              <a:off x="5381650" y="2820675"/>
              <a:ext cx="3675" cy="4750"/>
            </a:xfrm>
            <a:custGeom>
              <a:avLst/>
              <a:gdLst/>
              <a:ahLst/>
              <a:cxnLst/>
              <a:rect l="l" t="t" r="r" b="b"/>
              <a:pathLst>
                <a:path w="147" h="190" extrusionOk="0">
                  <a:moveTo>
                    <a:pt x="41" y="0"/>
                  </a:moveTo>
                  <a:cubicBezTo>
                    <a:pt x="17" y="0"/>
                    <a:pt x="1" y="19"/>
                    <a:pt x="1" y="52"/>
                  </a:cubicBezTo>
                  <a:cubicBezTo>
                    <a:pt x="3" y="104"/>
                    <a:pt x="30" y="151"/>
                    <a:pt x="74" y="180"/>
                  </a:cubicBezTo>
                  <a:cubicBezTo>
                    <a:pt x="86" y="187"/>
                    <a:pt x="97" y="190"/>
                    <a:pt x="107" y="190"/>
                  </a:cubicBezTo>
                  <a:cubicBezTo>
                    <a:pt x="130" y="190"/>
                    <a:pt x="147" y="171"/>
                    <a:pt x="147" y="138"/>
                  </a:cubicBezTo>
                  <a:cubicBezTo>
                    <a:pt x="144" y="86"/>
                    <a:pt x="116" y="38"/>
                    <a:pt x="74" y="10"/>
                  </a:cubicBezTo>
                  <a:cubicBezTo>
                    <a:pt x="62" y="3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5"/>
            <p:cNvSpPr/>
            <p:nvPr/>
          </p:nvSpPr>
          <p:spPr>
            <a:xfrm>
              <a:off x="5390725" y="2825900"/>
              <a:ext cx="3725" cy="4775"/>
            </a:xfrm>
            <a:custGeom>
              <a:avLst/>
              <a:gdLst/>
              <a:ahLst/>
              <a:cxnLst/>
              <a:rect l="l" t="t" r="r" b="b"/>
              <a:pathLst>
                <a:path w="149" h="191" extrusionOk="0">
                  <a:moveTo>
                    <a:pt x="41" y="1"/>
                  </a:moveTo>
                  <a:cubicBezTo>
                    <a:pt x="17" y="1"/>
                    <a:pt x="1" y="20"/>
                    <a:pt x="1" y="53"/>
                  </a:cubicBezTo>
                  <a:cubicBezTo>
                    <a:pt x="3" y="105"/>
                    <a:pt x="31" y="152"/>
                    <a:pt x="74" y="181"/>
                  </a:cubicBezTo>
                  <a:cubicBezTo>
                    <a:pt x="86" y="188"/>
                    <a:pt x="97" y="191"/>
                    <a:pt x="107" y="191"/>
                  </a:cubicBezTo>
                  <a:cubicBezTo>
                    <a:pt x="131" y="191"/>
                    <a:pt x="148" y="172"/>
                    <a:pt x="148" y="139"/>
                  </a:cubicBezTo>
                  <a:cubicBezTo>
                    <a:pt x="144" y="87"/>
                    <a:pt x="118" y="39"/>
                    <a:pt x="74" y="11"/>
                  </a:cubicBezTo>
                  <a:cubicBezTo>
                    <a:pt x="62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5"/>
            <p:cNvSpPr/>
            <p:nvPr/>
          </p:nvSpPr>
          <p:spPr>
            <a:xfrm>
              <a:off x="5399825" y="283115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0"/>
                  </a:moveTo>
                  <a:cubicBezTo>
                    <a:pt x="17" y="0"/>
                    <a:pt x="0" y="20"/>
                    <a:pt x="0" y="53"/>
                  </a:cubicBezTo>
                  <a:cubicBezTo>
                    <a:pt x="2" y="105"/>
                    <a:pt x="30" y="152"/>
                    <a:pt x="74" y="181"/>
                  </a:cubicBezTo>
                  <a:cubicBezTo>
                    <a:pt x="85" y="188"/>
                    <a:pt x="96" y="191"/>
                    <a:pt x="106" y="191"/>
                  </a:cubicBezTo>
                  <a:cubicBezTo>
                    <a:pt x="131" y="191"/>
                    <a:pt x="147" y="171"/>
                    <a:pt x="147" y="138"/>
                  </a:cubicBezTo>
                  <a:cubicBezTo>
                    <a:pt x="144" y="86"/>
                    <a:pt x="117" y="39"/>
                    <a:pt x="74" y="11"/>
                  </a:cubicBezTo>
                  <a:cubicBezTo>
                    <a:pt x="62" y="4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5"/>
            <p:cNvSpPr/>
            <p:nvPr/>
          </p:nvSpPr>
          <p:spPr>
            <a:xfrm>
              <a:off x="5408900" y="283640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0" y="0"/>
                  </a:moveTo>
                  <a:cubicBezTo>
                    <a:pt x="16" y="0"/>
                    <a:pt x="0" y="20"/>
                    <a:pt x="0" y="53"/>
                  </a:cubicBezTo>
                  <a:cubicBezTo>
                    <a:pt x="3" y="105"/>
                    <a:pt x="30" y="152"/>
                    <a:pt x="74" y="181"/>
                  </a:cubicBezTo>
                  <a:cubicBezTo>
                    <a:pt x="86" y="188"/>
                    <a:pt x="97" y="191"/>
                    <a:pt x="106" y="191"/>
                  </a:cubicBezTo>
                  <a:cubicBezTo>
                    <a:pt x="131" y="191"/>
                    <a:pt x="147" y="171"/>
                    <a:pt x="147" y="138"/>
                  </a:cubicBezTo>
                  <a:cubicBezTo>
                    <a:pt x="145" y="86"/>
                    <a:pt x="117" y="39"/>
                    <a:pt x="74" y="11"/>
                  </a:cubicBezTo>
                  <a:cubicBezTo>
                    <a:pt x="62" y="4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5"/>
            <p:cNvSpPr/>
            <p:nvPr/>
          </p:nvSpPr>
          <p:spPr>
            <a:xfrm>
              <a:off x="5418000" y="284165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0" y="0"/>
                  </a:moveTo>
                  <a:cubicBezTo>
                    <a:pt x="16" y="0"/>
                    <a:pt x="1" y="20"/>
                    <a:pt x="1" y="53"/>
                  </a:cubicBezTo>
                  <a:cubicBezTo>
                    <a:pt x="3" y="105"/>
                    <a:pt x="31" y="152"/>
                    <a:pt x="74" y="180"/>
                  </a:cubicBezTo>
                  <a:cubicBezTo>
                    <a:pt x="86" y="187"/>
                    <a:pt x="97" y="190"/>
                    <a:pt x="107" y="190"/>
                  </a:cubicBezTo>
                  <a:cubicBezTo>
                    <a:pt x="131" y="190"/>
                    <a:pt x="148" y="171"/>
                    <a:pt x="148" y="137"/>
                  </a:cubicBezTo>
                  <a:cubicBezTo>
                    <a:pt x="144" y="86"/>
                    <a:pt x="118" y="39"/>
                    <a:pt x="74" y="11"/>
                  </a:cubicBezTo>
                  <a:cubicBezTo>
                    <a:pt x="62" y="4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5"/>
            <p:cNvSpPr/>
            <p:nvPr/>
          </p:nvSpPr>
          <p:spPr>
            <a:xfrm>
              <a:off x="5427050" y="2846875"/>
              <a:ext cx="3700" cy="4800"/>
            </a:xfrm>
            <a:custGeom>
              <a:avLst/>
              <a:gdLst/>
              <a:ahLst/>
              <a:cxnLst/>
              <a:rect l="l" t="t" r="r" b="b"/>
              <a:pathLst>
                <a:path w="148" h="192" extrusionOk="0">
                  <a:moveTo>
                    <a:pt x="42" y="1"/>
                  </a:moveTo>
                  <a:cubicBezTo>
                    <a:pt x="18" y="1"/>
                    <a:pt x="1" y="20"/>
                    <a:pt x="1" y="54"/>
                  </a:cubicBezTo>
                  <a:cubicBezTo>
                    <a:pt x="4" y="105"/>
                    <a:pt x="31" y="153"/>
                    <a:pt x="74" y="181"/>
                  </a:cubicBezTo>
                  <a:cubicBezTo>
                    <a:pt x="86" y="188"/>
                    <a:pt x="98" y="191"/>
                    <a:pt x="108" y="191"/>
                  </a:cubicBezTo>
                  <a:cubicBezTo>
                    <a:pt x="132" y="191"/>
                    <a:pt x="148" y="172"/>
                    <a:pt x="148" y="138"/>
                  </a:cubicBezTo>
                  <a:cubicBezTo>
                    <a:pt x="145" y="87"/>
                    <a:pt x="118" y="39"/>
                    <a:pt x="74" y="11"/>
                  </a:cubicBezTo>
                  <a:cubicBezTo>
                    <a:pt x="63" y="4"/>
                    <a:pt x="52" y="1"/>
                    <a:pt x="42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5"/>
            <p:cNvSpPr/>
            <p:nvPr/>
          </p:nvSpPr>
          <p:spPr>
            <a:xfrm>
              <a:off x="5363225" y="280070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2" y="1"/>
                  </a:moveTo>
                  <a:cubicBezTo>
                    <a:pt x="18" y="1"/>
                    <a:pt x="0" y="20"/>
                    <a:pt x="0" y="52"/>
                  </a:cubicBezTo>
                  <a:cubicBezTo>
                    <a:pt x="4" y="104"/>
                    <a:pt x="31" y="153"/>
                    <a:pt x="74" y="180"/>
                  </a:cubicBezTo>
                  <a:cubicBezTo>
                    <a:pt x="86" y="187"/>
                    <a:pt x="97" y="191"/>
                    <a:pt x="107" y="191"/>
                  </a:cubicBezTo>
                  <a:cubicBezTo>
                    <a:pt x="131" y="191"/>
                    <a:pt x="148" y="171"/>
                    <a:pt x="148" y="138"/>
                  </a:cubicBezTo>
                  <a:cubicBezTo>
                    <a:pt x="145" y="86"/>
                    <a:pt x="117" y="39"/>
                    <a:pt x="74" y="10"/>
                  </a:cubicBezTo>
                  <a:cubicBezTo>
                    <a:pt x="63" y="4"/>
                    <a:pt x="52" y="1"/>
                    <a:pt x="42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5"/>
            <p:cNvSpPr/>
            <p:nvPr/>
          </p:nvSpPr>
          <p:spPr>
            <a:xfrm>
              <a:off x="5372325" y="2805950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0"/>
                  </a:moveTo>
                  <a:cubicBezTo>
                    <a:pt x="17" y="0"/>
                    <a:pt x="1" y="19"/>
                    <a:pt x="1" y="52"/>
                  </a:cubicBezTo>
                  <a:cubicBezTo>
                    <a:pt x="3" y="104"/>
                    <a:pt x="31" y="153"/>
                    <a:pt x="74" y="180"/>
                  </a:cubicBezTo>
                  <a:cubicBezTo>
                    <a:pt x="86" y="187"/>
                    <a:pt x="97" y="191"/>
                    <a:pt x="107" y="191"/>
                  </a:cubicBezTo>
                  <a:cubicBezTo>
                    <a:pt x="131" y="191"/>
                    <a:pt x="148" y="171"/>
                    <a:pt x="148" y="138"/>
                  </a:cubicBezTo>
                  <a:cubicBezTo>
                    <a:pt x="144" y="86"/>
                    <a:pt x="118" y="39"/>
                    <a:pt x="74" y="10"/>
                  </a:cubicBezTo>
                  <a:cubicBezTo>
                    <a:pt x="62" y="3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5"/>
            <p:cNvSpPr/>
            <p:nvPr/>
          </p:nvSpPr>
          <p:spPr>
            <a:xfrm>
              <a:off x="5381400" y="2811200"/>
              <a:ext cx="3725" cy="4775"/>
            </a:xfrm>
            <a:custGeom>
              <a:avLst/>
              <a:gdLst/>
              <a:ahLst/>
              <a:cxnLst/>
              <a:rect l="l" t="t" r="r" b="b"/>
              <a:pathLst>
                <a:path w="149" h="191" extrusionOk="0">
                  <a:moveTo>
                    <a:pt x="41" y="0"/>
                  </a:moveTo>
                  <a:cubicBezTo>
                    <a:pt x="17" y="0"/>
                    <a:pt x="1" y="19"/>
                    <a:pt x="1" y="52"/>
                  </a:cubicBezTo>
                  <a:cubicBezTo>
                    <a:pt x="3" y="104"/>
                    <a:pt x="31" y="151"/>
                    <a:pt x="75" y="180"/>
                  </a:cubicBezTo>
                  <a:cubicBezTo>
                    <a:pt x="87" y="187"/>
                    <a:pt x="98" y="190"/>
                    <a:pt x="108" y="190"/>
                  </a:cubicBezTo>
                  <a:cubicBezTo>
                    <a:pt x="132" y="190"/>
                    <a:pt x="148" y="171"/>
                    <a:pt x="148" y="138"/>
                  </a:cubicBezTo>
                  <a:cubicBezTo>
                    <a:pt x="146" y="86"/>
                    <a:pt x="118" y="38"/>
                    <a:pt x="75" y="10"/>
                  </a:cubicBezTo>
                  <a:cubicBezTo>
                    <a:pt x="63" y="3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5"/>
            <p:cNvSpPr/>
            <p:nvPr/>
          </p:nvSpPr>
          <p:spPr>
            <a:xfrm>
              <a:off x="5390500" y="2816425"/>
              <a:ext cx="3700" cy="4800"/>
            </a:xfrm>
            <a:custGeom>
              <a:avLst/>
              <a:gdLst/>
              <a:ahLst/>
              <a:cxnLst/>
              <a:rect l="l" t="t" r="r" b="b"/>
              <a:pathLst>
                <a:path w="148" h="192" extrusionOk="0">
                  <a:moveTo>
                    <a:pt x="40" y="1"/>
                  </a:moveTo>
                  <a:cubicBezTo>
                    <a:pt x="16" y="1"/>
                    <a:pt x="0" y="20"/>
                    <a:pt x="0" y="53"/>
                  </a:cubicBezTo>
                  <a:cubicBezTo>
                    <a:pt x="3" y="105"/>
                    <a:pt x="30" y="152"/>
                    <a:pt x="74" y="181"/>
                  </a:cubicBezTo>
                  <a:cubicBezTo>
                    <a:pt x="86" y="188"/>
                    <a:pt x="97" y="191"/>
                    <a:pt x="107" y="191"/>
                  </a:cubicBezTo>
                  <a:cubicBezTo>
                    <a:pt x="131" y="191"/>
                    <a:pt x="147" y="172"/>
                    <a:pt x="147" y="139"/>
                  </a:cubicBezTo>
                  <a:cubicBezTo>
                    <a:pt x="145" y="87"/>
                    <a:pt x="117" y="39"/>
                    <a:pt x="74" y="11"/>
                  </a:cubicBezTo>
                  <a:cubicBezTo>
                    <a:pt x="62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5"/>
            <p:cNvSpPr/>
            <p:nvPr/>
          </p:nvSpPr>
          <p:spPr>
            <a:xfrm>
              <a:off x="5399575" y="2821675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1"/>
                  </a:moveTo>
                  <a:cubicBezTo>
                    <a:pt x="17" y="1"/>
                    <a:pt x="0" y="20"/>
                    <a:pt x="0" y="53"/>
                  </a:cubicBezTo>
                  <a:cubicBezTo>
                    <a:pt x="3" y="105"/>
                    <a:pt x="31" y="152"/>
                    <a:pt x="74" y="181"/>
                  </a:cubicBezTo>
                  <a:cubicBezTo>
                    <a:pt x="86" y="188"/>
                    <a:pt x="97" y="191"/>
                    <a:pt x="106" y="191"/>
                  </a:cubicBezTo>
                  <a:cubicBezTo>
                    <a:pt x="131" y="191"/>
                    <a:pt x="148" y="171"/>
                    <a:pt x="148" y="138"/>
                  </a:cubicBezTo>
                  <a:cubicBezTo>
                    <a:pt x="145" y="86"/>
                    <a:pt x="117" y="39"/>
                    <a:pt x="74" y="11"/>
                  </a:cubicBezTo>
                  <a:cubicBezTo>
                    <a:pt x="62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5"/>
            <p:cNvSpPr/>
            <p:nvPr/>
          </p:nvSpPr>
          <p:spPr>
            <a:xfrm>
              <a:off x="5408650" y="2826925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1" y="1"/>
                  </a:moveTo>
                  <a:cubicBezTo>
                    <a:pt x="17" y="1"/>
                    <a:pt x="1" y="20"/>
                    <a:pt x="1" y="53"/>
                  </a:cubicBezTo>
                  <a:cubicBezTo>
                    <a:pt x="4" y="105"/>
                    <a:pt x="31" y="152"/>
                    <a:pt x="74" y="181"/>
                  </a:cubicBezTo>
                  <a:cubicBezTo>
                    <a:pt x="86" y="188"/>
                    <a:pt x="97" y="191"/>
                    <a:pt x="107" y="191"/>
                  </a:cubicBezTo>
                  <a:cubicBezTo>
                    <a:pt x="131" y="191"/>
                    <a:pt x="148" y="171"/>
                    <a:pt x="148" y="138"/>
                  </a:cubicBezTo>
                  <a:cubicBezTo>
                    <a:pt x="145" y="86"/>
                    <a:pt x="118" y="39"/>
                    <a:pt x="74" y="11"/>
                  </a:cubicBezTo>
                  <a:cubicBezTo>
                    <a:pt x="62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5"/>
            <p:cNvSpPr/>
            <p:nvPr/>
          </p:nvSpPr>
          <p:spPr>
            <a:xfrm>
              <a:off x="5417725" y="2832175"/>
              <a:ext cx="3700" cy="4775"/>
            </a:xfrm>
            <a:custGeom>
              <a:avLst/>
              <a:gdLst/>
              <a:ahLst/>
              <a:cxnLst/>
              <a:rect l="l" t="t" r="r" b="b"/>
              <a:pathLst>
                <a:path w="148" h="191" extrusionOk="0">
                  <a:moveTo>
                    <a:pt x="42" y="0"/>
                  </a:moveTo>
                  <a:cubicBezTo>
                    <a:pt x="18" y="0"/>
                    <a:pt x="1" y="20"/>
                    <a:pt x="1" y="53"/>
                  </a:cubicBezTo>
                  <a:cubicBezTo>
                    <a:pt x="4" y="105"/>
                    <a:pt x="31" y="152"/>
                    <a:pt x="74" y="180"/>
                  </a:cubicBezTo>
                  <a:cubicBezTo>
                    <a:pt x="86" y="187"/>
                    <a:pt x="98" y="190"/>
                    <a:pt x="108" y="190"/>
                  </a:cubicBezTo>
                  <a:cubicBezTo>
                    <a:pt x="132" y="190"/>
                    <a:pt x="148" y="171"/>
                    <a:pt x="148" y="138"/>
                  </a:cubicBezTo>
                  <a:cubicBezTo>
                    <a:pt x="146" y="86"/>
                    <a:pt x="118" y="39"/>
                    <a:pt x="74" y="10"/>
                  </a:cubicBezTo>
                  <a:cubicBezTo>
                    <a:pt x="63" y="3"/>
                    <a:pt x="52" y="0"/>
                    <a:pt x="42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5"/>
            <p:cNvSpPr/>
            <p:nvPr/>
          </p:nvSpPr>
          <p:spPr>
            <a:xfrm>
              <a:off x="5426850" y="2837400"/>
              <a:ext cx="3675" cy="4800"/>
            </a:xfrm>
            <a:custGeom>
              <a:avLst/>
              <a:gdLst/>
              <a:ahLst/>
              <a:cxnLst/>
              <a:rect l="l" t="t" r="r" b="b"/>
              <a:pathLst>
                <a:path w="147" h="192" extrusionOk="0">
                  <a:moveTo>
                    <a:pt x="41" y="1"/>
                  </a:moveTo>
                  <a:cubicBezTo>
                    <a:pt x="17" y="1"/>
                    <a:pt x="0" y="20"/>
                    <a:pt x="0" y="54"/>
                  </a:cubicBezTo>
                  <a:cubicBezTo>
                    <a:pt x="3" y="105"/>
                    <a:pt x="30" y="153"/>
                    <a:pt x="74" y="181"/>
                  </a:cubicBezTo>
                  <a:cubicBezTo>
                    <a:pt x="85" y="188"/>
                    <a:pt x="96" y="191"/>
                    <a:pt x="106" y="191"/>
                  </a:cubicBezTo>
                  <a:cubicBezTo>
                    <a:pt x="130" y="191"/>
                    <a:pt x="146" y="172"/>
                    <a:pt x="146" y="139"/>
                  </a:cubicBezTo>
                  <a:cubicBezTo>
                    <a:pt x="144" y="87"/>
                    <a:pt x="116" y="40"/>
                    <a:pt x="74" y="11"/>
                  </a:cubicBezTo>
                  <a:cubicBezTo>
                    <a:pt x="62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5"/>
            <p:cNvSpPr/>
            <p:nvPr/>
          </p:nvSpPr>
          <p:spPr>
            <a:xfrm>
              <a:off x="5438675" y="2848000"/>
              <a:ext cx="29650" cy="20275"/>
            </a:xfrm>
            <a:custGeom>
              <a:avLst/>
              <a:gdLst/>
              <a:ahLst/>
              <a:cxnLst/>
              <a:rect l="l" t="t" r="r" b="b"/>
              <a:pathLst>
                <a:path w="1186" h="811" extrusionOk="0">
                  <a:moveTo>
                    <a:pt x="0" y="1"/>
                  </a:moveTo>
                  <a:lnTo>
                    <a:pt x="0" y="127"/>
                  </a:lnTo>
                  <a:lnTo>
                    <a:pt x="1184" y="810"/>
                  </a:lnTo>
                  <a:lnTo>
                    <a:pt x="1185" y="6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5"/>
            <p:cNvSpPr/>
            <p:nvPr/>
          </p:nvSpPr>
          <p:spPr>
            <a:xfrm>
              <a:off x="5340275" y="2785800"/>
              <a:ext cx="15675" cy="20175"/>
            </a:xfrm>
            <a:custGeom>
              <a:avLst/>
              <a:gdLst/>
              <a:ahLst/>
              <a:cxnLst/>
              <a:rect l="l" t="t" r="r" b="b"/>
              <a:pathLst>
                <a:path w="627" h="807" extrusionOk="0">
                  <a:moveTo>
                    <a:pt x="174" y="0"/>
                  </a:moveTo>
                  <a:cubicBezTo>
                    <a:pt x="72" y="0"/>
                    <a:pt x="2" y="82"/>
                    <a:pt x="0" y="224"/>
                  </a:cubicBezTo>
                  <a:cubicBezTo>
                    <a:pt x="0" y="422"/>
                    <a:pt x="140" y="665"/>
                    <a:pt x="314" y="763"/>
                  </a:cubicBezTo>
                  <a:cubicBezTo>
                    <a:pt x="331" y="774"/>
                    <a:pt x="349" y="782"/>
                    <a:pt x="368" y="788"/>
                  </a:cubicBezTo>
                  <a:cubicBezTo>
                    <a:pt x="399" y="800"/>
                    <a:pt x="428" y="806"/>
                    <a:pt x="455" y="806"/>
                  </a:cubicBezTo>
                  <a:cubicBezTo>
                    <a:pt x="556" y="806"/>
                    <a:pt x="626" y="724"/>
                    <a:pt x="626" y="583"/>
                  </a:cubicBezTo>
                  <a:cubicBezTo>
                    <a:pt x="626" y="416"/>
                    <a:pt x="526" y="216"/>
                    <a:pt x="391" y="99"/>
                  </a:cubicBezTo>
                  <a:cubicBezTo>
                    <a:pt x="367" y="78"/>
                    <a:pt x="342" y="58"/>
                    <a:pt x="314" y="43"/>
                  </a:cubicBezTo>
                  <a:cubicBezTo>
                    <a:pt x="264" y="14"/>
                    <a:pt x="216" y="0"/>
                    <a:pt x="174" y="0"/>
                  </a:cubicBezTo>
                  <a:close/>
                </a:path>
              </a:pathLst>
            </a:custGeom>
            <a:solidFill>
              <a:srgbClr val="3C5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5"/>
            <p:cNvSpPr/>
            <p:nvPr/>
          </p:nvSpPr>
          <p:spPr>
            <a:xfrm>
              <a:off x="5343650" y="2787850"/>
              <a:ext cx="12300" cy="18125"/>
            </a:xfrm>
            <a:custGeom>
              <a:avLst/>
              <a:gdLst/>
              <a:ahLst/>
              <a:cxnLst/>
              <a:rect l="l" t="t" r="r" b="b"/>
              <a:pathLst>
                <a:path w="492" h="725" extrusionOk="0">
                  <a:moveTo>
                    <a:pt x="172" y="1"/>
                  </a:moveTo>
                  <a:cubicBezTo>
                    <a:pt x="71" y="1"/>
                    <a:pt x="0" y="83"/>
                    <a:pt x="0" y="224"/>
                  </a:cubicBezTo>
                  <a:cubicBezTo>
                    <a:pt x="0" y="389"/>
                    <a:pt x="99" y="588"/>
                    <a:pt x="233" y="706"/>
                  </a:cubicBezTo>
                  <a:cubicBezTo>
                    <a:pt x="264" y="718"/>
                    <a:pt x="293" y="724"/>
                    <a:pt x="320" y="724"/>
                  </a:cubicBezTo>
                  <a:cubicBezTo>
                    <a:pt x="421" y="724"/>
                    <a:pt x="491" y="642"/>
                    <a:pt x="491" y="501"/>
                  </a:cubicBezTo>
                  <a:cubicBezTo>
                    <a:pt x="491" y="335"/>
                    <a:pt x="391" y="134"/>
                    <a:pt x="256" y="17"/>
                  </a:cubicBezTo>
                  <a:cubicBezTo>
                    <a:pt x="227" y="6"/>
                    <a:pt x="198" y="1"/>
                    <a:pt x="172" y="1"/>
                  </a:cubicBezTo>
                  <a:close/>
                </a:path>
              </a:pathLst>
            </a:custGeom>
            <a:solidFill>
              <a:srgbClr val="244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1" name="Google Shape;3781;p55"/>
          <p:cNvGrpSpPr/>
          <p:nvPr/>
        </p:nvGrpSpPr>
        <p:grpSpPr>
          <a:xfrm>
            <a:off x="3323579" y="3800951"/>
            <a:ext cx="492556" cy="670175"/>
            <a:chOff x="2239625" y="3831850"/>
            <a:chExt cx="633431" cy="861850"/>
          </a:xfrm>
        </p:grpSpPr>
        <p:sp>
          <p:nvSpPr>
            <p:cNvPr id="3782" name="Google Shape;3782;p55"/>
            <p:cNvSpPr/>
            <p:nvPr/>
          </p:nvSpPr>
          <p:spPr>
            <a:xfrm>
              <a:off x="2264813" y="4319800"/>
              <a:ext cx="608244" cy="350992"/>
            </a:xfrm>
            <a:custGeom>
              <a:avLst/>
              <a:gdLst/>
              <a:ahLst/>
              <a:cxnLst/>
              <a:rect l="l" t="t" r="r" b="b"/>
              <a:pathLst>
                <a:path w="22126" h="12768" extrusionOk="0">
                  <a:moveTo>
                    <a:pt x="11064" y="0"/>
                  </a:moveTo>
                  <a:cubicBezTo>
                    <a:pt x="8129" y="0"/>
                    <a:pt x="5316" y="673"/>
                    <a:pt x="3241" y="1871"/>
                  </a:cubicBezTo>
                  <a:cubicBezTo>
                    <a:pt x="1166" y="3067"/>
                    <a:pt x="1" y="4690"/>
                    <a:pt x="1" y="6383"/>
                  </a:cubicBezTo>
                  <a:cubicBezTo>
                    <a:pt x="1" y="8076"/>
                    <a:pt x="1166" y="9701"/>
                    <a:pt x="3241" y="10897"/>
                  </a:cubicBezTo>
                  <a:cubicBezTo>
                    <a:pt x="5316" y="12095"/>
                    <a:pt x="8129" y="12767"/>
                    <a:pt x="11064" y="12767"/>
                  </a:cubicBezTo>
                  <a:cubicBezTo>
                    <a:pt x="13997" y="12767"/>
                    <a:pt x="16811" y="12095"/>
                    <a:pt x="18885" y="10897"/>
                  </a:cubicBezTo>
                  <a:cubicBezTo>
                    <a:pt x="20960" y="9701"/>
                    <a:pt x="22126" y="8076"/>
                    <a:pt x="22126" y="6383"/>
                  </a:cubicBezTo>
                  <a:cubicBezTo>
                    <a:pt x="22126" y="4690"/>
                    <a:pt x="20960" y="3067"/>
                    <a:pt x="18885" y="1871"/>
                  </a:cubicBezTo>
                  <a:cubicBezTo>
                    <a:pt x="16811" y="673"/>
                    <a:pt x="13997" y="0"/>
                    <a:pt x="11064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5"/>
            <p:cNvSpPr/>
            <p:nvPr/>
          </p:nvSpPr>
          <p:spPr>
            <a:xfrm>
              <a:off x="2525550" y="3852725"/>
              <a:ext cx="264300" cy="316900"/>
            </a:xfrm>
            <a:custGeom>
              <a:avLst/>
              <a:gdLst/>
              <a:ahLst/>
              <a:cxnLst/>
              <a:rect l="l" t="t" r="r" b="b"/>
              <a:pathLst>
                <a:path w="10572" h="12676" extrusionOk="0">
                  <a:moveTo>
                    <a:pt x="6777" y="0"/>
                  </a:moveTo>
                  <a:cubicBezTo>
                    <a:pt x="6704" y="0"/>
                    <a:pt x="6661" y="9"/>
                    <a:pt x="6661" y="9"/>
                  </a:cubicBezTo>
                  <a:lnTo>
                    <a:pt x="2087" y="778"/>
                  </a:lnTo>
                  <a:cubicBezTo>
                    <a:pt x="2087" y="778"/>
                    <a:pt x="2282" y="3167"/>
                    <a:pt x="2032" y="4880"/>
                  </a:cubicBezTo>
                  <a:cubicBezTo>
                    <a:pt x="1781" y="6592"/>
                    <a:pt x="485" y="6701"/>
                    <a:pt x="242" y="8411"/>
                  </a:cubicBezTo>
                  <a:cubicBezTo>
                    <a:pt x="0" y="10121"/>
                    <a:pt x="941" y="11455"/>
                    <a:pt x="3716" y="12339"/>
                  </a:cubicBezTo>
                  <a:cubicBezTo>
                    <a:pt x="4440" y="12569"/>
                    <a:pt x="5166" y="12676"/>
                    <a:pt x="5855" y="12676"/>
                  </a:cubicBezTo>
                  <a:cubicBezTo>
                    <a:pt x="7805" y="12676"/>
                    <a:pt x="9459" y="11825"/>
                    <a:pt x="9932" y="10541"/>
                  </a:cubicBezTo>
                  <a:cubicBezTo>
                    <a:pt x="10571" y="8804"/>
                    <a:pt x="9505" y="7707"/>
                    <a:pt x="8956" y="6565"/>
                  </a:cubicBezTo>
                  <a:cubicBezTo>
                    <a:pt x="8408" y="5424"/>
                    <a:pt x="8590" y="2861"/>
                    <a:pt x="8134" y="1336"/>
                  </a:cubicBezTo>
                  <a:cubicBezTo>
                    <a:pt x="7770" y="125"/>
                    <a:pt x="7056" y="0"/>
                    <a:pt x="6777" y="0"/>
                  </a:cubicBezTo>
                  <a:close/>
                </a:path>
              </a:pathLst>
            </a:custGeom>
            <a:solidFill>
              <a:srgbClr val="FFD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5"/>
            <p:cNvSpPr/>
            <p:nvPr/>
          </p:nvSpPr>
          <p:spPr>
            <a:xfrm>
              <a:off x="2536525" y="3834325"/>
              <a:ext cx="106750" cy="103575"/>
            </a:xfrm>
            <a:custGeom>
              <a:avLst/>
              <a:gdLst/>
              <a:ahLst/>
              <a:cxnLst/>
              <a:rect l="l" t="t" r="r" b="b"/>
              <a:pathLst>
                <a:path w="4270" h="4143" extrusionOk="0">
                  <a:moveTo>
                    <a:pt x="2889" y="0"/>
                  </a:moveTo>
                  <a:cubicBezTo>
                    <a:pt x="2604" y="0"/>
                    <a:pt x="2216" y="66"/>
                    <a:pt x="1792" y="320"/>
                  </a:cubicBezTo>
                  <a:cubicBezTo>
                    <a:pt x="925" y="841"/>
                    <a:pt x="0" y="2560"/>
                    <a:pt x="1236" y="3869"/>
                  </a:cubicBezTo>
                  <a:cubicBezTo>
                    <a:pt x="1415" y="4059"/>
                    <a:pt x="1609" y="4142"/>
                    <a:pt x="1807" y="4142"/>
                  </a:cubicBezTo>
                  <a:cubicBezTo>
                    <a:pt x="2974" y="4142"/>
                    <a:pt x="4269" y="1235"/>
                    <a:pt x="3375" y="72"/>
                  </a:cubicBezTo>
                  <a:cubicBezTo>
                    <a:pt x="3375" y="72"/>
                    <a:pt x="3188" y="0"/>
                    <a:pt x="2889" y="0"/>
                  </a:cubicBezTo>
                  <a:close/>
                </a:path>
              </a:pathLst>
            </a:custGeom>
            <a:solidFill>
              <a:srgbClr val="FFD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5"/>
            <p:cNvSpPr/>
            <p:nvPr/>
          </p:nvSpPr>
          <p:spPr>
            <a:xfrm>
              <a:off x="2239625" y="4028475"/>
              <a:ext cx="386650" cy="248325"/>
            </a:xfrm>
            <a:custGeom>
              <a:avLst/>
              <a:gdLst/>
              <a:ahLst/>
              <a:cxnLst/>
              <a:rect l="l" t="t" r="r" b="b"/>
              <a:pathLst>
                <a:path w="15466" h="9933" extrusionOk="0">
                  <a:moveTo>
                    <a:pt x="14139" y="0"/>
                  </a:moveTo>
                  <a:cubicBezTo>
                    <a:pt x="13699" y="0"/>
                    <a:pt x="13283" y="205"/>
                    <a:pt x="12733" y="964"/>
                  </a:cubicBezTo>
                  <a:cubicBezTo>
                    <a:pt x="12210" y="1685"/>
                    <a:pt x="10834" y="3825"/>
                    <a:pt x="9552" y="5184"/>
                  </a:cubicBezTo>
                  <a:cubicBezTo>
                    <a:pt x="8958" y="5814"/>
                    <a:pt x="7126" y="7340"/>
                    <a:pt x="4476" y="7593"/>
                  </a:cubicBezTo>
                  <a:cubicBezTo>
                    <a:pt x="4443" y="7596"/>
                    <a:pt x="4412" y="7597"/>
                    <a:pt x="4381" y="7597"/>
                  </a:cubicBezTo>
                  <a:cubicBezTo>
                    <a:pt x="3990" y="7597"/>
                    <a:pt x="3721" y="7363"/>
                    <a:pt x="3325" y="7162"/>
                  </a:cubicBezTo>
                  <a:cubicBezTo>
                    <a:pt x="2839" y="6916"/>
                    <a:pt x="2476" y="6923"/>
                    <a:pt x="2118" y="6777"/>
                  </a:cubicBezTo>
                  <a:cubicBezTo>
                    <a:pt x="1882" y="6679"/>
                    <a:pt x="1800" y="6589"/>
                    <a:pt x="1736" y="6589"/>
                  </a:cubicBezTo>
                  <a:cubicBezTo>
                    <a:pt x="1704" y="6589"/>
                    <a:pt x="1677" y="6612"/>
                    <a:pt x="1636" y="6668"/>
                  </a:cubicBezTo>
                  <a:cubicBezTo>
                    <a:pt x="1515" y="6838"/>
                    <a:pt x="1711" y="7215"/>
                    <a:pt x="2028" y="7406"/>
                  </a:cubicBezTo>
                  <a:cubicBezTo>
                    <a:pt x="2359" y="7606"/>
                    <a:pt x="2621" y="7606"/>
                    <a:pt x="2676" y="7677"/>
                  </a:cubicBezTo>
                  <a:cubicBezTo>
                    <a:pt x="2718" y="7731"/>
                    <a:pt x="2536" y="7768"/>
                    <a:pt x="2247" y="7768"/>
                  </a:cubicBezTo>
                  <a:cubicBezTo>
                    <a:pt x="2162" y="7768"/>
                    <a:pt x="2069" y="7765"/>
                    <a:pt x="1969" y="7758"/>
                  </a:cubicBezTo>
                  <a:cubicBezTo>
                    <a:pt x="1359" y="7718"/>
                    <a:pt x="998" y="7496"/>
                    <a:pt x="688" y="7428"/>
                  </a:cubicBezTo>
                  <a:cubicBezTo>
                    <a:pt x="648" y="7419"/>
                    <a:pt x="611" y="7414"/>
                    <a:pt x="579" y="7414"/>
                  </a:cubicBezTo>
                  <a:cubicBezTo>
                    <a:pt x="338" y="7414"/>
                    <a:pt x="318" y="7643"/>
                    <a:pt x="403" y="7748"/>
                  </a:cubicBezTo>
                  <a:cubicBezTo>
                    <a:pt x="499" y="7868"/>
                    <a:pt x="653" y="8041"/>
                    <a:pt x="1121" y="8227"/>
                  </a:cubicBezTo>
                  <a:cubicBezTo>
                    <a:pt x="1590" y="8412"/>
                    <a:pt x="2171" y="8525"/>
                    <a:pt x="2171" y="8525"/>
                  </a:cubicBezTo>
                  <a:cubicBezTo>
                    <a:pt x="2171" y="8525"/>
                    <a:pt x="2045" y="8541"/>
                    <a:pt x="1844" y="8541"/>
                  </a:cubicBezTo>
                  <a:cubicBezTo>
                    <a:pt x="1699" y="8541"/>
                    <a:pt x="1513" y="8532"/>
                    <a:pt x="1307" y="8504"/>
                  </a:cubicBezTo>
                  <a:cubicBezTo>
                    <a:pt x="768" y="8430"/>
                    <a:pt x="558" y="8334"/>
                    <a:pt x="276" y="8308"/>
                  </a:cubicBezTo>
                  <a:cubicBezTo>
                    <a:pt x="269" y="8308"/>
                    <a:pt x="261" y="8307"/>
                    <a:pt x="254" y="8307"/>
                  </a:cubicBezTo>
                  <a:cubicBezTo>
                    <a:pt x="1" y="8307"/>
                    <a:pt x="84" y="8749"/>
                    <a:pt x="363" y="8879"/>
                  </a:cubicBezTo>
                  <a:cubicBezTo>
                    <a:pt x="594" y="8987"/>
                    <a:pt x="938" y="9096"/>
                    <a:pt x="1301" y="9153"/>
                  </a:cubicBezTo>
                  <a:cubicBezTo>
                    <a:pt x="1665" y="9209"/>
                    <a:pt x="2276" y="9248"/>
                    <a:pt x="2276" y="9248"/>
                  </a:cubicBezTo>
                  <a:cubicBezTo>
                    <a:pt x="2066" y="9290"/>
                    <a:pt x="1872" y="9305"/>
                    <a:pt x="1697" y="9305"/>
                  </a:cubicBezTo>
                  <a:cubicBezTo>
                    <a:pt x="1383" y="9305"/>
                    <a:pt x="1132" y="9257"/>
                    <a:pt x="954" y="9237"/>
                  </a:cubicBezTo>
                  <a:cubicBezTo>
                    <a:pt x="914" y="9232"/>
                    <a:pt x="877" y="9230"/>
                    <a:pt x="843" y="9230"/>
                  </a:cubicBezTo>
                  <a:cubicBezTo>
                    <a:pt x="640" y="9230"/>
                    <a:pt x="544" y="9310"/>
                    <a:pt x="570" y="9452"/>
                  </a:cubicBezTo>
                  <a:cubicBezTo>
                    <a:pt x="594" y="9584"/>
                    <a:pt x="785" y="9727"/>
                    <a:pt x="1378" y="9864"/>
                  </a:cubicBezTo>
                  <a:cubicBezTo>
                    <a:pt x="1576" y="9911"/>
                    <a:pt x="1803" y="9932"/>
                    <a:pt x="2044" y="9932"/>
                  </a:cubicBezTo>
                  <a:cubicBezTo>
                    <a:pt x="2523" y="9932"/>
                    <a:pt x="3055" y="9847"/>
                    <a:pt x="3518" y="9703"/>
                  </a:cubicBezTo>
                  <a:cubicBezTo>
                    <a:pt x="4211" y="9488"/>
                    <a:pt x="4636" y="9483"/>
                    <a:pt x="5008" y="9414"/>
                  </a:cubicBezTo>
                  <a:cubicBezTo>
                    <a:pt x="8095" y="8842"/>
                    <a:pt x="10090" y="7270"/>
                    <a:pt x="10806" y="6614"/>
                  </a:cubicBezTo>
                  <a:cubicBezTo>
                    <a:pt x="12282" y="5261"/>
                    <a:pt x="13878" y="3066"/>
                    <a:pt x="14671" y="1829"/>
                  </a:cubicBezTo>
                  <a:cubicBezTo>
                    <a:pt x="15465" y="593"/>
                    <a:pt x="15188" y="163"/>
                    <a:pt x="14498" y="37"/>
                  </a:cubicBezTo>
                  <a:cubicBezTo>
                    <a:pt x="14375" y="15"/>
                    <a:pt x="14256" y="0"/>
                    <a:pt x="1413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5"/>
            <p:cNvSpPr/>
            <p:nvPr/>
          </p:nvSpPr>
          <p:spPr>
            <a:xfrm>
              <a:off x="2314100" y="4288900"/>
              <a:ext cx="525875" cy="260150"/>
            </a:xfrm>
            <a:custGeom>
              <a:avLst/>
              <a:gdLst/>
              <a:ahLst/>
              <a:cxnLst/>
              <a:rect l="l" t="t" r="r" b="b"/>
              <a:pathLst>
                <a:path w="21035" h="10406" extrusionOk="0">
                  <a:moveTo>
                    <a:pt x="9115" y="0"/>
                  </a:moveTo>
                  <a:cubicBezTo>
                    <a:pt x="7642" y="0"/>
                    <a:pt x="1338" y="85"/>
                    <a:pt x="637" y="1526"/>
                  </a:cubicBezTo>
                  <a:cubicBezTo>
                    <a:pt x="1" y="2832"/>
                    <a:pt x="3938" y="4175"/>
                    <a:pt x="4746" y="4254"/>
                  </a:cubicBezTo>
                  <a:lnTo>
                    <a:pt x="10303" y="4804"/>
                  </a:lnTo>
                  <a:lnTo>
                    <a:pt x="12133" y="5391"/>
                  </a:lnTo>
                  <a:lnTo>
                    <a:pt x="17277" y="9802"/>
                  </a:lnTo>
                  <a:lnTo>
                    <a:pt x="19958" y="10405"/>
                  </a:lnTo>
                  <a:cubicBezTo>
                    <a:pt x="21034" y="9745"/>
                    <a:pt x="20598" y="8381"/>
                    <a:pt x="19809" y="6717"/>
                  </a:cubicBezTo>
                  <a:cubicBezTo>
                    <a:pt x="18742" y="4469"/>
                    <a:pt x="16894" y="1980"/>
                    <a:pt x="16894" y="1980"/>
                  </a:cubicBezTo>
                  <a:lnTo>
                    <a:pt x="9422" y="2"/>
                  </a:lnTo>
                  <a:cubicBezTo>
                    <a:pt x="9422" y="2"/>
                    <a:pt x="9311" y="0"/>
                    <a:pt x="9115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5"/>
            <p:cNvSpPr/>
            <p:nvPr/>
          </p:nvSpPr>
          <p:spPr>
            <a:xfrm>
              <a:off x="2573100" y="4523275"/>
              <a:ext cx="82700" cy="170425"/>
            </a:xfrm>
            <a:custGeom>
              <a:avLst/>
              <a:gdLst/>
              <a:ahLst/>
              <a:cxnLst/>
              <a:rect l="l" t="t" r="r" b="b"/>
              <a:pathLst>
                <a:path w="3308" h="6817" extrusionOk="0">
                  <a:moveTo>
                    <a:pt x="1389" y="0"/>
                  </a:moveTo>
                  <a:lnTo>
                    <a:pt x="0" y="1247"/>
                  </a:lnTo>
                  <a:cubicBezTo>
                    <a:pt x="625" y="2195"/>
                    <a:pt x="734" y="3051"/>
                    <a:pt x="868" y="3938"/>
                  </a:cubicBezTo>
                  <a:cubicBezTo>
                    <a:pt x="986" y="4727"/>
                    <a:pt x="1009" y="5526"/>
                    <a:pt x="1077" y="6319"/>
                  </a:cubicBezTo>
                  <a:cubicBezTo>
                    <a:pt x="1088" y="6438"/>
                    <a:pt x="1101" y="6567"/>
                    <a:pt x="1176" y="6661"/>
                  </a:cubicBezTo>
                  <a:cubicBezTo>
                    <a:pt x="1265" y="6773"/>
                    <a:pt x="1386" y="6817"/>
                    <a:pt x="1515" y="6817"/>
                  </a:cubicBezTo>
                  <a:cubicBezTo>
                    <a:pt x="1727" y="6817"/>
                    <a:pt x="1960" y="6698"/>
                    <a:pt x="2101" y="6572"/>
                  </a:cubicBezTo>
                  <a:cubicBezTo>
                    <a:pt x="2315" y="6380"/>
                    <a:pt x="2530" y="6188"/>
                    <a:pt x="2712" y="5965"/>
                  </a:cubicBezTo>
                  <a:cubicBezTo>
                    <a:pt x="3057" y="5543"/>
                    <a:pt x="3308" y="5028"/>
                    <a:pt x="3235" y="4481"/>
                  </a:cubicBezTo>
                  <a:cubicBezTo>
                    <a:pt x="3151" y="3866"/>
                    <a:pt x="2961" y="3252"/>
                    <a:pt x="3046" y="2635"/>
                  </a:cubicBezTo>
                  <a:cubicBezTo>
                    <a:pt x="3091" y="2314"/>
                    <a:pt x="3211" y="1987"/>
                    <a:pt x="3133" y="1670"/>
                  </a:cubicBezTo>
                  <a:cubicBezTo>
                    <a:pt x="3029" y="1248"/>
                    <a:pt x="2695" y="978"/>
                    <a:pt x="2354" y="743"/>
                  </a:cubicBezTo>
                  <a:cubicBezTo>
                    <a:pt x="2181" y="623"/>
                    <a:pt x="2002" y="511"/>
                    <a:pt x="1840" y="377"/>
                  </a:cubicBezTo>
                  <a:cubicBezTo>
                    <a:pt x="1680" y="244"/>
                    <a:pt x="1500" y="112"/>
                    <a:pt x="1389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5"/>
            <p:cNvSpPr/>
            <p:nvPr/>
          </p:nvSpPr>
          <p:spPr>
            <a:xfrm>
              <a:off x="2309050" y="4315850"/>
              <a:ext cx="300425" cy="241850"/>
            </a:xfrm>
            <a:custGeom>
              <a:avLst/>
              <a:gdLst/>
              <a:ahLst/>
              <a:cxnLst/>
              <a:rect l="l" t="t" r="r" b="b"/>
              <a:pathLst>
                <a:path w="12017" h="9674" extrusionOk="0">
                  <a:moveTo>
                    <a:pt x="2221" y="1"/>
                  </a:moveTo>
                  <a:cubicBezTo>
                    <a:pt x="2005" y="1"/>
                    <a:pt x="1793" y="17"/>
                    <a:pt x="1589" y="53"/>
                  </a:cubicBezTo>
                  <a:cubicBezTo>
                    <a:pt x="1" y="328"/>
                    <a:pt x="886" y="1875"/>
                    <a:pt x="1902" y="2771"/>
                  </a:cubicBezTo>
                  <a:cubicBezTo>
                    <a:pt x="2570" y="3360"/>
                    <a:pt x="10674" y="9674"/>
                    <a:pt x="10674" y="9674"/>
                  </a:cubicBezTo>
                  <a:cubicBezTo>
                    <a:pt x="11764" y="9627"/>
                    <a:pt x="12017" y="8441"/>
                    <a:pt x="12017" y="8441"/>
                  </a:cubicBezTo>
                  <a:cubicBezTo>
                    <a:pt x="12017" y="8441"/>
                    <a:pt x="9415" y="5008"/>
                    <a:pt x="7795" y="3121"/>
                  </a:cubicBezTo>
                  <a:cubicBezTo>
                    <a:pt x="7058" y="2262"/>
                    <a:pt x="5888" y="1272"/>
                    <a:pt x="5888" y="1272"/>
                  </a:cubicBezTo>
                  <a:cubicBezTo>
                    <a:pt x="5293" y="744"/>
                    <a:pt x="3677" y="1"/>
                    <a:pt x="222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5"/>
            <p:cNvSpPr/>
            <p:nvPr/>
          </p:nvSpPr>
          <p:spPr>
            <a:xfrm>
              <a:off x="2330575" y="4441850"/>
              <a:ext cx="154375" cy="103900"/>
            </a:xfrm>
            <a:custGeom>
              <a:avLst/>
              <a:gdLst/>
              <a:ahLst/>
              <a:cxnLst/>
              <a:rect l="l" t="t" r="r" b="b"/>
              <a:pathLst>
                <a:path w="6175" h="4156" extrusionOk="0">
                  <a:moveTo>
                    <a:pt x="4155" y="0"/>
                  </a:moveTo>
                  <a:cubicBezTo>
                    <a:pt x="4062" y="0"/>
                    <a:pt x="3968" y="11"/>
                    <a:pt x="3873" y="37"/>
                  </a:cubicBezTo>
                  <a:cubicBezTo>
                    <a:pt x="3558" y="120"/>
                    <a:pt x="3329" y="383"/>
                    <a:pt x="3068" y="576"/>
                  </a:cubicBezTo>
                  <a:cubicBezTo>
                    <a:pt x="2570" y="947"/>
                    <a:pt x="1939" y="1075"/>
                    <a:pt x="1360" y="1298"/>
                  </a:cubicBezTo>
                  <a:cubicBezTo>
                    <a:pt x="845" y="1496"/>
                    <a:pt x="513" y="1963"/>
                    <a:pt x="309" y="2468"/>
                  </a:cubicBezTo>
                  <a:cubicBezTo>
                    <a:pt x="200" y="2735"/>
                    <a:pt x="135" y="3016"/>
                    <a:pt x="71" y="3297"/>
                  </a:cubicBezTo>
                  <a:cubicBezTo>
                    <a:pt x="1" y="3593"/>
                    <a:pt x="62" y="4088"/>
                    <a:pt x="436" y="4150"/>
                  </a:cubicBezTo>
                  <a:cubicBezTo>
                    <a:pt x="455" y="4154"/>
                    <a:pt x="474" y="4155"/>
                    <a:pt x="493" y="4155"/>
                  </a:cubicBezTo>
                  <a:cubicBezTo>
                    <a:pt x="593" y="4155"/>
                    <a:pt x="691" y="4113"/>
                    <a:pt x="784" y="4072"/>
                  </a:cubicBezTo>
                  <a:cubicBezTo>
                    <a:pt x="1512" y="3752"/>
                    <a:pt x="2224" y="3387"/>
                    <a:pt x="2972" y="3113"/>
                  </a:cubicBezTo>
                  <a:cubicBezTo>
                    <a:pt x="3713" y="2841"/>
                    <a:pt x="4422" y="2564"/>
                    <a:pt x="5351" y="2564"/>
                  </a:cubicBezTo>
                  <a:cubicBezTo>
                    <a:pt x="5479" y="2564"/>
                    <a:pt x="5612" y="2570"/>
                    <a:pt x="5749" y="2581"/>
                  </a:cubicBezTo>
                  <a:lnTo>
                    <a:pt x="6175" y="764"/>
                  </a:lnTo>
                  <a:cubicBezTo>
                    <a:pt x="6024" y="720"/>
                    <a:pt x="5821" y="626"/>
                    <a:pt x="5628" y="549"/>
                  </a:cubicBezTo>
                  <a:cubicBezTo>
                    <a:pt x="5435" y="472"/>
                    <a:pt x="5249" y="369"/>
                    <a:pt x="5062" y="275"/>
                  </a:cubicBezTo>
                  <a:cubicBezTo>
                    <a:pt x="4774" y="130"/>
                    <a:pt x="4472" y="0"/>
                    <a:pt x="4155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5"/>
            <p:cNvSpPr/>
            <p:nvPr/>
          </p:nvSpPr>
          <p:spPr>
            <a:xfrm>
              <a:off x="2466975" y="4460675"/>
              <a:ext cx="377375" cy="109350"/>
            </a:xfrm>
            <a:custGeom>
              <a:avLst/>
              <a:gdLst/>
              <a:ahLst/>
              <a:cxnLst/>
              <a:rect l="l" t="t" r="r" b="b"/>
              <a:pathLst>
                <a:path w="15095" h="4374" extrusionOk="0">
                  <a:moveTo>
                    <a:pt x="699" y="0"/>
                  </a:moveTo>
                  <a:cubicBezTo>
                    <a:pt x="1" y="736"/>
                    <a:pt x="293" y="1828"/>
                    <a:pt x="293" y="1828"/>
                  </a:cubicBezTo>
                  <a:cubicBezTo>
                    <a:pt x="293" y="1828"/>
                    <a:pt x="6068" y="4013"/>
                    <a:pt x="7891" y="4185"/>
                  </a:cubicBezTo>
                  <a:cubicBezTo>
                    <a:pt x="9108" y="4301"/>
                    <a:pt x="10010" y="4374"/>
                    <a:pt x="10748" y="4374"/>
                  </a:cubicBezTo>
                  <a:cubicBezTo>
                    <a:pt x="11763" y="4374"/>
                    <a:pt x="12469" y="4236"/>
                    <a:pt x="13261" y="3881"/>
                  </a:cubicBezTo>
                  <a:cubicBezTo>
                    <a:pt x="14628" y="3267"/>
                    <a:pt x="15094" y="1949"/>
                    <a:pt x="12872" y="1373"/>
                  </a:cubicBezTo>
                  <a:cubicBezTo>
                    <a:pt x="12201" y="1199"/>
                    <a:pt x="11310" y="556"/>
                    <a:pt x="8165" y="534"/>
                  </a:cubicBezTo>
                  <a:cubicBezTo>
                    <a:pt x="4990" y="513"/>
                    <a:pt x="699" y="0"/>
                    <a:pt x="699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5"/>
            <p:cNvSpPr/>
            <p:nvPr/>
          </p:nvSpPr>
          <p:spPr>
            <a:xfrm>
              <a:off x="2568750" y="3974675"/>
              <a:ext cx="149825" cy="157450"/>
            </a:xfrm>
            <a:custGeom>
              <a:avLst/>
              <a:gdLst/>
              <a:ahLst/>
              <a:cxnLst/>
              <a:rect l="l" t="t" r="r" b="b"/>
              <a:pathLst>
                <a:path w="5993" h="6298" extrusionOk="0">
                  <a:moveTo>
                    <a:pt x="4617" y="0"/>
                  </a:moveTo>
                  <a:cubicBezTo>
                    <a:pt x="4617" y="0"/>
                    <a:pt x="3039" y="547"/>
                    <a:pt x="1954" y="896"/>
                  </a:cubicBezTo>
                  <a:lnTo>
                    <a:pt x="1886" y="2074"/>
                  </a:lnTo>
                  <a:cubicBezTo>
                    <a:pt x="1867" y="2077"/>
                    <a:pt x="1843" y="2077"/>
                    <a:pt x="1817" y="2077"/>
                  </a:cubicBezTo>
                  <a:cubicBezTo>
                    <a:pt x="1774" y="2077"/>
                    <a:pt x="1722" y="2075"/>
                    <a:pt x="1662" y="2075"/>
                  </a:cubicBezTo>
                  <a:cubicBezTo>
                    <a:pt x="1563" y="2075"/>
                    <a:pt x="1444" y="2081"/>
                    <a:pt x="1312" y="2114"/>
                  </a:cubicBezTo>
                  <a:cubicBezTo>
                    <a:pt x="979" y="2424"/>
                    <a:pt x="1" y="3289"/>
                    <a:pt x="163" y="4425"/>
                  </a:cubicBezTo>
                  <a:cubicBezTo>
                    <a:pt x="313" y="5473"/>
                    <a:pt x="2126" y="6297"/>
                    <a:pt x="3160" y="6297"/>
                  </a:cubicBezTo>
                  <a:cubicBezTo>
                    <a:pt x="3343" y="6297"/>
                    <a:pt x="3502" y="6271"/>
                    <a:pt x="3623" y="6216"/>
                  </a:cubicBezTo>
                  <a:cubicBezTo>
                    <a:pt x="4424" y="5849"/>
                    <a:pt x="5992" y="3380"/>
                    <a:pt x="5736" y="3169"/>
                  </a:cubicBezTo>
                  <a:cubicBezTo>
                    <a:pt x="5481" y="2957"/>
                    <a:pt x="4571" y="2787"/>
                    <a:pt x="4525" y="2608"/>
                  </a:cubicBezTo>
                  <a:cubicBezTo>
                    <a:pt x="4481" y="2431"/>
                    <a:pt x="4617" y="1"/>
                    <a:pt x="4617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5"/>
            <p:cNvSpPr/>
            <p:nvPr/>
          </p:nvSpPr>
          <p:spPr>
            <a:xfrm>
              <a:off x="2504925" y="4026375"/>
              <a:ext cx="237175" cy="229175"/>
            </a:xfrm>
            <a:custGeom>
              <a:avLst/>
              <a:gdLst/>
              <a:ahLst/>
              <a:cxnLst/>
              <a:rect l="l" t="t" r="r" b="b"/>
              <a:pathLst>
                <a:path w="9487" h="9167" extrusionOk="0">
                  <a:moveTo>
                    <a:pt x="4093" y="0"/>
                  </a:moveTo>
                  <a:cubicBezTo>
                    <a:pt x="3770" y="0"/>
                    <a:pt x="3463" y="139"/>
                    <a:pt x="3239" y="373"/>
                  </a:cubicBezTo>
                  <a:cubicBezTo>
                    <a:pt x="1513" y="2158"/>
                    <a:pt x="1" y="4350"/>
                    <a:pt x="2064" y="6140"/>
                  </a:cubicBezTo>
                  <a:cubicBezTo>
                    <a:pt x="2078" y="7036"/>
                    <a:pt x="2320" y="8308"/>
                    <a:pt x="2320" y="8308"/>
                  </a:cubicBezTo>
                  <a:cubicBezTo>
                    <a:pt x="3416" y="8984"/>
                    <a:pt x="4638" y="9166"/>
                    <a:pt x="5638" y="9166"/>
                  </a:cubicBezTo>
                  <a:cubicBezTo>
                    <a:pt x="6815" y="9166"/>
                    <a:pt x="7685" y="8914"/>
                    <a:pt x="7685" y="8914"/>
                  </a:cubicBezTo>
                  <a:cubicBezTo>
                    <a:pt x="7746" y="7712"/>
                    <a:pt x="8314" y="7234"/>
                    <a:pt x="8901" y="5670"/>
                  </a:cubicBezTo>
                  <a:cubicBezTo>
                    <a:pt x="9487" y="4104"/>
                    <a:pt x="9211" y="2050"/>
                    <a:pt x="9085" y="1614"/>
                  </a:cubicBezTo>
                  <a:cubicBezTo>
                    <a:pt x="8976" y="1240"/>
                    <a:pt x="8194" y="878"/>
                    <a:pt x="7511" y="775"/>
                  </a:cubicBezTo>
                  <a:cubicBezTo>
                    <a:pt x="6722" y="1221"/>
                    <a:pt x="6506" y="1738"/>
                    <a:pt x="6008" y="2275"/>
                  </a:cubicBezTo>
                  <a:cubicBezTo>
                    <a:pt x="5432" y="2896"/>
                    <a:pt x="4947" y="3340"/>
                    <a:pt x="4268" y="3340"/>
                  </a:cubicBezTo>
                  <a:cubicBezTo>
                    <a:pt x="4086" y="3340"/>
                    <a:pt x="3890" y="3308"/>
                    <a:pt x="3674" y="3239"/>
                  </a:cubicBezTo>
                  <a:cubicBezTo>
                    <a:pt x="3055" y="3041"/>
                    <a:pt x="3014" y="2203"/>
                    <a:pt x="3323" y="1496"/>
                  </a:cubicBezTo>
                  <a:cubicBezTo>
                    <a:pt x="3659" y="725"/>
                    <a:pt x="4260" y="7"/>
                    <a:pt x="4260" y="7"/>
                  </a:cubicBezTo>
                  <a:cubicBezTo>
                    <a:pt x="4223" y="5"/>
                    <a:pt x="4181" y="2"/>
                    <a:pt x="4134" y="1"/>
                  </a:cubicBezTo>
                  <a:cubicBezTo>
                    <a:pt x="4120" y="0"/>
                    <a:pt x="4107" y="0"/>
                    <a:pt x="4093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5"/>
            <p:cNvSpPr/>
            <p:nvPr/>
          </p:nvSpPr>
          <p:spPr>
            <a:xfrm>
              <a:off x="2616175" y="3974675"/>
              <a:ext cx="68025" cy="58125"/>
            </a:xfrm>
            <a:custGeom>
              <a:avLst/>
              <a:gdLst/>
              <a:ahLst/>
              <a:cxnLst/>
              <a:rect l="l" t="t" r="r" b="b"/>
              <a:pathLst>
                <a:path w="2721" h="2325" extrusionOk="0">
                  <a:moveTo>
                    <a:pt x="2720" y="0"/>
                  </a:moveTo>
                  <a:lnTo>
                    <a:pt x="830" y="643"/>
                  </a:lnTo>
                  <a:lnTo>
                    <a:pt x="57" y="896"/>
                  </a:lnTo>
                  <a:lnTo>
                    <a:pt x="1" y="1850"/>
                  </a:lnTo>
                  <a:cubicBezTo>
                    <a:pt x="49" y="2218"/>
                    <a:pt x="420" y="2325"/>
                    <a:pt x="753" y="2325"/>
                  </a:cubicBezTo>
                  <a:cubicBezTo>
                    <a:pt x="956" y="2325"/>
                    <a:pt x="1145" y="2285"/>
                    <a:pt x="1236" y="2241"/>
                  </a:cubicBezTo>
                  <a:cubicBezTo>
                    <a:pt x="2608" y="1593"/>
                    <a:pt x="2685" y="763"/>
                    <a:pt x="2685" y="763"/>
                  </a:cubicBezTo>
                  <a:cubicBezTo>
                    <a:pt x="2698" y="440"/>
                    <a:pt x="2720" y="0"/>
                    <a:pt x="2720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5"/>
            <p:cNvSpPr/>
            <p:nvPr/>
          </p:nvSpPr>
          <p:spPr>
            <a:xfrm>
              <a:off x="2567150" y="3833300"/>
              <a:ext cx="153275" cy="185950"/>
            </a:xfrm>
            <a:custGeom>
              <a:avLst/>
              <a:gdLst/>
              <a:ahLst/>
              <a:cxnLst/>
              <a:rect l="l" t="t" r="r" b="b"/>
              <a:pathLst>
                <a:path w="6131" h="7438" extrusionOk="0">
                  <a:moveTo>
                    <a:pt x="2937" y="0"/>
                  </a:moveTo>
                  <a:cubicBezTo>
                    <a:pt x="1418" y="0"/>
                    <a:pt x="364" y="1153"/>
                    <a:pt x="133" y="2660"/>
                  </a:cubicBezTo>
                  <a:cubicBezTo>
                    <a:pt x="1" y="3430"/>
                    <a:pt x="11" y="5023"/>
                    <a:pt x="641" y="6372"/>
                  </a:cubicBezTo>
                  <a:cubicBezTo>
                    <a:pt x="969" y="7076"/>
                    <a:pt x="1414" y="7438"/>
                    <a:pt x="1842" y="7438"/>
                  </a:cubicBezTo>
                  <a:cubicBezTo>
                    <a:pt x="1846" y="7438"/>
                    <a:pt x="1849" y="7438"/>
                    <a:pt x="1853" y="7438"/>
                  </a:cubicBezTo>
                  <a:cubicBezTo>
                    <a:pt x="2353" y="7430"/>
                    <a:pt x="3722" y="7252"/>
                    <a:pt x="4308" y="6469"/>
                  </a:cubicBezTo>
                  <a:cubicBezTo>
                    <a:pt x="4401" y="6343"/>
                    <a:pt x="4681" y="5655"/>
                    <a:pt x="4681" y="5655"/>
                  </a:cubicBezTo>
                  <a:cubicBezTo>
                    <a:pt x="5449" y="5129"/>
                    <a:pt x="5980" y="4279"/>
                    <a:pt x="6035" y="3277"/>
                  </a:cubicBezTo>
                  <a:cubicBezTo>
                    <a:pt x="6131" y="1565"/>
                    <a:pt x="4819" y="101"/>
                    <a:pt x="3107" y="5"/>
                  </a:cubicBezTo>
                  <a:cubicBezTo>
                    <a:pt x="3050" y="2"/>
                    <a:pt x="2993" y="0"/>
                    <a:pt x="2937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5"/>
            <p:cNvSpPr/>
            <p:nvPr/>
          </p:nvSpPr>
          <p:spPr>
            <a:xfrm>
              <a:off x="2572350" y="3831850"/>
              <a:ext cx="149275" cy="142850"/>
            </a:xfrm>
            <a:custGeom>
              <a:avLst/>
              <a:gdLst/>
              <a:ahLst/>
              <a:cxnLst/>
              <a:rect l="l" t="t" r="r" b="b"/>
              <a:pathLst>
                <a:path w="5971" h="5714" extrusionOk="0">
                  <a:moveTo>
                    <a:pt x="2698" y="1"/>
                  </a:moveTo>
                  <a:cubicBezTo>
                    <a:pt x="1536" y="1"/>
                    <a:pt x="573" y="535"/>
                    <a:pt x="1" y="2116"/>
                  </a:cubicBezTo>
                  <a:cubicBezTo>
                    <a:pt x="588" y="2063"/>
                    <a:pt x="1179" y="2011"/>
                    <a:pt x="1755" y="1351"/>
                  </a:cubicBezTo>
                  <a:cubicBezTo>
                    <a:pt x="2337" y="2428"/>
                    <a:pt x="3361" y="2082"/>
                    <a:pt x="3826" y="2791"/>
                  </a:cubicBezTo>
                  <a:cubicBezTo>
                    <a:pt x="4036" y="3112"/>
                    <a:pt x="4138" y="3490"/>
                    <a:pt x="4063" y="3868"/>
                  </a:cubicBezTo>
                  <a:cubicBezTo>
                    <a:pt x="4041" y="3979"/>
                    <a:pt x="4017" y="4104"/>
                    <a:pt x="3991" y="4238"/>
                  </a:cubicBezTo>
                  <a:cubicBezTo>
                    <a:pt x="3898" y="4724"/>
                    <a:pt x="4312" y="4763"/>
                    <a:pt x="4312" y="4763"/>
                  </a:cubicBezTo>
                  <a:cubicBezTo>
                    <a:pt x="4318" y="4517"/>
                    <a:pt x="4353" y="4281"/>
                    <a:pt x="4485" y="4127"/>
                  </a:cubicBezTo>
                  <a:lnTo>
                    <a:pt x="4485" y="4127"/>
                  </a:lnTo>
                  <a:cubicBezTo>
                    <a:pt x="5322" y="4395"/>
                    <a:pt x="4507" y="5608"/>
                    <a:pt x="4473" y="5713"/>
                  </a:cubicBezTo>
                  <a:cubicBezTo>
                    <a:pt x="5355" y="5107"/>
                    <a:pt x="5970" y="4078"/>
                    <a:pt x="5862" y="2879"/>
                  </a:cubicBezTo>
                  <a:cubicBezTo>
                    <a:pt x="5739" y="1546"/>
                    <a:pt x="4725" y="261"/>
                    <a:pt x="3402" y="58"/>
                  </a:cubicBezTo>
                  <a:cubicBezTo>
                    <a:pt x="3161" y="21"/>
                    <a:pt x="2926" y="1"/>
                    <a:pt x="2698" y="1"/>
                  </a:cubicBezTo>
                  <a:close/>
                </a:path>
              </a:pathLst>
            </a:custGeom>
            <a:solidFill>
              <a:srgbClr val="FFD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5"/>
            <p:cNvSpPr/>
            <p:nvPr/>
          </p:nvSpPr>
          <p:spPr>
            <a:xfrm>
              <a:off x="2684175" y="3928575"/>
              <a:ext cx="39925" cy="50375"/>
            </a:xfrm>
            <a:custGeom>
              <a:avLst/>
              <a:gdLst/>
              <a:ahLst/>
              <a:cxnLst/>
              <a:rect l="l" t="t" r="r" b="b"/>
              <a:pathLst>
                <a:path w="1597" h="2015" extrusionOk="0">
                  <a:moveTo>
                    <a:pt x="612" y="1"/>
                  </a:moveTo>
                  <a:cubicBezTo>
                    <a:pt x="368" y="1"/>
                    <a:pt x="126" y="113"/>
                    <a:pt x="12" y="258"/>
                  </a:cubicBezTo>
                  <a:lnTo>
                    <a:pt x="0" y="1844"/>
                  </a:lnTo>
                  <a:cubicBezTo>
                    <a:pt x="0" y="1844"/>
                    <a:pt x="75" y="2000"/>
                    <a:pt x="377" y="2014"/>
                  </a:cubicBezTo>
                  <a:cubicBezTo>
                    <a:pt x="384" y="2015"/>
                    <a:pt x="392" y="2015"/>
                    <a:pt x="399" y="2015"/>
                  </a:cubicBezTo>
                  <a:cubicBezTo>
                    <a:pt x="959" y="2015"/>
                    <a:pt x="1597" y="984"/>
                    <a:pt x="1148" y="281"/>
                  </a:cubicBezTo>
                  <a:cubicBezTo>
                    <a:pt x="1018" y="79"/>
                    <a:pt x="815" y="1"/>
                    <a:pt x="61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5"/>
            <p:cNvSpPr/>
            <p:nvPr/>
          </p:nvSpPr>
          <p:spPr>
            <a:xfrm>
              <a:off x="2540750" y="4223625"/>
              <a:ext cx="195725" cy="158025"/>
            </a:xfrm>
            <a:custGeom>
              <a:avLst/>
              <a:gdLst/>
              <a:ahLst/>
              <a:cxnLst/>
              <a:rect l="l" t="t" r="r" b="b"/>
              <a:pathLst>
                <a:path w="7829" h="6321" extrusionOk="0">
                  <a:moveTo>
                    <a:pt x="2224" y="0"/>
                  </a:moveTo>
                  <a:cubicBezTo>
                    <a:pt x="1481" y="0"/>
                    <a:pt x="925" y="107"/>
                    <a:pt x="888" y="418"/>
                  </a:cubicBezTo>
                  <a:cubicBezTo>
                    <a:pt x="771" y="1403"/>
                    <a:pt x="399" y="2187"/>
                    <a:pt x="240" y="3184"/>
                  </a:cubicBezTo>
                  <a:cubicBezTo>
                    <a:pt x="1" y="4907"/>
                    <a:pt x="2476" y="6320"/>
                    <a:pt x="4713" y="6320"/>
                  </a:cubicBezTo>
                  <a:cubicBezTo>
                    <a:pt x="4905" y="6320"/>
                    <a:pt x="5095" y="6310"/>
                    <a:pt x="5281" y="6288"/>
                  </a:cubicBezTo>
                  <a:cubicBezTo>
                    <a:pt x="7214" y="6066"/>
                    <a:pt x="7782" y="4785"/>
                    <a:pt x="7829" y="4591"/>
                  </a:cubicBezTo>
                  <a:cubicBezTo>
                    <a:pt x="7236" y="3224"/>
                    <a:pt x="6876" y="2615"/>
                    <a:pt x="6651" y="2094"/>
                  </a:cubicBezTo>
                  <a:cubicBezTo>
                    <a:pt x="6360" y="1417"/>
                    <a:pt x="6244" y="918"/>
                    <a:pt x="6318" y="499"/>
                  </a:cubicBezTo>
                  <a:cubicBezTo>
                    <a:pt x="6318" y="499"/>
                    <a:pt x="3833" y="0"/>
                    <a:pt x="2224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5"/>
            <p:cNvSpPr/>
            <p:nvPr/>
          </p:nvSpPr>
          <p:spPr>
            <a:xfrm>
              <a:off x="2422350" y="4328325"/>
              <a:ext cx="109275" cy="76725"/>
            </a:xfrm>
            <a:custGeom>
              <a:avLst/>
              <a:gdLst/>
              <a:ahLst/>
              <a:cxnLst/>
              <a:rect l="l" t="t" r="r" b="b"/>
              <a:pathLst>
                <a:path w="4371" h="3069" extrusionOk="0">
                  <a:moveTo>
                    <a:pt x="1" y="0"/>
                  </a:moveTo>
                  <a:lnTo>
                    <a:pt x="1" y="0"/>
                  </a:lnTo>
                  <a:cubicBezTo>
                    <a:pt x="1564" y="584"/>
                    <a:pt x="3574" y="2990"/>
                    <a:pt x="3574" y="2990"/>
                  </a:cubicBezTo>
                  <a:lnTo>
                    <a:pt x="4370" y="3068"/>
                  </a:lnTo>
                  <a:cubicBezTo>
                    <a:pt x="4370" y="3068"/>
                    <a:pt x="3323" y="1647"/>
                    <a:pt x="2175" y="909"/>
                  </a:cubicBezTo>
                  <a:cubicBezTo>
                    <a:pt x="1025" y="17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5"/>
            <p:cNvSpPr/>
            <p:nvPr/>
          </p:nvSpPr>
          <p:spPr>
            <a:xfrm>
              <a:off x="2540800" y="4530300"/>
              <a:ext cx="56275" cy="27425"/>
            </a:xfrm>
            <a:custGeom>
              <a:avLst/>
              <a:gdLst/>
              <a:ahLst/>
              <a:cxnLst/>
              <a:rect l="l" t="t" r="r" b="b"/>
              <a:pathLst>
                <a:path w="2251" h="1097" extrusionOk="0">
                  <a:moveTo>
                    <a:pt x="1" y="1"/>
                  </a:moveTo>
                  <a:lnTo>
                    <a:pt x="1404" y="1096"/>
                  </a:lnTo>
                  <a:cubicBezTo>
                    <a:pt x="1404" y="1096"/>
                    <a:pt x="1416" y="1097"/>
                    <a:pt x="1437" y="1097"/>
                  </a:cubicBezTo>
                  <a:cubicBezTo>
                    <a:pt x="1504" y="1097"/>
                    <a:pt x="1662" y="1086"/>
                    <a:pt x="1850" y="1001"/>
                  </a:cubicBezTo>
                  <a:cubicBezTo>
                    <a:pt x="2160" y="862"/>
                    <a:pt x="2250" y="741"/>
                    <a:pt x="2250" y="7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5"/>
            <p:cNvSpPr/>
            <p:nvPr/>
          </p:nvSpPr>
          <p:spPr>
            <a:xfrm>
              <a:off x="2278650" y="4193200"/>
              <a:ext cx="257625" cy="103025"/>
            </a:xfrm>
            <a:custGeom>
              <a:avLst/>
              <a:gdLst/>
              <a:ahLst/>
              <a:cxnLst/>
              <a:rect l="l" t="t" r="r" b="b"/>
              <a:pathLst>
                <a:path w="10305" h="4121" extrusionOk="0">
                  <a:moveTo>
                    <a:pt x="3486" y="1"/>
                  </a:moveTo>
                  <a:lnTo>
                    <a:pt x="1" y="3989"/>
                  </a:lnTo>
                  <a:lnTo>
                    <a:pt x="230" y="4121"/>
                  </a:lnTo>
                  <a:lnTo>
                    <a:pt x="10304" y="4121"/>
                  </a:lnTo>
                  <a:lnTo>
                    <a:pt x="10135" y="3795"/>
                  </a:lnTo>
                  <a:lnTo>
                    <a:pt x="3486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5"/>
            <p:cNvSpPr/>
            <p:nvPr/>
          </p:nvSpPr>
          <p:spPr>
            <a:xfrm>
              <a:off x="2284375" y="4199275"/>
              <a:ext cx="251900" cy="169675"/>
            </a:xfrm>
            <a:custGeom>
              <a:avLst/>
              <a:gdLst/>
              <a:ahLst/>
              <a:cxnLst/>
              <a:rect l="l" t="t" r="r" b="b"/>
              <a:pathLst>
                <a:path w="10076" h="6787" extrusionOk="0">
                  <a:moveTo>
                    <a:pt x="3357" y="0"/>
                  </a:moveTo>
                  <a:lnTo>
                    <a:pt x="1" y="3878"/>
                  </a:lnTo>
                  <a:lnTo>
                    <a:pt x="6366" y="6787"/>
                  </a:lnTo>
                  <a:lnTo>
                    <a:pt x="10075" y="387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5"/>
            <p:cNvSpPr/>
            <p:nvPr/>
          </p:nvSpPr>
          <p:spPr>
            <a:xfrm>
              <a:off x="2257900" y="4154850"/>
              <a:ext cx="26475" cy="141375"/>
            </a:xfrm>
            <a:custGeom>
              <a:avLst/>
              <a:gdLst/>
              <a:ahLst/>
              <a:cxnLst/>
              <a:rect l="l" t="t" r="r" b="b"/>
              <a:pathLst>
                <a:path w="1059" h="5655" extrusionOk="0">
                  <a:moveTo>
                    <a:pt x="219" y="1"/>
                  </a:moveTo>
                  <a:lnTo>
                    <a:pt x="0" y="128"/>
                  </a:lnTo>
                  <a:lnTo>
                    <a:pt x="104" y="4787"/>
                  </a:lnTo>
                  <a:cubicBezTo>
                    <a:pt x="109" y="4987"/>
                    <a:pt x="218" y="5169"/>
                    <a:pt x="390" y="5269"/>
                  </a:cubicBezTo>
                  <a:lnTo>
                    <a:pt x="1058" y="5655"/>
                  </a:lnTo>
                  <a:lnTo>
                    <a:pt x="1058" y="5413"/>
                  </a:lnTo>
                  <a:lnTo>
                    <a:pt x="339" y="500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5"/>
            <p:cNvSpPr/>
            <p:nvPr/>
          </p:nvSpPr>
          <p:spPr>
            <a:xfrm>
              <a:off x="2263375" y="4154850"/>
              <a:ext cx="89200" cy="134075"/>
            </a:xfrm>
            <a:custGeom>
              <a:avLst/>
              <a:gdLst/>
              <a:ahLst/>
              <a:cxnLst/>
              <a:rect l="l" t="t" r="r" b="b"/>
              <a:pathLst>
                <a:path w="3568" h="5363" extrusionOk="0">
                  <a:moveTo>
                    <a:pt x="0" y="1"/>
                  </a:moveTo>
                  <a:lnTo>
                    <a:pt x="120" y="5006"/>
                  </a:lnTo>
                  <a:lnTo>
                    <a:pt x="751" y="5362"/>
                  </a:lnTo>
                  <a:lnTo>
                    <a:pt x="3567" y="21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5"/>
            <p:cNvSpPr/>
            <p:nvPr/>
          </p:nvSpPr>
          <p:spPr>
            <a:xfrm>
              <a:off x="2267775" y="4168950"/>
              <a:ext cx="64600" cy="117475"/>
            </a:xfrm>
            <a:custGeom>
              <a:avLst/>
              <a:gdLst/>
              <a:ahLst/>
              <a:cxnLst/>
              <a:rect l="l" t="t" r="r" b="b"/>
              <a:pathLst>
                <a:path w="2584" h="4699" extrusionOk="0">
                  <a:moveTo>
                    <a:pt x="0" y="1"/>
                  </a:moveTo>
                  <a:lnTo>
                    <a:pt x="108" y="4364"/>
                  </a:lnTo>
                  <a:lnTo>
                    <a:pt x="665" y="4698"/>
                  </a:lnTo>
                  <a:lnTo>
                    <a:pt x="2584" y="25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5"/>
            <p:cNvSpPr/>
            <p:nvPr/>
          </p:nvSpPr>
          <p:spPr>
            <a:xfrm>
              <a:off x="2267775" y="4168950"/>
              <a:ext cx="79600" cy="104925"/>
            </a:xfrm>
            <a:custGeom>
              <a:avLst/>
              <a:gdLst/>
              <a:ahLst/>
              <a:cxnLst/>
              <a:rect l="l" t="t" r="r" b="b"/>
              <a:pathLst>
                <a:path w="3184" h="4197" extrusionOk="0">
                  <a:moveTo>
                    <a:pt x="0" y="1"/>
                  </a:moveTo>
                  <a:cubicBezTo>
                    <a:pt x="0" y="1"/>
                    <a:pt x="132" y="555"/>
                    <a:pt x="464" y="1798"/>
                  </a:cubicBezTo>
                  <a:cubicBezTo>
                    <a:pt x="795" y="3042"/>
                    <a:pt x="519" y="4197"/>
                    <a:pt x="519" y="4197"/>
                  </a:cubicBezTo>
                  <a:cubicBezTo>
                    <a:pt x="687" y="3837"/>
                    <a:pt x="1083" y="3357"/>
                    <a:pt x="2584" y="2501"/>
                  </a:cubicBezTo>
                  <a:lnTo>
                    <a:pt x="3183" y="181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FB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5"/>
            <p:cNvSpPr/>
            <p:nvPr/>
          </p:nvSpPr>
          <p:spPr>
            <a:xfrm>
              <a:off x="2418900" y="4053825"/>
              <a:ext cx="330775" cy="308025"/>
            </a:xfrm>
            <a:custGeom>
              <a:avLst/>
              <a:gdLst/>
              <a:ahLst/>
              <a:cxnLst/>
              <a:rect l="l" t="t" r="r" b="b"/>
              <a:pathLst>
                <a:path w="13231" h="12321" extrusionOk="0">
                  <a:moveTo>
                    <a:pt x="11991" y="1"/>
                  </a:moveTo>
                  <a:cubicBezTo>
                    <a:pt x="11592" y="1"/>
                    <a:pt x="11283" y="479"/>
                    <a:pt x="10998" y="1308"/>
                  </a:cubicBezTo>
                  <a:cubicBezTo>
                    <a:pt x="10707" y="2149"/>
                    <a:pt x="9715" y="4493"/>
                    <a:pt x="8735" y="6083"/>
                  </a:cubicBezTo>
                  <a:cubicBezTo>
                    <a:pt x="8280" y="6821"/>
                    <a:pt x="6793" y="8684"/>
                    <a:pt x="4249" y="9467"/>
                  </a:cubicBezTo>
                  <a:cubicBezTo>
                    <a:pt x="4148" y="9498"/>
                    <a:pt x="4053" y="9511"/>
                    <a:pt x="3961" y="9511"/>
                  </a:cubicBezTo>
                  <a:cubicBezTo>
                    <a:pt x="3661" y="9511"/>
                    <a:pt x="3388" y="9375"/>
                    <a:pt x="3034" y="9279"/>
                  </a:cubicBezTo>
                  <a:cubicBezTo>
                    <a:pt x="2510" y="9135"/>
                    <a:pt x="2154" y="9216"/>
                    <a:pt x="1776" y="9144"/>
                  </a:cubicBezTo>
                  <a:cubicBezTo>
                    <a:pt x="1545" y="9101"/>
                    <a:pt x="1443" y="9037"/>
                    <a:pt x="1380" y="9037"/>
                  </a:cubicBezTo>
                  <a:cubicBezTo>
                    <a:pt x="1339" y="9037"/>
                    <a:pt x="1314" y="9063"/>
                    <a:pt x="1281" y="9138"/>
                  </a:cubicBezTo>
                  <a:cubicBezTo>
                    <a:pt x="1196" y="9328"/>
                    <a:pt x="1465" y="9657"/>
                    <a:pt x="1814" y="9781"/>
                  </a:cubicBezTo>
                  <a:cubicBezTo>
                    <a:pt x="2179" y="9911"/>
                    <a:pt x="2436" y="9857"/>
                    <a:pt x="2503" y="9916"/>
                  </a:cubicBezTo>
                  <a:cubicBezTo>
                    <a:pt x="2569" y="9973"/>
                    <a:pt x="2267" y="10076"/>
                    <a:pt x="1827" y="10137"/>
                  </a:cubicBezTo>
                  <a:cubicBezTo>
                    <a:pt x="1691" y="10156"/>
                    <a:pt x="1566" y="10163"/>
                    <a:pt x="1449" y="10163"/>
                  </a:cubicBezTo>
                  <a:cubicBezTo>
                    <a:pt x="1047" y="10163"/>
                    <a:pt x="752" y="10076"/>
                    <a:pt x="506" y="10072"/>
                  </a:cubicBezTo>
                  <a:cubicBezTo>
                    <a:pt x="502" y="10072"/>
                    <a:pt x="498" y="10072"/>
                    <a:pt x="495" y="10072"/>
                  </a:cubicBezTo>
                  <a:cubicBezTo>
                    <a:pt x="154" y="10072"/>
                    <a:pt x="174" y="10348"/>
                    <a:pt x="291" y="10444"/>
                  </a:cubicBezTo>
                  <a:cubicBezTo>
                    <a:pt x="409" y="10541"/>
                    <a:pt x="595" y="10679"/>
                    <a:pt x="1092" y="10767"/>
                  </a:cubicBezTo>
                  <a:cubicBezTo>
                    <a:pt x="1517" y="10842"/>
                    <a:pt x="2010" y="10847"/>
                    <a:pt x="2144" y="10847"/>
                  </a:cubicBezTo>
                  <a:cubicBezTo>
                    <a:pt x="2167" y="10847"/>
                    <a:pt x="2179" y="10847"/>
                    <a:pt x="2179" y="10847"/>
                  </a:cubicBezTo>
                  <a:lnTo>
                    <a:pt x="2179" y="10847"/>
                  </a:lnTo>
                  <a:cubicBezTo>
                    <a:pt x="2179" y="10847"/>
                    <a:pt x="1825" y="10968"/>
                    <a:pt x="1329" y="11001"/>
                  </a:cubicBezTo>
                  <a:cubicBezTo>
                    <a:pt x="1175" y="11011"/>
                    <a:pt x="1047" y="11014"/>
                    <a:pt x="935" y="11014"/>
                  </a:cubicBezTo>
                  <a:cubicBezTo>
                    <a:pt x="759" y="11014"/>
                    <a:pt x="626" y="11006"/>
                    <a:pt x="502" y="11006"/>
                  </a:cubicBezTo>
                  <a:cubicBezTo>
                    <a:pt x="427" y="11006"/>
                    <a:pt x="356" y="11009"/>
                    <a:pt x="281" y="11018"/>
                  </a:cubicBezTo>
                  <a:cubicBezTo>
                    <a:pt x="1" y="11050"/>
                    <a:pt x="173" y="11487"/>
                    <a:pt x="480" y="11559"/>
                  </a:cubicBezTo>
                  <a:cubicBezTo>
                    <a:pt x="684" y="11608"/>
                    <a:pt x="962" y="11642"/>
                    <a:pt x="1258" y="11642"/>
                  </a:cubicBezTo>
                  <a:cubicBezTo>
                    <a:pt x="1323" y="11642"/>
                    <a:pt x="1389" y="11641"/>
                    <a:pt x="1455" y="11637"/>
                  </a:cubicBezTo>
                  <a:cubicBezTo>
                    <a:pt x="1822" y="11619"/>
                    <a:pt x="2429" y="11534"/>
                    <a:pt x="2429" y="11534"/>
                  </a:cubicBezTo>
                  <a:lnTo>
                    <a:pt x="2429" y="11534"/>
                  </a:lnTo>
                  <a:cubicBezTo>
                    <a:pt x="1875" y="11770"/>
                    <a:pt x="1410" y="11765"/>
                    <a:pt x="1131" y="11790"/>
                  </a:cubicBezTo>
                  <a:cubicBezTo>
                    <a:pt x="852" y="11814"/>
                    <a:pt x="735" y="11923"/>
                    <a:pt x="798" y="12079"/>
                  </a:cubicBezTo>
                  <a:cubicBezTo>
                    <a:pt x="848" y="12202"/>
                    <a:pt x="1066" y="12304"/>
                    <a:pt x="1674" y="12320"/>
                  </a:cubicBezTo>
                  <a:cubicBezTo>
                    <a:pt x="1691" y="12320"/>
                    <a:pt x="1708" y="12320"/>
                    <a:pt x="1725" y="12320"/>
                  </a:cubicBezTo>
                  <a:cubicBezTo>
                    <a:pt x="2326" y="12320"/>
                    <a:pt x="3117" y="12071"/>
                    <a:pt x="3736" y="11729"/>
                  </a:cubicBezTo>
                  <a:cubicBezTo>
                    <a:pt x="4373" y="11376"/>
                    <a:pt x="4787" y="11287"/>
                    <a:pt x="5137" y="11144"/>
                  </a:cubicBezTo>
                  <a:cubicBezTo>
                    <a:pt x="8046" y="9960"/>
                    <a:pt x="9681" y="8019"/>
                    <a:pt x="10250" y="7231"/>
                  </a:cubicBezTo>
                  <a:cubicBezTo>
                    <a:pt x="11423" y="5608"/>
                    <a:pt x="12174" y="4134"/>
                    <a:pt x="12703" y="2762"/>
                  </a:cubicBezTo>
                  <a:cubicBezTo>
                    <a:pt x="13230" y="1392"/>
                    <a:pt x="12982" y="415"/>
                    <a:pt x="12265" y="70"/>
                  </a:cubicBezTo>
                  <a:cubicBezTo>
                    <a:pt x="12169" y="23"/>
                    <a:pt x="12078" y="1"/>
                    <a:pt x="1199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7" name="Google Shape;3807;p55"/>
          <p:cNvGrpSpPr/>
          <p:nvPr/>
        </p:nvGrpSpPr>
        <p:grpSpPr>
          <a:xfrm>
            <a:off x="4081613" y="3856652"/>
            <a:ext cx="430697" cy="618500"/>
            <a:chOff x="1364688" y="4160975"/>
            <a:chExt cx="608244" cy="873465"/>
          </a:xfrm>
        </p:grpSpPr>
        <p:sp>
          <p:nvSpPr>
            <p:cNvPr id="3808" name="Google Shape;3808;p55"/>
            <p:cNvSpPr/>
            <p:nvPr/>
          </p:nvSpPr>
          <p:spPr>
            <a:xfrm>
              <a:off x="1364688" y="4683475"/>
              <a:ext cx="608244" cy="350965"/>
            </a:xfrm>
            <a:custGeom>
              <a:avLst/>
              <a:gdLst/>
              <a:ahLst/>
              <a:cxnLst/>
              <a:rect l="l" t="t" r="r" b="b"/>
              <a:pathLst>
                <a:path w="22126" h="12767" extrusionOk="0">
                  <a:moveTo>
                    <a:pt x="11062" y="0"/>
                  </a:moveTo>
                  <a:cubicBezTo>
                    <a:pt x="8129" y="0"/>
                    <a:pt x="5316" y="672"/>
                    <a:pt x="3241" y="1870"/>
                  </a:cubicBezTo>
                  <a:cubicBezTo>
                    <a:pt x="1166" y="3067"/>
                    <a:pt x="1" y="4690"/>
                    <a:pt x="1" y="6383"/>
                  </a:cubicBezTo>
                  <a:cubicBezTo>
                    <a:pt x="1" y="8076"/>
                    <a:pt x="1166" y="9700"/>
                    <a:pt x="3241" y="10897"/>
                  </a:cubicBezTo>
                  <a:cubicBezTo>
                    <a:pt x="5316" y="12093"/>
                    <a:pt x="8129" y="12766"/>
                    <a:pt x="11062" y="12766"/>
                  </a:cubicBezTo>
                  <a:cubicBezTo>
                    <a:pt x="13997" y="12766"/>
                    <a:pt x="16811" y="12093"/>
                    <a:pt x="18885" y="10897"/>
                  </a:cubicBezTo>
                  <a:cubicBezTo>
                    <a:pt x="20960" y="9700"/>
                    <a:pt x="22126" y="8076"/>
                    <a:pt x="22126" y="6383"/>
                  </a:cubicBezTo>
                  <a:cubicBezTo>
                    <a:pt x="22126" y="4690"/>
                    <a:pt x="20960" y="3067"/>
                    <a:pt x="18885" y="1870"/>
                  </a:cubicBezTo>
                  <a:cubicBezTo>
                    <a:pt x="16811" y="672"/>
                    <a:pt x="13997" y="0"/>
                    <a:pt x="11062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5"/>
            <p:cNvSpPr/>
            <p:nvPr/>
          </p:nvSpPr>
          <p:spPr>
            <a:xfrm>
              <a:off x="1611275" y="4170925"/>
              <a:ext cx="106725" cy="103600"/>
            </a:xfrm>
            <a:custGeom>
              <a:avLst/>
              <a:gdLst/>
              <a:ahLst/>
              <a:cxnLst/>
              <a:rect l="l" t="t" r="r" b="b"/>
              <a:pathLst>
                <a:path w="4269" h="4144" extrusionOk="0">
                  <a:moveTo>
                    <a:pt x="1381" y="1"/>
                  </a:moveTo>
                  <a:cubicBezTo>
                    <a:pt x="1082" y="1"/>
                    <a:pt x="895" y="72"/>
                    <a:pt x="895" y="72"/>
                  </a:cubicBezTo>
                  <a:cubicBezTo>
                    <a:pt x="1" y="1235"/>
                    <a:pt x="1297" y="4144"/>
                    <a:pt x="2464" y="4144"/>
                  </a:cubicBezTo>
                  <a:cubicBezTo>
                    <a:pt x="2661" y="4144"/>
                    <a:pt x="2855" y="4060"/>
                    <a:pt x="3034" y="3870"/>
                  </a:cubicBezTo>
                  <a:cubicBezTo>
                    <a:pt x="4269" y="2560"/>
                    <a:pt x="3345" y="842"/>
                    <a:pt x="2478" y="321"/>
                  </a:cubicBezTo>
                  <a:cubicBezTo>
                    <a:pt x="2054" y="66"/>
                    <a:pt x="1666" y="1"/>
                    <a:pt x="1381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5"/>
            <p:cNvSpPr/>
            <p:nvPr/>
          </p:nvSpPr>
          <p:spPr>
            <a:xfrm>
              <a:off x="1414550" y="4625500"/>
              <a:ext cx="525875" cy="260150"/>
            </a:xfrm>
            <a:custGeom>
              <a:avLst/>
              <a:gdLst/>
              <a:ahLst/>
              <a:cxnLst/>
              <a:rect l="l" t="t" r="r" b="b"/>
              <a:pathLst>
                <a:path w="21035" h="10406" extrusionOk="0">
                  <a:moveTo>
                    <a:pt x="11920" y="0"/>
                  </a:moveTo>
                  <a:cubicBezTo>
                    <a:pt x="11724" y="0"/>
                    <a:pt x="11613" y="2"/>
                    <a:pt x="11613" y="2"/>
                  </a:cubicBezTo>
                  <a:lnTo>
                    <a:pt x="4141" y="1981"/>
                  </a:lnTo>
                  <a:cubicBezTo>
                    <a:pt x="4141" y="1981"/>
                    <a:pt x="2294" y="4469"/>
                    <a:pt x="1227" y="6718"/>
                  </a:cubicBezTo>
                  <a:cubicBezTo>
                    <a:pt x="438" y="8381"/>
                    <a:pt x="1" y="9745"/>
                    <a:pt x="1078" y="10406"/>
                  </a:cubicBezTo>
                  <a:lnTo>
                    <a:pt x="3758" y="9804"/>
                  </a:lnTo>
                  <a:lnTo>
                    <a:pt x="8903" y="5392"/>
                  </a:lnTo>
                  <a:lnTo>
                    <a:pt x="10732" y="4806"/>
                  </a:lnTo>
                  <a:lnTo>
                    <a:pt x="16289" y="4255"/>
                  </a:lnTo>
                  <a:cubicBezTo>
                    <a:pt x="17097" y="4176"/>
                    <a:pt x="21034" y="2833"/>
                    <a:pt x="20398" y="1526"/>
                  </a:cubicBezTo>
                  <a:cubicBezTo>
                    <a:pt x="19698" y="85"/>
                    <a:pt x="13394" y="0"/>
                    <a:pt x="1192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5"/>
            <p:cNvSpPr/>
            <p:nvPr/>
          </p:nvSpPr>
          <p:spPr>
            <a:xfrm>
              <a:off x="1722900" y="4664950"/>
              <a:ext cx="109300" cy="76725"/>
            </a:xfrm>
            <a:custGeom>
              <a:avLst/>
              <a:gdLst/>
              <a:ahLst/>
              <a:cxnLst/>
              <a:rect l="l" t="t" r="r" b="b"/>
              <a:pathLst>
                <a:path w="4372" h="3069" extrusionOk="0">
                  <a:moveTo>
                    <a:pt x="4371" y="1"/>
                  </a:moveTo>
                  <a:cubicBezTo>
                    <a:pt x="4371" y="1"/>
                    <a:pt x="3346" y="172"/>
                    <a:pt x="2198" y="910"/>
                  </a:cubicBezTo>
                  <a:cubicBezTo>
                    <a:pt x="1048" y="1646"/>
                    <a:pt x="1" y="3069"/>
                    <a:pt x="1" y="3069"/>
                  </a:cubicBezTo>
                  <a:lnTo>
                    <a:pt x="797" y="2990"/>
                  </a:lnTo>
                  <a:cubicBezTo>
                    <a:pt x="797" y="2990"/>
                    <a:pt x="2807" y="584"/>
                    <a:pt x="4371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5"/>
            <p:cNvSpPr/>
            <p:nvPr/>
          </p:nvSpPr>
          <p:spPr>
            <a:xfrm>
              <a:off x="1645075" y="4652475"/>
              <a:ext cx="300425" cy="241825"/>
            </a:xfrm>
            <a:custGeom>
              <a:avLst/>
              <a:gdLst/>
              <a:ahLst/>
              <a:cxnLst/>
              <a:rect l="l" t="t" r="r" b="b"/>
              <a:pathLst>
                <a:path w="12017" h="9673" extrusionOk="0">
                  <a:moveTo>
                    <a:pt x="9797" y="0"/>
                  </a:moveTo>
                  <a:cubicBezTo>
                    <a:pt x="8340" y="0"/>
                    <a:pt x="6725" y="743"/>
                    <a:pt x="6129" y="1272"/>
                  </a:cubicBezTo>
                  <a:cubicBezTo>
                    <a:pt x="6129" y="1272"/>
                    <a:pt x="4960" y="2261"/>
                    <a:pt x="4222" y="3120"/>
                  </a:cubicBezTo>
                  <a:cubicBezTo>
                    <a:pt x="2602" y="5007"/>
                    <a:pt x="0" y="8440"/>
                    <a:pt x="0" y="8440"/>
                  </a:cubicBezTo>
                  <a:cubicBezTo>
                    <a:pt x="0" y="8440"/>
                    <a:pt x="254" y="9626"/>
                    <a:pt x="1344" y="9673"/>
                  </a:cubicBezTo>
                  <a:cubicBezTo>
                    <a:pt x="1344" y="9673"/>
                    <a:pt x="9448" y="3360"/>
                    <a:pt x="10116" y="2770"/>
                  </a:cubicBezTo>
                  <a:cubicBezTo>
                    <a:pt x="11131" y="1875"/>
                    <a:pt x="12016" y="327"/>
                    <a:pt x="10429" y="52"/>
                  </a:cubicBezTo>
                  <a:cubicBezTo>
                    <a:pt x="10224" y="16"/>
                    <a:pt x="10012" y="0"/>
                    <a:pt x="9797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5"/>
            <p:cNvSpPr/>
            <p:nvPr/>
          </p:nvSpPr>
          <p:spPr>
            <a:xfrm>
              <a:off x="1646400" y="4373550"/>
              <a:ext cx="325425" cy="291425"/>
            </a:xfrm>
            <a:custGeom>
              <a:avLst/>
              <a:gdLst/>
              <a:ahLst/>
              <a:cxnLst/>
              <a:rect l="l" t="t" r="r" b="b"/>
              <a:pathLst>
                <a:path w="13017" h="11657" extrusionOk="0">
                  <a:moveTo>
                    <a:pt x="1110" y="1"/>
                  </a:moveTo>
                  <a:cubicBezTo>
                    <a:pt x="1086" y="1"/>
                    <a:pt x="1063" y="1"/>
                    <a:pt x="1040" y="3"/>
                  </a:cubicBezTo>
                  <a:cubicBezTo>
                    <a:pt x="314" y="48"/>
                    <a:pt x="0" y="874"/>
                    <a:pt x="329" y="2216"/>
                  </a:cubicBezTo>
                  <a:cubicBezTo>
                    <a:pt x="692" y="3692"/>
                    <a:pt x="1013" y="4799"/>
                    <a:pt x="1801" y="6427"/>
                  </a:cubicBezTo>
                  <a:cubicBezTo>
                    <a:pt x="2239" y="7333"/>
                    <a:pt x="2491" y="8207"/>
                    <a:pt x="4270" y="9242"/>
                  </a:cubicBezTo>
                  <a:cubicBezTo>
                    <a:pt x="5514" y="9965"/>
                    <a:pt x="6540" y="10193"/>
                    <a:pt x="7913" y="10618"/>
                  </a:cubicBezTo>
                  <a:cubicBezTo>
                    <a:pt x="8288" y="10734"/>
                    <a:pt x="8537" y="10913"/>
                    <a:pt x="9225" y="11219"/>
                  </a:cubicBezTo>
                  <a:cubicBezTo>
                    <a:pt x="9815" y="11482"/>
                    <a:pt x="10539" y="11657"/>
                    <a:pt x="11128" y="11657"/>
                  </a:cubicBezTo>
                  <a:cubicBezTo>
                    <a:pt x="11224" y="11657"/>
                    <a:pt x="11317" y="11652"/>
                    <a:pt x="11406" y="11642"/>
                  </a:cubicBezTo>
                  <a:cubicBezTo>
                    <a:pt x="12032" y="11571"/>
                    <a:pt x="12247" y="11448"/>
                    <a:pt x="12288" y="11314"/>
                  </a:cubicBezTo>
                  <a:cubicBezTo>
                    <a:pt x="12339" y="11148"/>
                    <a:pt x="12207" y="11048"/>
                    <a:pt x="11918" y="11048"/>
                  </a:cubicBezTo>
                  <a:cubicBezTo>
                    <a:pt x="11914" y="11048"/>
                    <a:pt x="11910" y="11048"/>
                    <a:pt x="11906" y="11048"/>
                  </a:cubicBezTo>
                  <a:cubicBezTo>
                    <a:pt x="11816" y="11048"/>
                    <a:pt x="11709" y="11052"/>
                    <a:pt x="11586" y="11052"/>
                  </a:cubicBezTo>
                  <a:cubicBezTo>
                    <a:pt x="11311" y="11052"/>
                    <a:pt x="10960" y="11031"/>
                    <a:pt x="10557" y="10900"/>
                  </a:cubicBezTo>
                  <a:lnTo>
                    <a:pt x="10557" y="10900"/>
                  </a:lnTo>
                  <a:cubicBezTo>
                    <a:pt x="10557" y="10900"/>
                    <a:pt x="10993" y="10922"/>
                    <a:pt x="11359" y="10922"/>
                  </a:cubicBezTo>
                  <a:cubicBezTo>
                    <a:pt x="11434" y="10922"/>
                    <a:pt x="11505" y="10921"/>
                    <a:pt x="11570" y="10919"/>
                  </a:cubicBezTo>
                  <a:cubicBezTo>
                    <a:pt x="11951" y="10906"/>
                    <a:pt x="12318" y="10834"/>
                    <a:pt x="12569" y="10750"/>
                  </a:cubicBezTo>
                  <a:cubicBezTo>
                    <a:pt x="12880" y="10648"/>
                    <a:pt x="13017" y="10182"/>
                    <a:pt x="12726" y="10174"/>
                  </a:cubicBezTo>
                  <a:cubicBezTo>
                    <a:pt x="12710" y="10174"/>
                    <a:pt x="12694" y="10173"/>
                    <a:pt x="12678" y="10173"/>
                  </a:cubicBezTo>
                  <a:cubicBezTo>
                    <a:pt x="12408" y="10173"/>
                    <a:pt x="12175" y="10240"/>
                    <a:pt x="11642" y="10251"/>
                  </a:cubicBezTo>
                  <a:cubicBezTo>
                    <a:pt x="11613" y="10252"/>
                    <a:pt x="11585" y="10252"/>
                    <a:pt x="11557" y="10252"/>
                  </a:cubicBezTo>
                  <a:cubicBezTo>
                    <a:pt x="11088" y="10252"/>
                    <a:pt x="10751" y="10169"/>
                    <a:pt x="10751" y="10169"/>
                  </a:cubicBezTo>
                  <a:cubicBezTo>
                    <a:pt x="10751" y="10169"/>
                    <a:pt x="11362" y="10123"/>
                    <a:pt x="11867" y="9988"/>
                  </a:cubicBezTo>
                  <a:cubicBezTo>
                    <a:pt x="12371" y="9854"/>
                    <a:pt x="12551" y="9695"/>
                    <a:pt x="12663" y="9583"/>
                  </a:cubicBezTo>
                  <a:cubicBezTo>
                    <a:pt x="12769" y="9479"/>
                    <a:pt x="12771" y="9215"/>
                    <a:pt x="12470" y="9215"/>
                  </a:cubicBezTo>
                  <a:cubicBezTo>
                    <a:pt x="12450" y="9215"/>
                    <a:pt x="12429" y="9217"/>
                    <a:pt x="12408" y="9219"/>
                  </a:cubicBezTo>
                  <a:cubicBezTo>
                    <a:pt x="12106" y="9250"/>
                    <a:pt x="11744" y="9409"/>
                    <a:pt x="11192" y="9409"/>
                  </a:cubicBezTo>
                  <a:cubicBezTo>
                    <a:pt x="11146" y="9409"/>
                    <a:pt x="11099" y="9408"/>
                    <a:pt x="11051" y="9406"/>
                  </a:cubicBezTo>
                  <a:cubicBezTo>
                    <a:pt x="10591" y="9383"/>
                    <a:pt x="10269" y="9303"/>
                    <a:pt x="10334" y="9237"/>
                  </a:cubicBezTo>
                  <a:cubicBezTo>
                    <a:pt x="10398" y="9171"/>
                    <a:pt x="10667" y="9203"/>
                    <a:pt x="11033" y="9037"/>
                  </a:cubicBezTo>
                  <a:cubicBezTo>
                    <a:pt x="11381" y="8878"/>
                    <a:pt x="11628" y="8513"/>
                    <a:pt x="11523" y="8325"/>
                  </a:cubicBezTo>
                  <a:cubicBezTo>
                    <a:pt x="11485" y="8255"/>
                    <a:pt x="11458" y="8229"/>
                    <a:pt x="11420" y="8229"/>
                  </a:cubicBezTo>
                  <a:cubicBezTo>
                    <a:pt x="11355" y="8229"/>
                    <a:pt x="11257" y="8307"/>
                    <a:pt x="11013" y="8376"/>
                  </a:cubicBezTo>
                  <a:cubicBezTo>
                    <a:pt x="10629" y="8484"/>
                    <a:pt x="10256" y="8432"/>
                    <a:pt x="9727" y="8628"/>
                  </a:cubicBezTo>
                  <a:cubicBezTo>
                    <a:pt x="9371" y="8759"/>
                    <a:pt x="9085" y="8828"/>
                    <a:pt x="8765" y="8828"/>
                  </a:cubicBezTo>
                  <a:cubicBezTo>
                    <a:pt x="8666" y="8828"/>
                    <a:pt x="8565" y="8821"/>
                    <a:pt x="8456" y="8808"/>
                  </a:cubicBezTo>
                  <a:cubicBezTo>
                    <a:pt x="7894" y="8739"/>
                    <a:pt x="6681" y="8245"/>
                    <a:pt x="5506" y="7567"/>
                  </a:cubicBezTo>
                  <a:cubicBezTo>
                    <a:pt x="4118" y="6767"/>
                    <a:pt x="3727" y="5779"/>
                    <a:pt x="3468" y="4920"/>
                  </a:cubicBezTo>
                  <a:cubicBezTo>
                    <a:pt x="2899" y="3027"/>
                    <a:pt x="2772" y="2194"/>
                    <a:pt x="2509" y="1312"/>
                  </a:cubicBezTo>
                  <a:cubicBezTo>
                    <a:pt x="2264" y="492"/>
                    <a:pt x="1701" y="1"/>
                    <a:pt x="1110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5"/>
            <p:cNvSpPr/>
            <p:nvPr/>
          </p:nvSpPr>
          <p:spPr>
            <a:xfrm>
              <a:off x="1640825" y="4362425"/>
              <a:ext cx="102875" cy="182400"/>
            </a:xfrm>
            <a:custGeom>
              <a:avLst/>
              <a:gdLst/>
              <a:ahLst/>
              <a:cxnLst/>
              <a:rect l="l" t="t" r="r" b="b"/>
              <a:pathLst>
                <a:path w="4115" h="7296" extrusionOk="0">
                  <a:moveTo>
                    <a:pt x="1228" y="0"/>
                  </a:moveTo>
                  <a:cubicBezTo>
                    <a:pt x="1110" y="0"/>
                    <a:pt x="1005" y="18"/>
                    <a:pt x="922" y="47"/>
                  </a:cubicBezTo>
                  <a:cubicBezTo>
                    <a:pt x="0" y="360"/>
                    <a:pt x="539" y="2376"/>
                    <a:pt x="1044" y="4357"/>
                  </a:cubicBezTo>
                  <a:cubicBezTo>
                    <a:pt x="1548" y="6339"/>
                    <a:pt x="1909" y="7296"/>
                    <a:pt x="1909" y="7296"/>
                  </a:cubicBezTo>
                  <a:cubicBezTo>
                    <a:pt x="1920" y="7296"/>
                    <a:pt x="1931" y="7296"/>
                    <a:pt x="1941" y="7296"/>
                  </a:cubicBezTo>
                  <a:cubicBezTo>
                    <a:pt x="3376" y="7296"/>
                    <a:pt x="4114" y="6182"/>
                    <a:pt x="4114" y="6182"/>
                  </a:cubicBezTo>
                  <a:cubicBezTo>
                    <a:pt x="4114" y="6182"/>
                    <a:pt x="3959" y="5650"/>
                    <a:pt x="3755" y="4774"/>
                  </a:cubicBezTo>
                  <a:cubicBezTo>
                    <a:pt x="3631" y="4240"/>
                    <a:pt x="3233" y="1837"/>
                    <a:pt x="2643" y="916"/>
                  </a:cubicBezTo>
                  <a:cubicBezTo>
                    <a:pt x="2187" y="206"/>
                    <a:pt x="1628" y="0"/>
                    <a:pt x="1228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5"/>
            <p:cNvSpPr/>
            <p:nvPr/>
          </p:nvSpPr>
          <p:spPr>
            <a:xfrm>
              <a:off x="1598725" y="4859875"/>
              <a:ext cx="82700" cy="170450"/>
            </a:xfrm>
            <a:custGeom>
              <a:avLst/>
              <a:gdLst/>
              <a:ahLst/>
              <a:cxnLst/>
              <a:rect l="l" t="t" r="r" b="b"/>
              <a:pathLst>
                <a:path w="3308" h="6818" extrusionOk="0">
                  <a:moveTo>
                    <a:pt x="1919" y="1"/>
                  </a:moveTo>
                  <a:cubicBezTo>
                    <a:pt x="1808" y="112"/>
                    <a:pt x="1628" y="245"/>
                    <a:pt x="1468" y="378"/>
                  </a:cubicBezTo>
                  <a:cubicBezTo>
                    <a:pt x="1308" y="511"/>
                    <a:pt x="1128" y="623"/>
                    <a:pt x="955" y="743"/>
                  </a:cubicBezTo>
                  <a:cubicBezTo>
                    <a:pt x="613" y="978"/>
                    <a:pt x="279" y="1249"/>
                    <a:pt x="175" y="1671"/>
                  </a:cubicBezTo>
                  <a:cubicBezTo>
                    <a:pt x="97" y="1987"/>
                    <a:pt x="218" y="2314"/>
                    <a:pt x="262" y="2637"/>
                  </a:cubicBezTo>
                  <a:cubicBezTo>
                    <a:pt x="347" y="3252"/>
                    <a:pt x="157" y="3868"/>
                    <a:pt x="75" y="4482"/>
                  </a:cubicBezTo>
                  <a:cubicBezTo>
                    <a:pt x="0" y="5028"/>
                    <a:pt x="251" y="5543"/>
                    <a:pt x="596" y="5965"/>
                  </a:cubicBezTo>
                  <a:cubicBezTo>
                    <a:pt x="778" y="6188"/>
                    <a:pt x="993" y="6381"/>
                    <a:pt x="1207" y="6572"/>
                  </a:cubicBezTo>
                  <a:cubicBezTo>
                    <a:pt x="1348" y="6699"/>
                    <a:pt x="1581" y="6817"/>
                    <a:pt x="1794" y="6817"/>
                  </a:cubicBezTo>
                  <a:cubicBezTo>
                    <a:pt x="1923" y="6817"/>
                    <a:pt x="2044" y="6774"/>
                    <a:pt x="2133" y="6661"/>
                  </a:cubicBezTo>
                  <a:cubicBezTo>
                    <a:pt x="2208" y="6567"/>
                    <a:pt x="2221" y="6439"/>
                    <a:pt x="2231" y="6319"/>
                  </a:cubicBezTo>
                  <a:cubicBezTo>
                    <a:pt x="2300" y="5526"/>
                    <a:pt x="2322" y="4727"/>
                    <a:pt x="2440" y="3938"/>
                  </a:cubicBezTo>
                  <a:cubicBezTo>
                    <a:pt x="2574" y="3052"/>
                    <a:pt x="2683" y="2195"/>
                    <a:pt x="3308" y="1247"/>
                  </a:cubicBezTo>
                  <a:lnTo>
                    <a:pt x="1919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5"/>
            <p:cNvSpPr/>
            <p:nvPr/>
          </p:nvSpPr>
          <p:spPr>
            <a:xfrm>
              <a:off x="1769575" y="4778450"/>
              <a:ext cx="154375" cy="103925"/>
            </a:xfrm>
            <a:custGeom>
              <a:avLst/>
              <a:gdLst/>
              <a:ahLst/>
              <a:cxnLst/>
              <a:rect l="l" t="t" r="r" b="b"/>
              <a:pathLst>
                <a:path w="6175" h="4157" extrusionOk="0">
                  <a:moveTo>
                    <a:pt x="2021" y="1"/>
                  </a:moveTo>
                  <a:cubicBezTo>
                    <a:pt x="1704" y="1"/>
                    <a:pt x="1401" y="131"/>
                    <a:pt x="1115" y="276"/>
                  </a:cubicBezTo>
                  <a:cubicBezTo>
                    <a:pt x="928" y="370"/>
                    <a:pt x="742" y="472"/>
                    <a:pt x="548" y="550"/>
                  </a:cubicBezTo>
                  <a:cubicBezTo>
                    <a:pt x="355" y="627"/>
                    <a:pt x="151" y="721"/>
                    <a:pt x="0" y="765"/>
                  </a:cubicBezTo>
                  <a:lnTo>
                    <a:pt x="426" y="2581"/>
                  </a:lnTo>
                  <a:cubicBezTo>
                    <a:pt x="563" y="2570"/>
                    <a:pt x="696" y="2565"/>
                    <a:pt x="824" y="2565"/>
                  </a:cubicBezTo>
                  <a:cubicBezTo>
                    <a:pt x="1754" y="2565"/>
                    <a:pt x="2463" y="2841"/>
                    <a:pt x="3204" y="3113"/>
                  </a:cubicBezTo>
                  <a:cubicBezTo>
                    <a:pt x="3953" y="3387"/>
                    <a:pt x="4663" y="3752"/>
                    <a:pt x="5392" y="4074"/>
                  </a:cubicBezTo>
                  <a:cubicBezTo>
                    <a:pt x="5486" y="4114"/>
                    <a:pt x="5585" y="4156"/>
                    <a:pt x="5686" y="4156"/>
                  </a:cubicBezTo>
                  <a:cubicBezTo>
                    <a:pt x="5704" y="4156"/>
                    <a:pt x="5722" y="4155"/>
                    <a:pt x="5740" y="4152"/>
                  </a:cubicBezTo>
                  <a:cubicBezTo>
                    <a:pt x="6113" y="4088"/>
                    <a:pt x="6174" y="3593"/>
                    <a:pt x="6106" y="3297"/>
                  </a:cubicBezTo>
                  <a:cubicBezTo>
                    <a:pt x="6041" y="3017"/>
                    <a:pt x="5975" y="2735"/>
                    <a:pt x="5867" y="2469"/>
                  </a:cubicBezTo>
                  <a:cubicBezTo>
                    <a:pt x="5662" y="1964"/>
                    <a:pt x="5331" y="1496"/>
                    <a:pt x="4816" y="1298"/>
                  </a:cubicBezTo>
                  <a:cubicBezTo>
                    <a:pt x="4236" y="1076"/>
                    <a:pt x="3606" y="947"/>
                    <a:pt x="3109" y="578"/>
                  </a:cubicBezTo>
                  <a:cubicBezTo>
                    <a:pt x="2847" y="383"/>
                    <a:pt x="2618" y="120"/>
                    <a:pt x="2302" y="37"/>
                  </a:cubicBezTo>
                  <a:cubicBezTo>
                    <a:pt x="2207" y="12"/>
                    <a:pt x="2114" y="1"/>
                    <a:pt x="202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5"/>
            <p:cNvSpPr/>
            <p:nvPr/>
          </p:nvSpPr>
          <p:spPr>
            <a:xfrm>
              <a:off x="1410175" y="4797275"/>
              <a:ext cx="377375" cy="109375"/>
            </a:xfrm>
            <a:custGeom>
              <a:avLst/>
              <a:gdLst/>
              <a:ahLst/>
              <a:cxnLst/>
              <a:rect l="l" t="t" r="r" b="b"/>
              <a:pathLst>
                <a:path w="15095" h="4375" extrusionOk="0">
                  <a:moveTo>
                    <a:pt x="14396" y="1"/>
                  </a:moveTo>
                  <a:cubicBezTo>
                    <a:pt x="14396" y="1"/>
                    <a:pt x="10106" y="513"/>
                    <a:pt x="6932" y="535"/>
                  </a:cubicBezTo>
                  <a:cubicBezTo>
                    <a:pt x="3787" y="556"/>
                    <a:pt x="2895" y="1200"/>
                    <a:pt x="2223" y="1373"/>
                  </a:cubicBezTo>
                  <a:cubicBezTo>
                    <a:pt x="1" y="1949"/>
                    <a:pt x="467" y="3267"/>
                    <a:pt x="1834" y="3881"/>
                  </a:cubicBezTo>
                  <a:cubicBezTo>
                    <a:pt x="2626" y="4236"/>
                    <a:pt x="3333" y="4374"/>
                    <a:pt x="4347" y="4374"/>
                  </a:cubicBezTo>
                  <a:cubicBezTo>
                    <a:pt x="5086" y="4374"/>
                    <a:pt x="5988" y="4301"/>
                    <a:pt x="7206" y="4186"/>
                  </a:cubicBezTo>
                  <a:cubicBezTo>
                    <a:pt x="9028" y="4013"/>
                    <a:pt x="14803" y="1828"/>
                    <a:pt x="14803" y="1828"/>
                  </a:cubicBezTo>
                  <a:cubicBezTo>
                    <a:pt x="14803" y="1828"/>
                    <a:pt x="15094" y="736"/>
                    <a:pt x="14396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5"/>
            <p:cNvSpPr/>
            <p:nvPr/>
          </p:nvSpPr>
          <p:spPr>
            <a:xfrm>
              <a:off x="1535950" y="4311275"/>
              <a:ext cx="149850" cy="157450"/>
            </a:xfrm>
            <a:custGeom>
              <a:avLst/>
              <a:gdLst/>
              <a:ahLst/>
              <a:cxnLst/>
              <a:rect l="l" t="t" r="r" b="b"/>
              <a:pathLst>
                <a:path w="5994" h="6298" extrusionOk="0">
                  <a:moveTo>
                    <a:pt x="1377" y="1"/>
                  </a:moveTo>
                  <a:cubicBezTo>
                    <a:pt x="1377" y="1"/>
                    <a:pt x="1512" y="2431"/>
                    <a:pt x="1468" y="2609"/>
                  </a:cubicBezTo>
                  <a:cubicBezTo>
                    <a:pt x="1424" y="2787"/>
                    <a:pt x="512" y="2957"/>
                    <a:pt x="257" y="3169"/>
                  </a:cubicBezTo>
                  <a:cubicBezTo>
                    <a:pt x="1" y="3381"/>
                    <a:pt x="1569" y="5849"/>
                    <a:pt x="2370" y="6216"/>
                  </a:cubicBezTo>
                  <a:cubicBezTo>
                    <a:pt x="2491" y="6272"/>
                    <a:pt x="2650" y="6298"/>
                    <a:pt x="2834" y="6298"/>
                  </a:cubicBezTo>
                  <a:cubicBezTo>
                    <a:pt x="3868" y="6298"/>
                    <a:pt x="5681" y="5473"/>
                    <a:pt x="5831" y="4425"/>
                  </a:cubicBezTo>
                  <a:cubicBezTo>
                    <a:pt x="5994" y="3289"/>
                    <a:pt x="5015" y="2424"/>
                    <a:pt x="4681" y="2115"/>
                  </a:cubicBezTo>
                  <a:cubicBezTo>
                    <a:pt x="4550" y="2082"/>
                    <a:pt x="4431" y="2076"/>
                    <a:pt x="4332" y="2076"/>
                  </a:cubicBezTo>
                  <a:cubicBezTo>
                    <a:pt x="4272" y="2076"/>
                    <a:pt x="4220" y="2078"/>
                    <a:pt x="4177" y="2078"/>
                  </a:cubicBezTo>
                  <a:cubicBezTo>
                    <a:pt x="4151" y="2078"/>
                    <a:pt x="4128" y="2077"/>
                    <a:pt x="4109" y="2074"/>
                  </a:cubicBezTo>
                  <a:lnTo>
                    <a:pt x="4039" y="897"/>
                  </a:lnTo>
                  <a:cubicBezTo>
                    <a:pt x="2954" y="548"/>
                    <a:pt x="1377" y="1"/>
                    <a:pt x="137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5"/>
            <p:cNvSpPr/>
            <p:nvPr/>
          </p:nvSpPr>
          <p:spPr>
            <a:xfrm>
              <a:off x="1642300" y="4474225"/>
              <a:ext cx="102350" cy="203750"/>
            </a:xfrm>
            <a:custGeom>
              <a:avLst/>
              <a:gdLst/>
              <a:ahLst/>
              <a:cxnLst/>
              <a:rect l="l" t="t" r="r" b="b"/>
              <a:pathLst>
                <a:path w="4094" h="8150" extrusionOk="0">
                  <a:moveTo>
                    <a:pt x="3058" y="0"/>
                  </a:moveTo>
                  <a:cubicBezTo>
                    <a:pt x="3058" y="0"/>
                    <a:pt x="529" y="1056"/>
                    <a:pt x="264" y="3058"/>
                  </a:cubicBezTo>
                  <a:cubicBezTo>
                    <a:pt x="0" y="5061"/>
                    <a:pt x="352" y="7723"/>
                    <a:pt x="1850" y="8075"/>
                  </a:cubicBezTo>
                  <a:cubicBezTo>
                    <a:pt x="2070" y="8127"/>
                    <a:pt x="2274" y="8149"/>
                    <a:pt x="2462" y="8149"/>
                  </a:cubicBezTo>
                  <a:cubicBezTo>
                    <a:pt x="3550" y="8149"/>
                    <a:pt x="4093" y="7407"/>
                    <a:pt x="4093" y="7407"/>
                  </a:cubicBezTo>
                  <a:cubicBezTo>
                    <a:pt x="3874" y="6899"/>
                    <a:pt x="3157" y="5720"/>
                    <a:pt x="2897" y="3777"/>
                  </a:cubicBezTo>
                  <a:cubicBezTo>
                    <a:pt x="2716" y="2416"/>
                    <a:pt x="3212" y="1540"/>
                    <a:pt x="3058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5"/>
            <p:cNvSpPr/>
            <p:nvPr/>
          </p:nvSpPr>
          <p:spPr>
            <a:xfrm>
              <a:off x="1513175" y="4362475"/>
              <a:ext cx="238675" cy="229875"/>
            </a:xfrm>
            <a:custGeom>
              <a:avLst/>
              <a:gdLst/>
              <a:ahLst/>
              <a:cxnLst/>
              <a:rect l="l" t="t" r="r" b="b"/>
              <a:pathLst>
                <a:path w="9547" h="9195" extrusionOk="0">
                  <a:moveTo>
                    <a:pt x="5523" y="0"/>
                  </a:moveTo>
                  <a:cubicBezTo>
                    <a:pt x="5413" y="0"/>
                    <a:pt x="5308" y="4"/>
                    <a:pt x="5229" y="9"/>
                  </a:cubicBezTo>
                  <a:cubicBezTo>
                    <a:pt x="5229" y="9"/>
                    <a:pt x="5909" y="615"/>
                    <a:pt x="6245" y="1385"/>
                  </a:cubicBezTo>
                  <a:cubicBezTo>
                    <a:pt x="6555" y="2091"/>
                    <a:pt x="6320" y="2830"/>
                    <a:pt x="5725" y="3092"/>
                  </a:cubicBezTo>
                  <a:cubicBezTo>
                    <a:pt x="5453" y="3212"/>
                    <a:pt x="5203" y="3272"/>
                    <a:pt x="4966" y="3272"/>
                  </a:cubicBezTo>
                  <a:cubicBezTo>
                    <a:pt x="4452" y="3272"/>
                    <a:pt x="3999" y="2993"/>
                    <a:pt x="3499" y="2453"/>
                  </a:cubicBezTo>
                  <a:cubicBezTo>
                    <a:pt x="3002" y="1917"/>
                    <a:pt x="2766" y="1224"/>
                    <a:pt x="1976" y="779"/>
                  </a:cubicBezTo>
                  <a:cubicBezTo>
                    <a:pt x="1294" y="881"/>
                    <a:pt x="512" y="1243"/>
                    <a:pt x="404" y="1616"/>
                  </a:cubicBezTo>
                  <a:cubicBezTo>
                    <a:pt x="277" y="2052"/>
                    <a:pt x="1" y="4107"/>
                    <a:pt x="588" y="5673"/>
                  </a:cubicBezTo>
                  <a:cubicBezTo>
                    <a:pt x="1174" y="7237"/>
                    <a:pt x="1769" y="8298"/>
                    <a:pt x="2107" y="8973"/>
                  </a:cubicBezTo>
                  <a:cubicBezTo>
                    <a:pt x="2107" y="8973"/>
                    <a:pt x="2840" y="9194"/>
                    <a:pt x="3882" y="9194"/>
                  </a:cubicBezTo>
                  <a:cubicBezTo>
                    <a:pt x="4829" y="9194"/>
                    <a:pt x="6031" y="9011"/>
                    <a:pt x="7168" y="8311"/>
                  </a:cubicBezTo>
                  <a:cubicBezTo>
                    <a:pt x="7168" y="8311"/>
                    <a:pt x="7410" y="7039"/>
                    <a:pt x="7423" y="6143"/>
                  </a:cubicBezTo>
                  <a:cubicBezTo>
                    <a:pt x="9547" y="4302"/>
                    <a:pt x="7886" y="2034"/>
                    <a:pt x="6100" y="222"/>
                  </a:cubicBezTo>
                  <a:cubicBezTo>
                    <a:pt x="5960" y="81"/>
                    <a:pt x="5771" y="2"/>
                    <a:pt x="5572" y="1"/>
                  </a:cubicBezTo>
                  <a:cubicBezTo>
                    <a:pt x="5556" y="0"/>
                    <a:pt x="5540" y="0"/>
                    <a:pt x="5523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5"/>
            <p:cNvSpPr/>
            <p:nvPr/>
          </p:nvSpPr>
          <p:spPr>
            <a:xfrm>
              <a:off x="1521275" y="4561175"/>
              <a:ext cx="193275" cy="156650"/>
            </a:xfrm>
            <a:custGeom>
              <a:avLst/>
              <a:gdLst/>
              <a:ahLst/>
              <a:cxnLst/>
              <a:rect l="l" t="t" r="r" b="b"/>
              <a:pathLst>
                <a:path w="7731" h="6266" extrusionOk="0">
                  <a:moveTo>
                    <a:pt x="5856" y="0"/>
                  </a:moveTo>
                  <a:cubicBezTo>
                    <a:pt x="4339" y="0"/>
                    <a:pt x="1615" y="710"/>
                    <a:pt x="1615" y="710"/>
                  </a:cubicBezTo>
                  <a:cubicBezTo>
                    <a:pt x="1782" y="1025"/>
                    <a:pt x="1699" y="1454"/>
                    <a:pt x="1345" y="2175"/>
                  </a:cubicBezTo>
                  <a:cubicBezTo>
                    <a:pt x="913" y="3052"/>
                    <a:pt x="423" y="3951"/>
                    <a:pt x="1" y="5363"/>
                  </a:cubicBezTo>
                  <a:cubicBezTo>
                    <a:pt x="47" y="5557"/>
                    <a:pt x="517" y="6011"/>
                    <a:pt x="2451" y="6234"/>
                  </a:cubicBezTo>
                  <a:cubicBezTo>
                    <a:pt x="2637" y="6255"/>
                    <a:pt x="2827" y="6266"/>
                    <a:pt x="3018" y="6266"/>
                  </a:cubicBezTo>
                  <a:cubicBezTo>
                    <a:pt x="5255" y="6266"/>
                    <a:pt x="7731" y="4852"/>
                    <a:pt x="7491" y="3130"/>
                  </a:cubicBezTo>
                  <a:cubicBezTo>
                    <a:pt x="7333" y="2132"/>
                    <a:pt x="6960" y="1348"/>
                    <a:pt x="6844" y="363"/>
                  </a:cubicBezTo>
                  <a:cubicBezTo>
                    <a:pt x="6812" y="97"/>
                    <a:pt x="6417" y="0"/>
                    <a:pt x="5856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5"/>
            <p:cNvSpPr/>
            <p:nvPr/>
          </p:nvSpPr>
          <p:spPr>
            <a:xfrm>
              <a:off x="1507675" y="4376050"/>
              <a:ext cx="103575" cy="370025"/>
            </a:xfrm>
            <a:custGeom>
              <a:avLst/>
              <a:gdLst/>
              <a:ahLst/>
              <a:cxnLst/>
              <a:rect l="l" t="t" r="r" b="b"/>
              <a:pathLst>
                <a:path w="4143" h="14801" extrusionOk="0">
                  <a:moveTo>
                    <a:pt x="2629" y="1"/>
                  </a:moveTo>
                  <a:cubicBezTo>
                    <a:pt x="2629" y="1"/>
                    <a:pt x="1321" y="223"/>
                    <a:pt x="793" y="644"/>
                  </a:cubicBezTo>
                  <a:cubicBezTo>
                    <a:pt x="265" y="1066"/>
                    <a:pt x="0" y="3259"/>
                    <a:pt x="546" y="5075"/>
                  </a:cubicBezTo>
                  <a:cubicBezTo>
                    <a:pt x="1092" y="6890"/>
                    <a:pt x="1882" y="8606"/>
                    <a:pt x="1240" y="10107"/>
                  </a:cubicBezTo>
                  <a:cubicBezTo>
                    <a:pt x="599" y="11607"/>
                    <a:pt x="132" y="13198"/>
                    <a:pt x="132" y="13198"/>
                  </a:cubicBezTo>
                  <a:cubicBezTo>
                    <a:pt x="132" y="13198"/>
                    <a:pt x="365" y="14217"/>
                    <a:pt x="1391" y="14604"/>
                  </a:cubicBezTo>
                  <a:cubicBezTo>
                    <a:pt x="1791" y="14754"/>
                    <a:pt x="2176" y="14800"/>
                    <a:pt x="2497" y="14800"/>
                  </a:cubicBezTo>
                  <a:cubicBezTo>
                    <a:pt x="3002" y="14800"/>
                    <a:pt x="3348" y="14687"/>
                    <a:pt x="3348" y="14687"/>
                  </a:cubicBezTo>
                  <a:cubicBezTo>
                    <a:pt x="3232" y="13935"/>
                    <a:pt x="3664" y="11049"/>
                    <a:pt x="3898" y="9234"/>
                  </a:cubicBezTo>
                  <a:cubicBezTo>
                    <a:pt x="4133" y="7418"/>
                    <a:pt x="4142" y="4645"/>
                    <a:pt x="3898" y="3234"/>
                  </a:cubicBezTo>
                  <a:cubicBezTo>
                    <a:pt x="3662" y="1867"/>
                    <a:pt x="2617" y="540"/>
                    <a:pt x="2629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5"/>
            <p:cNvSpPr/>
            <p:nvPr/>
          </p:nvSpPr>
          <p:spPr>
            <a:xfrm>
              <a:off x="1460700" y="4389550"/>
              <a:ext cx="141025" cy="471125"/>
            </a:xfrm>
            <a:custGeom>
              <a:avLst/>
              <a:gdLst/>
              <a:ahLst/>
              <a:cxnLst/>
              <a:rect l="l" t="t" r="r" b="b"/>
              <a:pathLst>
                <a:path w="5641" h="18845" extrusionOk="0">
                  <a:moveTo>
                    <a:pt x="3127" y="1"/>
                  </a:moveTo>
                  <a:cubicBezTo>
                    <a:pt x="2807" y="1"/>
                    <a:pt x="2471" y="321"/>
                    <a:pt x="2108" y="1163"/>
                  </a:cubicBezTo>
                  <a:cubicBezTo>
                    <a:pt x="1527" y="2513"/>
                    <a:pt x="597" y="5063"/>
                    <a:pt x="301" y="7044"/>
                  </a:cubicBezTo>
                  <a:cubicBezTo>
                    <a:pt x="158" y="8004"/>
                    <a:pt x="0" y="9515"/>
                    <a:pt x="363" y="11469"/>
                  </a:cubicBezTo>
                  <a:cubicBezTo>
                    <a:pt x="615" y="12836"/>
                    <a:pt x="989" y="13912"/>
                    <a:pt x="1541" y="15187"/>
                  </a:cubicBezTo>
                  <a:cubicBezTo>
                    <a:pt x="1691" y="15534"/>
                    <a:pt x="1717" y="15829"/>
                    <a:pt x="1925" y="16525"/>
                  </a:cubicBezTo>
                  <a:cubicBezTo>
                    <a:pt x="2133" y="17222"/>
                    <a:pt x="2541" y="17976"/>
                    <a:pt x="2986" y="18389"/>
                  </a:cubicBezTo>
                  <a:cubicBezTo>
                    <a:pt x="3352" y="18730"/>
                    <a:pt x="3571" y="18845"/>
                    <a:pt x="3705" y="18845"/>
                  </a:cubicBezTo>
                  <a:cubicBezTo>
                    <a:pt x="3734" y="18845"/>
                    <a:pt x="3759" y="18839"/>
                    <a:pt x="3780" y="18830"/>
                  </a:cubicBezTo>
                  <a:cubicBezTo>
                    <a:pt x="3936" y="18762"/>
                    <a:pt x="3926" y="18603"/>
                    <a:pt x="3745" y="18391"/>
                  </a:cubicBezTo>
                  <a:cubicBezTo>
                    <a:pt x="3564" y="18179"/>
                    <a:pt x="3227" y="17856"/>
                    <a:pt x="2996" y="17301"/>
                  </a:cubicBezTo>
                  <a:lnTo>
                    <a:pt x="2996" y="17301"/>
                  </a:lnTo>
                  <a:cubicBezTo>
                    <a:pt x="2996" y="17301"/>
                    <a:pt x="3371" y="17785"/>
                    <a:pt x="3620" y="18055"/>
                  </a:cubicBezTo>
                  <a:cubicBezTo>
                    <a:pt x="3870" y="18326"/>
                    <a:pt x="4152" y="18550"/>
                    <a:pt x="4371" y="18680"/>
                  </a:cubicBezTo>
                  <a:cubicBezTo>
                    <a:pt x="4442" y="18723"/>
                    <a:pt x="4524" y="18741"/>
                    <a:pt x="4603" y="18741"/>
                  </a:cubicBezTo>
                  <a:cubicBezTo>
                    <a:pt x="4825" y="18741"/>
                    <a:pt x="5024" y="18595"/>
                    <a:pt x="4892" y="18433"/>
                  </a:cubicBezTo>
                  <a:cubicBezTo>
                    <a:pt x="4715" y="18214"/>
                    <a:pt x="4518" y="18093"/>
                    <a:pt x="4155" y="17687"/>
                  </a:cubicBezTo>
                  <a:cubicBezTo>
                    <a:pt x="3823" y="17319"/>
                    <a:pt x="3654" y="16984"/>
                    <a:pt x="3654" y="16984"/>
                  </a:cubicBezTo>
                  <a:lnTo>
                    <a:pt x="3654" y="16984"/>
                  </a:lnTo>
                  <a:cubicBezTo>
                    <a:pt x="3654" y="16984"/>
                    <a:pt x="4073" y="17403"/>
                    <a:pt x="4489" y="17687"/>
                  </a:cubicBezTo>
                  <a:cubicBezTo>
                    <a:pt x="4904" y="17972"/>
                    <a:pt x="5134" y="18004"/>
                    <a:pt x="5286" y="18016"/>
                  </a:cubicBezTo>
                  <a:cubicBezTo>
                    <a:pt x="5291" y="18017"/>
                    <a:pt x="5297" y="18017"/>
                    <a:pt x="5302" y="18017"/>
                  </a:cubicBezTo>
                  <a:cubicBezTo>
                    <a:pt x="5453" y="18017"/>
                    <a:pt x="5641" y="17834"/>
                    <a:pt x="5393" y="17600"/>
                  </a:cubicBezTo>
                  <a:cubicBezTo>
                    <a:pt x="5163" y="17383"/>
                    <a:pt x="4777" y="17206"/>
                    <a:pt x="4403" y="16723"/>
                  </a:cubicBezTo>
                  <a:cubicBezTo>
                    <a:pt x="4132" y="16375"/>
                    <a:pt x="3988" y="16092"/>
                    <a:pt x="4073" y="16092"/>
                  </a:cubicBezTo>
                  <a:cubicBezTo>
                    <a:pt x="4074" y="16092"/>
                    <a:pt x="4074" y="16092"/>
                    <a:pt x="4075" y="16092"/>
                  </a:cubicBezTo>
                  <a:cubicBezTo>
                    <a:pt x="4163" y="16097"/>
                    <a:pt x="4310" y="16315"/>
                    <a:pt x="4661" y="16477"/>
                  </a:cubicBezTo>
                  <a:cubicBezTo>
                    <a:pt x="4797" y="16540"/>
                    <a:pt x="4948" y="16570"/>
                    <a:pt x="5083" y="16570"/>
                  </a:cubicBezTo>
                  <a:cubicBezTo>
                    <a:pt x="5282" y="16570"/>
                    <a:pt x="5449" y="16506"/>
                    <a:pt x="5492" y="16391"/>
                  </a:cubicBezTo>
                  <a:cubicBezTo>
                    <a:pt x="5564" y="16196"/>
                    <a:pt x="5454" y="16262"/>
                    <a:pt x="5133" y="16049"/>
                  </a:cubicBezTo>
                  <a:cubicBezTo>
                    <a:pt x="4812" y="15835"/>
                    <a:pt x="4615" y="15529"/>
                    <a:pt x="4139" y="15265"/>
                  </a:cubicBezTo>
                  <a:cubicBezTo>
                    <a:pt x="3720" y="15031"/>
                    <a:pt x="3455" y="14865"/>
                    <a:pt x="3139" y="14551"/>
                  </a:cubicBezTo>
                  <a:cubicBezTo>
                    <a:pt x="2823" y="14235"/>
                    <a:pt x="2358" y="12914"/>
                    <a:pt x="2114" y="11626"/>
                  </a:cubicBezTo>
                  <a:cubicBezTo>
                    <a:pt x="1828" y="10105"/>
                    <a:pt x="1998" y="8129"/>
                    <a:pt x="2188" y="7283"/>
                  </a:cubicBezTo>
                  <a:cubicBezTo>
                    <a:pt x="2599" y="5461"/>
                    <a:pt x="3528" y="3091"/>
                    <a:pt x="3909" y="2288"/>
                  </a:cubicBezTo>
                  <a:cubicBezTo>
                    <a:pt x="4365" y="1322"/>
                    <a:pt x="4108" y="733"/>
                    <a:pt x="3691" y="306"/>
                  </a:cubicBezTo>
                  <a:cubicBezTo>
                    <a:pt x="3507" y="117"/>
                    <a:pt x="3320" y="1"/>
                    <a:pt x="312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5"/>
            <p:cNvSpPr/>
            <p:nvPr/>
          </p:nvSpPr>
          <p:spPr>
            <a:xfrm>
              <a:off x="1463575" y="4387175"/>
              <a:ext cx="103775" cy="192875"/>
            </a:xfrm>
            <a:custGeom>
              <a:avLst/>
              <a:gdLst/>
              <a:ahLst/>
              <a:cxnLst/>
              <a:rect l="l" t="t" r="r" b="b"/>
              <a:pathLst>
                <a:path w="4151" h="7715" extrusionOk="0">
                  <a:moveTo>
                    <a:pt x="2916" y="0"/>
                  </a:moveTo>
                  <a:cubicBezTo>
                    <a:pt x="2456" y="0"/>
                    <a:pt x="2124" y="471"/>
                    <a:pt x="1413" y="1935"/>
                  </a:cubicBezTo>
                  <a:cubicBezTo>
                    <a:pt x="507" y="3802"/>
                    <a:pt x="0" y="6810"/>
                    <a:pt x="25" y="6890"/>
                  </a:cubicBezTo>
                  <a:cubicBezTo>
                    <a:pt x="490" y="7592"/>
                    <a:pt x="1274" y="7715"/>
                    <a:pt x="1766" y="7715"/>
                  </a:cubicBezTo>
                  <a:cubicBezTo>
                    <a:pt x="2030" y="7715"/>
                    <a:pt x="2210" y="7679"/>
                    <a:pt x="2210" y="7679"/>
                  </a:cubicBezTo>
                  <a:cubicBezTo>
                    <a:pt x="2210" y="7679"/>
                    <a:pt x="2283" y="7498"/>
                    <a:pt x="2392" y="6799"/>
                  </a:cubicBezTo>
                  <a:cubicBezTo>
                    <a:pt x="2501" y="6099"/>
                    <a:pt x="4151" y="2496"/>
                    <a:pt x="4151" y="1646"/>
                  </a:cubicBezTo>
                  <a:cubicBezTo>
                    <a:pt x="4151" y="796"/>
                    <a:pt x="3757" y="259"/>
                    <a:pt x="3335" y="96"/>
                  </a:cubicBezTo>
                  <a:cubicBezTo>
                    <a:pt x="3178" y="36"/>
                    <a:pt x="3042" y="0"/>
                    <a:pt x="2916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5"/>
            <p:cNvSpPr/>
            <p:nvPr/>
          </p:nvSpPr>
          <p:spPr>
            <a:xfrm>
              <a:off x="1570375" y="4311275"/>
              <a:ext cx="67975" cy="58125"/>
            </a:xfrm>
            <a:custGeom>
              <a:avLst/>
              <a:gdLst/>
              <a:ahLst/>
              <a:cxnLst/>
              <a:rect l="l" t="t" r="r" b="b"/>
              <a:pathLst>
                <a:path w="2719" h="2325" extrusionOk="0">
                  <a:moveTo>
                    <a:pt x="0" y="1"/>
                  </a:moveTo>
                  <a:cubicBezTo>
                    <a:pt x="0" y="1"/>
                    <a:pt x="21" y="440"/>
                    <a:pt x="36" y="763"/>
                  </a:cubicBezTo>
                  <a:cubicBezTo>
                    <a:pt x="36" y="763"/>
                    <a:pt x="111" y="1595"/>
                    <a:pt x="1484" y="2242"/>
                  </a:cubicBezTo>
                  <a:cubicBezTo>
                    <a:pt x="1576" y="2285"/>
                    <a:pt x="1764" y="2325"/>
                    <a:pt x="1967" y="2325"/>
                  </a:cubicBezTo>
                  <a:cubicBezTo>
                    <a:pt x="2299" y="2325"/>
                    <a:pt x="2670" y="2219"/>
                    <a:pt x="2718" y="1850"/>
                  </a:cubicBezTo>
                  <a:lnTo>
                    <a:pt x="2662" y="896"/>
                  </a:lnTo>
                  <a:lnTo>
                    <a:pt x="1889" y="6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5"/>
            <p:cNvSpPr/>
            <p:nvPr/>
          </p:nvSpPr>
          <p:spPr>
            <a:xfrm>
              <a:off x="1636900" y="4333700"/>
              <a:ext cx="63825" cy="98825"/>
            </a:xfrm>
            <a:custGeom>
              <a:avLst/>
              <a:gdLst/>
              <a:ahLst/>
              <a:cxnLst/>
              <a:rect l="l" t="t" r="r" b="b"/>
              <a:pathLst>
                <a:path w="2553" h="3953" extrusionOk="0">
                  <a:moveTo>
                    <a:pt x="1" y="0"/>
                  </a:moveTo>
                  <a:lnTo>
                    <a:pt x="71" y="1178"/>
                  </a:lnTo>
                  <a:cubicBezTo>
                    <a:pt x="1141" y="2190"/>
                    <a:pt x="1531" y="3932"/>
                    <a:pt x="1531" y="3932"/>
                  </a:cubicBezTo>
                  <a:cubicBezTo>
                    <a:pt x="1621" y="3946"/>
                    <a:pt x="1705" y="3953"/>
                    <a:pt x="1783" y="3953"/>
                  </a:cubicBezTo>
                  <a:cubicBezTo>
                    <a:pt x="2294" y="3953"/>
                    <a:pt x="2553" y="3685"/>
                    <a:pt x="2553" y="3685"/>
                  </a:cubicBezTo>
                  <a:cubicBezTo>
                    <a:pt x="2553" y="3685"/>
                    <a:pt x="2324" y="2699"/>
                    <a:pt x="1836" y="1920"/>
                  </a:cubicBezTo>
                  <a:cubicBezTo>
                    <a:pt x="1339" y="1128"/>
                    <a:pt x="1075" y="800"/>
                    <a:pt x="1105" y="26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5"/>
            <p:cNvSpPr/>
            <p:nvPr/>
          </p:nvSpPr>
          <p:spPr>
            <a:xfrm>
              <a:off x="1534125" y="4169900"/>
              <a:ext cx="153225" cy="185975"/>
            </a:xfrm>
            <a:custGeom>
              <a:avLst/>
              <a:gdLst/>
              <a:ahLst/>
              <a:cxnLst/>
              <a:rect l="l" t="t" r="r" b="b"/>
              <a:pathLst>
                <a:path w="6129" h="7439" extrusionOk="0">
                  <a:moveTo>
                    <a:pt x="3193" y="1"/>
                  </a:moveTo>
                  <a:cubicBezTo>
                    <a:pt x="3137" y="1"/>
                    <a:pt x="3080" y="2"/>
                    <a:pt x="3023" y="6"/>
                  </a:cubicBezTo>
                  <a:cubicBezTo>
                    <a:pt x="1311" y="101"/>
                    <a:pt x="0" y="1565"/>
                    <a:pt x="96" y="3278"/>
                  </a:cubicBezTo>
                  <a:cubicBezTo>
                    <a:pt x="151" y="4280"/>
                    <a:pt x="682" y="5130"/>
                    <a:pt x="1450" y="5656"/>
                  </a:cubicBezTo>
                  <a:cubicBezTo>
                    <a:pt x="1450" y="5656"/>
                    <a:pt x="1730" y="6343"/>
                    <a:pt x="1823" y="6469"/>
                  </a:cubicBezTo>
                  <a:cubicBezTo>
                    <a:pt x="2409" y="7252"/>
                    <a:pt x="3778" y="7431"/>
                    <a:pt x="4278" y="7438"/>
                  </a:cubicBezTo>
                  <a:cubicBezTo>
                    <a:pt x="4282" y="7438"/>
                    <a:pt x="4285" y="7438"/>
                    <a:pt x="4289" y="7438"/>
                  </a:cubicBezTo>
                  <a:cubicBezTo>
                    <a:pt x="4717" y="7438"/>
                    <a:pt x="5162" y="7076"/>
                    <a:pt x="5490" y="6373"/>
                  </a:cubicBezTo>
                  <a:cubicBezTo>
                    <a:pt x="6120" y="5025"/>
                    <a:pt x="6129" y="3432"/>
                    <a:pt x="5998" y="2660"/>
                  </a:cubicBezTo>
                  <a:cubicBezTo>
                    <a:pt x="5766" y="1155"/>
                    <a:pt x="4713" y="1"/>
                    <a:pt x="3193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5"/>
            <p:cNvSpPr/>
            <p:nvPr/>
          </p:nvSpPr>
          <p:spPr>
            <a:xfrm>
              <a:off x="1532900" y="4160975"/>
              <a:ext cx="153000" cy="150325"/>
            </a:xfrm>
            <a:custGeom>
              <a:avLst/>
              <a:gdLst/>
              <a:ahLst/>
              <a:cxnLst/>
              <a:rect l="l" t="t" r="r" b="b"/>
              <a:pathLst>
                <a:path w="6120" h="6013" extrusionOk="0">
                  <a:moveTo>
                    <a:pt x="3050" y="0"/>
                  </a:moveTo>
                  <a:cubicBezTo>
                    <a:pt x="2987" y="0"/>
                    <a:pt x="2922" y="1"/>
                    <a:pt x="2858" y="3"/>
                  </a:cubicBezTo>
                  <a:cubicBezTo>
                    <a:pt x="2212" y="19"/>
                    <a:pt x="1216" y="358"/>
                    <a:pt x="936" y="1291"/>
                  </a:cubicBezTo>
                  <a:cubicBezTo>
                    <a:pt x="475" y="1811"/>
                    <a:pt x="173" y="2489"/>
                    <a:pt x="111" y="3179"/>
                  </a:cubicBezTo>
                  <a:cubicBezTo>
                    <a:pt x="1" y="4379"/>
                    <a:pt x="616" y="5407"/>
                    <a:pt x="1499" y="6013"/>
                  </a:cubicBezTo>
                  <a:cubicBezTo>
                    <a:pt x="1465" y="5908"/>
                    <a:pt x="650" y="4695"/>
                    <a:pt x="1486" y="4426"/>
                  </a:cubicBezTo>
                  <a:lnTo>
                    <a:pt x="1486" y="4426"/>
                  </a:lnTo>
                  <a:cubicBezTo>
                    <a:pt x="1619" y="4580"/>
                    <a:pt x="1654" y="4816"/>
                    <a:pt x="1659" y="5062"/>
                  </a:cubicBezTo>
                  <a:cubicBezTo>
                    <a:pt x="1659" y="5062"/>
                    <a:pt x="2074" y="5024"/>
                    <a:pt x="1981" y="4538"/>
                  </a:cubicBezTo>
                  <a:cubicBezTo>
                    <a:pt x="1955" y="4403"/>
                    <a:pt x="1931" y="4278"/>
                    <a:pt x="1909" y="4167"/>
                  </a:cubicBezTo>
                  <a:cubicBezTo>
                    <a:pt x="1834" y="3790"/>
                    <a:pt x="1936" y="3412"/>
                    <a:pt x="2146" y="3090"/>
                  </a:cubicBezTo>
                  <a:cubicBezTo>
                    <a:pt x="2611" y="2381"/>
                    <a:pt x="3634" y="2727"/>
                    <a:pt x="4217" y="1651"/>
                  </a:cubicBezTo>
                  <a:cubicBezTo>
                    <a:pt x="4793" y="2310"/>
                    <a:pt x="5383" y="2361"/>
                    <a:pt x="5971" y="2415"/>
                  </a:cubicBezTo>
                  <a:cubicBezTo>
                    <a:pt x="6120" y="559"/>
                    <a:pt x="4688" y="0"/>
                    <a:pt x="3050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5"/>
            <p:cNvSpPr/>
            <p:nvPr/>
          </p:nvSpPr>
          <p:spPr>
            <a:xfrm>
              <a:off x="1518075" y="4193250"/>
              <a:ext cx="97975" cy="250500"/>
            </a:xfrm>
            <a:custGeom>
              <a:avLst/>
              <a:gdLst/>
              <a:ahLst/>
              <a:cxnLst/>
              <a:rect l="l" t="t" r="r" b="b"/>
              <a:pathLst>
                <a:path w="3919" h="10020" extrusionOk="0">
                  <a:moveTo>
                    <a:pt x="1531" y="0"/>
                  </a:moveTo>
                  <a:cubicBezTo>
                    <a:pt x="0" y="443"/>
                    <a:pt x="159" y="2143"/>
                    <a:pt x="217" y="4595"/>
                  </a:cubicBezTo>
                  <a:cubicBezTo>
                    <a:pt x="274" y="7046"/>
                    <a:pt x="328" y="8133"/>
                    <a:pt x="328" y="8133"/>
                  </a:cubicBezTo>
                  <a:cubicBezTo>
                    <a:pt x="443" y="7992"/>
                    <a:pt x="815" y="7866"/>
                    <a:pt x="815" y="7866"/>
                  </a:cubicBezTo>
                  <a:lnTo>
                    <a:pt x="1324" y="7661"/>
                  </a:lnTo>
                  <a:cubicBezTo>
                    <a:pt x="2320" y="7791"/>
                    <a:pt x="2784" y="9998"/>
                    <a:pt x="2784" y="9998"/>
                  </a:cubicBezTo>
                  <a:cubicBezTo>
                    <a:pt x="2916" y="10013"/>
                    <a:pt x="3036" y="10019"/>
                    <a:pt x="3145" y="10019"/>
                  </a:cubicBezTo>
                  <a:cubicBezTo>
                    <a:pt x="3656" y="10019"/>
                    <a:pt x="3918" y="9880"/>
                    <a:pt x="3918" y="9880"/>
                  </a:cubicBezTo>
                  <a:cubicBezTo>
                    <a:pt x="3592" y="8519"/>
                    <a:pt x="2825" y="7369"/>
                    <a:pt x="2554" y="6782"/>
                  </a:cubicBezTo>
                  <a:cubicBezTo>
                    <a:pt x="2115" y="5825"/>
                    <a:pt x="2092" y="4722"/>
                    <a:pt x="2092" y="4722"/>
                  </a:cubicBezTo>
                  <a:lnTo>
                    <a:pt x="1531" y="0"/>
                  </a:ln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5"/>
            <p:cNvSpPr/>
            <p:nvPr/>
          </p:nvSpPr>
          <p:spPr>
            <a:xfrm>
              <a:off x="1530425" y="4265200"/>
              <a:ext cx="39975" cy="50375"/>
            </a:xfrm>
            <a:custGeom>
              <a:avLst/>
              <a:gdLst/>
              <a:ahLst/>
              <a:cxnLst/>
              <a:rect l="l" t="t" r="r" b="b"/>
              <a:pathLst>
                <a:path w="1599" h="2015" extrusionOk="0">
                  <a:moveTo>
                    <a:pt x="985" y="0"/>
                  </a:moveTo>
                  <a:cubicBezTo>
                    <a:pt x="782" y="0"/>
                    <a:pt x="579" y="78"/>
                    <a:pt x="449" y="280"/>
                  </a:cubicBezTo>
                  <a:cubicBezTo>
                    <a:pt x="0" y="983"/>
                    <a:pt x="639" y="2014"/>
                    <a:pt x="1198" y="2014"/>
                  </a:cubicBezTo>
                  <a:cubicBezTo>
                    <a:pt x="1205" y="2014"/>
                    <a:pt x="1213" y="2014"/>
                    <a:pt x="1220" y="2014"/>
                  </a:cubicBezTo>
                  <a:cubicBezTo>
                    <a:pt x="1522" y="1999"/>
                    <a:pt x="1598" y="1844"/>
                    <a:pt x="1598" y="1844"/>
                  </a:cubicBezTo>
                  <a:lnTo>
                    <a:pt x="1585" y="257"/>
                  </a:lnTo>
                  <a:cubicBezTo>
                    <a:pt x="1471" y="112"/>
                    <a:pt x="1229" y="0"/>
                    <a:pt x="985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5"/>
            <p:cNvSpPr/>
            <p:nvPr/>
          </p:nvSpPr>
          <p:spPr>
            <a:xfrm>
              <a:off x="1657450" y="4866925"/>
              <a:ext cx="56300" cy="27425"/>
            </a:xfrm>
            <a:custGeom>
              <a:avLst/>
              <a:gdLst/>
              <a:ahLst/>
              <a:cxnLst/>
              <a:rect l="l" t="t" r="r" b="b"/>
              <a:pathLst>
                <a:path w="2252" h="1097" extrusionOk="0">
                  <a:moveTo>
                    <a:pt x="2252" y="0"/>
                  </a:moveTo>
                  <a:lnTo>
                    <a:pt x="1" y="740"/>
                  </a:lnTo>
                  <a:cubicBezTo>
                    <a:pt x="1" y="740"/>
                    <a:pt x="93" y="861"/>
                    <a:pt x="401" y="1001"/>
                  </a:cubicBezTo>
                  <a:cubicBezTo>
                    <a:pt x="589" y="1086"/>
                    <a:pt x="748" y="1096"/>
                    <a:pt x="815" y="1096"/>
                  </a:cubicBezTo>
                  <a:cubicBezTo>
                    <a:pt x="837" y="1096"/>
                    <a:pt x="849" y="1095"/>
                    <a:pt x="849" y="1095"/>
                  </a:cubicBezTo>
                  <a:lnTo>
                    <a:pt x="2252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5"/>
            <p:cNvSpPr/>
            <p:nvPr/>
          </p:nvSpPr>
          <p:spPr>
            <a:xfrm>
              <a:off x="1572525" y="4598800"/>
              <a:ext cx="335075" cy="192425"/>
            </a:xfrm>
            <a:custGeom>
              <a:avLst/>
              <a:gdLst/>
              <a:ahLst/>
              <a:cxnLst/>
              <a:rect l="l" t="t" r="r" b="b"/>
              <a:pathLst>
                <a:path w="13403" h="7697" extrusionOk="0">
                  <a:moveTo>
                    <a:pt x="8499" y="1"/>
                  </a:moveTo>
                  <a:cubicBezTo>
                    <a:pt x="8451" y="1"/>
                    <a:pt x="8404" y="13"/>
                    <a:pt x="8362" y="38"/>
                  </a:cubicBezTo>
                  <a:lnTo>
                    <a:pt x="1" y="4866"/>
                  </a:lnTo>
                  <a:lnTo>
                    <a:pt x="4904" y="7696"/>
                  </a:lnTo>
                  <a:lnTo>
                    <a:pt x="13403" y="2790"/>
                  </a:lnTo>
                  <a:lnTo>
                    <a:pt x="8636" y="38"/>
                  </a:lnTo>
                  <a:cubicBezTo>
                    <a:pt x="8594" y="13"/>
                    <a:pt x="8546" y="1"/>
                    <a:pt x="8499" y="1"/>
                  </a:cubicBez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5"/>
            <p:cNvSpPr/>
            <p:nvPr/>
          </p:nvSpPr>
          <p:spPr>
            <a:xfrm>
              <a:off x="1629725" y="4635500"/>
              <a:ext cx="252600" cy="145600"/>
            </a:xfrm>
            <a:custGeom>
              <a:avLst/>
              <a:gdLst/>
              <a:ahLst/>
              <a:cxnLst/>
              <a:rect l="l" t="t" r="r" b="b"/>
              <a:pathLst>
                <a:path w="10104" h="5824" extrusionOk="0">
                  <a:moveTo>
                    <a:pt x="7518" y="1"/>
                  </a:moveTo>
                  <a:lnTo>
                    <a:pt x="0" y="4341"/>
                  </a:lnTo>
                  <a:lnTo>
                    <a:pt x="2572" y="5823"/>
                  </a:lnTo>
                  <a:lnTo>
                    <a:pt x="10103" y="1476"/>
                  </a:lnTo>
                  <a:lnTo>
                    <a:pt x="7518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5"/>
            <p:cNvSpPr/>
            <p:nvPr/>
          </p:nvSpPr>
          <p:spPr>
            <a:xfrm>
              <a:off x="1662425" y="4644950"/>
              <a:ext cx="89900" cy="51900"/>
            </a:xfrm>
            <a:custGeom>
              <a:avLst/>
              <a:gdLst/>
              <a:ahLst/>
              <a:cxnLst/>
              <a:rect l="l" t="t" r="r" b="b"/>
              <a:pathLst>
                <a:path w="3596" h="2076" extrusionOk="0">
                  <a:moveTo>
                    <a:pt x="2288" y="1"/>
                  </a:moveTo>
                  <a:lnTo>
                    <a:pt x="0" y="1321"/>
                  </a:lnTo>
                  <a:lnTo>
                    <a:pt x="48" y="1348"/>
                  </a:lnTo>
                  <a:lnTo>
                    <a:pt x="1308" y="2075"/>
                  </a:lnTo>
                  <a:lnTo>
                    <a:pt x="3549" y="781"/>
                  </a:lnTo>
                  <a:lnTo>
                    <a:pt x="3595" y="756"/>
                  </a:lnTo>
                  <a:lnTo>
                    <a:pt x="2288" y="1"/>
                  </a:lnTo>
                  <a:close/>
                </a:path>
              </a:pathLst>
            </a:custGeom>
            <a:solidFill>
              <a:srgbClr val="AEB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5"/>
            <p:cNvSpPr/>
            <p:nvPr/>
          </p:nvSpPr>
          <p:spPr>
            <a:xfrm>
              <a:off x="1663600" y="4646300"/>
              <a:ext cx="87550" cy="50550"/>
            </a:xfrm>
            <a:custGeom>
              <a:avLst/>
              <a:gdLst/>
              <a:ahLst/>
              <a:cxnLst/>
              <a:rect l="l" t="t" r="r" b="b"/>
              <a:pathLst>
                <a:path w="3502" h="2022" extrusionOk="0">
                  <a:moveTo>
                    <a:pt x="2241" y="1"/>
                  </a:moveTo>
                  <a:lnTo>
                    <a:pt x="1" y="1294"/>
                  </a:lnTo>
                  <a:lnTo>
                    <a:pt x="1261" y="2021"/>
                  </a:lnTo>
                  <a:lnTo>
                    <a:pt x="3502" y="727"/>
                  </a:lnTo>
                  <a:lnTo>
                    <a:pt x="2241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5"/>
            <p:cNvSpPr/>
            <p:nvPr/>
          </p:nvSpPr>
          <p:spPr>
            <a:xfrm>
              <a:off x="1572525" y="4668500"/>
              <a:ext cx="335075" cy="130350"/>
            </a:xfrm>
            <a:custGeom>
              <a:avLst/>
              <a:gdLst/>
              <a:ahLst/>
              <a:cxnLst/>
              <a:rect l="l" t="t" r="r" b="b"/>
              <a:pathLst>
                <a:path w="13403" h="5214" extrusionOk="0">
                  <a:moveTo>
                    <a:pt x="13403" y="1"/>
                  </a:moveTo>
                  <a:lnTo>
                    <a:pt x="4904" y="4908"/>
                  </a:lnTo>
                  <a:lnTo>
                    <a:pt x="1" y="2078"/>
                  </a:lnTo>
                  <a:lnTo>
                    <a:pt x="1" y="2189"/>
                  </a:lnTo>
                  <a:cubicBezTo>
                    <a:pt x="1" y="2353"/>
                    <a:pt x="88" y="2505"/>
                    <a:pt x="230" y="2587"/>
                  </a:cubicBezTo>
                  <a:lnTo>
                    <a:pt x="4674" y="5152"/>
                  </a:lnTo>
                  <a:cubicBezTo>
                    <a:pt x="4745" y="5193"/>
                    <a:pt x="4824" y="5213"/>
                    <a:pt x="4903" y="5213"/>
                  </a:cubicBezTo>
                  <a:cubicBezTo>
                    <a:pt x="4983" y="5213"/>
                    <a:pt x="5062" y="5193"/>
                    <a:pt x="5134" y="5152"/>
                  </a:cubicBezTo>
                  <a:lnTo>
                    <a:pt x="13173" y="511"/>
                  </a:lnTo>
                  <a:cubicBezTo>
                    <a:pt x="13315" y="429"/>
                    <a:pt x="13403" y="277"/>
                    <a:pt x="13403" y="112"/>
                  </a:cubicBezTo>
                  <a:lnTo>
                    <a:pt x="13403" y="1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5"/>
            <p:cNvSpPr/>
            <p:nvPr/>
          </p:nvSpPr>
          <p:spPr>
            <a:xfrm>
              <a:off x="1695100" y="4668525"/>
              <a:ext cx="212500" cy="130350"/>
            </a:xfrm>
            <a:custGeom>
              <a:avLst/>
              <a:gdLst/>
              <a:ahLst/>
              <a:cxnLst/>
              <a:rect l="l" t="t" r="r" b="b"/>
              <a:pathLst>
                <a:path w="8500" h="5214" extrusionOk="0">
                  <a:moveTo>
                    <a:pt x="8500" y="1"/>
                  </a:moveTo>
                  <a:lnTo>
                    <a:pt x="1" y="4907"/>
                  </a:lnTo>
                  <a:lnTo>
                    <a:pt x="1" y="5213"/>
                  </a:lnTo>
                  <a:cubicBezTo>
                    <a:pt x="81" y="5213"/>
                    <a:pt x="160" y="5192"/>
                    <a:pt x="231" y="5152"/>
                  </a:cubicBezTo>
                  <a:lnTo>
                    <a:pt x="8270" y="511"/>
                  </a:lnTo>
                  <a:cubicBezTo>
                    <a:pt x="8412" y="429"/>
                    <a:pt x="8500" y="276"/>
                    <a:pt x="8500" y="112"/>
                  </a:cubicBezTo>
                  <a:lnTo>
                    <a:pt x="8500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5"/>
            <p:cNvSpPr/>
            <p:nvPr/>
          </p:nvSpPr>
          <p:spPr>
            <a:xfrm>
              <a:off x="1698350" y="4524375"/>
              <a:ext cx="240575" cy="269450"/>
            </a:xfrm>
            <a:custGeom>
              <a:avLst/>
              <a:gdLst/>
              <a:ahLst/>
              <a:cxnLst/>
              <a:rect l="l" t="t" r="r" b="b"/>
              <a:pathLst>
                <a:path w="9623" h="10778" extrusionOk="0">
                  <a:moveTo>
                    <a:pt x="9461" y="0"/>
                  </a:moveTo>
                  <a:lnTo>
                    <a:pt x="1143" y="4804"/>
                  </a:lnTo>
                  <a:cubicBezTo>
                    <a:pt x="1039" y="4864"/>
                    <a:pt x="968" y="4968"/>
                    <a:pt x="947" y="5086"/>
                  </a:cubicBezTo>
                  <a:lnTo>
                    <a:pt x="0" y="10742"/>
                  </a:lnTo>
                  <a:cubicBezTo>
                    <a:pt x="64" y="10766"/>
                    <a:pt x="130" y="10778"/>
                    <a:pt x="196" y="10778"/>
                  </a:cubicBezTo>
                  <a:cubicBezTo>
                    <a:pt x="291" y="10778"/>
                    <a:pt x="386" y="10753"/>
                    <a:pt x="470" y="10705"/>
                  </a:cubicBezTo>
                  <a:lnTo>
                    <a:pt x="8474" y="6084"/>
                  </a:lnTo>
                  <a:cubicBezTo>
                    <a:pt x="8615" y="6003"/>
                    <a:pt x="8711" y="5864"/>
                    <a:pt x="8739" y="5703"/>
                  </a:cubicBezTo>
                  <a:lnTo>
                    <a:pt x="9615" y="478"/>
                  </a:lnTo>
                  <a:cubicBezTo>
                    <a:pt x="9620" y="448"/>
                    <a:pt x="9622" y="418"/>
                    <a:pt x="9622" y="388"/>
                  </a:cubicBezTo>
                  <a:cubicBezTo>
                    <a:pt x="9622" y="243"/>
                    <a:pt x="9565" y="103"/>
                    <a:pt x="9461" y="0"/>
                  </a:cubicBez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5"/>
            <p:cNvSpPr/>
            <p:nvPr/>
          </p:nvSpPr>
          <p:spPr>
            <a:xfrm>
              <a:off x="1695100" y="4522275"/>
              <a:ext cx="239775" cy="270650"/>
            </a:xfrm>
            <a:custGeom>
              <a:avLst/>
              <a:gdLst/>
              <a:ahLst/>
              <a:cxnLst/>
              <a:rect l="l" t="t" r="r" b="b"/>
              <a:pathLst>
                <a:path w="9591" h="10826" extrusionOk="0">
                  <a:moveTo>
                    <a:pt x="9480" y="0"/>
                  </a:moveTo>
                  <a:lnTo>
                    <a:pt x="1146" y="4814"/>
                  </a:lnTo>
                  <a:cubicBezTo>
                    <a:pt x="1042" y="4874"/>
                    <a:pt x="970" y="4976"/>
                    <a:pt x="950" y="5095"/>
                  </a:cubicBezTo>
                  <a:lnTo>
                    <a:pt x="1" y="10757"/>
                  </a:lnTo>
                  <a:lnTo>
                    <a:pt x="56" y="10789"/>
                  </a:lnTo>
                  <a:cubicBezTo>
                    <a:pt x="79" y="10803"/>
                    <a:pt x="105" y="10815"/>
                    <a:pt x="130" y="10826"/>
                  </a:cubicBezTo>
                  <a:lnTo>
                    <a:pt x="1077" y="5170"/>
                  </a:lnTo>
                  <a:cubicBezTo>
                    <a:pt x="1098" y="5052"/>
                    <a:pt x="1169" y="4948"/>
                    <a:pt x="1273" y="4888"/>
                  </a:cubicBezTo>
                  <a:lnTo>
                    <a:pt x="9591" y="84"/>
                  </a:lnTo>
                  <a:cubicBezTo>
                    <a:pt x="9558" y="51"/>
                    <a:pt x="9520" y="23"/>
                    <a:pt x="9480" y="0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5"/>
            <p:cNvSpPr/>
            <p:nvPr/>
          </p:nvSpPr>
          <p:spPr>
            <a:xfrm>
              <a:off x="1810100" y="4643400"/>
              <a:ext cx="36950" cy="37600"/>
            </a:xfrm>
            <a:custGeom>
              <a:avLst/>
              <a:gdLst/>
              <a:ahLst/>
              <a:cxnLst/>
              <a:rect l="l" t="t" r="r" b="b"/>
              <a:pathLst>
                <a:path w="1478" h="1504" extrusionOk="0">
                  <a:moveTo>
                    <a:pt x="1205" y="0"/>
                  </a:moveTo>
                  <a:cubicBezTo>
                    <a:pt x="1106" y="0"/>
                    <a:pt x="984" y="38"/>
                    <a:pt x="845" y="118"/>
                  </a:cubicBezTo>
                  <a:cubicBezTo>
                    <a:pt x="459" y="342"/>
                    <a:pt x="97" y="806"/>
                    <a:pt x="38" y="1156"/>
                  </a:cubicBezTo>
                  <a:cubicBezTo>
                    <a:pt x="0" y="1381"/>
                    <a:pt x="97" y="1504"/>
                    <a:pt x="273" y="1504"/>
                  </a:cubicBezTo>
                  <a:cubicBezTo>
                    <a:pt x="371" y="1504"/>
                    <a:pt x="494" y="1465"/>
                    <a:pt x="633" y="1385"/>
                  </a:cubicBezTo>
                  <a:cubicBezTo>
                    <a:pt x="1020" y="1162"/>
                    <a:pt x="1381" y="698"/>
                    <a:pt x="1440" y="348"/>
                  </a:cubicBezTo>
                  <a:cubicBezTo>
                    <a:pt x="1478" y="123"/>
                    <a:pt x="1381" y="0"/>
                    <a:pt x="1205" y="0"/>
                  </a:cubicBez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1" name="Google Shape;3841;p55"/>
          <p:cNvGrpSpPr/>
          <p:nvPr/>
        </p:nvGrpSpPr>
        <p:grpSpPr>
          <a:xfrm>
            <a:off x="6320184" y="1305146"/>
            <a:ext cx="492575" cy="755739"/>
            <a:chOff x="6511100" y="1198625"/>
            <a:chExt cx="564750" cy="866475"/>
          </a:xfrm>
        </p:grpSpPr>
        <p:sp>
          <p:nvSpPr>
            <p:cNvPr id="3842" name="Google Shape;3842;p55"/>
            <p:cNvSpPr/>
            <p:nvPr/>
          </p:nvSpPr>
          <p:spPr>
            <a:xfrm>
              <a:off x="6515950" y="1751950"/>
              <a:ext cx="542350" cy="313150"/>
            </a:xfrm>
            <a:custGeom>
              <a:avLst/>
              <a:gdLst/>
              <a:ahLst/>
              <a:cxnLst/>
              <a:rect l="l" t="t" r="r" b="b"/>
              <a:pathLst>
                <a:path w="21694" h="12526" extrusionOk="0">
                  <a:moveTo>
                    <a:pt x="10847" y="1"/>
                  </a:moveTo>
                  <a:cubicBezTo>
                    <a:pt x="7970" y="1"/>
                    <a:pt x="5211" y="661"/>
                    <a:pt x="3177" y="1835"/>
                  </a:cubicBezTo>
                  <a:cubicBezTo>
                    <a:pt x="1143" y="3010"/>
                    <a:pt x="0" y="4602"/>
                    <a:pt x="0" y="6264"/>
                  </a:cubicBezTo>
                  <a:cubicBezTo>
                    <a:pt x="0" y="7925"/>
                    <a:pt x="1143" y="9518"/>
                    <a:pt x="3177" y="10692"/>
                  </a:cubicBezTo>
                  <a:cubicBezTo>
                    <a:pt x="5211" y="11866"/>
                    <a:pt x="7970" y="12526"/>
                    <a:pt x="10847" y="12526"/>
                  </a:cubicBezTo>
                  <a:cubicBezTo>
                    <a:pt x="13723" y="12526"/>
                    <a:pt x="16483" y="11866"/>
                    <a:pt x="18517" y="10692"/>
                  </a:cubicBezTo>
                  <a:cubicBezTo>
                    <a:pt x="20551" y="9518"/>
                    <a:pt x="21694" y="7925"/>
                    <a:pt x="21694" y="6264"/>
                  </a:cubicBezTo>
                  <a:cubicBezTo>
                    <a:pt x="21694" y="4602"/>
                    <a:pt x="20551" y="3010"/>
                    <a:pt x="18517" y="1835"/>
                  </a:cubicBezTo>
                  <a:cubicBezTo>
                    <a:pt x="16483" y="661"/>
                    <a:pt x="13723" y="1"/>
                    <a:pt x="10847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5"/>
            <p:cNvSpPr/>
            <p:nvPr/>
          </p:nvSpPr>
          <p:spPr>
            <a:xfrm>
              <a:off x="6600975" y="1853600"/>
              <a:ext cx="46375" cy="51175"/>
            </a:xfrm>
            <a:custGeom>
              <a:avLst/>
              <a:gdLst/>
              <a:ahLst/>
              <a:cxnLst/>
              <a:rect l="l" t="t" r="r" b="b"/>
              <a:pathLst>
                <a:path w="1855" h="2047" extrusionOk="0">
                  <a:moveTo>
                    <a:pt x="1339" y="1"/>
                  </a:moveTo>
                  <a:cubicBezTo>
                    <a:pt x="1293" y="1"/>
                    <a:pt x="1245" y="20"/>
                    <a:pt x="1193" y="62"/>
                  </a:cubicBezTo>
                  <a:cubicBezTo>
                    <a:pt x="728" y="442"/>
                    <a:pt x="0" y="1957"/>
                    <a:pt x="0" y="1957"/>
                  </a:cubicBezTo>
                  <a:cubicBezTo>
                    <a:pt x="0" y="1957"/>
                    <a:pt x="51" y="2047"/>
                    <a:pt x="259" y="2047"/>
                  </a:cubicBezTo>
                  <a:cubicBezTo>
                    <a:pt x="394" y="2047"/>
                    <a:pt x="595" y="2009"/>
                    <a:pt x="891" y="1885"/>
                  </a:cubicBezTo>
                  <a:cubicBezTo>
                    <a:pt x="1643" y="1568"/>
                    <a:pt x="1855" y="1192"/>
                    <a:pt x="1855" y="1192"/>
                  </a:cubicBezTo>
                  <a:cubicBezTo>
                    <a:pt x="1855" y="1192"/>
                    <a:pt x="1700" y="1"/>
                    <a:pt x="1339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5"/>
            <p:cNvSpPr/>
            <p:nvPr/>
          </p:nvSpPr>
          <p:spPr>
            <a:xfrm>
              <a:off x="6579925" y="1770425"/>
              <a:ext cx="83150" cy="115600"/>
            </a:xfrm>
            <a:custGeom>
              <a:avLst/>
              <a:gdLst/>
              <a:ahLst/>
              <a:cxnLst/>
              <a:rect l="l" t="t" r="r" b="b"/>
              <a:pathLst>
                <a:path w="3326" h="4624" extrusionOk="0">
                  <a:moveTo>
                    <a:pt x="2731" y="0"/>
                  </a:moveTo>
                  <a:lnTo>
                    <a:pt x="1260" y="51"/>
                  </a:lnTo>
                  <a:cubicBezTo>
                    <a:pt x="1260" y="51"/>
                    <a:pt x="1276" y="1265"/>
                    <a:pt x="1260" y="1580"/>
                  </a:cubicBezTo>
                  <a:cubicBezTo>
                    <a:pt x="1243" y="1894"/>
                    <a:pt x="796" y="3090"/>
                    <a:pt x="622" y="3649"/>
                  </a:cubicBezTo>
                  <a:cubicBezTo>
                    <a:pt x="447" y="4210"/>
                    <a:pt x="0" y="4227"/>
                    <a:pt x="0" y="4227"/>
                  </a:cubicBezTo>
                  <a:cubicBezTo>
                    <a:pt x="0" y="4227"/>
                    <a:pt x="577" y="4624"/>
                    <a:pt x="999" y="4624"/>
                  </a:cubicBezTo>
                  <a:cubicBezTo>
                    <a:pt x="1043" y="4624"/>
                    <a:pt x="1086" y="4619"/>
                    <a:pt x="1126" y="4610"/>
                  </a:cubicBezTo>
                  <a:cubicBezTo>
                    <a:pt x="1549" y="4508"/>
                    <a:pt x="1522" y="3892"/>
                    <a:pt x="1977" y="3276"/>
                  </a:cubicBezTo>
                  <a:cubicBezTo>
                    <a:pt x="2431" y="2661"/>
                    <a:pt x="3325" y="2535"/>
                    <a:pt x="3325" y="2535"/>
                  </a:cubicBezTo>
                  <a:cubicBezTo>
                    <a:pt x="3325" y="2535"/>
                    <a:pt x="3300" y="2246"/>
                    <a:pt x="2999" y="1822"/>
                  </a:cubicBezTo>
                  <a:cubicBezTo>
                    <a:pt x="2699" y="1397"/>
                    <a:pt x="2719" y="792"/>
                    <a:pt x="2731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5"/>
            <p:cNvSpPr/>
            <p:nvPr/>
          </p:nvSpPr>
          <p:spPr>
            <a:xfrm>
              <a:off x="6555325" y="1821050"/>
              <a:ext cx="112975" cy="93225"/>
            </a:xfrm>
            <a:custGeom>
              <a:avLst/>
              <a:gdLst/>
              <a:ahLst/>
              <a:cxnLst/>
              <a:rect l="l" t="t" r="r" b="b"/>
              <a:pathLst>
                <a:path w="4519" h="3729" extrusionOk="0">
                  <a:moveTo>
                    <a:pt x="3770" y="1"/>
                  </a:moveTo>
                  <a:cubicBezTo>
                    <a:pt x="3755" y="1"/>
                    <a:pt x="3740" y="1"/>
                    <a:pt x="3725" y="2"/>
                  </a:cubicBezTo>
                  <a:cubicBezTo>
                    <a:pt x="3336" y="27"/>
                    <a:pt x="2739" y="461"/>
                    <a:pt x="2539" y="912"/>
                  </a:cubicBezTo>
                  <a:cubicBezTo>
                    <a:pt x="2341" y="1364"/>
                    <a:pt x="2012" y="1996"/>
                    <a:pt x="1759" y="2138"/>
                  </a:cubicBezTo>
                  <a:cubicBezTo>
                    <a:pt x="1694" y="2174"/>
                    <a:pt x="1617" y="2188"/>
                    <a:pt x="1531" y="2188"/>
                  </a:cubicBezTo>
                  <a:cubicBezTo>
                    <a:pt x="1281" y="2188"/>
                    <a:pt x="960" y="2073"/>
                    <a:pt x="675" y="2071"/>
                  </a:cubicBezTo>
                  <a:cubicBezTo>
                    <a:pt x="672" y="2071"/>
                    <a:pt x="670" y="2071"/>
                    <a:pt x="667" y="2071"/>
                  </a:cubicBezTo>
                  <a:cubicBezTo>
                    <a:pt x="290" y="2071"/>
                    <a:pt x="22" y="2248"/>
                    <a:pt x="1" y="2525"/>
                  </a:cubicBezTo>
                  <a:lnTo>
                    <a:pt x="1592" y="3278"/>
                  </a:lnTo>
                  <a:cubicBezTo>
                    <a:pt x="1712" y="3335"/>
                    <a:pt x="1826" y="3374"/>
                    <a:pt x="1935" y="3374"/>
                  </a:cubicBezTo>
                  <a:cubicBezTo>
                    <a:pt x="2159" y="3374"/>
                    <a:pt x="2363" y="3209"/>
                    <a:pt x="2558" y="2696"/>
                  </a:cubicBezTo>
                  <a:cubicBezTo>
                    <a:pt x="2759" y="2165"/>
                    <a:pt x="2873" y="1796"/>
                    <a:pt x="3000" y="1796"/>
                  </a:cubicBezTo>
                  <a:cubicBezTo>
                    <a:pt x="3056" y="1796"/>
                    <a:pt x="3114" y="1866"/>
                    <a:pt x="3184" y="2023"/>
                  </a:cubicBezTo>
                  <a:cubicBezTo>
                    <a:pt x="3414" y="2542"/>
                    <a:pt x="3508" y="3708"/>
                    <a:pt x="3508" y="3708"/>
                  </a:cubicBezTo>
                  <a:cubicBezTo>
                    <a:pt x="3508" y="3708"/>
                    <a:pt x="3566" y="3729"/>
                    <a:pt x="3643" y="3729"/>
                  </a:cubicBezTo>
                  <a:cubicBezTo>
                    <a:pt x="3747" y="3729"/>
                    <a:pt x="3886" y="3691"/>
                    <a:pt x="3972" y="3514"/>
                  </a:cubicBezTo>
                  <a:cubicBezTo>
                    <a:pt x="3972" y="3514"/>
                    <a:pt x="3962" y="2965"/>
                    <a:pt x="4028" y="2497"/>
                  </a:cubicBezTo>
                  <a:cubicBezTo>
                    <a:pt x="4093" y="2028"/>
                    <a:pt x="4518" y="1438"/>
                    <a:pt x="4487" y="873"/>
                  </a:cubicBezTo>
                  <a:cubicBezTo>
                    <a:pt x="4455" y="330"/>
                    <a:pt x="4168" y="1"/>
                    <a:pt x="3770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5"/>
            <p:cNvSpPr/>
            <p:nvPr/>
          </p:nvSpPr>
          <p:spPr>
            <a:xfrm>
              <a:off x="6590325" y="1606625"/>
              <a:ext cx="82725" cy="209525"/>
            </a:xfrm>
            <a:custGeom>
              <a:avLst/>
              <a:gdLst/>
              <a:ahLst/>
              <a:cxnLst/>
              <a:rect l="l" t="t" r="r" b="b"/>
              <a:pathLst>
                <a:path w="3309" h="8381" extrusionOk="0">
                  <a:moveTo>
                    <a:pt x="0" y="1"/>
                  </a:moveTo>
                  <a:cubicBezTo>
                    <a:pt x="126" y="1269"/>
                    <a:pt x="844" y="8215"/>
                    <a:pt x="844" y="8215"/>
                  </a:cubicBezTo>
                  <a:cubicBezTo>
                    <a:pt x="1081" y="8337"/>
                    <a:pt x="1309" y="8381"/>
                    <a:pt x="1515" y="8381"/>
                  </a:cubicBezTo>
                  <a:cubicBezTo>
                    <a:pt x="2049" y="8381"/>
                    <a:pt x="2435" y="8085"/>
                    <a:pt x="2435" y="8085"/>
                  </a:cubicBezTo>
                  <a:cubicBezTo>
                    <a:pt x="2682" y="4754"/>
                    <a:pt x="3308" y="2445"/>
                    <a:pt x="2788" y="159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5"/>
            <p:cNvSpPr/>
            <p:nvPr/>
          </p:nvSpPr>
          <p:spPr>
            <a:xfrm>
              <a:off x="6699550" y="1807025"/>
              <a:ext cx="46400" cy="51150"/>
            </a:xfrm>
            <a:custGeom>
              <a:avLst/>
              <a:gdLst/>
              <a:ahLst/>
              <a:cxnLst/>
              <a:rect l="l" t="t" r="r" b="b"/>
              <a:pathLst>
                <a:path w="1856" h="2046" extrusionOk="0">
                  <a:moveTo>
                    <a:pt x="1340" y="0"/>
                  </a:moveTo>
                  <a:cubicBezTo>
                    <a:pt x="1294" y="0"/>
                    <a:pt x="1246" y="19"/>
                    <a:pt x="1194" y="62"/>
                  </a:cubicBezTo>
                  <a:cubicBezTo>
                    <a:pt x="729" y="441"/>
                    <a:pt x="1" y="1955"/>
                    <a:pt x="1" y="1955"/>
                  </a:cubicBezTo>
                  <a:cubicBezTo>
                    <a:pt x="1" y="1955"/>
                    <a:pt x="52" y="2046"/>
                    <a:pt x="260" y="2046"/>
                  </a:cubicBezTo>
                  <a:cubicBezTo>
                    <a:pt x="395" y="2046"/>
                    <a:pt x="596" y="2008"/>
                    <a:pt x="891" y="1883"/>
                  </a:cubicBezTo>
                  <a:cubicBezTo>
                    <a:pt x="1644" y="1568"/>
                    <a:pt x="1855" y="1192"/>
                    <a:pt x="1855" y="1192"/>
                  </a:cubicBezTo>
                  <a:cubicBezTo>
                    <a:pt x="1855" y="1192"/>
                    <a:pt x="1701" y="0"/>
                    <a:pt x="1340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5"/>
            <p:cNvSpPr/>
            <p:nvPr/>
          </p:nvSpPr>
          <p:spPr>
            <a:xfrm>
              <a:off x="6678550" y="1723825"/>
              <a:ext cx="83125" cy="115600"/>
            </a:xfrm>
            <a:custGeom>
              <a:avLst/>
              <a:gdLst/>
              <a:ahLst/>
              <a:cxnLst/>
              <a:rect l="l" t="t" r="r" b="b"/>
              <a:pathLst>
                <a:path w="3325" h="4624" extrusionOk="0">
                  <a:moveTo>
                    <a:pt x="2730" y="0"/>
                  </a:moveTo>
                  <a:lnTo>
                    <a:pt x="1259" y="52"/>
                  </a:lnTo>
                  <a:cubicBezTo>
                    <a:pt x="1259" y="52"/>
                    <a:pt x="1275" y="1265"/>
                    <a:pt x="1259" y="1581"/>
                  </a:cubicBezTo>
                  <a:cubicBezTo>
                    <a:pt x="1242" y="1895"/>
                    <a:pt x="794" y="3090"/>
                    <a:pt x="621" y="3650"/>
                  </a:cubicBezTo>
                  <a:cubicBezTo>
                    <a:pt x="446" y="4209"/>
                    <a:pt x="0" y="4228"/>
                    <a:pt x="0" y="4228"/>
                  </a:cubicBezTo>
                  <a:cubicBezTo>
                    <a:pt x="0" y="4228"/>
                    <a:pt x="574" y="4624"/>
                    <a:pt x="996" y="4624"/>
                  </a:cubicBezTo>
                  <a:cubicBezTo>
                    <a:pt x="1041" y="4624"/>
                    <a:pt x="1084" y="4619"/>
                    <a:pt x="1125" y="4609"/>
                  </a:cubicBezTo>
                  <a:cubicBezTo>
                    <a:pt x="1548" y="4508"/>
                    <a:pt x="1521" y="3893"/>
                    <a:pt x="1976" y="3277"/>
                  </a:cubicBezTo>
                  <a:cubicBezTo>
                    <a:pt x="2430" y="2662"/>
                    <a:pt x="3324" y="2536"/>
                    <a:pt x="3324" y="2536"/>
                  </a:cubicBezTo>
                  <a:cubicBezTo>
                    <a:pt x="3324" y="2536"/>
                    <a:pt x="3298" y="2247"/>
                    <a:pt x="2997" y="1823"/>
                  </a:cubicBezTo>
                  <a:cubicBezTo>
                    <a:pt x="2698" y="1398"/>
                    <a:pt x="2717" y="792"/>
                    <a:pt x="273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5"/>
            <p:cNvSpPr/>
            <p:nvPr/>
          </p:nvSpPr>
          <p:spPr>
            <a:xfrm>
              <a:off x="6653925" y="1774475"/>
              <a:ext cx="112975" cy="93200"/>
            </a:xfrm>
            <a:custGeom>
              <a:avLst/>
              <a:gdLst/>
              <a:ahLst/>
              <a:cxnLst/>
              <a:rect l="l" t="t" r="r" b="b"/>
              <a:pathLst>
                <a:path w="4519" h="3728" extrusionOk="0">
                  <a:moveTo>
                    <a:pt x="3772" y="1"/>
                  </a:moveTo>
                  <a:cubicBezTo>
                    <a:pt x="3756" y="1"/>
                    <a:pt x="3740" y="1"/>
                    <a:pt x="3724" y="2"/>
                  </a:cubicBezTo>
                  <a:cubicBezTo>
                    <a:pt x="3335" y="26"/>
                    <a:pt x="2738" y="461"/>
                    <a:pt x="2539" y="911"/>
                  </a:cubicBezTo>
                  <a:cubicBezTo>
                    <a:pt x="2341" y="1363"/>
                    <a:pt x="2012" y="1996"/>
                    <a:pt x="1759" y="2138"/>
                  </a:cubicBezTo>
                  <a:cubicBezTo>
                    <a:pt x="1694" y="2174"/>
                    <a:pt x="1617" y="2188"/>
                    <a:pt x="1531" y="2188"/>
                  </a:cubicBezTo>
                  <a:cubicBezTo>
                    <a:pt x="1281" y="2188"/>
                    <a:pt x="960" y="2073"/>
                    <a:pt x="675" y="2071"/>
                  </a:cubicBezTo>
                  <a:cubicBezTo>
                    <a:pt x="672" y="2071"/>
                    <a:pt x="670" y="2071"/>
                    <a:pt x="667" y="2071"/>
                  </a:cubicBezTo>
                  <a:cubicBezTo>
                    <a:pt x="289" y="2071"/>
                    <a:pt x="21" y="2248"/>
                    <a:pt x="1" y="2523"/>
                  </a:cubicBezTo>
                  <a:lnTo>
                    <a:pt x="1592" y="3278"/>
                  </a:lnTo>
                  <a:cubicBezTo>
                    <a:pt x="1712" y="3335"/>
                    <a:pt x="1825" y="3374"/>
                    <a:pt x="1934" y="3374"/>
                  </a:cubicBezTo>
                  <a:cubicBezTo>
                    <a:pt x="2159" y="3374"/>
                    <a:pt x="2363" y="3208"/>
                    <a:pt x="2557" y="2695"/>
                  </a:cubicBezTo>
                  <a:cubicBezTo>
                    <a:pt x="2758" y="2164"/>
                    <a:pt x="2872" y="1794"/>
                    <a:pt x="3000" y="1794"/>
                  </a:cubicBezTo>
                  <a:cubicBezTo>
                    <a:pt x="3056" y="1794"/>
                    <a:pt x="3114" y="1865"/>
                    <a:pt x="3184" y="2022"/>
                  </a:cubicBezTo>
                  <a:cubicBezTo>
                    <a:pt x="3414" y="2541"/>
                    <a:pt x="3508" y="3706"/>
                    <a:pt x="3508" y="3706"/>
                  </a:cubicBezTo>
                  <a:cubicBezTo>
                    <a:pt x="3508" y="3706"/>
                    <a:pt x="3565" y="3728"/>
                    <a:pt x="3643" y="3728"/>
                  </a:cubicBezTo>
                  <a:cubicBezTo>
                    <a:pt x="3747" y="3728"/>
                    <a:pt x="3886" y="3690"/>
                    <a:pt x="3971" y="3513"/>
                  </a:cubicBezTo>
                  <a:cubicBezTo>
                    <a:pt x="3971" y="3513"/>
                    <a:pt x="3962" y="2964"/>
                    <a:pt x="4028" y="2495"/>
                  </a:cubicBezTo>
                  <a:cubicBezTo>
                    <a:pt x="4093" y="2027"/>
                    <a:pt x="4518" y="1437"/>
                    <a:pt x="4486" y="872"/>
                  </a:cubicBezTo>
                  <a:cubicBezTo>
                    <a:pt x="4455" y="329"/>
                    <a:pt x="4169" y="1"/>
                    <a:pt x="377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5"/>
            <p:cNvSpPr/>
            <p:nvPr/>
          </p:nvSpPr>
          <p:spPr>
            <a:xfrm>
              <a:off x="6687900" y="1554675"/>
              <a:ext cx="84200" cy="213475"/>
            </a:xfrm>
            <a:custGeom>
              <a:avLst/>
              <a:gdLst/>
              <a:ahLst/>
              <a:cxnLst/>
              <a:rect l="l" t="t" r="r" b="b"/>
              <a:pathLst>
                <a:path w="3368" h="8539" extrusionOk="0">
                  <a:moveTo>
                    <a:pt x="1" y="0"/>
                  </a:moveTo>
                  <a:lnTo>
                    <a:pt x="1" y="0"/>
                  </a:lnTo>
                  <a:cubicBezTo>
                    <a:pt x="127" y="1269"/>
                    <a:pt x="885" y="8345"/>
                    <a:pt x="885" y="8345"/>
                  </a:cubicBezTo>
                  <a:cubicBezTo>
                    <a:pt x="1119" y="8490"/>
                    <a:pt x="1369" y="8539"/>
                    <a:pt x="1601" y="8539"/>
                  </a:cubicBezTo>
                  <a:cubicBezTo>
                    <a:pt x="2085" y="8539"/>
                    <a:pt x="2486" y="8325"/>
                    <a:pt x="2486" y="8325"/>
                  </a:cubicBezTo>
                  <a:cubicBezTo>
                    <a:pt x="2392" y="6672"/>
                    <a:pt x="3367" y="3029"/>
                    <a:pt x="2825" y="1620"/>
                  </a:cubicBezTo>
                  <a:cubicBezTo>
                    <a:pt x="2838" y="1159"/>
                    <a:pt x="2389" y="228"/>
                    <a:pt x="2389" y="228"/>
                  </a:cubicBezTo>
                  <a:lnTo>
                    <a:pt x="467" y="6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5"/>
            <p:cNvSpPr/>
            <p:nvPr/>
          </p:nvSpPr>
          <p:spPr>
            <a:xfrm>
              <a:off x="6841300" y="1735100"/>
              <a:ext cx="14225" cy="280275"/>
            </a:xfrm>
            <a:custGeom>
              <a:avLst/>
              <a:gdLst/>
              <a:ahLst/>
              <a:cxnLst/>
              <a:rect l="l" t="t" r="r" b="b"/>
              <a:pathLst>
                <a:path w="569" h="11211" extrusionOk="0">
                  <a:moveTo>
                    <a:pt x="284" y="1"/>
                  </a:moveTo>
                  <a:cubicBezTo>
                    <a:pt x="128" y="1"/>
                    <a:pt x="1" y="128"/>
                    <a:pt x="1" y="284"/>
                  </a:cubicBezTo>
                  <a:lnTo>
                    <a:pt x="1" y="10927"/>
                  </a:lnTo>
                  <a:cubicBezTo>
                    <a:pt x="1" y="11083"/>
                    <a:pt x="128" y="11210"/>
                    <a:pt x="284" y="11210"/>
                  </a:cubicBezTo>
                  <a:cubicBezTo>
                    <a:pt x="441" y="11210"/>
                    <a:pt x="568" y="11083"/>
                    <a:pt x="568" y="10927"/>
                  </a:cubicBezTo>
                  <a:lnTo>
                    <a:pt x="568" y="284"/>
                  </a:lnTo>
                  <a:cubicBezTo>
                    <a:pt x="568" y="128"/>
                    <a:pt x="441" y="1"/>
                    <a:pt x="284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5"/>
            <p:cNvSpPr/>
            <p:nvPr/>
          </p:nvSpPr>
          <p:spPr>
            <a:xfrm>
              <a:off x="6667725" y="1668400"/>
              <a:ext cx="73625" cy="247225"/>
            </a:xfrm>
            <a:custGeom>
              <a:avLst/>
              <a:gdLst/>
              <a:ahLst/>
              <a:cxnLst/>
              <a:rect l="l" t="t" r="r" b="b"/>
              <a:pathLst>
                <a:path w="2945" h="9889" extrusionOk="0">
                  <a:moveTo>
                    <a:pt x="2628" y="1"/>
                  </a:moveTo>
                  <a:cubicBezTo>
                    <a:pt x="2498" y="1"/>
                    <a:pt x="2381" y="91"/>
                    <a:pt x="2352" y="223"/>
                  </a:cubicBezTo>
                  <a:lnTo>
                    <a:pt x="38" y="9536"/>
                  </a:lnTo>
                  <a:cubicBezTo>
                    <a:pt x="0" y="9688"/>
                    <a:pt x="93" y="9842"/>
                    <a:pt x="246" y="9880"/>
                  </a:cubicBezTo>
                  <a:cubicBezTo>
                    <a:pt x="268" y="9885"/>
                    <a:pt x="290" y="9887"/>
                    <a:pt x="314" y="9888"/>
                  </a:cubicBezTo>
                  <a:cubicBezTo>
                    <a:pt x="444" y="9887"/>
                    <a:pt x="557" y="9799"/>
                    <a:pt x="589" y="9672"/>
                  </a:cubicBezTo>
                  <a:lnTo>
                    <a:pt x="2902" y="360"/>
                  </a:lnTo>
                  <a:cubicBezTo>
                    <a:pt x="2945" y="206"/>
                    <a:pt x="2852" y="47"/>
                    <a:pt x="2696" y="9"/>
                  </a:cubicBezTo>
                  <a:cubicBezTo>
                    <a:pt x="2673" y="3"/>
                    <a:pt x="2650" y="1"/>
                    <a:pt x="2628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5"/>
            <p:cNvSpPr/>
            <p:nvPr/>
          </p:nvSpPr>
          <p:spPr>
            <a:xfrm>
              <a:off x="6955675" y="1668775"/>
              <a:ext cx="73400" cy="246850"/>
            </a:xfrm>
            <a:custGeom>
              <a:avLst/>
              <a:gdLst/>
              <a:ahLst/>
              <a:cxnLst/>
              <a:rect l="l" t="t" r="r" b="b"/>
              <a:pathLst>
                <a:path w="2936" h="9874" extrusionOk="0">
                  <a:moveTo>
                    <a:pt x="311" y="1"/>
                  </a:moveTo>
                  <a:cubicBezTo>
                    <a:pt x="289" y="1"/>
                    <a:pt x="266" y="3"/>
                    <a:pt x="243" y="9"/>
                  </a:cubicBezTo>
                  <a:cubicBezTo>
                    <a:pt x="94" y="46"/>
                    <a:pt x="1" y="195"/>
                    <a:pt x="34" y="345"/>
                  </a:cubicBezTo>
                  <a:lnTo>
                    <a:pt x="2347" y="9657"/>
                  </a:lnTo>
                  <a:cubicBezTo>
                    <a:pt x="2379" y="9784"/>
                    <a:pt x="2491" y="9872"/>
                    <a:pt x="2622" y="9873"/>
                  </a:cubicBezTo>
                  <a:cubicBezTo>
                    <a:pt x="2645" y="9872"/>
                    <a:pt x="2667" y="9870"/>
                    <a:pt x="2691" y="9865"/>
                  </a:cubicBezTo>
                  <a:cubicBezTo>
                    <a:pt x="2842" y="9827"/>
                    <a:pt x="2935" y="9673"/>
                    <a:pt x="2897" y="9521"/>
                  </a:cubicBezTo>
                  <a:lnTo>
                    <a:pt x="584" y="208"/>
                  </a:lnTo>
                  <a:cubicBezTo>
                    <a:pt x="550" y="83"/>
                    <a:pt x="436" y="1"/>
                    <a:pt x="311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5"/>
            <p:cNvSpPr/>
            <p:nvPr/>
          </p:nvSpPr>
          <p:spPr>
            <a:xfrm>
              <a:off x="6634475" y="1588375"/>
              <a:ext cx="329150" cy="180900"/>
            </a:xfrm>
            <a:custGeom>
              <a:avLst/>
              <a:gdLst/>
              <a:ahLst/>
              <a:cxnLst/>
              <a:rect l="l" t="t" r="r" b="b"/>
              <a:pathLst>
                <a:path w="13166" h="7236" extrusionOk="0">
                  <a:moveTo>
                    <a:pt x="6253" y="0"/>
                  </a:moveTo>
                  <a:cubicBezTo>
                    <a:pt x="5719" y="0"/>
                    <a:pt x="5186" y="118"/>
                    <a:pt x="4779" y="353"/>
                  </a:cubicBezTo>
                  <a:lnTo>
                    <a:pt x="814" y="2641"/>
                  </a:lnTo>
                  <a:cubicBezTo>
                    <a:pt x="1" y="3111"/>
                    <a:pt x="1" y="3874"/>
                    <a:pt x="814" y="4344"/>
                  </a:cubicBezTo>
                  <a:lnTo>
                    <a:pt x="3957" y="6161"/>
                  </a:lnTo>
                  <a:cubicBezTo>
                    <a:pt x="3957" y="6161"/>
                    <a:pt x="5831" y="7236"/>
                    <a:pt x="7359" y="7236"/>
                  </a:cubicBezTo>
                  <a:cubicBezTo>
                    <a:pt x="7571" y="7236"/>
                    <a:pt x="7777" y="7215"/>
                    <a:pt x="7970" y="7167"/>
                  </a:cubicBezTo>
                  <a:cubicBezTo>
                    <a:pt x="9551" y="6780"/>
                    <a:pt x="13165" y="3493"/>
                    <a:pt x="13165" y="3493"/>
                  </a:cubicBezTo>
                  <a:lnTo>
                    <a:pt x="7727" y="353"/>
                  </a:lnTo>
                  <a:cubicBezTo>
                    <a:pt x="7319" y="118"/>
                    <a:pt x="6786" y="0"/>
                    <a:pt x="6253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5"/>
            <p:cNvSpPr/>
            <p:nvPr/>
          </p:nvSpPr>
          <p:spPr>
            <a:xfrm>
              <a:off x="6684975" y="1508150"/>
              <a:ext cx="233300" cy="162275"/>
            </a:xfrm>
            <a:custGeom>
              <a:avLst/>
              <a:gdLst/>
              <a:ahLst/>
              <a:cxnLst/>
              <a:rect l="l" t="t" r="r" b="b"/>
              <a:pathLst>
                <a:path w="9332" h="6491" extrusionOk="0">
                  <a:moveTo>
                    <a:pt x="1992" y="1"/>
                  </a:moveTo>
                  <a:cubicBezTo>
                    <a:pt x="1057" y="1"/>
                    <a:pt x="1" y="685"/>
                    <a:pt x="118" y="1861"/>
                  </a:cubicBezTo>
                  <a:lnTo>
                    <a:pt x="1728" y="2743"/>
                  </a:lnTo>
                  <a:lnTo>
                    <a:pt x="7770" y="6413"/>
                  </a:lnTo>
                  <a:cubicBezTo>
                    <a:pt x="7869" y="6466"/>
                    <a:pt x="7961" y="6490"/>
                    <a:pt x="8048" y="6490"/>
                  </a:cubicBezTo>
                  <a:cubicBezTo>
                    <a:pt x="9122" y="6490"/>
                    <a:pt x="9331" y="2743"/>
                    <a:pt x="9331" y="2743"/>
                  </a:cubicBezTo>
                  <a:cubicBezTo>
                    <a:pt x="9331" y="2743"/>
                    <a:pt x="3477" y="429"/>
                    <a:pt x="2563" y="96"/>
                  </a:cubicBezTo>
                  <a:cubicBezTo>
                    <a:pt x="2387" y="32"/>
                    <a:pt x="2192" y="1"/>
                    <a:pt x="1992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5"/>
            <p:cNvSpPr/>
            <p:nvPr/>
          </p:nvSpPr>
          <p:spPr>
            <a:xfrm>
              <a:off x="6587400" y="1560125"/>
              <a:ext cx="395325" cy="172075"/>
            </a:xfrm>
            <a:custGeom>
              <a:avLst/>
              <a:gdLst/>
              <a:ahLst/>
              <a:cxnLst/>
              <a:rect l="l" t="t" r="r" b="b"/>
              <a:pathLst>
                <a:path w="15813" h="6883" extrusionOk="0">
                  <a:moveTo>
                    <a:pt x="1993" y="0"/>
                  </a:moveTo>
                  <a:cubicBezTo>
                    <a:pt x="1057" y="0"/>
                    <a:pt x="0" y="684"/>
                    <a:pt x="117" y="1861"/>
                  </a:cubicBezTo>
                  <a:lnTo>
                    <a:pt x="2905" y="3458"/>
                  </a:lnTo>
                  <a:lnTo>
                    <a:pt x="7770" y="6412"/>
                  </a:lnTo>
                  <a:cubicBezTo>
                    <a:pt x="8365" y="6732"/>
                    <a:pt x="9021" y="6883"/>
                    <a:pt x="9718" y="6883"/>
                  </a:cubicBezTo>
                  <a:cubicBezTo>
                    <a:pt x="10564" y="6883"/>
                    <a:pt x="11472" y="6661"/>
                    <a:pt x="12409" y="6250"/>
                  </a:cubicBezTo>
                  <a:cubicBezTo>
                    <a:pt x="14118" y="5499"/>
                    <a:pt x="15813" y="4351"/>
                    <a:pt x="15338" y="2182"/>
                  </a:cubicBezTo>
                  <a:lnTo>
                    <a:pt x="15338" y="2182"/>
                  </a:lnTo>
                  <a:lnTo>
                    <a:pt x="9331" y="2743"/>
                  </a:lnTo>
                  <a:cubicBezTo>
                    <a:pt x="9331" y="2743"/>
                    <a:pt x="3476" y="428"/>
                    <a:pt x="2563" y="96"/>
                  </a:cubicBezTo>
                  <a:cubicBezTo>
                    <a:pt x="2387" y="31"/>
                    <a:pt x="2192" y="0"/>
                    <a:pt x="1993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5"/>
            <p:cNvSpPr/>
            <p:nvPr/>
          </p:nvSpPr>
          <p:spPr>
            <a:xfrm>
              <a:off x="6584625" y="1527950"/>
              <a:ext cx="285300" cy="100775"/>
            </a:xfrm>
            <a:custGeom>
              <a:avLst/>
              <a:gdLst/>
              <a:ahLst/>
              <a:cxnLst/>
              <a:rect l="l" t="t" r="r" b="b"/>
              <a:pathLst>
                <a:path w="11412" h="4031" extrusionOk="0">
                  <a:moveTo>
                    <a:pt x="11411" y="0"/>
                  </a:moveTo>
                  <a:lnTo>
                    <a:pt x="1" y="1046"/>
                  </a:lnTo>
                  <a:cubicBezTo>
                    <a:pt x="1" y="1212"/>
                    <a:pt x="90" y="1367"/>
                    <a:pt x="235" y="1450"/>
                  </a:cubicBezTo>
                  <a:lnTo>
                    <a:pt x="4598" y="3968"/>
                  </a:lnTo>
                  <a:cubicBezTo>
                    <a:pt x="4669" y="4010"/>
                    <a:pt x="4750" y="4031"/>
                    <a:pt x="4830" y="4031"/>
                  </a:cubicBezTo>
                  <a:cubicBezTo>
                    <a:pt x="4910" y="4031"/>
                    <a:pt x="4991" y="4010"/>
                    <a:pt x="5063" y="3968"/>
                  </a:cubicBezTo>
                  <a:lnTo>
                    <a:pt x="11179" y="438"/>
                  </a:lnTo>
                  <a:cubicBezTo>
                    <a:pt x="11323" y="355"/>
                    <a:pt x="11411" y="202"/>
                    <a:pt x="11411" y="36"/>
                  </a:cubicBezTo>
                  <a:lnTo>
                    <a:pt x="11411" y="0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5"/>
            <p:cNvSpPr/>
            <p:nvPr/>
          </p:nvSpPr>
          <p:spPr>
            <a:xfrm>
              <a:off x="6728725" y="1544175"/>
              <a:ext cx="119425" cy="70100"/>
            </a:xfrm>
            <a:custGeom>
              <a:avLst/>
              <a:gdLst/>
              <a:ahLst/>
              <a:cxnLst/>
              <a:rect l="l" t="t" r="r" b="b"/>
              <a:pathLst>
                <a:path w="4777" h="2804" extrusionOk="0">
                  <a:moveTo>
                    <a:pt x="4748" y="1"/>
                  </a:moveTo>
                  <a:cubicBezTo>
                    <a:pt x="4739" y="1"/>
                    <a:pt x="4728" y="4"/>
                    <a:pt x="4716" y="11"/>
                  </a:cubicBezTo>
                  <a:lnTo>
                    <a:pt x="58" y="2688"/>
                  </a:lnTo>
                  <a:cubicBezTo>
                    <a:pt x="27" y="2707"/>
                    <a:pt x="1" y="2745"/>
                    <a:pt x="1" y="2774"/>
                  </a:cubicBezTo>
                  <a:cubicBezTo>
                    <a:pt x="1" y="2793"/>
                    <a:pt x="12" y="2803"/>
                    <a:pt x="28" y="2803"/>
                  </a:cubicBezTo>
                  <a:cubicBezTo>
                    <a:pt x="36" y="2803"/>
                    <a:pt x="47" y="2800"/>
                    <a:pt x="58" y="2793"/>
                  </a:cubicBezTo>
                  <a:lnTo>
                    <a:pt x="4719" y="115"/>
                  </a:lnTo>
                  <a:cubicBezTo>
                    <a:pt x="4751" y="96"/>
                    <a:pt x="4776" y="57"/>
                    <a:pt x="4775" y="29"/>
                  </a:cubicBezTo>
                  <a:cubicBezTo>
                    <a:pt x="4775" y="10"/>
                    <a:pt x="4764" y="1"/>
                    <a:pt x="4748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5"/>
            <p:cNvSpPr/>
            <p:nvPr/>
          </p:nvSpPr>
          <p:spPr>
            <a:xfrm>
              <a:off x="6584625" y="1554100"/>
              <a:ext cx="120775" cy="74625"/>
            </a:xfrm>
            <a:custGeom>
              <a:avLst/>
              <a:gdLst/>
              <a:ahLst/>
              <a:cxnLst/>
              <a:rect l="l" t="t" r="r" b="b"/>
              <a:pathLst>
                <a:path w="4831" h="2985" extrusionOk="0">
                  <a:moveTo>
                    <a:pt x="1" y="0"/>
                  </a:moveTo>
                  <a:cubicBezTo>
                    <a:pt x="1" y="166"/>
                    <a:pt x="90" y="321"/>
                    <a:pt x="235" y="404"/>
                  </a:cubicBezTo>
                  <a:lnTo>
                    <a:pt x="4598" y="2922"/>
                  </a:lnTo>
                  <a:cubicBezTo>
                    <a:pt x="4668" y="2964"/>
                    <a:pt x="4748" y="2985"/>
                    <a:pt x="4830" y="2985"/>
                  </a:cubicBezTo>
                  <a:lnTo>
                    <a:pt x="4830" y="0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5"/>
            <p:cNvSpPr/>
            <p:nvPr/>
          </p:nvSpPr>
          <p:spPr>
            <a:xfrm>
              <a:off x="6696225" y="1617875"/>
              <a:ext cx="18275" cy="10850"/>
            </a:xfrm>
            <a:custGeom>
              <a:avLst/>
              <a:gdLst/>
              <a:ahLst/>
              <a:cxnLst/>
              <a:rect l="l" t="t" r="r" b="b"/>
              <a:pathLst>
                <a:path w="731" h="434" extrusionOk="0">
                  <a:moveTo>
                    <a:pt x="1" y="1"/>
                  </a:moveTo>
                  <a:lnTo>
                    <a:pt x="1" y="296"/>
                  </a:lnTo>
                  <a:lnTo>
                    <a:pt x="134" y="371"/>
                  </a:lnTo>
                  <a:cubicBezTo>
                    <a:pt x="205" y="413"/>
                    <a:pt x="286" y="434"/>
                    <a:pt x="366" y="434"/>
                  </a:cubicBezTo>
                  <a:cubicBezTo>
                    <a:pt x="446" y="434"/>
                    <a:pt x="527" y="413"/>
                    <a:pt x="599" y="371"/>
                  </a:cubicBezTo>
                  <a:lnTo>
                    <a:pt x="731" y="296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B7D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5"/>
            <p:cNvSpPr/>
            <p:nvPr/>
          </p:nvSpPr>
          <p:spPr>
            <a:xfrm>
              <a:off x="6584625" y="1457850"/>
              <a:ext cx="285825" cy="164700"/>
            </a:xfrm>
            <a:custGeom>
              <a:avLst/>
              <a:gdLst/>
              <a:ahLst/>
              <a:cxnLst/>
              <a:rect l="l" t="t" r="r" b="b"/>
              <a:pathLst>
                <a:path w="11433" h="6588" extrusionOk="0">
                  <a:moveTo>
                    <a:pt x="6670" y="1"/>
                  </a:moveTo>
                  <a:lnTo>
                    <a:pt x="1" y="3851"/>
                  </a:lnTo>
                  <a:lnTo>
                    <a:pt x="4666" y="6544"/>
                  </a:lnTo>
                  <a:cubicBezTo>
                    <a:pt x="4717" y="6573"/>
                    <a:pt x="4774" y="6588"/>
                    <a:pt x="4830" y="6588"/>
                  </a:cubicBezTo>
                  <a:cubicBezTo>
                    <a:pt x="4887" y="6588"/>
                    <a:pt x="4943" y="6573"/>
                    <a:pt x="4994" y="6544"/>
                  </a:cubicBezTo>
                  <a:lnTo>
                    <a:pt x="11351" y="2874"/>
                  </a:lnTo>
                  <a:cubicBezTo>
                    <a:pt x="11432" y="2827"/>
                    <a:pt x="11432" y="2752"/>
                    <a:pt x="11351" y="2704"/>
                  </a:cubicBezTo>
                  <a:lnTo>
                    <a:pt x="6670" y="1"/>
                  </a:ln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5"/>
            <p:cNvSpPr/>
            <p:nvPr/>
          </p:nvSpPr>
          <p:spPr>
            <a:xfrm>
              <a:off x="6599225" y="1466200"/>
              <a:ext cx="155925" cy="89875"/>
            </a:xfrm>
            <a:custGeom>
              <a:avLst/>
              <a:gdLst/>
              <a:ahLst/>
              <a:cxnLst/>
              <a:rect l="l" t="t" r="r" b="b"/>
              <a:pathLst>
                <a:path w="6237" h="3595" extrusionOk="0">
                  <a:moveTo>
                    <a:pt x="5996" y="1"/>
                  </a:moveTo>
                  <a:cubicBezTo>
                    <a:pt x="5980" y="1"/>
                    <a:pt x="5963" y="5"/>
                    <a:pt x="5948" y="13"/>
                  </a:cubicBezTo>
                  <a:lnTo>
                    <a:pt x="27" y="3430"/>
                  </a:lnTo>
                  <a:cubicBezTo>
                    <a:pt x="0" y="3446"/>
                    <a:pt x="0" y="3472"/>
                    <a:pt x="27" y="3487"/>
                  </a:cubicBezTo>
                  <a:lnTo>
                    <a:pt x="191" y="3582"/>
                  </a:lnTo>
                  <a:cubicBezTo>
                    <a:pt x="206" y="3590"/>
                    <a:pt x="223" y="3594"/>
                    <a:pt x="240" y="3594"/>
                  </a:cubicBezTo>
                  <a:cubicBezTo>
                    <a:pt x="257" y="3594"/>
                    <a:pt x="274" y="3590"/>
                    <a:pt x="289" y="3582"/>
                  </a:cubicBezTo>
                  <a:lnTo>
                    <a:pt x="6210" y="164"/>
                  </a:lnTo>
                  <a:cubicBezTo>
                    <a:pt x="6236" y="148"/>
                    <a:pt x="6236" y="123"/>
                    <a:pt x="6210" y="107"/>
                  </a:cubicBezTo>
                  <a:lnTo>
                    <a:pt x="6046" y="13"/>
                  </a:lnTo>
                  <a:cubicBezTo>
                    <a:pt x="6030" y="5"/>
                    <a:pt x="6013" y="1"/>
                    <a:pt x="5996" y="1"/>
                  </a:cubicBezTo>
                  <a:close/>
                </a:path>
              </a:pathLst>
            </a:custGeom>
            <a:solidFill>
              <a:srgbClr val="D2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5"/>
            <p:cNvSpPr/>
            <p:nvPr/>
          </p:nvSpPr>
          <p:spPr>
            <a:xfrm>
              <a:off x="6722625" y="1537525"/>
              <a:ext cx="80475" cy="46475"/>
            </a:xfrm>
            <a:custGeom>
              <a:avLst/>
              <a:gdLst/>
              <a:ahLst/>
              <a:cxnLst/>
              <a:rect l="l" t="t" r="r" b="b"/>
              <a:pathLst>
                <a:path w="3219" h="1859" extrusionOk="0">
                  <a:moveTo>
                    <a:pt x="2069" y="0"/>
                  </a:moveTo>
                  <a:lnTo>
                    <a:pt x="0" y="1194"/>
                  </a:lnTo>
                  <a:lnTo>
                    <a:pt x="32" y="1212"/>
                  </a:lnTo>
                  <a:lnTo>
                    <a:pt x="1150" y="1858"/>
                  </a:lnTo>
                  <a:lnTo>
                    <a:pt x="3188" y="681"/>
                  </a:lnTo>
                  <a:lnTo>
                    <a:pt x="3219" y="663"/>
                  </a:lnTo>
                  <a:lnTo>
                    <a:pt x="2069" y="0"/>
                  </a:lnTo>
                  <a:close/>
                </a:path>
              </a:pathLst>
            </a:custGeom>
            <a:solidFill>
              <a:srgbClr val="97C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5"/>
            <p:cNvSpPr/>
            <p:nvPr/>
          </p:nvSpPr>
          <p:spPr>
            <a:xfrm>
              <a:off x="6723400" y="1538425"/>
              <a:ext cx="78925" cy="45575"/>
            </a:xfrm>
            <a:custGeom>
              <a:avLst/>
              <a:gdLst/>
              <a:ahLst/>
              <a:cxnLst/>
              <a:rect l="l" t="t" r="r" b="b"/>
              <a:pathLst>
                <a:path w="3157" h="1823" extrusionOk="0">
                  <a:moveTo>
                    <a:pt x="2039" y="1"/>
                  </a:moveTo>
                  <a:lnTo>
                    <a:pt x="1" y="1176"/>
                  </a:lnTo>
                  <a:lnTo>
                    <a:pt x="1119" y="1822"/>
                  </a:lnTo>
                  <a:lnTo>
                    <a:pt x="3157" y="645"/>
                  </a:lnTo>
                  <a:lnTo>
                    <a:pt x="2039" y="1"/>
                  </a:lnTo>
                  <a:close/>
                </a:path>
              </a:pathLst>
            </a:custGeom>
            <a:solidFill>
              <a:srgbClr val="D2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5"/>
            <p:cNvSpPr/>
            <p:nvPr/>
          </p:nvSpPr>
          <p:spPr>
            <a:xfrm>
              <a:off x="6749400" y="1538425"/>
              <a:ext cx="52925" cy="45575"/>
            </a:xfrm>
            <a:custGeom>
              <a:avLst/>
              <a:gdLst/>
              <a:ahLst/>
              <a:cxnLst/>
              <a:rect l="l" t="t" r="r" b="b"/>
              <a:pathLst>
                <a:path w="2117" h="1823" extrusionOk="0">
                  <a:moveTo>
                    <a:pt x="999" y="1"/>
                  </a:moveTo>
                  <a:lnTo>
                    <a:pt x="833" y="96"/>
                  </a:lnTo>
                  <a:cubicBezTo>
                    <a:pt x="1122" y="254"/>
                    <a:pt x="1242" y="1044"/>
                    <a:pt x="1" y="1777"/>
                  </a:cubicBezTo>
                  <a:lnTo>
                    <a:pt x="79" y="1822"/>
                  </a:lnTo>
                  <a:lnTo>
                    <a:pt x="2117" y="645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5"/>
            <p:cNvSpPr/>
            <p:nvPr/>
          </p:nvSpPr>
          <p:spPr>
            <a:xfrm>
              <a:off x="6610700" y="1473475"/>
              <a:ext cx="202975" cy="117025"/>
            </a:xfrm>
            <a:custGeom>
              <a:avLst/>
              <a:gdLst/>
              <a:ahLst/>
              <a:cxnLst/>
              <a:rect l="l" t="t" r="r" b="b"/>
              <a:pathLst>
                <a:path w="8119" h="4681" extrusionOk="0">
                  <a:moveTo>
                    <a:pt x="5951" y="1"/>
                  </a:moveTo>
                  <a:cubicBezTo>
                    <a:pt x="5934" y="1"/>
                    <a:pt x="5918" y="5"/>
                    <a:pt x="5902" y="13"/>
                  </a:cubicBezTo>
                  <a:lnTo>
                    <a:pt x="27" y="3406"/>
                  </a:lnTo>
                  <a:cubicBezTo>
                    <a:pt x="0" y="3421"/>
                    <a:pt x="0" y="3447"/>
                    <a:pt x="27" y="3462"/>
                  </a:cubicBezTo>
                  <a:lnTo>
                    <a:pt x="29" y="3464"/>
                  </a:lnTo>
                  <a:lnTo>
                    <a:pt x="2114" y="4669"/>
                  </a:lnTo>
                  <a:cubicBezTo>
                    <a:pt x="2129" y="4677"/>
                    <a:pt x="2146" y="4680"/>
                    <a:pt x="2163" y="4680"/>
                  </a:cubicBezTo>
                  <a:cubicBezTo>
                    <a:pt x="2180" y="4680"/>
                    <a:pt x="2197" y="4677"/>
                    <a:pt x="2213" y="4669"/>
                  </a:cubicBezTo>
                  <a:lnTo>
                    <a:pt x="8089" y="1279"/>
                  </a:lnTo>
                  <a:lnTo>
                    <a:pt x="8091" y="1279"/>
                  </a:lnTo>
                  <a:cubicBezTo>
                    <a:pt x="8119" y="1263"/>
                    <a:pt x="8119" y="1237"/>
                    <a:pt x="8091" y="1220"/>
                  </a:cubicBezTo>
                  <a:lnTo>
                    <a:pt x="6000" y="13"/>
                  </a:lnTo>
                  <a:cubicBezTo>
                    <a:pt x="5984" y="5"/>
                    <a:pt x="5967" y="1"/>
                    <a:pt x="5951" y="1"/>
                  </a:cubicBezTo>
                  <a:close/>
                </a:path>
              </a:pathLst>
            </a:custGeom>
            <a:solidFill>
              <a:srgbClr val="97C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5"/>
            <p:cNvSpPr/>
            <p:nvPr/>
          </p:nvSpPr>
          <p:spPr>
            <a:xfrm>
              <a:off x="6611275" y="1558575"/>
              <a:ext cx="225" cy="12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1"/>
                  </a:moveTo>
                  <a:lnTo>
                    <a:pt x="4" y="2"/>
                  </a:lnTo>
                  <a:cubicBezTo>
                    <a:pt x="3" y="3"/>
                    <a:pt x="3" y="3"/>
                    <a:pt x="2" y="4"/>
                  </a:cubicBezTo>
                  <a:lnTo>
                    <a:pt x="2" y="4"/>
                  </a:lnTo>
                  <a:lnTo>
                    <a:pt x="9" y="1"/>
                  </a:lnTo>
                  <a:close/>
                  <a:moveTo>
                    <a:pt x="2" y="4"/>
                  </a:moveTo>
                  <a:lnTo>
                    <a:pt x="0" y="5"/>
                  </a:lnTo>
                  <a:cubicBezTo>
                    <a:pt x="1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97C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5"/>
            <p:cNvSpPr/>
            <p:nvPr/>
          </p:nvSpPr>
          <p:spPr>
            <a:xfrm>
              <a:off x="6611425" y="1474925"/>
              <a:ext cx="201525" cy="115575"/>
            </a:xfrm>
            <a:custGeom>
              <a:avLst/>
              <a:gdLst/>
              <a:ahLst/>
              <a:cxnLst/>
              <a:rect l="l" t="t" r="r" b="b"/>
              <a:pathLst>
                <a:path w="8061" h="4623" extrusionOk="0">
                  <a:moveTo>
                    <a:pt x="5922" y="0"/>
                  </a:moveTo>
                  <a:cubicBezTo>
                    <a:pt x="5905" y="0"/>
                    <a:pt x="5889" y="4"/>
                    <a:pt x="5873" y="12"/>
                  </a:cubicBezTo>
                  <a:lnTo>
                    <a:pt x="0" y="3406"/>
                  </a:lnTo>
                  <a:lnTo>
                    <a:pt x="2085" y="4611"/>
                  </a:lnTo>
                  <a:cubicBezTo>
                    <a:pt x="2100" y="4619"/>
                    <a:pt x="2117" y="4622"/>
                    <a:pt x="2134" y="4622"/>
                  </a:cubicBezTo>
                  <a:cubicBezTo>
                    <a:pt x="2151" y="4622"/>
                    <a:pt x="2168" y="4619"/>
                    <a:pt x="2184" y="4611"/>
                  </a:cubicBezTo>
                  <a:lnTo>
                    <a:pt x="8060" y="1221"/>
                  </a:lnTo>
                  <a:lnTo>
                    <a:pt x="5971" y="12"/>
                  </a:lnTo>
                  <a:cubicBezTo>
                    <a:pt x="5955" y="4"/>
                    <a:pt x="5938" y="0"/>
                    <a:pt x="5922" y="0"/>
                  </a:cubicBez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5"/>
            <p:cNvSpPr/>
            <p:nvPr/>
          </p:nvSpPr>
          <p:spPr>
            <a:xfrm>
              <a:off x="6578925" y="1321575"/>
              <a:ext cx="172475" cy="232550"/>
            </a:xfrm>
            <a:custGeom>
              <a:avLst/>
              <a:gdLst/>
              <a:ahLst/>
              <a:cxnLst/>
              <a:rect l="l" t="t" r="r" b="b"/>
              <a:pathLst>
                <a:path w="6899" h="9302" extrusionOk="0">
                  <a:moveTo>
                    <a:pt x="6560" y="0"/>
                  </a:moveTo>
                  <a:cubicBezTo>
                    <a:pt x="6481" y="0"/>
                    <a:pt x="6401" y="21"/>
                    <a:pt x="6330" y="62"/>
                  </a:cubicBezTo>
                  <a:lnTo>
                    <a:pt x="230" y="3585"/>
                  </a:lnTo>
                  <a:cubicBezTo>
                    <a:pt x="87" y="3667"/>
                    <a:pt x="0" y="3818"/>
                    <a:pt x="0" y="3984"/>
                  </a:cubicBezTo>
                  <a:lnTo>
                    <a:pt x="0" y="8904"/>
                  </a:lnTo>
                  <a:cubicBezTo>
                    <a:pt x="42" y="9158"/>
                    <a:pt x="87" y="9219"/>
                    <a:pt x="229" y="9301"/>
                  </a:cubicBezTo>
                  <a:lnTo>
                    <a:pt x="6898" y="5452"/>
                  </a:lnTo>
                  <a:lnTo>
                    <a:pt x="6898" y="207"/>
                  </a:lnTo>
                  <a:lnTo>
                    <a:pt x="6847" y="90"/>
                  </a:lnTo>
                  <a:lnTo>
                    <a:pt x="6790" y="62"/>
                  </a:lnTo>
                  <a:cubicBezTo>
                    <a:pt x="6719" y="21"/>
                    <a:pt x="6640" y="0"/>
                    <a:pt x="6560" y="0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5"/>
            <p:cNvSpPr/>
            <p:nvPr/>
          </p:nvSpPr>
          <p:spPr>
            <a:xfrm>
              <a:off x="6580300" y="1321575"/>
              <a:ext cx="171100" cy="105500"/>
            </a:xfrm>
            <a:custGeom>
              <a:avLst/>
              <a:gdLst/>
              <a:ahLst/>
              <a:cxnLst/>
              <a:rect l="l" t="t" r="r" b="b"/>
              <a:pathLst>
                <a:path w="6844" h="4220" extrusionOk="0">
                  <a:moveTo>
                    <a:pt x="6506" y="0"/>
                  </a:moveTo>
                  <a:cubicBezTo>
                    <a:pt x="6427" y="0"/>
                    <a:pt x="6347" y="21"/>
                    <a:pt x="6275" y="62"/>
                  </a:cubicBezTo>
                  <a:lnTo>
                    <a:pt x="175" y="3585"/>
                  </a:lnTo>
                  <a:cubicBezTo>
                    <a:pt x="100" y="3628"/>
                    <a:pt x="39" y="3691"/>
                    <a:pt x="0" y="3767"/>
                  </a:cubicBezTo>
                  <a:lnTo>
                    <a:pt x="787" y="4220"/>
                  </a:lnTo>
                  <a:lnTo>
                    <a:pt x="6843" y="381"/>
                  </a:lnTo>
                  <a:lnTo>
                    <a:pt x="6843" y="207"/>
                  </a:lnTo>
                  <a:lnTo>
                    <a:pt x="6792" y="90"/>
                  </a:lnTo>
                  <a:lnTo>
                    <a:pt x="6735" y="62"/>
                  </a:lnTo>
                  <a:cubicBezTo>
                    <a:pt x="6664" y="21"/>
                    <a:pt x="6585" y="0"/>
                    <a:pt x="6506" y="0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5"/>
            <p:cNvSpPr/>
            <p:nvPr/>
          </p:nvSpPr>
          <p:spPr>
            <a:xfrm>
              <a:off x="6578875" y="1408975"/>
              <a:ext cx="22275" cy="23950"/>
            </a:xfrm>
            <a:custGeom>
              <a:avLst/>
              <a:gdLst/>
              <a:ahLst/>
              <a:cxnLst/>
              <a:rect l="l" t="t" r="r" b="b"/>
              <a:pathLst>
                <a:path w="891" h="958" extrusionOk="0">
                  <a:moveTo>
                    <a:pt x="384" y="1"/>
                  </a:moveTo>
                  <a:lnTo>
                    <a:pt x="221" y="95"/>
                  </a:lnTo>
                  <a:cubicBezTo>
                    <a:pt x="85" y="179"/>
                    <a:pt x="1" y="327"/>
                    <a:pt x="1" y="488"/>
                  </a:cubicBezTo>
                  <a:lnTo>
                    <a:pt x="1" y="729"/>
                  </a:lnTo>
                  <a:lnTo>
                    <a:pt x="396" y="957"/>
                  </a:lnTo>
                  <a:lnTo>
                    <a:pt x="890" y="292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B7D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5"/>
            <p:cNvSpPr/>
            <p:nvPr/>
          </p:nvSpPr>
          <p:spPr>
            <a:xfrm>
              <a:off x="6584625" y="1323450"/>
              <a:ext cx="166775" cy="230675"/>
            </a:xfrm>
            <a:custGeom>
              <a:avLst/>
              <a:gdLst/>
              <a:ahLst/>
              <a:cxnLst/>
              <a:rect l="l" t="t" r="r" b="b"/>
              <a:pathLst>
                <a:path w="6671" h="9227" extrusionOk="0">
                  <a:moveTo>
                    <a:pt x="6567" y="1"/>
                  </a:moveTo>
                  <a:cubicBezTo>
                    <a:pt x="6550" y="1"/>
                    <a:pt x="6532" y="5"/>
                    <a:pt x="6516" y="15"/>
                  </a:cubicBezTo>
                  <a:lnTo>
                    <a:pt x="112" y="3712"/>
                  </a:lnTo>
                  <a:cubicBezTo>
                    <a:pt x="44" y="3751"/>
                    <a:pt x="1" y="3824"/>
                    <a:pt x="1" y="3905"/>
                  </a:cubicBezTo>
                  <a:lnTo>
                    <a:pt x="1" y="9226"/>
                  </a:lnTo>
                  <a:lnTo>
                    <a:pt x="6670" y="5377"/>
                  </a:lnTo>
                  <a:lnTo>
                    <a:pt x="6670" y="103"/>
                  </a:lnTo>
                  <a:cubicBezTo>
                    <a:pt x="6669" y="43"/>
                    <a:pt x="6620" y="1"/>
                    <a:pt x="6567" y="1"/>
                  </a:cubicBezTo>
                  <a:close/>
                </a:path>
              </a:pathLst>
            </a:custGeom>
            <a:solidFill>
              <a:srgbClr val="DC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5"/>
            <p:cNvSpPr/>
            <p:nvPr/>
          </p:nvSpPr>
          <p:spPr>
            <a:xfrm>
              <a:off x="6584625" y="1323450"/>
              <a:ext cx="166775" cy="230675"/>
            </a:xfrm>
            <a:custGeom>
              <a:avLst/>
              <a:gdLst/>
              <a:ahLst/>
              <a:cxnLst/>
              <a:rect l="l" t="t" r="r" b="b"/>
              <a:pathLst>
                <a:path w="6671" h="9227" extrusionOk="0">
                  <a:moveTo>
                    <a:pt x="6567" y="1"/>
                  </a:moveTo>
                  <a:cubicBezTo>
                    <a:pt x="6550" y="1"/>
                    <a:pt x="6532" y="5"/>
                    <a:pt x="6516" y="15"/>
                  </a:cubicBezTo>
                  <a:lnTo>
                    <a:pt x="112" y="3712"/>
                  </a:lnTo>
                  <a:cubicBezTo>
                    <a:pt x="44" y="3751"/>
                    <a:pt x="1" y="3824"/>
                    <a:pt x="1" y="3905"/>
                  </a:cubicBezTo>
                  <a:lnTo>
                    <a:pt x="1" y="9226"/>
                  </a:lnTo>
                  <a:lnTo>
                    <a:pt x="6670" y="5377"/>
                  </a:lnTo>
                  <a:lnTo>
                    <a:pt x="6670" y="103"/>
                  </a:lnTo>
                  <a:cubicBezTo>
                    <a:pt x="6669" y="43"/>
                    <a:pt x="6620" y="1"/>
                    <a:pt x="6567" y="1"/>
                  </a:cubicBezTo>
                  <a:close/>
                </a:path>
              </a:pathLst>
            </a:custGeom>
            <a:solidFill>
              <a:srgbClr val="DC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5"/>
            <p:cNvSpPr/>
            <p:nvPr/>
          </p:nvSpPr>
          <p:spPr>
            <a:xfrm>
              <a:off x="6586600" y="1323450"/>
              <a:ext cx="164800" cy="229525"/>
            </a:xfrm>
            <a:custGeom>
              <a:avLst/>
              <a:gdLst/>
              <a:ahLst/>
              <a:cxnLst/>
              <a:rect l="l" t="t" r="r" b="b"/>
              <a:pathLst>
                <a:path w="6592" h="9181" extrusionOk="0">
                  <a:moveTo>
                    <a:pt x="6489" y="1"/>
                  </a:moveTo>
                  <a:cubicBezTo>
                    <a:pt x="6472" y="1"/>
                    <a:pt x="6454" y="5"/>
                    <a:pt x="6437" y="15"/>
                  </a:cubicBezTo>
                  <a:lnTo>
                    <a:pt x="5694" y="443"/>
                  </a:lnTo>
                  <a:lnTo>
                    <a:pt x="5462" y="575"/>
                  </a:lnTo>
                  <a:cubicBezTo>
                    <a:pt x="5462" y="1890"/>
                    <a:pt x="5342" y="5255"/>
                    <a:pt x="0" y="8382"/>
                  </a:cubicBezTo>
                  <a:lnTo>
                    <a:pt x="0" y="9181"/>
                  </a:lnTo>
                  <a:lnTo>
                    <a:pt x="6591" y="5375"/>
                  </a:lnTo>
                  <a:lnTo>
                    <a:pt x="6591" y="103"/>
                  </a:lnTo>
                  <a:cubicBezTo>
                    <a:pt x="6590" y="43"/>
                    <a:pt x="6542" y="1"/>
                    <a:pt x="6489" y="1"/>
                  </a:cubicBezTo>
                  <a:close/>
                </a:path>
              </a:pathLst>
            </a:custGeom>
            <a:solidFill>
              <a:srgbClr val="94C3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5"/>
            <p:cNvSpPr/>
            <p:nvPr/>
          </p:nvSpPr>
          <p:spPr>
            <a:xfrm>
              <a:off x="6584625" y="1453075"/>
              <a:ext cx="166775" cy="101050"/>
            </a:xfrm>
            <a:custGeom>
              <a:avLst/>
              <a:gdLst/>
              <a:ahLst/>
              <a:cxnLst/>
              <a:rect l="l" t="t" r="r" b="b"/>
              <a:pathLst>
                <a:path w="6671" h="4042" extrusionOk="0">
                  <a:moveTo>
                    <a:pt x="6670" y="1"/>
                  </a:moveTo>
                  <a:lnTo>
                    <a:pt x="1" y="3852"/>
                  </a:lnTo>
                  <a:lnTo>
                    <a:pt x="1" y="4041"/>
                  </a:lnTo>
                  <a:lnTo>
                    <a:pt x="6670" y="192"/>
                  </a:lnTo>
                  <a:lnTo>
                    <a:pt x="6670" y="1"/>
                  </a:lnTo>
                  <a:close/>
                </a:path>
              </a:pathLst>
            </a:custGeom>
            <a:solidFill>
              <a:srgbClr val="94C3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5"/>
            <p:cNvSpPr/>
            <p:nvPr/>
          </p:nvSpPr>
          <p:spPr>
            <a:xfrm>
              <a:off x="6745000" y="1330650"/>
              <a:ext cx="2025" cy="120225"/>
            </a:xfrm>
            <a:custGeom>
              <a:avLst/>
              <a:gdLst/>
              <a:ahLst/>
              <a:cxnLst/>
              <a:rect l="l" t="t" r="r" b="b"/>
              <a:pathLst>
                <a:path w="81" h="4809" extrusionOk="0">
                  <a:moveTo>
                    <a:pt x="80" y="1"/>
                  </a:moveTo>
                  <a:lnTo>
                    <a:pt x="1" y="47"/>
                  </a:lnTo>
                  <a:lnTo>
                    <a:pt x="1" y="4768"/>
                  </a:lnTo>
                  <a:lnTo>
                    <a:pt x="80" y="4808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1E3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5"/>
            <p:cNvSpPr/>
            <p:nvPr/>
          </p:nvSpPr>
          <p:spPr>
            <a:xfrm>
              <a:off x="6590025" y="1331825"/>
              <a:ext cx="155000" cy="207300"/>
            </a:xfrm>
            <a:custGeom>
              <a:avLst/>
              <a:gdLst/>
              <a:ahLst/>
              <a:cxnLst/>
              <a:rect l="l" t="t" r="r" b="b"/>
              <a:pathLst>
                <a:path w="6200" h="8292" extrusionOk="0">
                  <a:moveTo>
                    <a:pt x="6200" y="0"/>
                  </a:moveTo>
                  <a:lnTo>
                    <a:pt x="0" y="3581"/>
                  </a:lnTo>
                  <a:lnTo>
                    <a:pt x="0" y="8292"/>
                  </a:lnTo>
                  <a:lnTo>
                    <a:pt x="6200" y="4721"/>
                  </a:lnTo>
                  <a:lnTo>
                    <a:pt x="6200" y="0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5"/>
            <p:cNvSpPr/>
            <p:nvPr/>
          </p:nvSpPr>
          <p:spPr>
            <a:xfrm>
              <a:off x="6590025" y="1449850"/>
              <a:ext cx="157000" cy="91625"/>
            </a:xfrm>
            <a:custGeom>
              <a:avLst/>
              <a:gdLst/>
              <a:ahLst/>
              <a:cxnLst/>
              <a:rect l="l" t="t" r="r" b="b"/>
              <a:pathLst>
                <a:path w="6280" h="3665" extrusionOk="0">
                  <a:moveTo>
                    <a:pt x="6200" y="0"/>
                  </a:moveTo>
                  <a:lnTo>
                    <a:pt x="0" y="3571"/>
                  </a:lnTo>
                  <a:lnTo>
                    <a:pt x="0" y="3665"/>
                  </a:lnTo>
                  <a:lnTo>
                    <a:pt x="6279" y="40"/>
                  </a:lnTo>
                  <a:lnTo>
                    <a:pt x="6200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5"/>
            <p:cNvSpPr/>
            <p:nvPr/>
          </p:nvSpPr>
          <p:spPr>
            <a:xfrm>
              <a:off x="6590025" y="1331825"/>
              <a:ext cx="155000" cy="207300"/>
            </a:xfrm>
            <a:custGeom>
              <a:avLst/>
              <a:gdLst/>
              <a:ahLst/>
              <a:cxnLst/>
              <a:rect l="l" t="t" r="r" b="b"/>
              <a:pathLst>
                <a:path w="6200" h="8292" extrusionOk="0">
                  <a:moveTo>
                    <a:pt x="6200" y="0"/>
                  </a:moveTo>
                  <a:lnTo>
                    <a:pt x="5323" y="507"/>
                  </a:lnTo>
                  <a:cubicBezTo>
                    <a:pt x="5291" y="1956"/>
                    <a:pt x="4882" y="5056"/>
                    <a:pt x="0" y="7966"/>
                  </a:cubicBezTo>
                  <a:lnTo>
                    <a:pt x="0" y="8292"/>
                  </a:lnTo>
                  <a:lnTo>
                    <a:pt x="6200" y="4722"/>
                  </a:lnTo>
                  <a:lnTo>
                    <a:pt x="6200" y="0"/>
                  </a:lnTo>
                  <a:close/>
                </a:path>
              </a:pathLst>
            </a:custGeom>
            <a:solidFill>
              <a:srgbClr val="2B3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5"/>
            <p:cNvSpPr/>
            <p:nvPr/>
          </p:nvSpPr>
          <p:spPr>
            <a:xfrm>
              <a:off x="6779550" y="1198625"/>
              <a:ext cx="106575" cy="88700"/>
            </a:xfrm>
            <a:custGeom>
              <a:avLst/>
              <a:gdLst/>
              <a:ahLst/>
              <a:cxnLst/>
              <a:rect l="l" t="t" r="r" b="b"/>
              <a:pathLst>
                <a:path w="4263" h="3548" extrusionOk="0">
                  <a:moveTo>
                    <a:pt x="2667" y="0"/>
                  </a:moveTo>
                  <a:cubicBezTo>
                    <a:pt x="2365" y="0"/>
                    <a:pt x="2021" y="61"/>
                    <a:pt x="1640" y="218"/>
                  </a:cubicBezTo>
                  <a:cubicBezTo>
                    <a:pt x="134" y="838"/>
                    <a:pt x="1" y="2706"/>
                    <a:pt x="740" y="3445"/>
                  </a:cubicBezTo>
                  <a:cubicBezTo>
                    <a:pt x="811" y="3515"/>
                    <a:pt x="900" y="3547"/>
                    <a:pt x="1005" y="3547"/>
                  </a:cubicBezTo>
                  <a:cubicBezTo>
                    <a:pt x="1987" y="3547"/>
                    <a:pt x="4263" y="707"/>
                    <a:pt x="4263" y="707"/>
                  </a:cubicBezTo>
                  <a:cubicBezTo>
                    <a:pt x="4263" y="707"/>
                    <a:pt x="3701" y="0"/>
                    <a:pt x="2667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5"/>
            <p:cNvSpPr/>
            <p:nvPr/>
          </p:nvSpPr>
          <p:spPr>
            <a:xfrm>
              <a:off x="6796575" y="1209100"/>
              <a:ext cx="123950" cy="151325"/>
            </a:xfrm>
            <a:custGeom>
              <a:avLst/>
              <a:gdLst/>
              <a:ahLst/>
              <a:cxnLst/>
              <a:rect l="l" t="t" r="r" b="b"/>
              <a:pathLst>
                <a:path w="4958" h="6053" extrusionOk="0">
                  <a:moveTo>
                    <a:pt x="2405" y="0"/>
                  </a:moveTo>
                  <a:cubicBezTo>
                    <a:pt x="1103" y="0"/>
                    <a:pt x="240" y="1002"/>
                    <a:pt x="103" y="2276"/>
                  </a:cubicBezTo>
                  <a:cubicBezTo>
                    <a:pt x="23" y="2909"/>
                    <a:pt x="0" y="4193"/>
                    <a:pt x="481" y="5175"/>
                  </a:cubicBezTo>
                  <a:cubicBezTo>
                    <a:pt x="732" y="5687"/>
                    <a:pt x="955" y="6053"/>
                    <a:pt x="1395" y="6053"/>
                  </a:cubicBezTo>
                  <a:cubicBezTo>
                    <a:pt x="1433" y="6053"/>
                    <a:pt x="1472" y="6050"/>
                    <a:pt x="1513" y="6045"/>
                  </a:cubicBezTo>
                  <a:cubicBezTo>
                    <a:pt x="1859" y="5998"/>
                    <a:pt x="3276" y="5505"/>
                    <a:pt x="3716" y="4940"/>
                  </a:cubicBezTo>
                  <a:cubicBezTo>
                    <a:pt x="3795" y="4840"/>
                    <a:pt x="3928" y="4555"/>
                    <a:pt x="3928" y="4555"/>
                  </a:cubicBezTo>
                  <a:cubicBezTo>
                    <a:pt x="4536" y="4097"/>
                    <a:pt x="4935" y="3383"/>
                    <a:pt x="4943" y="2563"/>
                  </a:cubicBezTo>
                  <a:cubicBezTo>
                    <a:pt x="4958" y="1163"/>
                    <a:pt x="3834" y="15"/>
                    <a:pt x="2433" y="1"/>
                  </a:cubicBezTo>
                  <a:cubicBezTo>
                    <a:pt x="2424" y="0"/>
                    <a:pt x="2414" y="0"/>
                    <a:pt x="2405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5"/>
            <p:cNvSpPr/>
            <p:nvPr/>
          </p:nvSpPr>
          <p:spPr>
            <a:xfrm>
              <a:off x="6829150" y="1332600"/>
              <a:ext cx="102850" cy="78825"/>
            </a:xfrm>
            <a:custGeom>
              <a:avLst/>
              <a:gdLst/>
              <a:ahLst/>
              <a:cxnLst/>
              <a:rect l="l" t="t" r="r" b="b"/>
              <a:pathLst>
                <a:path w="4114" h="3153" extrusionOk="0">
                  <a:moveTo>
                    <a:pt x="2412" y="0"/>
                  </a:moveTo>
                  <a:lnTo>
                    <a:pt x="668" y="752"/>
                  </a:lnTo>
                  <a:cubicBezTo>
                    <a:pt x="812" y="1073"/>
                    <a:pt x="929" y="1404"/>
                    <a:pt x="1019" y="1744"/>
                  </a:cubicBezTo>
                  <a:cubicBezTo>
                    <a:pt x="1081" y="1989"/>
                    <a:pt x="876" y="2060"/>
                    <a:pt x="411" y="2410"/>
                  </a:cubicBezTo>
                  <a:cubicBezTo>
                    <a:pt x="1" y="2718"/>
                    <a:pt x="969" y="3152"/>
                    <a:pt x="1753" y="3152"/>
                  </a:cubicBezTo>
                  <a:cubicBezTo>
                    <a:pt x="1855" y="3152"/>
                    <a:pt x="1954" y="3145"/>
                    <a:pt x="2046" y="3129"/>
                  </a:cubicBezTo>
                  <a:cubicBezTo>
                    <a:pt x="2849" y="2992"/>
                    <a:pt x="3712" y="2420"/>
                    <a:pt x="3913" y="1873"/>
                  </a:cubicBezTo>
                  <a:cubicBezTo>
                    <a:pt x="4114" y="1324"/>
                    <a:pt x="4006" y="1202"/>
                    <a:pt x="3642" y="1202"/>
                  </a:cubicBezTo>
                  <a:cubicBezTo>
                    <a:pt x="3602" y="1202"/>
                    <a:pt x="3559" y="1204"/>
                    <a:pt x="3513" y="1206"/>
                  </a:cubicBezTo>
                  <a:cubicBezTo>
                    <a:pt x="3224" y="1221"/>
                    <a:pt x="3050" y="1246"/>
                    <a:pt x="2936" y="1246"/>
                  </a:cubicBezTo>
                  <a:cubicBezTo>
                    <a:pt x="2774" y="1246"/>
                    <a:pt x="2738" y="1195"/>
                    <a:pt x="2673" y="995"/>
                  </a:cubicBezTo>
                  <a:cubicBezTo>
                    <a:pt x="2632" y="872"/>
                    <a:pt x="2412" y="0"/>
                    <a:pt x="2412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5"/>
            <p:cNvSpPr/>
            <p:nvPr/>
          </p:nvSpPr>
          <p:spPr>
            <a:xfrm>
              <a:off x="6807475" y="1209075"/>
              <a:ext cx="109700" cy="130625"/>
            </a:xfrm>
            <a:custGeom>
              <a:avLst/>
              <a:gdLst/>
              <a:ahLst/>
              <a:cxnLst/>
              <a:rect l="l" t="t" r="r" b="b"/>
              <a:pathLst>
                <a:path w="4388" h="5225" extrusionOk="0">
                  <a:moveTo>
                    <a:pt x="1968" y="0"/>
                  </a:moveTo>
                  <a:cubicBezTo>
                    <a:pt x="1074" y="0"/>
                    <a:pt x="387" y="474"/>
                    <a:pt x="1" y="1182"/>
                  </a:cubicBezTo>
                  <a:cubicBezTo>
                    <a:pt x="1" y="1182"/>
                    <a:pt x="111" y="1362"/>
                    <a:pt x="267" y="1488"/>
                  </a:cubicBezTo>
                  <a:cubicBezTo>
                    <a:pt x="267" y="1488"/>
                    <a:pt x="184" y="1821"/>
                    <a:pt x="409" y="2031"/>
                  </a:cubicBezTo>
                  <a:cubicBezTo>
                    <a:pt x="571" y="2181"/>
                    <a:pt x="636" y="2409"/>
                    <a:pt x="623" y="2630"/>
                  </a:cubicBezTo>
                  <a:cubicBezTo>
                    <a:pt x="610" y="2870"/>
                    <a:pt x="610" y="3165"/>
                    <a:pt x="659" y="3422"/>
                  </a:cubicBezTo>
                  <a:cubicBezTo>
                    <a:pt x="730" y="3785"/>
                    <a:pt x="1089" y="3918"/>
                    <a:pt x="1089" y="3918"/>
                  </a:cubicBezTo>
                  <a:cubicBezTo>
                    <a:pt x="1089" y="3918"/>
                    <a:pt x="1087" y="3356"/>
                    <a:pt x="1197" y="3039"/>
                  </a:cubicBezTo>
                  <a:cubicBezTo>
                    <a:pt x="1256" y="2869"/>
                    <a:pt x="1451" y="2760"/>
                    <a:pt x="1654" y="2760"/>
                  </a:cubicBezTo>
                  <a:cubicBezTo>
                    <a:pt x="1827" y="2760"/>
                    <a:pt x="2006" y="2839"/>
                    <a:pt x="2112" y="3027"/>
                  </a:cubicBezTo>
                  <a:cubicBezTo>
                    <a:pt x="2343" y="3433"/>
                    <a:pt x="2288" y="3904"/>
                    <a:pt x="2129" y="4188"/>
                  </a:cubicBezTo>
                  <a:cubicBezTo>
                    <a:pt x="2024" y="4372"/>
                    <a:pt x="1887" y="4455"/>
                    <a:pt x="1764" y="4455"/>
                  </a:cubicBezTo>
                  <a:cubicBezTo>
                    <a:pt x="1696" y="4455"/>
                    <a:pt x="1633" y="4430"/>
                    <a:pt x="1582" y="4383"/>
                  </a:cubicBezTo>
                  <a:lnTo>
                    <a:pt x="1582" y="4383"/>
                  </a:lnTo>
                  <a:cubicBezTo>
                    <a:pt x="1483" y="4476"/>
                    <a:pt x="1529" y="5071"/>
                    <a:pt x="2091" y="5173"/>
                  </a:cubicBezTo>
                  <a:cubicBezTo>
                    <a:pt x="2280" y="5208"/>
                    <a:pt x="2449" y="5224"/>
                    <a:pt x="2601" y="5224"/>
                  </a:cubicBezTo>
                  <a:cubicBezTo>
                    <a:pt x="2900" y="5224"/>
                    <a:pt x="3129" y="5161"/>
                    <a:pt x="3307" y="5046"/>
                  </a:cubicBezTo>
                  <a:cubicBezTo>
                    <a:pt x="3467" y="4946"/>
                    <a:pt x="3745" y="4496"/>
                    <a:pt x="3745" y="4496"/>
                  </a:cubicBezTo>
                  <a:cubicBezTo>
                    <a:pt x="4210" y="3712"/>
                    <a:pt x="4364" y="3169"/>
                    <a:pt x="4373" y="2349"/>
                  </a:cubicBezTo>
                  <a:cubicBezTo>
                    <a:pt x="4387" y="947"/>
                    <a:pt x="3398" y="15"/>
                    <a:pt x="1996" y="0"/>
                  </a:cubicBezTo>
                  <a:cubicBezTo>
                    <a:pt x="1987" y="0"/>
                    <a:pt x="1978" y="0"/>
                    <a:pt x="1968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5"/>
            <p:cNvSpPr/>
            <p:nvPr/>
          </p:nvSpPr>
          <p:spPr>
            <a:xfrm>
              <a:off x="6768700" y="1361200"/>
              <a:ext cx="203175" cy="318775"/>
            </a:xfrm>
            <a:custGeom>
              <a:avLst/>
              <a:gdLst/>
              <a:ahLst/>
              <a:cxnLst/>
              <a:rect l="l" t="t" r="r" b="b"/>
              <a:pathLst>
                <a:path w="8127" h="12751" extrusionOk="0">
                  <a:moveTo>
                    <a:pt x="6062" y="0"/>
                  </a:moveTo>
                  <a:cubicBezTo>
                    <a:pt x="5780" y="0"/>
                    <a:pt x="5476" y="77"/>
                    <a:pt x="5330" y="87"/>
                  </a:cubicBezTo>
                  <a:cubicBezTo>
                    <a:pt x="5513" y="313"/>
                    <a:pt x="5606" y="644"/>
                    <a:pt x="5097" y="860"/>
                  </a:cubicBezTo>
                  <a:cubicBezTo>
                    <a:pt x="4819" y="977"/>
                    <a:pt x="4545" y="1017"/>
                    <a:pt x="4301" y="1017"/>
                  </a:cubicBezTo>
                  <a:cubicBezTo>
                    <a:pt x="3777" y="1017"/>
                    <a:pt x="3389" y="833"/>
                    <a:pt x="3389" y="833"/>
                  </a:cubicBezTo>
                  <a:cubicBezTo>
                    <a:pt x="3389" y="833"/>
                    <a:pt x="2600" y="1246"/>
                    <a:pt x="1953" y="1695"/>
                  </a:cubicBezTo>
                  <a:cubicBezTo>
                    <a:pt x="376" y="2790"/>
                    <a:pt x="1" y="4582"/>
                    <a:pt x="1591" y="5238"/>
                  </a:cubicBezTo>
                  <a:cubicBezTo>
                    <a:pt x="1687" y="5952"/>
                    <a:pt x="2147" y="6901"/>
                    <a:pt x="2178" y="7320"/>
                  </a:cubicBezTo>
                  <a:cubicBezTo>
                    <a:pt x="2090" y="8591"/>
                    <a:pt x="1727" y="8960"/>
                    <a:pt x="1439" y="11852"/>
                  </a:cubicBezTo>
                  <a:cubicBezTo>
                    <a:pt x="1901" y="12392"/>
                    <a:pt x="2830" y="12750"/>
                    <a:pt x="3833" y="12750"/>
                  </a:cubicBezTo>
                  <a:cubicBezTo>
                    <a:pt x="4207" y="12750"/>
                    <a:pt x="4592" y="12700"/>
                    <a:pt x="4967" y="12591"/>
                  </a:cubicBezTo>
                  <a:cubicBezTo>
                    <a:pt x="6724" y="12077"/>
                    <a:pt x="7663" y="10779"/>
                    <a:pt x="8127" y="10205"/>
                  </a:cubicBezTo>
                  <a:cubicBezTo>
                    <a:pt x="7870" y="8432"/>
                    <a:pt x="6834" y="7289"/>
                    <a:pt x="6846" y="6777"/>
                  </a:cubicBezTo>
                  <a:cubicBezTo>
                    <a:pt x="6891" y="4839"/>
                    <a:pt x="7560" y="3634"/>
                    <a:pt x="7382" y="1840"/>
                  </a:cubicBezTo>
                  <a:cubicBezTo>
                    <a:pt x="7279" y="813"/>
                    <a:pt x="6901" y="313"/>
                    <a:pt x="6355" y="39"/>
                  </a:cubicBezTo>
                  <a:cubicBezTo>
                    <a:pt x="6267" y="11"/>
                    <a:pt x="6166" y="0"/>
                    <a:pt x="606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5"/>
            <p:cNvSpPr/>
            <p:nvPr/>
          </p:nvSpPr>
          <p:spPr>
            <a:xfrm>
              <a:off x="6511100" y="1398475"/>
              <a:ext cx="361175" cy="193000"/>
            </a:xfrm>
            <a:custGeom>
              <a:avLst/>
              <a:gdLst/>
              <a:ahLst/>
              <a:cxnLst/>
              <a:rect l="l" t="t" r="r" b="b"/>
              <a:pathLst>
                <a:path w="14447" h="7720" extrusionOk="0">
                  <a:moveTo>
                    <a:pt x="13333" y="1"/>
                  </a:moveTo>
                  <a:cubicBezTo>
                    <a:pt x="12974" y="1"/>
                    <a:pt x="12578" y="203"/>
                    <a:pt x="12193" y="706"/>
                  </a:cubicBezTo>
                  <a:cubicBezTo>
                    <a:pt x="11735" y="1303"/>
                    <a:pt x="10422" y="3129"/>
                    <a:pt x="9205" y="4137"/>
                  </a:cubicBezTo>
                  <a:cubicBezTo>
                    <a:pt x="8242" y="4935"/>
                    <a:pt x="7165" y="5385"/>
                    <a:pt x="5909" y="5757"/>
                  </a:cubicBezTo>
                  <a:cubicBezTo>
                    <a:pt x="5230" y="5958"/>
                    <a:pt x="4717" y="6036"/>
                    <a:pt x="4342" y="6036"/>
                  </a:cubicBezTo>
                  <a:cubicBezTo>
                    <a:pt x="4130" y="6036"/>
                    <a:pt x="3962" y="6011"/>
                    <a:pt x="3832" y="5969"/>
                  </a:cubicBezTo>
                  <a:cubicBezTo>
                    <a:pt x="3473" y="5853"/>
                    <a:pt x="3245" y="5719"/>
                    <a:pt x="2908" y="5494"/>
                  </a:cubicBezTo>
                  <a:cubicBezTo>
                    <a:pt x="2525" y="5238"/>
                    <a:pt x="2218" y="5207"/>
                    <a:pt x="1933" y="5048"/>
                  </a:cubicBezTo>
                  <a:cubicBezTo>
                    <a:pt x="1736" y="4939"/>
                    <a:pt x="1679" y="4853"/>
                    <a:pt x="1623" y="4853"/>
                  </a:cubicBezTo>
                  <a:cubicBezTo>
                    <a:pt x="1599" y="4853"/>
                    <a:pt x="1574" y="4870"/>
                    <a:pt x="1538" y="4910"/>
                  </a:cubicBezTo>
                  <a:cubicBezTo>
                    <a:pt x="1418" y="5041"/>
                    <a:pt x="1546" y="5377"/>
                    <a:pt x="1792" y="5569"/>
                  </a:cubicBezTo>
                  <a:cubicBezTo>
                    <a:pt x="2051" y="5771"/>
                    <a:pt x="2272" y="5797"/>
                    <a:pt x="2309" y="5862"/>
                  </a:cubicBezTo>
                  <a:cubicBezTo>
                    <a:pt x="2328" y="5894"/>
                    <a:pt x="2270" y="5911"/>
                    <a:pt x="2161" y="5911"/>
                  </a:cubicBezTo>
                  <a:cubicBezTo>
                    <a:pt x="2052" y="5911"/>
                    <a:pt x="1892" y="5894"/>
                    <a:pt x="1708" y="5859"/>
                  </a:cubicBezTo>
                  <a:cubicBezTo>
                    <a:pt x="1199" y="5764"/>
                    <a:pt x="917" y="5543"/>
                    <a:pt x="664" y="5453"/>
                  </a:cubicBezTo>
                  <a:cubicBezTo>
                    <a:pt x="616" y="5436"/>
                    <a:pt x="575" y="5429"/>
                    <a:pt x="539" y="5429"/>
                  </a:cubicBezTo>
                  <a:cubicBezTo>
                    <a:pt x="367" y="5429"/>
                    <a:pt x="336" y="5603"/>
                    <a:pt x="393" y="5694"/>
                  </a:cubicBezTo>
                  <a:cubicBezTo>
                    <a:pt x="461" y="5804"/>
                    <a:pt x="574" y="5965"/>
                    <a:pt x="949" y="6168"/>
                  </a:cubicBezTo>
                  <a:cubicBezTo>
                    <a:pt x="1323" y="6372"/>
                    <a:pt x="1801" y="6524"/>
                    <a:pt x="1801" y="6524"/>
                  </a:cubicBezTo>
                  <a:cubicBezTo>
                    <a:pt x="1801" y="6524"/>
                    <a:pt x="1800" y="6524"/>
                    <a:pt x="1799" y="6524"/>
                  </a:cubicBezTo>
                  <a:cubicBezTo>
                    <a:pt x="1773" y="6524"/>
                    <a:pt x="1466" y="6521"/>
                    <a:pt x="1078" y="6420"/>
                  </a:cubicBezTo>
                  <a:cubicBezTo>
                    <a:pt x="631" y="6303"/>
                    <a:pt x="464" y="6202"/>
                    <a:pt x="231" y="6153"/>
                  </a:cubicBezTo>
                  <a:cubicBezTo>
                    <a:pt x="218" y="6150"/>
                    <a:pt x="205" y="6149"/>
                    <a:pt x="193" y="6149"/>
                  </a:cubicBezTo>
                  <a:cubicBezTo>
                    <a:pt x="1" y="6149"/>
                    <a:pt x="31" y="6507"/>
                    <a:pt x="246" y="6641"/>
                  </a:cubicBezTo>
                  <a:cubicBezTo>
                    <a:pt x="429" y="6755"/>
                    <a:pt x="707" y="6881"/>
                    <a:pt x="1007" y="6964"/>
                  </a:cubicBezTo>
                  <a:cubicBezTo>
                    <a:pt x="1308" y="7047"/>
                    <a:pt x="1816" y="7141"/>
                    <a:pt x="1816" y="7141"/>
                  </a:cubicBezTo>
                  <a:cubicBezTo>
                    <a:pt x="1748" y="7147"/>
                    <a:pt x="1681" y="7149"/>
                    <a:pt x="1618" y="7149"/>
                  </a:cubicBezTo>
                  <a:cubicBezTo>
                    <a:pt x="1211" y="7149"/>
                    <a:pt x="906" y="7047"/>
                    <a:pt x="707" y="6999"/>
                  </a:cubicBezTo>
                  <a:cubicBezTo>
                    <a:pt x="649" y="6986"/>
                    <a:pt x="597" y="6979"/>
                    <a:pt x="553" y="6979"/>
                  </a:cubicBezTo>
                  <a:cubicBezTo>
                    <a:pt x="422" y="6979"/>
                    <a:pt x="355" y="7037"/>
                    <a:pt x="362" y="7143"/>
                  </a:cubicBezTo>
                  <a:cubicBezTo>
                    <a:pt x="369" y="7256"/>
                    <a:pt x="517" y="7396"/>
                    <a:pt x="1001" y="7569"/>
                  </a:cubicBezTo>
                  <a:cubicBezTo>
                    <a:pt x="1282" y="7671"/>
                    <a:pt x="1646" y="7719"/>
                    <a:pt x="2020" y="7719"/>
                  </a:cubicBezTo>
                  <a:cubicBezTo>
                    <a:pt x="2288" y="7719"/>
                    <a:pt x="2562" y="7695"/>
                    <a:pt x="2815" y="7648"/>
                  </a:cubicBezTo>
                  <a:cubicBezTo>
                    <a:pt x="3419" y="7535"/>
                    <a:pt x="3649" y="7533"/>
                    <a:pt x="3967" y="7496"/>
                  </a:cubicBezTo>
                  <a:cubicBezTo>
                    <a:pt x="5005" y="7376"/>
                    <a:pt x="5714" y="7295"/>
                    <a:pt x="6839" y="6957"/>
                  </a:cubicBezTo>
                  <a:cubicBezTo>
                    <a:pt x="8451" y="6472"/>
                    <a:pt x="9551" y="5824"/>
                    <a:pt x="10218" y="5344"/>
                  </a:cubicBezTo>
                  <a:cubicBezTo>
                    <a:pt x="11594" y="4355"/>
                    <a:pt x="13035" y="2630"/>
                    <a:pt x="13735" y="1627"/>
                  </a:cubicBezTo>
                  <a:cubicBezTo>
                    <a:pt x="14447" y="607"/>
                    <a:pt x="14158" y="292"/>
                    <a:pt x="13769" y="104"/>
                  </a:cubicBezTo>
                  <a:cubicBezTo>
                    <a:pt x="13633" y="38"/>
                    <a:pt x="13486" y="1"/>
                    <a:pt x="13333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5"/>
            <p:cNvSpPr/>
            <p:nvPr/>
          </p:nvSpPr>
          <p:spPr>
            <a:xfrm>
              <a:off x="6884625" y="1205550"/>
              <a:ext cx="103975" cy="171425"/>
            </a:xfrm>
            <a:custGeom>
              <a:avLst/>
              <a:gdLst/>
              <a:ahLst/>
              <a:cxnLst/>
              <a:rect l="l" t="t" r="r" b="b"/>
              <a:pathLst>
                <a:path w="4159" h="6857" extrusionOk="0">
                  <a:moveTo>
                    <a:pt x="1273" y="0"/>
                  </a:moveTo>
                  <a:cubicBezTo>
                    <a:pt x="522" y="0"/>
                    <a:pt x="1" y="539"/>
                    <a:pt x="1" y="539"/>
                  </a:cubicBezTo>
                  <a:lnTo>
                    <a:pt x="225" y="660"/>
                  </a:lnTo>
                  <a:cubicBezTo>
                    <a:pt x="225" y="660"/>
                    <a:pt x="564" y="1927"/>
                    <a:pt x="825" y="3614"/>
                  </a:cubicBezTo>
                  <a:cubicBezTo>
                    <a:pt x="1088" y="5302"/>
                    <a:pt x="1429" y="6573"/>
                    <a:pt x="2879" y="6830"/>
                  </a:cubicBezTo>
                  <a:cubicBezTo>
                    <a:pt x="2984" y="6849"/>
                    <a:pt x="3081" y="6857"/>
                    <a:pt x="3171" y="6857"/>
                  </a:cubicBezTo>
                  <a:cubicBezTo>
                    <a:pt x="3877" y="6857"/>
                    <a:pt x="4159" y="6355"/>
                    <a:pt x="4159" y="6355"/>
                  </a:cubicBezTo>
                  <a:cubicBezTo>
                    <a:pt x="3750" y="6348"/>
                    <a:pt x="2965" y="5787"/>
                    <a:pt x="3101" y="4108"/>
                  </a:cubicBezTo>
                  <a:cubicBezTo>
                    <a:pt x="3218" y="2653"/>
                    <a:pt x="3372" y="1261"/>
                    <a:pt x="2500" y="508"/>
                  </a:cubicBezTo>
                  <a:cubicBezTo>
                    <a:pt x="2059" y="128"/>
                    <a:pt x="1639" y="0"/>
                    <a:pt x="1273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5"/>
            <p:cNvSpPr/>
            <p:nvPr/>
          </p:nvSpPr>
          <p:spPr>
            <a:xfrm>
              <a:off x="6733400" y="1436025"/>
              <a:ext cx="342450" cy="352625"/>
            </a:xfrm>
            <a:custGeom>
              <a:avLst/>
              <a:gdLst/>
              <a:ahLst/>
              <a:cxnLst/>
              <a:rect l="l" t="t" r="r" b="b"/>
              <a:pathLst>
                <a:path w="13698" h="14105" extrusionOk="0">
                  <a:moveTo>
                    <a:pt x="11221" y="3916"/>
                  </a:moveTo>
                  <a:lnTo>
                    <a:pt x="11221" y="3916"/>
                  </a:lnTo>
                  <a:cubicBezTo>
                    <a:pt x="11232" y="3984"/>
                    <a:pt x="11227" y="4058"/>
                    <a:pt x="11216" y="4143"/>
                  </a:cubicBezTo>
                  <a:lnTo>
                    <a:pt x="11029" y="5272"/>
                  </a:lnTo>
                  <a:lnTo>
                    <a:pt x="8027" y="7008"/>
                  </a:lnTo>
                  <a:cubicBezTo>
                    <a:pt x="8056" y="6866"/>
                    <a:pt x="8078" y="6707"/>
                    <a:pt x="8106" y="6542"/>
                  </a:cubicBezTo>
                  <a:cubicBezTo>
                    <a:pt x="8209" y="5918"/>
                    <a:pt x="8952" y="5034"/>
                    <a:pt x="9764" y="4563"/>
                  </a:cubicBezTo>
                  <a:lnTo>
                    <a:pt x="10410" y="4195"/>
                  </a:lnTo>
                  <a:cubicBezTo>
                    <a:pt x="10728" y="4012"/>
                    <a:pt x="11005" y="3922"/>
                    <a:pt x="11221" y="3916"/>
                  </a:cubicBezTo>
                  <a:close/>
                  <a:moveTo>
                    <a:pt x="12619" y="0"/>
                  </a:moveTo>
                  <a:cubicBezTo>
                    <a:pt x="12326" y="0"/>
                    <a:pt x="11974" y="105"/>
                    <a:pt x="11578" y="325"/>
                  </a:cubicBezTo>
                  <a:lnTo>
                    <a:pt x="9383" y="1551"/>
                  </a:lnTo>
                  <a:cubicBezTo>
                    <a:pt x="8016" y="2317"/>
                    <a:pt x="6637" y="4178"/>
                    <a:pt x="6303" y="5709"/>
                  </a:cubicBezTo>
                  <a:lnTo>
                    <a:pt x="5202" y="10803"/>
                  </a:lnTo>
                  <a:cubicBezTo>
                    <a:pt x="4916" y="12111"/>
                    <a:pt x="3927" y="12992"/>
                    <a:pt x="2852" y="12992"/>
                  </a:cubicBezTo>
                  <a:cubicBezTo>
                    <a:pt x="2669" y="12992"/>
                    <a:pt x="2482" y="12967"/>
                    <a:pt x="2297" y="12913"/>
                  </a:cubicBezTo>
                  <a:lnTo>
                    <a:pt x="1" y="12255"/>
                  </a:lnTo>
                  <a:lnTo>
                    <a:pt x="1" y="12255"/>
                  </a:lnTo>
                  <a:cubicBezTo>
                    <a:pt x="120" y="12323"/>
                    <a:pt x="1102" y="12891"/>
                    <a:pt x="2298" y="13577"/>
                  </a:cubicBezTo>
                  <a:cubicBezTo>
                    <a:pt x="2908" y="13930"/>
                    <a:pt x="3715" y="14105"/>
                    <a:pt x="4540" y="14105"/>
                  </a:cubicBezTo>
                  <a:cubicBezTo>
                    <a:pt x="5436" y="14105"/>
                    <a:pt x="6352" y="13899"/>
                    <a:pt x="7058" y="13491"/>
                  </a:cubicBezTo>
                  <a:lnTo>
                    <a:pt x="9054" y="12334"/>
                  </a:lnTo>
                  <a:cubicBezTo>
                    <a:pt x="10415" y="11551"/>
                    <a:pt x="11777" y="9674"/>
                    <a:pt x="12100" y="8142"/>
                  </a:cubicBezTo>
                  <a:lnTo>
                    <a:pt x="13468" y="1721"/>
                  </a:lnTo>
                  <a:cubicBezTo>
                    <a:pt x="13697" y="629"/>
                    <a:pt x="13337" y="0"/>
                    <a:pt x="12619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5"/>
            <p:cNvSpPr/>
            <p:nvPr/>
          </p:nvSpPr>
          <p:spPr>
            <a:xfrm>
              <a:off x="6931375" y="1533875"/>
              <a:ext cx="95925" cy="93950"/>
            </a:xfrm>
            <a:custGeom>
              <a:avLst/>
              <a:gdLst/>
              <a:ahLst/>
              <a:cxnLst/>
              <a:rect l="l" t="t" r="r" b="b"/>
              <a:pathLst>
                <a:path w="3837" h="3758" extrusionOk="0">
                  <a:moveTo>
                    <a:pt x="3354" y="0"/>
                  </a:moveTo>
                  <a:cubicBezTo>
                    <a:pt x="3337" y="0"/>
                    <a:pt x="3320" y="1"/>
                    <a:pt x="3302" y="2"/>
                  </a:cubicBezTo>
                  <a:cubicBezTo>
                    <a:pt x="3313" y="70"/>
                    <a:pt x="3307" y="144"/>
                    <a:pt x="3296" y="229"/>
                  </a:cubicBezTo>
                  <a:lnTo>
                    <a:pt x="3108" y="1358"/>
                  </a:lnTo>
                  <a:lnTo>
                    <a:pt x="108" y="3094"/>
                  </a:lnTo>
                  <a:cubicBezTo>
                    <a:pt x="45" y="3486"/>
                    <a:pt x="0" y="3757"/>
                    <a:pt x="0" y="3757"/>
                  </a:cubicBezTo>
                  <a:lnTo>
                    <a:pt x="3590" y="1681"/>
                  </a:lnTo>
                  <a:lnTo>
                    <a:pt x="3778" y="552"/>
                  </a:lnTo>
                  <a:cubicBezTo>
                    <a:pt x="3837" y="191"/>
                    <a:pt x="3667" y="0"/>
                    <a:pt x="3354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5"/>
            <p:cNvSpPr/>
            <p:nvPr/>
          </p:nvSpPr>
          <p:spPr>
            <a:xfrm>
              <a:off x="6696275" y="1784925"/>
              <a:ext cx="304375" cy="98525"/>
            </a:xfrm>
            <a:custGeom>
              <a:avLst/>
              <a:gdLst/>
              <a:ahLst/>
              <a:cxnLst/>
              <a:rect l="l" t="t" r="r" b="b"/>
              <a:pathLst>
                <a:path w="12175" h="3941" extrusionOk="0">
                  <a:moveTo>
                    <a:pt x="325" y="1"/>
                  </a:moveTo>
                  <a:cubicBezTo>
                    <a:pt x="228" y="1"/>
                    <a:pt x="132" y="51"/>
                    <a:pt x="80" y="142"/>
                  </a:cubicBezTo>
                  <a:cubicBezTo>
                    <a:pt x="1" y="280"/>
                    <a:pt x="49" y="455"/>
                    <a:pt x="188" y="532"/>
                  </a:cubicBezTo>
                  <a:lnTo>
                    <a:pt x="6085" y="3940"/>
                  </a:lnTo>
                  <a:lnTo>
                    <a:pt x="11988" y="532"/>
                  </a:lnTo>
                  <a:cubicBezTo>
                    <a:pt x="12126" y="455"/>
                    <a:pt x="12175" y="280"/>
                    <a:pt x="12095" y="142"/>
                  </a:cubicBezTo>
                  <a:cubicBezTo>
                    <a:pt x="12043" y="51"/>
                    <a:pt x="11948" y="1"/>
                    <a:pt x="11850" y="1"/>
                  </a:cubicBezTo>
                  <a:cubicBezTo>
                    <a:pt x="11800" y="1"/>
                    <a:pt x="11750" y="14"/>
                    <a:pt x="11704" y="42"/>
                  </a:cubicBezTo>
                  <a:lnTo>
                    <a:pt x="6085" y="3285"/>
                  </a:lnTo>
                  <a:lnTo>
                    <a:pt x="472" y="42"/>
                  </a:lnTo>
                  <a:cubicBezTo>
                    <a:pt x="426" y="14"/>
                    <a:pt x="375" y="1"/>
                    <a:pt x="325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5"/>
            <p:cNvSpPr/>
            <p:nvPr/>
          </p:nvSpPr>
          <p:spPr>
            <a:xfrm>
              <a:off x="6696275" y="1784925"/>
              <a:ext cx="304375" cy="98525"/>
            </a:xfrm>
            <a:custGeom>
              <a:avLst/>
              <a:gdLst/>
              <a:ahLst/>
              <a:cxnLst/>
              <a:rect l="l" t="t" r="r" b="b"/>
              <a:pathLst>
                <a:path w="12175" h="3941" extrusionOk="0">
                  <a:moveTo>
                    <a:pt x="325" y="1"/>
                  </a:moveTo>
                  <a:cubicBezTo>
                    <a:pt x="228" y="1"/>
                    <a:pt x="132" y="51"/>
                    <a:pt x="80" y="142"/>
                  </a:cubicBezTo>
                  <a:cubicBezTo>
                    <a:pt x="1" y="280"/>
                    <a:pt x="49" y="455"/>
                    <a:pt x="188" y="532"/>
                  </a:cubicBezTo>
                  <a:lnTo>
                    <a:pt x="6085" y="3940"/>
                  </a:lnTo>
                  <a:lnTo>
                    <a:pt x="11988" y="532"/>
                  </a:lnTo>
                  <a:cubicBezTo>
                    <a:pt x="12126" y="455"/>
                    <a:pt x="12175" y="280"/>
                    <a:pt x="12095" y="142"/>
                  </a:cubicBezTo>
                  <a:cubicBezTo>
                    <a:pt x="12043" y="51"/>
                    <a:pt x="11948" y="1"/>
                    <a:pt x="11850" y="1"/>
                  </a:cubicBezTo>
                  <a:cubicBezTo>
                    <a:pt x="11800" y="1"/>
                    <a:pt x="11750" y="14"/>
                    <a:pt x="11704" y="42"/>
                  </a:cubicBezTo>
                  <a:lnTo>
                    <a:pt x="6085" y="3285"/>
                  </a:lnTo>
                  <a:lnTo>
                    <a:pt x="472" y="42"/>
                  </a:lnTo>
                  <a:cubicBezTo>
                    <a:pt x="426" y="14"/>
                    <a:pt x="375" y="1"/>
                    <a:pt x="325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1" name="Google Shape;3891;p55"/>
          <p:cNvGrpSpPr/>
          <p:nvPr/>
        </p:nvGrpSpPr>
        <p:grpSpPr>
          <a:xfrm>
            <a:off x="5682421" y="1304219"/>
            <a:ext cx="504895" cy="757658"/>
            <a:chOff x="5804850" y="4607575"/>
            <a:chExt cx="578875" cy="868675"/>
          </a:xfrm>
        </p:grpSpPr>
        <p:sp>
          <p:nvSpPr>
            <p:cNvPr id="3892" name="Google Shape;3892;p55"/>
            <p:cNvSpPr/>
            <p:nvPr/>
          </p:nvSpPr>
          <p:spPr>
            <a:xfrm>
              <a:off x="5819875" y="5163100"/>
              <a:ext cx="542375" cy="313150"/>
            </a:xfrm>
            <a:custGeom>
              <a:avLst/>
              <a:gdLst/>
              <a:ahLst/>
              <a:cxnLst/>
              <a:rect l="l" t="t" r="r" b="b"/>
              <a:pathLst>
                <a:path w="21695" h="12526" extrusionOk="0">
                  <a:moveTo>
                    <a:pt x="10847" y="0"/>
                  </a:moveTo>
                  <a:cubicBezTo>
                    <a:pt x="7970" y="0"/>
                    <a:pt x="5212" y="660"/>
                    <a:pt x="3178" y="1834"/>
                  </a:cubicBezTo>
                  <a:cubicBezTo>
                    <a:pt x="1143" y="3008"/>
                    <a:pt x="1" y="4601"/>
                    <a:pt x="1" y="6262"/>
                  </a:cubicBezTo>
                  <a:cubicBezTo>
                    <a:pt x="1" y="7923"/>
                    <a:pt x="1143" y="9516"/>
                    <a:pt x="3178" y="10690"/>
                  </a:cubicBezTo>
                  <a:cubicBezTo>
                    <a:pt x="5212" y="11865"/>
                    <a:pt x="7970" y="12525"/>
                    <a:pt x="10847" y="12525"/>
                  </a:cubicBezTo>
                  <a:cubicBezTo>
                    <a:pt x="13725" y="12525"/>
                    <a:pt x="16483" y="11865"/>
                    <a:pt x="18517" y="10690"/>
                  </a:cubicBezTo>
                  <a:cubicBezTo>
                    <a:pt x="20552" y="9516"/>
                    <a:pt x="21694" y="7923"/>
                    <a:pt x="21694" y="6262"/>
                  </a:cubicBezTo>
                  <a:cubicBezTo>
                    <a:pt x="21694" y="4601"/>
                    <a:pt x="20552" y="3008"/>
                    <a:pt x="18517" y="1834"/>
                  </a:cubicBezTo>
                  <a:cubicBezTo>
                    <a:pt x="16483" y="660"/>
                    <a:pt x="13725" y="0"/>
                    <a:pt x="10847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5"/>
            <p:cNvSpPr/>
            <p:nvPr/>
          </p:nvSpPr>
          <p:spPr>
            <a:xfrm>
              <a:off x="5903000" y="5208600"/>
              <a:ext cx="158950" cy="68625"/>
            </a:xfrm>
            <a:custGeom>
              <a:avLst/>
              <a:gdLst/>
              <a:ahLst/>
              <a:cxnLst/>
              <a:rect l="l" t="t" r="r" b="b"/>
              <a:pathLst>
                <a:path w="6358" h="2745" extrusionOk="0">
                  <a:moveTo>
                    <a:pt x="5997" y="1"/>
                  </a:moveTo>
                  <a:cubicBezTo>
                    <a:pt x="5997" y="1"/>
                    <a:pt x="5997" y="1"/>
                    <a:pt x="5997" y="1"/>
                  </a:cubicBezTo>
                  <a:lnTo>
                    <a:pt x="5997" y="1"/>
                  </a:lnTo>
                  <a:lnTo>
                    <a:pt x="5997" y="1"/>
                  </a:lnTo>
                  <a:close/>
                  <a:moveTo>
                    <a:pt x="5997" y="1"/>
                  </a:moveTo>
                  <a:lnTo>
                    <a:pt x="4161" y="92"/>
                  </a:lnTo>
                  <a:cubicBezTo>
                    <a:pt x="3732" y="613"/>
                    <a:pt x="1985" y="533"/>
                    <a:pt x="631" y="736"/>
                  </a:cubicBezTo>
                  <a:cubicBezTo>
                    <a:pt x="587" y="743"/>
                    <a:pt x="543" y="750"/>
                    <a:pt x="505" y="774"/>
                  </a:cubicBezTo>
                  <a:cubicBezTo>
                    <a:pt x="1" y="1086"/>
                    <a:pt x="688" y="1909"/>
                    <a:pt x="1092" y="2080"/>
                  </a:cubicBezTo>
                  <a:cubicBezTo>
                    <a:pt x="1399" y="2210"/>
                    <a:pt x="1721" y="2302"/>
                    <a:pt x="2051" y="2352"/>
                  </a:cubicBezTo>
                  <a:cubicBezTo>
                    <a:pt x="2428" y="2407"/>
                    <a:pt x="2729" y="2379"/>
                    <a:pt x="3110" y="2401"/>
                  </a:cubicBezTo>
                  <a:cubicBezTo>
                    <a:pt x="3427" y="2420"/>
                    <a:pt x="3887" y="2426"/>
                    <a:pt x="4189" y="2522"/>
                  </a:cubicBezTo>
                  <a:cubicBezTo>
                    <a:pt x="4420" y="2595"/>
                    <a:pt x="4622" y="2649"/>
                    <a:pt x="4928" y="2719"/>
                  </a:cubicBezTo>
                  <a:cubicBezTo>
                    <a:pt x="5004" y="2736"/>
                    <a:pt x="5087" y="2744"/>
                    <a:pt x="5173" y="2744"/>
                  </a:cubicBezTo>
                  <a:cubicBezTo>
                    <a:pt x="5554" y="2744"/>
                    <a:pt x="5999" y="2580"/>
                    <a:pt x="6217" y="2305"/>
                  </a:cubicBezTo>
                  <a:cubicBezTo>
                    <a:pt x="6283" y="2221"/>
                    <a:pt x="6340" y="2127"/>
                    <a:pt x="6351" y="2020"/>
                  </a:cubicBezTo>
                  <a:cubicBezTo>
                    <a:pt x="6358" y="1946"/>
                    <a:pt x="6341" y="1870"/>
                    <a:pt x="6325" y="1795"/>
                  </a:cubicBezTo>
                  <a:cubicBezTo>
                    <a:pt x="6296" y="1661"/>
                    <a:pt x="5942" y="4"/>
                    <a:pt x="599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5"/>
            <p:cNvSpPr/>
            <p:nvPr/>
          </p:nvSpPr>
          <p:spPr>
            <a:xfrm>
              <a:off x="5990225" y="4980025"/>
              <a:ext cx="70975" cy="238100"/>
            </a:xfrm>
            <a:custGeom>
              <a:avLst/>
              <a:gdLst/>
              <a:ahLst/>
              <a:cxnLst/>
              <a:rect l="l" t="t" r="r" b="b"/>
              <a:pathLst>
                <a:path w="2839" h="9524" extrusionOk="0">
                  <a:moveTo>
                    <a:pt x="0" y="1"/>
                  </a:moveTo>
                  <a:lnTo>
                    <a:pt x="0" y="1"/>
                  </a:lnTo>
                  <a:cubicBezTo>
                    <a:pt x="124" y="1250"/>
                    <a:pt x="672" y="9235"/>
                    <a:pt x="672" y="9235"/>
                  </a:cubicBezTo>
                  <a:cubicBezTo>
                    <a:pt x="919" y="9449"/>
                    <a:pt x="1188" y="9523"/>
                    <a:pt x="1441" y="9523"/>
                  </a:cubicBezTo>
                  <a:cubicBezTo>
                    <a:pt x="2009" y="9523"/>
                    <a:pt x="2501" y="9151"/>
                    <a:pt x="2501" y="9151"/>
                  </a:cubicBezTo>
                  <a:cubicBezTo>
                    <a:pt x="2501" y="9151"/>
                    <a:pt x="2815" y="2400"/>
                    <a:pt x="2826" y="1946"/>
                  </a:cubicBezTo>
                  <a:cubicBezTo>
                    <a:pt x="2838" y="1491"/>
                    <a:pt x="2351" y="226"/>
                    <a:pt x="2351" y="226"/>
                  </a:cubicBezTo>
                  <a:lnTo>
                    <a:pt x="1586" y="8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5"/>
            <p:cNvSpPr/>
            <p:nvPr/>
          </p:nvSpPr>
          <p:spPr>
            <a:xfrm>
              <a:off x="5804850" y="5258050"/>
              <a:ext cx="156325" cy="68500"/>
            </a:xfrm>
            <a:custGeom>
              <a:avLst/>
              <a:gdLst/>
              <a:ahLst/>
              <a:cxnLst/>
              <a:rect l="l" t="t" r="r" b="b"/>
              <a:pathLst>
                <a:path w="6253" h="2740" extrusionOk="0">
                  <a:moveTo>
                    <a:pt x="6071" y="76"/>
                  </a:moveTo>
                  <a:lnTo>
                    <a:pt x="6071" y="76"/>
                  </a:lnTo>
                  <a:cubicBezTo>
                    <a:pt x="6071" y="76"/>
                    <a:pt x="6071" y="76"/>
                    <a:pt x="6071" y="76"/>
                  </a:cubicBezTo>
                  <a:close/>
                  <a:moveTo>
                    <a:pt x="4234" y="1"/>
                  </a:moveTo>
                  <a:cubicBezTo>
                    <a:pt x="3969" y="267"/>
                    <a:pt x="3313" y="311"/>
                    <a:pt x="2547" y="311"/>
                  </a:cubicBezTo>
                  <a:cubicBezTo>
                    <a:pt x="2178" y="311"/>
                    <a:pt x="1783" y="301"/>
                    <a:pt x="1394" y="301"/>
                  </a:cubicBezTo>
                  <a:cubicBezTo>
                    <a:pt x="1144" y="301"/>
                    <a:pt x="896" y="305"/>
                    <a:pt x="659" y="319"/>
                  </a:cubicBezTo>
                  <a:cubicBezTo>
                    <a:pt x="615" y="321"/>
                    <a:pt x="570" y="325"/>
                    <a:pt x="531" y="344"/>
                  </a:cubicBezTo>
                  <a:cubicBezTo>
                    <a:pt x="0" y="609"/>
                    <a:pt x="609" y="1492"/>
                    <a:pt x="996" y="1700"/>
                  </a:cubicBezTo>
                  <a:cubicBezTo>
                    <a:pt x="1289" y="1856"/>
                    <a:pt x="1601" y="1976"/>
                    <a:pt x="1925" y="2057"/>
                  </a:cubicBezTo>
                  <a:cubicBezTo>
                    <a:pt x="2296" y="2146"/>
                    <a:pt x="2598" y="2146"/>
                    <a:pt x="2976" y="2202"/>
                  </a:cubicBezTo>
                  <a:cubicBezTo>
                    <a:pt x="3291" y="2250"/>
                    <a:pt x="3747" y="2299"/>
                    <a:pt x="4039" y="2421"/>
                  </a:cubicBezTo>
                  <a:cubicBezTo>
                    <a:pt x="4263" y="2516"/>
                    <a:pt x="4459" y="2589"/>
                    <a:pt x="4757" y="2686"/>
                  </a:cubicBezTo>
                  <a:cubicBezTo>
                    <a:pt x="4868" y="2722"/>
                    <a:pt x="4996" y="2740"/>
                    <a:pt x="5128" y="2740"/>
                  </a:cubicBezTo>
                  <a:cubicBezTo>
                    <a:pt x="5478" y="2740"/>
                    <a:pt x="5863" y="2617"/>
                    <a:pt x="6078" y="2392"/>
                  </a:cubicBezTo>
                  <a:cubicBezTo>
                    <a:pt x="6153" y="2315"/>
                    <a:pt x="6217" y="2226"/>
                    <a:pt x="6237" y="2121"/>
                  </a:cubicBezTo>
                  <a:cubicBezTo>
                    <a:pt x="6252" y="2047"/>
                    <a:pt x="6242" y="1969"/>
                    <a:pt x="6233" y="1894"/>
                  </a:cubicBezTo>
                  <a:cubicBezTo>
                    <a:pt x="6215" y="1757"/>
                    <a:pt x="6016" y="76"/>
                    <a:pt x="6071" y="76"/>
                  </a:cubicBezTo>
                  <a:cubicBezTo>
                    <a:pt x="6071" y="76"/>
                    <a:pt x="6071" y="76"/>
                    <a:pt x="6071" y="76"/>
                  </a:cubicBezTo>
                  <a:lnTo>
                    <a:pt x="6071" y="76"/>
                  </a:lnTo>
                  <a:lnTo>
                    <a:pt x="4234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5"/>
            <p:cNvSpPr/>
            <p:nvPr/>
          </p:nvSpPr>
          <p:spPr>
            <a:xfrm>
              <a:off x="5894100" y="5031225"/>
              <a:ext cx="70725" cy="235100"/>
            </a:xfrm>
            <a:custGeom>
              <a:avLst/>
              <a:gdLst/>
              <a:ahLst/>
              <a:cxnLst/>
              <a:rect l="l" t="t" r="r" b="b"/>
              <a:pathLst>
                <a:path w="2829" h="9404" extrusionOk="0">
                  <a:moveTo>
                    <a:pt x="1" y="1"/>
                  </a:moveTo>
                  <a:cubicBezTo>
                    <a:pt x="124" y="1250"/>
                    <a:pt x="664" y="9074"/>
                    <a:pt x="664" y="9074"/>
                  </a:cubicBezTo>
                  <a:cubicBezTo>
                    <a:pt x="952" y="9323"/>
                    <a:pt x="1271" y="9403"/>
                    <a:pt x="1561" y="9403"/>
                  </a:cubicBezTo>
                  <a:cubicBezTo>
                    <a:pt x="2077" y="9403"/>
                    <a:pt x="2501" y="9151"/>
                    <a:pt x="2501" y="9151"/>
                  </a:cubicBezTo>
                  <a:cubicBezTo>
                    <a:pt x="2501" y="9151"/>
                    <a:pt x="2815" y="2400"/>
                    <a:pt x="2826" y="1944"/>
                  </a:cubicBezTo>
                  <a:cubicBezTo>
                    <a:pt x="2829" y="1845"/>
                    <a:pt x="2808" y="1707"/>
                    <a:pt x="2773" y="15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5"/>
            <p:cNvSpPr/>
            <p:nvPr/>
          </p:nvSpPr>
          <p:spPr>
            <a:xfrm>
              <a:off x="5987325" y="4934200"/>
              <a:ext cx="237475" cy="159825"/>
            </a:xfrm>
            <a:custGeom>
              <a:avLst/>
              <a:gdLst/>
              <a:ahLst/>
              <a:cxnLst/>
              <a:rect l="l" t="t" r="r" b="b"/>
              <a:pathLst>
                <a:path w="9499" h="6393" extrusionOk="0">
                  <a:moveTo>
                    <a:pt x="1963" y="1"/>
                  </a:moveTo>
                  <a:cubicBezTo>
                    <a:pt x="1041" y="1"/>
                    <a:pt x="0" y="675"/>
                    <a:pt x="115" y="1834"/>
                  </a:cubicBezTo>
                  <a:lnTo>
                    <a:pt x="1702" y="2702"/>
                  </a:lnTo>
                  <a:lnTo>
                    <a:pt x="7961" y="6316"/>
                  </a:lnTo>
                  <a:cubicBezTo>
                    <a:pt x="8058" y="6368"/>
                    <a:pt x="8149" y="6392"/>
                    <a:pt x="8234" y="6392"/>
                  </a:cubicBezTo>
                  <a:cubicBezTo>
                    <a:pt x="9292" y="6392"/>
                    <a:pt x="9499" y="2702"/>
                    <a:pt x="9499" y="2702"/>
                  </a:cubicBezTo>
                  <a:cubicBezTo>
                    <a:pt x="9499" y="2702"/>
                    <a:pt x="3424" y="422"/>
                    <a:pt x="2524" y="95"/>
                  </a:cubicBezTo>
                  <a:cubicBezTo>
                    <a:pt x="2350" y="31"/>
                    <a:pt x="2159" y="1"/>
                    <a:pt x="1963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5"/>
            <p:cNvSpPr/>
            <p:nvPr/>
          </p:nvSpPr>
          <p:spPr>
            <a:xfrm>
              <a:off x="5872600" y="4897500"/>
              <a:ext cx="285300" cy="100800"/>
            </a:xfrm>
            <a:custGeom>
              <a:avLst/>
              <a:gdLst/>
              <a:ahLst/>
              <a:cxnLst/>
              <a:rect l="l" t="t" r="r" b="b"/>
              <a:pathLst>
                <a:path w="11412" h="4032" extrusionOk="0">
                  <a:moveTo>
                    <a:pt x="11411" y="0"/>
                  </a:moveTo>
                  <a:lnTo>
                    <a:pt x="1" y="1046"/>
                  </a:lnTo>
                  <a:cubicBezTo>
                    <a:pt x="1" y="1213"/>
                    <a:pt x="89" y="1367"/>
                    <a:pt x="233" y="1450"/>
                  </a:cubicBezTo>
                  <a:lnTo>
                    <a:pt x="4597" y="3969"/>
                  </a:lnTo>
                  <a:cubicBezTo>
                    <a:pt x="4669" y="4010"/>
                    <a:pt x="4749" y="4031"/>
                    <a:pt x="4830" y="4031"/>
                  </a:cubicBezTo>
                  <a:cubicBezTo>
                    <a:pt x="4910" y="4031"/>
                    <a:pt x="4990" y="4010"/>
                    <a:pt x="5063" y="3969"/>
                  </a:cubicBezTo>
                  <a:lnTo>
                    <a:pt x="11179" y="438"/>
                  </a:lnTo>
                  <a:cubicBezTo>
                    <a:pt x="11322" y="355"/>
                    <a:pt x="11411" y="202"/>
                    <a:pt x="11411" y="36"/>
                  </a:cubicBezTo>
                  <a:lnTo>
                    <a:pt x="11411" y="0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5"/>
            <p:cNvSpPr/>
            <p:nvPr/>
          </p:nvSpPr>
          <p:spPr>
            <a:xfrm>
              <a:off x="6016675" y="4913700"/>
              <a:ext cx="119450" cy="70100"/>
            </a:xfrm>
            <a:custGeom>
              <a:avLst/>
              <a:gdLst/>
              <a:ahLst/>
              <a:cxnLst/>
              <a:rect l="l" t="t" r="r" b="b"/>
              <a:pathLst>
                <a:path w="4778" h="2804" extrusionOk="0">
                  <a:moveTo>
                    <a:pt x="4748" y="1"/>
                  </a:moveTo>
                  <a:cubicBezTo>
                    <a:pt x="4739" y="1"/>
                    <a:pt x="4728" y="4"/>
                    <a:pt x="4716" y="11"/>
                  </a:cubicBezTo>
                  <a:lnTo>
                    <a:pt x="59" y="2688"/>
                  </a:lnTo>
                  <a:cubicBezTo>
                    <a:pt x="27" y="2708"/>
                    <a:pt x="1" y="2746"/>
                    <a:pt x="1" y="2775"/>
                  </a:cubicBezTo>
                  <a:cubicBezTo>
                    <a:pt x="1" y="2794"/>
                    <a:pt x="11" y="2804"/>
                    <a:pt x="27" y="2804"/>
                  </a:cubicBezTo>
                  <a:cubicBezTo>
                    <a:pt x="37" y="2804"/>
                    <a:pt x="48" y="2801"/>
                    <a:pt x="59" y="2793"/>
                  </a:cubicBezTo>
                  <a:lnTo>
                    <a:pt x="4719" y="114"/>
                  </a:lnTo>
                  <a:cubicBezTo>
                    <a:pt x="4752" y="96"/>
                    <a:pt x="4777" y="58"/>
                    <a:pt x="4776" y="29"/>
                  </a:cubicBezTo>
                  <a:cubicBezTo>
                    <a:pt x="4776" y="11"/>
                    <a:pt x="4765" y="1"/>
                    <a:pt x="4748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5"/>
            <p:cNvSpPr/>
            <p:nvPr/>
          </p:nvSpPr>
          <p:spPr>
            <a:xfrm>
              <a:off x="5872600" y="4923650"/>
              <a:ext cx="120775" cy="74650"/>
            </a:xfrm>
            <a:custGeom>
              <a:avLst/>
              <a:gdLst/>
              <a:ahLst/>
              <a:cxnLst/>
              <a:rect l="l" t="t" r="r" b="b"/>
              <a:pathLst>
                <a:path w="4831" h="2986" extrusionOk="0">
                  <a:moveTo>
                    <a:pt x="1" y="0"/>
                  </a:moveTo>
                  <a:cubicBezTo>
                    <a:pt x="1" y="167"/>
                    <a:pt x="89" y="321"/>
                    <a:pt x="233" y="404"/>
                  </a:cubicBezTo>
                  <a:lnTo>
                    <a:pt x="4597" y="2923"/>
                  </a:lnTo>
                  <a:cubicBezTo>
                    <a:pt x="4667" y="2964"/>
                    <a:pt x="4748" y="2985"/>
                    <a:pt x="4830" y="2985"/>
                  </a:cubicBezTo>
                  <a:lnTo>
                    <a:pt x="4830" y="0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5"/>
            <p:cNvSpPr/>
            <p:nvPr/>
          </p:nvSpPr>
          <p:spPr>
            <a:xfrm>
              <a:off x="5984200" y="4987450"/>
              <a:ext cx="18275" cy="10850"/>
            </a:xfrm>
            <a:custGeom>
              <a:avLst/>
              <a:gdLst/>
              <a:ahLst/>
              <a:cxnLst/>
              <a:rect l="l" t="t" r="r" b="b"/>
              <a:pathLst>
                <a:path w="731" h="434" extrusionOk="0">
                  <a:moveTo>
                    <a:pt x="0" y="0"/>
                  </a:moveTo>
                  <a:lnTo>
                    <a:pt x="0" y="295"/>
                  </a:lnTo>
                  <a:lnTo>
                    <a:pt x="133" y="371"/>
                  </a:lnTo>
                  <a:cubicBezTo>
                    <a:pt x="205" y="412"/>
                    <a:pt x="285" y="433"/>
                    <a:pt x="366" y="433"/>
                  </a:cubicBezTo>
                  <a:cubicBezTo>
                    <a:pt x="446" y="433"/>
                    <a:pt x="526" y="412"/>
                    <a:pt x="599" y="371"/>
                  </a:cubicBezTo>
                  <a:lnTo>
                    <a:pt x="731" y="295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B7D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5"/>
            <p:cNvSpPr/>
            <p:nvPr/>
          </p:nvSpPr>
          <p:spPr>
            <a:xfrm>
              <a:off x="5872600" y="4827400"/>
              <a:ext cx="285825" cy="164700"/>
            </a:xfrm>
            <a:custGeom>
              <a:avLst/>
              <a:gdLst/>
              <a:ahLst/>
              <a:cxnLst/>
              <a:rect l="l" t="t" r="r" b="b"/>
              <a:pathLst>
                <a:path w="11433" h="6588" extrusionOk="0">
                  <a:moveTo>
                    <a:pt x="6669" y="1"/>
                  </a:moveTo>
                  <a:lnTo>
                    <a:pt x="1" y="3852"/>
                  </a:lnTo>
                  <a:lnTo>
                    <a:pt x="4666" y="6544"/>
                  </a:lnTo>
                  <a:cubicBezTo>
                    <a:pt x="4717" y="6573"/>
                    <a:pt x="4773" y="6588"/>
                    <a:pt x="4830" y="6588"/>
                  </a:cubicBezTo>
                  <a:cubicBezTo>
                    <a:pt x="4886" y="6588"/>
                    <a:pt x="4942" y="6573"/>
                    <a:pt x="4993" y="6544"/>
                  </a:cubicBezTo>
                  <a:lnTo>
                    <a:pt x="11351" y="2874"/>
                  </a:lnTo>
                  <a:cubicBezTo>
                    <a:pt x="11432" y="2828"/>
                    <a:pt x="11432" y="2752"/>
                    <a:pt x="11351" y="2704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5"/>
            <p:cNvSpPr/>
            <p:nvPr/>
          </p:nvSpPr>
          <p:spPr>
            <a:xfrm>
              <a:off x="5887200" y="4835750"/>
              <a:ext cx="155925" cy="89875"/>
            </a:xfrm>
            <a:custGeom>
              <a:avLst/>
              <a:gdLst/>
              <a:ahLst/>
              <a:cxnLst/>
              <a:rect l="l" t="t" r="r" b="b"/>
              <a:pathLst>
                <a:path w="6237" h="3595" extrusionOk="0">
                  <a:moveTo>
                    <a:pt x="5995" y="1"/>
                  </a:moveTo>
                  <a:cubicBezTo>
                    <a:pt x="5979" y="1"/>
                    <a:pt x="5962" y="5"/>
                    <a:pt x="5946" y="13"/>
                  </a:cubicBezTo>
                  <a:lnTo>
                    <a:pt x="27" y="3431"/>
                  </a:lnTo>
                  <a:cubicBezTo>
                    <a:pt x="0" y="3447"/>
                    <a:pt x="0" y="3472"/>
                    <a:pt x="27" y="3487"/>
                  </a:cubicBezTo>
                  <a:lnTo>
                    <a:pt x="191" y="3582"/>
                  </a:lnTo>
                  <a:cubicBezTo>
                    <a:pt x="206" y="3590"/>
                    <a:pt x="223" y="3594"/>
                    <a:pt x="240" y="3594"/>
                  </a:cubicBezTo>
                  <a:cubicBezTo>
                    <a:pt x="257" y="3594"/>
                    <a:pt x="274" y="3590"/>
                    <a:pt x="289" y="3582"/>
                  </a:cubicBezTo>
                  <a:lnTo>
                    <a:pt x="6209" y="165"/>
                  </a:lnTo>
                  <a:cubicBezTo>
                    <a:pt x="6236" y="149"/>
                    <a:pt x="6236" y="123"/>
                    <a:pt x="6209" y="107"/>
                  </a:cubicBezTo>
                  <a:lnTo>
                    <a:pt x="6044" y="13"/>
                  </a:lnTo>
                  <a:cubicBezTo>
                    <a:pt x="6029" y="5"/>
                    <a:pt x="6012" y="1"/>
                    <a:pt x="5995" y="1"/>
                  </a:cubicBezTo>
                  <a:close/>
                </a:path>
              </a:pathLst>
            </a:custGeom>
            <a:solidFill>
              <a:srgbClr val="D2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5"/>
            <p:cNvSpPr/>
            <p:nvPr/>
          </p:nvSpPr>
          <p:spPr>
            <a:xfrm>
              <a:off x="6010550" y="4907075"/>
              <a:ext cx="80525" cy="46475"/>
            </a:xfrm>
            <a:custGeom>
              <a:avLst/>
              <a:gdLst/>
              <a:ahLst/>
              <a:cxnLst/>
              <a:rect l="l" t="t" r="r" b="b"/>
              <a:pathLst>
                <a:path w="3221" h="1859" extrusionOk="0">
                  <a:moveTo>
                    <a:pt x="2071" y="0"/>
                  </a:moveTo>
                  <a:lnTo>
                    <a:pt x="1" y="1195"/>
                  </a:lnTo>
                  <a:lnTo>
                    <a:pt x="33" y="1213"/>
                  </a:lnTo>
                  <a:lnTo>
                    <a:pt x="1152" y="1858"/>
                  </a:lnTo>
                  <a:lnTo>
                    <a:pt x="3190" y="682"/>
                  </a:lnTo>
                  <a:lnTo>
                    <a:pt x="3220" y="663"/>
                  </a:lnTo>
                  <a:lnTo>
                    <a:pt x="2071" y="0"/>
                  </a:lnTo>
                  <a:close/>
                </a:path>
              </a:pathLst>
            </a:custGeom>
            <a:solidFill>
              <a:srgbClr val="97C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5"/>
            <p:cNvSpPr/>
            <p:nvPr/>
          </p:nvSpPr>
          <p:spPr>
            <a:xfrm>
              <a:off x="6011350" y="4907975"/>
              <a:ext cx="78950" cy="45575"/>
            </a:xfrm>
            <a:custGeom>
              <a:avLst/>
              <a:gdLst/>
              <a:ahLst/>
              <a:cxnLst/>
              <a:rect l="l" t="t" r="r" b="b"/>
              <a:pathLst>
                <a:path w="3158" h="1823" extrusionOk="0">
                  <a:moveTo>
                    <a:pt x="2040" y="1"/>
                  </a:moveTo>
                  <a:lnTo>
                    <a:pt x="1" y="1177"/>
                  </a:lnTo>
                  <a:lnTo>
                    <a:pt x="1120" y="1822"/>
                  </a:lnTo>
                  <a:lnTo>
                    <a:pt x="3158" y="646"/>
                  </a:lnTo>
                  <a:lnTo>
                    <a:pt x="2040" y="1"/>
                  </a:lnTo>
                  <a:close/>
                </a:path>
              </a:pathLst>
            </a:custGeom>
            <a:solidFill>
              <a:srgbClr val="D2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5"/>
            <p:cNvSpPr/>
            <p:nvPr/>
          </p:nvSpPr>
          <p:spPr>
            <a:xfrm>
              <a:off x="6037350" y="4907975"/>
              <a:ext cx="52950" cy="45575"/>
            </a:xfrm>
            <a:custGeom>
              <a:avLst/>
              <a:gdLst/>
              <a:ahLst/>
              <a:cxnLst/>
              <a:rect l="l" t="t" r="r" b="b"/>
              <a:pathLst>
                <a:path w="2118" h="1823" extrusionOk="0">
                  <a:moveTo>
                    <a:pt x="1000" y="1"/>
                  </a:moveTo>
                  <a:lnTo>
                    <a:pt x="833" y="96"/>
                  </a:lnTo>
                  <a:cubicBezTo>
                    <a:pt x="1123" y="254"/>
                    <a:pt x="1242" y="1044"/>
                    <a:pt x="0" y="1777"/>
                  </a:cubicBezTo>
                  <a:lnTo>
                    <a:pt x="80" y="1822"/>
                  </a:lnTo>
                  <a:lnTo>
                    <a:pt x="2118" y="647"/>
                  </a:lnTo>
                  <a:lnTo>
                    <a:pt x="1000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5"/>
            <p:cNvSpPr/>
            <p:nvPr/>
          </p:nvSpPr>
          <p:spPr>
            <a:xfrm>
              <a:off x="5898650" y="4843050"/>
              <a:ext cx="202975" cy="117000"/>
            </a:xfrm>
            <a:custGeom>
              <a:avLst/>
              <a:gdLst/>
              <a:ahLst/>
              <a:cxnLst/>
              <a:rect l="l" t="t" r="r" b="b"/>
              <a:pathLst>
                <a:path w="8119" h="4680" extrusionOk="0">
                  <a:moveTo>
                    <a:pt x="5951" y="0"/>
                  </a:moveTo>
                  <a:cubicBezTo>
                    <a:pt x="5935" y="0"/>
                    <a:pt x="5918" y="4"/>
                    <a:pt x="5903" y="12"/>
                  </a:cubicBezTo>
                  <a:lnTo>
                    <a:pt x="28" y="3405"/>
                  </a:lnTo>
                  <a:cubicBezTo>
                    <a:pt x="1" y="3420"/>
                    <a:pt x="1" y="3446"/>
                    <a:pt x="28" y="3462"/>
                  </a:cubicBezTo>
                  <a:lnTo>
                    <a:pt x="30" y="3463"/>
                  </a:lnTo>
                  <a:lnTo>
                    <a:pt x="2115" y="4668"/>
                  </a:lnTo>
                  <a:cubicBezTo>
                    <a:pt x="2130" y="4676"/>
                    <a:pt x="2147" y="4680"/>
                    <a:pt x="2164" y="4680"/>
                  </a:cubicBezTo>
                  <a:cubicBezTo>
                    <a:pt x="2181" y="4680"/>
                    <a:pt x="2198" y="4676"/>
                    <a:pt x="2214" y="4668"/>
                  </a:cubicBezTo>
                  <a:lnTo>
                    <a:pt x="8090" y="1278"/>
                  </a:lnTo>
                  <a:lnTo>
                    <a:pt x="8092" y="1278"/>
                  </a:lnTo>
                  <a:cubicBezTo>
                    <a:pt x="8118" y="1262"/>
                    <a:pt x="8118" y="1237"/>
                    <a:pt x="8092" y="1219"/>
                  </a:cubicBezTo>
                  <a:lnTo>
                    <a:pt x="6000" y="12"/>
                  </a:lnTo>
                  <a:cubicBezTo>
                    <a:pt x="5985" y="4"/>
                    <a:pt x="5968" y="0"/>
                    <a:pt x="5951" y="0"/>
                  </a:cubicBezTo>
                  <a:close/>
                </a:path>
              </a:pathLst>
            </a:custGeom>
            <a:solidFill>
              <a:srgbClr val="97C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5"/>
            <p:cNvSpPr/>
            <p:nvPr/>
          </p:nvSpPr>
          <p:spPr>
            <a:xfrm>
              <a:off x="5899250" y="4928150"/>
              <a:ext cx="200" cy="100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4" y="1"/>
                  </a:lnTo>
                  <a:cubicBezTo>
                    <a:pt x="3" y="2"/>
                    <a:pt x="3" y="2"/>
                    <a:pt x="3" y="3"/>
                  </a:cubicBezTo>
                  <a:lnTo>
                    <a:pt x="3" y="3"/>
                  </a:lnTo>
                  <a:lnTo>
                    <a:pt x="8" y="0"/>
                  </a:lnTo>
                  <a:close/>
                  <a:moveTo>
                    <a:pt x="3" y="3"/>
                  </a:moveTo>
                  <a:lnTo>
                    <a:pt x="0" y="4"/>
                  </a:lnTo>
                  <a:cubicBezTo>
                    <a:pt x="1" y="4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97C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5"/>
            <p:cNvSpPr/>
            <p:nvPr/>
          </p:nvSpPr>
          <p:spPr>
            <a:xfrm>
              <a:off x="5899400" y="4844475"/>
              <a:ext cx="201525" cy="115575"/>
            </a:xfrm>
            <a:custGeom>
              <a:avLst/>
              <a:gdLst/>
              <a:ahLst/>
              <a:cxnLst/>
              <a:rect l="l" t="t" r="r" b="b"/>
              <a:pathLst>
                <a:path w="8061" h="4623" extrusionOk="0">
                  <a:moveTo>
                    <a:pt x="5921" y="1"/>
                  </a:moveTo>
                  <a:cubicBezTo>
                    <a:pt x="5905" y="1"/>
                    <a:pt x="5888" y="5"/>
                    <a:pt x="5873" y="13"/>
                  </a:cubicBezTo>
                  <a:lnTo>
                    <a:pt x="0" y="3406"/>
                  </a:lnTo>
                  <a:lnTo>
                    <a:pt x="2085" y="4611"/>
                  </a:lnTo>
                  <a:cubicBezTo>
                    <a:pt x="2100" y="4619"/>
                    <a:pt x="2117" y="4623"/>
                    <a:pt x="2134" y="4623"/>
                  </a:cubicBezTo>
                  <a:cubicBezTo>
                    <a:pt x="2151" y="4623"/>
                    <a:pt x="2168" y="4619"/>
                    <a:pt x="2184" y="4611"/>
                  </a:cubicBezTo>
                  <a:lnTo>
                    <a:pt x="8060" y="1222"/>
                  </a:lnTo>
                  <a:lnTo>
                    <a:pt x="5970" y="13"/>
                  </a:lnTo>
                  <a:cubicBezTo>
                    <a:pt x="5955" y="5"/>
                    <a:pt x="5938" y="1"/>
                    <a:pt x="5921" y="1"/>
                  </a:cubicBez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5"/>
            <p:cNvSpPr/>
            <p:nvPr/>
          </p:nvSpPr>
          <p:spPr>
            <a:xfrm>
              <a:off x="5866900" y="4691100"/>
              <a:ext cx="172425" cy="232575"/>
            </a:xfrm>
            <a:custGeom>
              <a:avLst/>
              <a:gdLst/>
              <a:ahLst/>
              <a:cxnLst/>
              <a:rect l="l" t="t" r="r" b="b"/>
              <a:pathLst>
                <a:path w="6897" h="9303" extrusionOk="0">
                  <a:moveTo>
                    <a:pt x="6560" y="1"/>
                  </a:moveTo>
                  <a:cubicBezTo>
                    <a:pt x="6481" y="1"/>
                    <a:pt x="6401" y="21"/>
                    <a:pt x="6330" y="63"/>
                  </a:cubicBezTo>
                  <a:lnTo>
                    <a:pt x="229" y="3585"/>
                  </a:lnTo>
                  <a:cubicBezTo>
                    <a:pt x="87" y="3668"/>
                    <a:pt x="0" y="3820"/>
                    <a:pt x="0" y="3984"/>
                  </a:cubicBezTo>
                  <a:lnTo>
                    <a:pt x="0" y="8904"/>
                  </a:lnTo>
                  <a:cubicBezTo>
                    <a:pt x="42" y="9159"/>
                    <a:pt x="87" y="9220"/>
                    <a:pt x="229" y="9302"/>
                  </a:cubicBezTo>
                  <a:lnTo>
                    <a:pt x="6897" y="5453"/>
                  </a:lnTo>
                  <a:lnTo>
                    <a:pt x="6897" y="207"/>
                  </a:lnTo>
                  <a:lnTo>
                    <a:pt x="6845" y="90"/>
                  </a:lnTo>
                  <a:lnTo>
                    <a:pt x="6790" y="63"/>
                  </a:lnTo>
                  <a:cubicBezTo>
                    <a:pt x="6719" y="21"/>
                    <a:pt x="6640" y="1"/>
                    <a:pt x="6560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5"/>
            <p:cNvSpPr/>
            <p:nvPr/>
          </p:nvSpPr>
          <p:spPr>
            <a:xfrm>
              <a:off x="5868225" y="4691125"/>
              <a:ext cx="171100" cy="105500"/>
            </a:xfrm>
            <a:custGeom>
              <a:avLst/>
              <a:gdLst/>
              <a:ahLst/>
              <a:cxnLst/>
              <a:rect l="l" t="t" r="r" b="b"/>
              <a:pathLst>
                <a:path w="6844" h="4220" extrusionOk="0">
                  <a:moveTo>
                    <a:pt x="6507" y="1"/>
                  </a:moveTo>
                  <a:cubicBezTo>
                    <a:pt x="6428" y="1"/>
                    <a:pt x="6348" y="21"/>
                    <a:pt x="6277" y="62"/>
                  </a:cubicBezTo>
                  <a:lnTo>
                    <a:pt x="177" y="3585"/>
                  </a:lnTo>
                  <a:cubicBezTo>
                    <a:pt x="102" y="3628"/>
                    <a:pt x="41" y="3691"/>
                    <a:pt x="1" y="3767"/>
                  </a:cubicBezTo>
                  <a:lnTo>
                    <a:pt x="787" y="4220"/>
                  </a:lnTo>
                  <a:lnTo>
                    <a:pt x="6844" y="383"/>
                  </a:lnTo>
                  <a:lnTo>
                    <a:pt x="6844" y="208"/>
                  </a:lnTo>
                  <a:lnTo>
                    <a:pt x="6792" y="90"/>
                  </a:lnTo>
                  <a:lnTo>
                    <a:pt x="6737" y="62"/>
                  </a:lnTo>
                  <a:cubicBezTo>
                    <a:pt x="6666" y="21"/>
                    <a:pt x="6587" y="1"/>
                    <a:pt x="6507" y="1"/>
                  </a:cubicBez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5"/>
            <p:cNvSpPr/>
            <p:nvPr/>
          </p:nvSpPr>
          <p:spPr>
            <a:xfrm>
              <a:off x="5866850" y="4778525"/>
              <a:ext cx="22225" cy="23950"/>
            </a:xfrm>
            <a:custGeom>
              <a:avLst/>
              <a:gdLst/>
              <a:ahLst/>
              <a:cxnLst/>
              <a:rect l="l" t="t" r="r" b="b"/>
              <a:pathLst>
                <a:path w="889" h="958" extrusionOk="0">
                  <a:moveTo>
                    <a:pt x="382" y="1"/>
                  </a:moveTo>
                  <a:lnTo>
                    <a:pt x="221" y="95"/>
                  </a:lnTo>
                  <a:cubicBezTo>
                    <a:pt x="84" y="178"/>
                    <a:pt x="1" y="328"/>
                    <a:pt x="1" y="488"/>
                  </a:cubicBezTo>
                  <a:lnTo>
                    <a:pt x="1" y="729"/>
                  </a:lnTo>
                  <a:lnTo>
                    <a:pt x="396" y="958"/>
                  </a:lnTo>
                  <a:lnTo>
                    <a:pt x="889" y="29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B7D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5"/>
            <p:cNvSpPr/>
            <p:nvPr/>
          </p:nvSpPr>
          <p:spPr>
            <a:xfrm>
              <a:off x="5872600" y="4693000"/>
              <a:ext cx="166725" cy="230675"/>
            </a:xfrm>
            <a:custGeom>
              <a:avLst/>
              <a:gdLst/>
              <a:ahLst/>
              <a:cxnLst/>
              <a:rect l="l" t="t" r="r" b="b"/>
              <a:pathLst>
                <a:path w="6669" h="9227" extrusionOk="0">
                  <a:moveTo>
                    <a:pt x="6567" y="1"/>
                  </a:moveTo>
                  <a:cubicBezTo>
                    <a:pt x="6550" y="1"/>
                    <a:pt x="6532" y="5"/>
                    <a:pt x="6516" y="15"/>
                  </a:cubicBezTo>
                  <a:lnTo>
                    <a:pt x="112" y="3712"/>
                  </a:lnTo>
                  <a:cubicBezTo>
                    <a:pt x="44" y="3751"/>
                    <a:pt x="1" y="3824"/>
                    <a:pt x="1" y="3904"/>
                  </a:cubicBezTo>
                  <a:lnTo>
                    <a:pt x="1" y="9226"/>
                  </a:lnTo>
                  <a:lnTo>
                    <a:pt x="6669" y="5377"/>
                  </a:lnTo>
                  <a:lnTo>
                    <a:pt x="6669" y="103"/>
                  </a:lnTo>
                  <a:cubicBezTo>
                    <a:pt x="6669" y="44"/>
                    <a:pt x="6620" y="1"/>
                    <a:pt x="6567" y="1"/>
                  </a:cubicBezTo>
                  <a:close/>
                </a:path>
              </a:pathLst>
            </a:custGeom>
            <a:solidFill>
              <a:srgbClr val="DC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5"/>
            <p:cNvSpPr/>
            <p:nvPr/>
          </p:nvSpPr>
          <p:spPr>
            <a:xfrm>
              <a:off x="5872600" y="4693000"/>
              <a:ext cx="166725" cy="230675"/>
            </a:xfrm>
            <a:custGeom>
              <a:avLst/>
              <a:gdLst/>
              <a:ahLst/>
              <a:cxnLst/>
              <a:rect l="l" t="t" r="r" b="b"/>
              <a:pathLst>
                <a:path w="6669" h="9227" extrusionOk="0">
                  <a:moveTo>
                    <a:pt x="6567" y="1"/>
                  </a:moveTo>
                  <a:cubicBezTo>
                    <a:pt x="6550" y="1"/>
                    <a:pt x="6532" y="5"/>
                    <a:pt x="6516" y="15"/>
                  </a:cubicBezTo>
                  <a:lnTo>
                    <a:pt x="112" y="3712"/>
                  </a:lnTo>
                  <a:cubicBezTo>
                    <a:pt x="44" y="3751"/>
                    <a:pt x="1" y="3824"/>
                    <a:pt x="1" y="3904"/>
                  </a:cubicBezTo>
                  <a:lnTo>
                    <a:pt x="1" y="9226"/>
                  </a:lnTo>
                  <a:lnTo>
                    <a:pt x="6669" y="5377"/>
                  </a:lnTo>
                  <a:lnTo>
                    <a:pt x="6669" y="103"/>
                  </a:lnTo>
                  <a:cubicBezTo>
                    <a:pt x="6669" y="44"/>
                    <a:pt x="6620" y="1"/>
                    <a:pt x="6567" y="1"/>
                  </a:cubicBezTo>
                  <a:close/>
                </a:path>
              </a:pathLst>
            </a:custGeom>
            <a:solidFill>
              <a:srgbClr val="DC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5"/>
            <p:cNvSpPr/>
            <p:nvPr/>
          </p:nvSpPr>
          <p:spPr>
            <a:xfrm>
              <a:off x="5874575" y="4693000"/>
              <a:ext cx="164775" cy="229550"/>
            </a:xfrm>
            <a:custGeom>
              <a:avLst/>
              <a:gdLst/>
              <a:ahLst/>
              <a:cxnLst/>
              <a:rect l="l" t="t" r="r" b="b"/>
              <a:pathLst>
                <a:path w="6591" h="9182" extrusionOk="0">
                  <a:moveTo>
                    <a:pt x="6488" y="1"/>
                  </a:moveTo>
                  <a:cubicBezTo>
                    <a:pt x="6471" y="1"/>
                    <a:pt x="6453" y="5"/>
                    <a:pt x="6437" y="15"/>
                  </a:cubicBezTo>
                  <a:lnTo>
                    <a:pt x="5694" y="443"/>
                  </a:lnTo>
                  <a:lnTo>
                    <a:pt x="5462" y="575"/>
                  </a:lnTo>
                  <a:cubicBezTo>
                    <a:pt x="5462" y="1890"/>
                    <a:pt x="5341" y="5256"/>
                    <a:pt x="0" y="8382"/>
                  </a:cubicBezTo>
                  <a:lnTo>
                    <a:pt x="0" y="9181"/>
                  </a:lnTo>
                  <a:lnTo>
                    <a:pt x="6591" y="5375"/>
                  </a:lnTo>
                  <a:lnTo>
                    <a:pt x="6591" y="103"/>
                  </a:lnTo>
                  <a:cubicBezTo>
                    <a:pt x="6590" y="43"/>
                    <a:pt x="6541" y="1"/>
                    <a:pt x="6488" y="1"/>
                  </a:cubicBezTo>
                  <a:close/>
                </a:path>
              </a:pathLst>
            </a:custGeom>
            <a:solidFill>
              <a:srgbClr val="94C3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5"/>
            <p:cNvSpPr/>
            <p:nvPr/>
          </p:nvSpPr>
          <p:spPr>
            <a:xfrm>
              <a:off x="5872600" y="4822625"/>
              <a:ext cx="166725" cy="101050"/>
            </a:xfrm>
            <a:custGeom>
              <a:avLst/>
              <a:gdLst/>
              <a:ahLst/>
              <a:cxnLst/>
              <a:rect l="l" t="t" r="r" b="b"/>
              <a:pathLst>
                <a:path w="6669" h="4042" extrusionOk="0">
                  <a:moveTo>
                    <a:pt x="6669" y="1"/>
                  </a:moveTo>
                  <a:lnTo>
                    <a:pt x="1" y="3852"/>
                  </a:lnTo>
                  <a:lnTo>
                    <a:pt x="1" y="4041"/>
                  </a:lnTo>
                  <a:lnTo>
                    <a:pt x="6669" y="192"/>
                  </a:lnTo>
                  <a:lnTo>
                    <a:pt x="6669" y="1"/>
                  </a:lnTo>
                  <a:close/>
                </a:path>
              </a:pathLst>
            </a:custGeom>
            <a:solidFill>
              <a:srgbClr val="94C3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5"/>
            <p:cNvSpPr/>
            <p:nvPr/>
          </p:nvSpPr>
          <p:spPr>
            <a:xfrm>
              <a:off x="6032975" y="4700225"/>
              <a:ext cx="2025" cy="120200"/>
            </a:xfrm>
            <a:custGeom>
              <a:avLst/>
              <a:gdLst/>
              <a:ahLst/>
              <a:cxnLst/>
              <a:rect l="l" t="t" r="r" b="b"/>
              <a:pathLst>
                <a:path w="81" h="4808" extrusionOk="0">
                  <a:moveTo>
                    <a:pt x="80" y="0"/>
                  </a:moveTo>
                  <a:lnTo>
                    <a:pt x="1" y="47"/>
                  </a:lnTo>
                  <a:lnTo>
                    <a:pt x="1" y="4767"/>
                  </a:lnTo>
                  <a:lnTo>
                    <a:pt x="80" y="480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1E3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5"/>
            <p:cNvSpPr/>
            <p:nvPr/>
          </p:nvSpPr>
          <p:spPr>
            <a:xfrm>
              <a:off x="5878000" y="4701375"/>
              <a:ext cx="155000" cy="207300"/>
            </a:xfrm>
            <a:custGeom>
              <a:avLst/>
              <a:gdLst/>
              <a:ahLst/>
              <a:cxnLst/>
              <a:rect l="l" t="t" r="r" b="b"/>
              <a:pathLst>
                <a:path w="6200" h="8292" extrusionOk="0">
                  <a:moveTo>
                    <a:pt x="6200" y="1"/>
                  </a:moveTo>
                  <a:lnTo>
                    <a:pt x="0" y="3581"/>
                  </a:lnTo>
                  <a:lnTo>
                    <a:pt x="0" y="8292"/>
                  </a:lnTo>
                  <a:lnTo>
                    <a:pt x="6200" y="4721"/>
                  </a:lnTo>
                  <a:lnTo>
                    <a:pt x="6200" y="1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5"/>
            <p:cNvSpPr/>
            <p:nvPr/>
          </p:nvSpPr>
          <p:spPr>
            <a:xfrm>
              <a:off x="5878000" y="4819400"/>
              <a:ext cx="157000" cy="91650"/>
            </a:xfrm>
            <a:custGeom>
              <a:avLst/>
              <a:gdLst/>
              <a:ahLst/>
              <a:cxnLst/>
              <a:rect l="l" t="t" r="r" b="b"/>
              <a:pathLst>
                <a:path w="6280" h="3666" extrusionOk="0">
                  <a:moveTo>
                    <a:pt x="6200" y="0"/>
                  </a:moveTo>
                  <a:lnTo>
                    <a:pt x="0" y="3571"/>
                  </a:lnTo>
                  <a:lnTo>
                    <a:pt x="0" y="3665"/>
                  </a:lnTo>
                  <a:lnTo>
                    <a:pt x="6279" y="41"/>
                  </a:lnTo>
                  <a:lnTo>
                    <a:pt x="6200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5"/>
            <p:cNvSpPr/>
            <p:nvPr/>
          </p:nvSpPr>
          <p:spPr>
            <a:xfrm>
              <a:off x="5877950" y="4701375"/>
              <a:ext cx="155050" cy="207300"/>
            </a:xfrm>
            <a:custGeom>
              <a:avLst/>
              <a:gdLst/>
              <a:ahLst/>
              <a:cxnLst/>
              <a:rect l="l" t="t" r="r" b="b"/>
              <a:pathLst>
                <a:path w="6202" h="8292" extrusionOk="0">
                  <a:moveTo>
                    <a:pt x="6202" y="1"/>
                  </a:moveTo>
                  <a:lnTo>
                    <a:pt x="5324" y="507"/>
                  </a:lnTo>
                  <a:cubicBezTo>
                    <a:pt x="5293" y="1957"/>
                    <a:pt x="4883" y="5056"/>
                    <a:pt x="1" y="7967"/>
                  </a:cubicBezTo>
                  <a:lnTo>
                    <a:pt x="1" y="8292"/>
                  </a:lnTo>
                  <a:lnTo>
                    <a:pt x="6202" y="4721"/>
                  </a:lnTo>
                  <a:lnTo>
                    <a:pt x="6202" y="1"/>
                  </a:lnTo>
                  <a:close/>
                </a:path>
              </a:pathLst>
            </a:custGeom>
            <a:solidFill>
              <a:srgbClr val="2B3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5"/>
            <p:cNvSpPr/>
            <p:nvPr/>
          </p:nvSpPr>
          <p:spPr>
            <a:xfrm>
              <a:off x="6149100" y="5154750"/>
              <a:ext cx="14400" cy="280425"/>
            </a:xfrm>
            <a:custGeom>
              <a:avLst/>
              <a:gdLst/>
              <a:ahLst/>
              <a:cxnLst/>
              <a:rect l="l" t="t" r="r" b="b"/>
              <a:pathLst>
                <a:path w="576" h="11217" extrusionOk="0">
                  <a:moveTo>
                    <a:pt x="288" y="0"/>
                  </a:moveTo>
                  <a:cubicBezTo>
                    <a:pt x="129" y="0"/>
                    <a:pt x="0" y="131"/>
                    <a:pt x="4" y="290"/>
                  </a:cubicBezTo>
                  <a:lnTo>
                    <a:pt x="4" y="10933"/>
                  </a:lnTo>
                  <a:cubicBezTo>
                    <a:pt x="4" y="11089"/>
                    <a:pt x="131" y="11216"/>
                    <a:pt x="288" y="11216"/>
                  </a:cubicBezTo>
                  <a:cubicBezTo>
                    <a:pt x="444" y="11216"/>
                    <a:pt x="571" y="11089"/>
                    <a:pt x="571" y="10933"/>
                  </a:cubicBezTo>
                  <a:lnTo>
                    <a:pt x="571" y="290"/>
                  </a:lnTo>
                  <a:cubicBezTo>
                    <a:pt x="575" y="131"/>
                    <a:pt x="447" y="0"/>
                    <a:pt x="288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5"/>
            <p:cNvSpPr/>
            <p:nvPr/>
          </p:nvSpPr>
          <p:spPr>
            <a:xfrm>
              <a:off x="5975625" y="5088200"/>
              <a:ext cx="73650" cy="247225"/>
            </a:xfrm>
            <a:custGeom>
              <a:avLst/>
              <a:gdLst/>
              <a:ahLst/>
              <a:cxnLst/>
              <a:rect l="l" t="t" r="r" b="b"/>
              <a:pathLst>
                <a:path w="2946" h="9889" extrusionOk="0">
                  <a:moveTo>
                    <a:pt x="2629" y="1"/>
                  </a:moveTo>
                  <a:cubicBezTo>
                    <a:pt x="2499" y="1"/>
                    <a:pt x="2381" y="91"/>
                    <a:pt x="2352" y="224"/>
                  </a:cubicBezTo>
                  <a:lnTo>
                    <a:pt x="39" y="9536"/>
                  </a:lnTo>
                  <a:cubicBezTo>
                    <a:pt x="1" y="9688"/>
                    <a:pt x="94" y="9842"/>
                    <a:pt x="246" y="9880"/>
                  </a:cubicBezTo>
                  <a:cubicBezTo>
                    <a:pt x="268" y="9885"/>
                    <a:pt x="291" y="9888"/>
                    <a:pt x="314" y="9888"/>
                  </a:cubicBezTo>
                  <a:cubicBezTo>
                    <a:pt x="444" y="9887"/>
                    <a:pt x="557" y="9799"/>
                    <a:pt x="589" y="9673"/>
                  </a:cubicBezTo>
                  <a:lnTo>
                    <a:pt x="2902" y="360"/>
                  </a:lnTo>
                  <a:cubicBezTo>
                    <a:pt x="2945" y="206"/>
                    <a:pt x="2852" y="47"/>
                    <a:pt x="2697" y="9"/>
                  </a:cubicBezTo>
                  <a:cubicBezTo>
                    <a:pt x="2674" y="4"/>
                    <a:pt x="2651" y="1"/>
                    <a:pt x="2629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5"/>
            <p:cNvSpPr/>
            <p:nvPr/>
          </p:nvSpPr>
          <p:spPr>
            <a:xfrm>
              <a:off x="6263550" y="5088575"/>
              <a:ext cx="73400" cy="246850"/>
            </a:xfrm>
            <a:custGeom>
              <a:avLst/>
              <a:gdLst/>
              <a:ahLst/>
              <a:cxnLst/>
              <a:rect l="l" t="t" r="r" b="b"/>
              <a:pathLst>
                <a:path w="2936" h="9874" extrusionOk="0">
                  <a:moveTo>
                    <a:pt x="311" y="1"/>
                  </a:moveTo>
                  <a:cubicBezTo>
                    <a:pt x="288" y="1"/>
                    <a:pt x="266" y="3"/>
                    <a:pt x="243" y="9"/>
                  </a:cubicBezTo>
                  <a:cubicBezTo>
                    <a:pt x="94" y="47"/>
                    <a:pt x="1" y="195"/>
                    <a:pt x="34" y="345"/>
                  </a:cubicBezTo>
                  <a:lnTo>
                    <a:pt x="2347" y="9658"/>
                  </a:lnTo>
                  <a:cubicBezTo>
                    <a:pt x="2379" y="9784"/>
                    <a:pt x="2493" y="9872"/>
                    <a:pt x="2622" y="9873"/>
                  </a:cubicBezTo>
                  <a:cubicBezTo>
                    <a:pt x="2646" y="9873"/>
                    <a:pt x="2669" y="9870"/>
                    <a:pt x="2691" y="9865"/>
                  </a:cubicBezTo>
                  <a:cubicBezTo>
                    <a:pt x="2842" y="9827"/>
                    <a:pt x="2935" y="9673"/>
                    <a:pt x="2898" y="9521"/>
                  </a:cubicBezTo>
                  <a:lnTo>
                    <a:pt x="584" y="209"/>
                  </a:lnTo>
                  <a:cubicBezTo>
                    <a:pt x="550" y="84"/>
                    <a:pt x="436" y="1"/>
                    <a:pt x="311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5"/>
            <p:cNvSpPr/>
            <p:nvPr/>
          </p:nvSpPr>
          <p:spPr>
            <a:xfrm>
              <a:off x="5942325" y="5008175"/>
              <a:ext cx="329175" cy="180925"/>
            </a:xfrm>
            <a:custGeom>
              <a:avLst/>
              <a:gdLst/>
              <a:ahLst/>
              <a:cxnLst/>
              <a:rect l="l" t="t" r="r" b="b"/>
              <a:pathLst>
                <a:path w="13167" h="7237" extrusionOk="0">
                  <a:moveTo>
                    <a:pt x="6254" y="0"/>
                  </a:moveTo>
                  <a:cubicBezTo>
                    <a:pt x="5721" y="0"/>
                    <a:pt x="5187" y="118"/>
                    <a:pt x="4780" y="353"/>
                  </a:cubicBezTo>
                  <a:lnTo>
                    <a:pt x="815" y="2643"/>
                  </a:lnTo>
                  <a:cubicBezTo>
                    <a:pt x="2" y="3112"/>
                    <a:pt x="1" y="3874"/>
                    <a:pt x="815" y="4344"/>
                  </a:cubicBezTo>
                  <a:lnTo>
                    <a:pt x="3958" y="6161"/>
                  </a:lnTo>
                  <a:cubicBezTo>
                    <a:pt x="3958" y="6161"/>
                    <a:pt x="5833" y="7237"/>
                    <a:pt x="7360" y="7237"/>
                  </a:cubicBezTo>
                  <a:cubicBezTo>
                    <a:pt x="7572" y="7237"/>
                    <a:pt x="7778" y="7216"/>
                    <a:pt x="7970" y="7169"/>
                  </a:cubicBezTo>
                  <a:cubicBezTo>
                    <a:pt x="9552" y="6781"/>
                    <a:pt x="13167" y="3493"/>
                    <a:pt x="13167" y="3493"/>
                  </a:cubicBezTo>
                  <a:lnTo>
                    <a:pt x="7728" y="353"/>
                  </a:lnTo>
                  <a:cubicBezTo>
                    <a:pt x="7321" y="118"/>
                    <a:pt x="6787" y="0"/>
                    <a:pt x="6254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5"/>
            <p:cNvSpPr/>
            <p:nvPr/>
          </p:nvSpPr>
          <p:spPr>
            <a:xfrm>
              <a:off x="6146250" y="4736650"/>
              <a:ext cx="102975" cy="80600"/>
            </a:xfrm>
            <a:custGeom>
              <a:avLst/>
              <a:gdLst/>
              <a:ahLst/>
              <a:cxnLst/>
              <a:rect l="l" t="t" r="r" b="b"/>
              <a:pathLst>
                <a:path w="4119" h="3224" extrusionOk="0">
                  <a:moveTo>
                    <a:pt x="2526" y="0"/>
                  </a:moveTo>
                  <a:lnTo>
                    <a:pt x="624" y="1140"/>
                  </a:lnTo>
                  <a:cubicBezTo>
                    <a:pt x="624" y="1140"/>
                    <a:pt x="731" y="1518"/>
                    <a:pt x="804" y="1762"/>
                  </a:cubicBezTo>
                  <a:cubicBezTo>
                    <a:pt x="876" y="2004"/>
                    <a:pt x="870" y="2136"/>
                    <a:pt x="408" y="2488"/>
                  </a:cubicBezTo>
                  <a:cubicBezTo>
                    <a:pt x="1" y="2798"/>
                    <a:pt x="961" y="3224"/>
                    <a:pt x="1743" y="3224"/>
                  </a:cubicBezTo>
                  <a:cubicBezTo>
                    <a:pt x="1849" y="3224"/>
                    <a:pt x="1951" y="3216"/>
                    <a:pt x="2047" y="3199"/>
                  </a:cubicBezTo>
                  <a:cubicBezTo>
                    <a:pt x="2848" y="3057"/>
                    <a:pt x="3709" y="2480"/>
                    <a:pt x="3906" y="1932"/>
                  </a:cubicBezTo>
                  <a:cubicBezTo>
                    <a:pt x="4118" y="1344"/>
                    <a:pt x="4051" y="716"/>
                    <a:pt x="3735" y="716"/>
                  </a:cubicBezTo>
                  <a:cubicBezTo>
                    <a:pt x="3722" y="716"/>
                    <a:pt x="3709" y="717"/>
                    <a:pt x="3696" y="719"/>
                  </a:cubicBezTo>
                  <a:cubicBezTo>
                    <a:pt x="3346" y="771"/>
                    <a:pt x="3056" y="854"/>
                    <a:pt x="2883" y="854"/>
                  </a:cubicBezTo>
                  <a:cubicBezTo>
                    <a:pt x="2804" y="854"/>
                    <a:pt x="2748" y="836"/>
                    <a:pt x="2723" y="790"/>
                  </a:cubicBezTo>
                  <a:cubicBezTo>
                    <a:pt x="2662" y="678"/>
                    <a:pt x="2526" y="0"/>
                    <a:pt x="2526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5"/>
            <p:cNvSpPr/>
            <p:nvPr/>
          </p:nvSpPr>
          <p:spPr>
            <a:xfrm>
              <a:off x="5891200" y="4985400"/>
              <a:ext cx="391900" cy="169475"/>
            </a:xfrm>
            <a:custGeom>
              <a:avLst/>
              <a:gdLst/>
              <a:ahLst/>
              <a:cxnLst/>
              <a:rect l="l" t="t" r="r" b="b"/>
              <a:pathLst>
                <a:path w="15676" h="6779" extrusionOk="0">
                  <a:moveTo>
                    <a:pt x="1962" y="0"/>
                  </a:moveTo>
                  <a:cubicBezTo>
                    <a:pt x="1040" y="0"/>
                    <a:pt x="1" y="674"/>
                    <a:pt x="117" y="1832"/>
                  </a:cubicBezTo>
                  <a:lnTo>
                    <a:pt x="2715" y="3287"/>
                  </a:lnTo>
                  <a:lnTo>
                    <a:pt x="2715" y="3287"/>
                  </a:lnTo>
                  <a:lnTo>
                    <a:pt x="7961" y="6316"/>
                  </a:lnTo>
                  <a:cubicBezTo>
                    <a:pt x="8547" y="6630"/>
                    <a:pt x="9193" y="6779"/>
                    <a:pt x="9880" y="6779"/>
                  </a:cubicBezTo>
                  <a:cubicBezTo>
                    <a:pt x="10714" y="6779"/>
                    <a:pt x="11608" y="6560"/>
                    <a:pt x="12530" y="6155"/>
                  </a:cubicBezTo>
                  <a:cubicBezTo>
                    <a:pt x="14213" y="5415"/>
                    <a:pt x="15675" y="4449"/>
                    <a:pt x="15528" y="2193"/>
                  </a:cubicBezTo>
                  <a:lnTo>
                    <a:pt x="15528" y="2193"/>
                  </a:lnTo>
                  <a:lnTo>
                    <a:pt x="9499" y="2702"/>
                  </a:lnTo>
                  <a:cubicBezTo>
                    <a:pt x="9499" y="2702"/>
                    <a:pt x="3424" y="422"/>
                    <a:pt x="2524" y="94"/>
                  </a:cubicBezTo>
                  <a:cubicBezTo>
                    <a:pt x="2350" y="31"/>
                    <a:pt x="2159" y="0"/>
                    <a:pt x="1962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5"/>
            <p:cNvSpPr/>
            <p:nvPr/>
          </p:nvSpPr>
          <p:spPr>
            <a:xfrm>
              <a:off x="6111825" y="4614975"/>
              <a:ext cx="124825" cy="151350"/>
            </a:xfrm>
            <a:custGeom>
              <a:avLst/>
              <a:gdLst/>
              <a:ahLst/>
              <a:cxnLst/>
              <a:rect l="l" t="t" r="r" b="b"/>
              <a:pathLst>
                <a:path w="4993" h="6054" extrusionOk="0">
                  <a:moveTo>
                    <a:pt x="2448" y="1"/>
                  </a:moveTo>
                  <a:cubicBezTo>
                    <a:pt x="1139" y="1"/>
                    <a:pt x="275" y="1010"/>
                    <a:pt x="144" y="2291"/>
                  </a:cubicBezTo>
                  <a:cubicBezTo>
                    <a:pt x="69" y="2926"/>
                    <a:pt x="0" y="4270"/>
                    <a:pt x="487" y="5248"/>
                  </a:cubicBezTo>
                  <a:cubicBezTo>
                    <a:pt x="762" y="5802"/>
                    <a:pt x="1055" y="6003"/>
                    <a:pt x="1576" y="6051"/>
                  </a:cubicBezTo>
                  <a:cubicBezTo>
                    <a:pt x="1593" y="6053"/>
                    <a:pt x="1612" y="6053"/>
                    <a:pt x="1632" y="6053"/>
                  </a:cubicBezTo>
                  <a:cubicBezTo>
                    <a:pt x="2098" y="6053"/>
                    <a:pt x="3389" y="5658"/>
                    <a:pt x="3808" y="5114"/>
                  </a:cubicBezTo>
                  <a:cubicBezTo>
                    <a:pt x="3885" y="5013"/>
                    <a:pt x="3982" y="4547"/>
                    <a:pt x="3982" y="4547"/>
                  </a:cubicBezTo>
                  <a:cubicBezTo>
                    <a:pt x="4587" y="4085"/>
                    <a:pt x="4982" y="3370"/>
                    <a:pt x="4986" y="2550"/>
                  </a:cubicBezTo>
                  <a:cubicBezTo>
                    <a:pt x="4992" y="1148"/>
                    <a:pt x="3862" y="7"/>
                    <a:pt x="2460" y="1"/>
                  </a:cubicBezTo>
                  <a:cubicBezTo>
                    <a:pt x="2456" y="1"/>
                    <a:pt x="2452" y="1"/>
                    <a:pt x="2448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5"/>
            <p:cNvSpPr/>
            <p:nvPr/>
          </p:nvSpPr>
          <p:spPr>
            <a:xfrm>
              <a:off x="6109300" y="4607575"/>
              <a:ext cx="131750" cy="152925"/>
            </a:xfrm>
            <a:custGeom>
              <a:avLst/>
              <a:gdLst/>
              <a:ahLst/>
              <a:cxnLst/>
              <a:rect l="l" t="t" r="r" b="b"/>
              <a:pathLst>
                <a:path w="5270" h="6117" extrusionOk="0">
                  <a:moveTo>
                    <a:pt x="2439" y="1"/>
                  </a:moveTo>
                  <a:cubicBezTo>
                    <a:pt x="1919" y="1"/>
                    <a:pt x="1397" y="73"/>
                    <a:pt x="874" y="73"/>
                  </a:cubicBezTo>
                  <a:cubicBezTo>
                    <a:pt x="785" y="73"/>
                    <a:pt x="696" y="71"/>
                    <a:pt x="607" y="66"/>
                  </a:cubicBezTo>
                  <a:cubicBezTo>
                    <a:pt x="572" y="64"/>
                    <a:pt x="535" y="62"/>
                    <a:pt x="497" y="62"/>
                  </a:cubicBezTo>
                  <a:cubicBezTo>
                    <a:pt x="342" y="62"/>
                    <a:pt x="181" y="87"/>
                    <a:pt x="97" y="209"/>
                  </a:cubicBezTo>
                  <a:cubicBezTo>
                    <a:pt x="53" y="275"/>
                    <a:pt x="41" y="348"/>
                    <a:pt x="33" y="419"/>
                  </a:cubicBezTo>
                  <a:cubicBezTo>
                    <a:pt x="1" y="703"/>
                    <a:pt x="34" y="1000"/>
                    <a:pt x="160" y="1257"/>
                  </a:cubicBezTo>
                  <a:cubicBezTo>
                    <a:pt x="275" y="1489"/>
                    <a:pt x="542" y="1796"/>
                    <a:pt x="827" y="1796"/>
                  </a:cubicBezTo>
                  <a:cubicBezTo>
                    <a:pt x="833" y="1796"/>
                    <a:pt x="838" y="1796"/>
                    <a:pt x="844" y="1795"/>
                  </a:cubicBezTo>
                  <a:lnTo>
                    <a:pt x="844" y="1795"/>
                  </a:lnTo>
                  <a:cubicBezTo>
                    <a:pt x="798" y="1983"/>
                    <a:pt x="841" y="2204"/>
                    <a:pt x="987" y="2337"/>
                  </a:cubicBezTo>
                  <a:cubicBezTo>
                    <a:pt x="1149" y="2487"/>
                    <a:pt x="1215" y="2714"/>
                    <a:pt x="1204" y="2936"/>
                  </a:cubicBezTo>
                  <a:cubicBezTo>
                    <a:pt x="1192" y="3175"/>
                    <a:pt x="1193" y="3470"/>
                    <a:pt x="1245" y="3727"/>
                  </a:cubicBezTo>
                  <a:cubicBezTo>
                    <a:pt x="1317" y="4089"/>
                    <a:pt x="1678" y="4221"/>
                    <a:pt x="1678" y="4221"/>
                  </a:cubicBezTo>
                  <a:cubicBezTo>
                    <a:pt x="1678" y="4221"/>
                    <a:pt x="1672" y="3658"/>
                    <a:pt x="1781" y="3340"/>
                  </a:cubicBezTo>
                  <a:cubicBezTo>
                    <a:pt x="1841" y="3163"/>
                    <a:pt x="2030" y="3044"/>
                    <a:pt x="2227" y="3044"/>
                  </a:cubicBezTo>
                  <a:cubicBezTo>
                    <a:pt x="2382" y="3044"/>
                    <a:pt x="2541" y="3118"/>
                    <a:pt x="2644" y="3298"/>
                  </a:cubicBezTo>
                  <a:cubicBezTo>
                    <a:pt x="2877" y="3703"/>
                    <a:pt x="2776" y="3973"/>
                    <a:pt x="2697" y="4331"/>
                  </a:cubicBezTo>
                  <a:cubicBezTo>
                    <a:pt x="2617" y="4691"/>
                    <a:pt x="2272" y="4589"/>
                    <a:pt x="2173" y="4684"/>
                  </a:cubicBezTo>
                  <a:cubicBezTo>
                    <a:pt x="2104" y="4750"/>
                    <a:pt x="2112" y="5065"/>
                    <a:pt x="2320" y="5279"/>
                  </a:cubicBezTo>
                  <a:cubicBezTo>
                    <a:pt x="2411" y="5582"/>
                    <a:pt x="2748" y="6116"/>
                    <a:pt x="3190" y="6116"/>
                  </a:cubicBezTo>
                  <a:cubicBezTo>
                    <a:pt x="3222" y="6116"/>
                    <a:pt x="3255" y="6113"/>
                    <a:pt x="3288" y="6107"/>
                  </a:cubicBezTo>
                  <a:cubicBezTo>
                    <a:pt x="3777" y="6021"/>
                    <a:pt x="4129" y="5725"/>
                    <a:pt x="4129" y="5725"/>
                  </a:cubicBezTo>
                  <a:cubicBezTo>
                    <a:pt x="4129" y="5725"/>
                    <a:pt x="4291" y="5332"/>
                    <a:pt x="4780" y="4466"/>
                  </a:cubicBezTo>
                  <a:cubicBezTo>
                    <a:pt x="5269" y="3600"/>
                    <a:pt x="5269" y="2961"/>
                    <a:pt x="5088" y="2095"/>
                  </a:cubicBezTo>
                  <a:cubicBezTo>
                    <a:pt x="4906" y="1230"/>
                    <a:pt x="4318" y="1015"/>
                    <a:pt x="4318" y="1015"/>
                  </a:cubicBezTo>
                  <a:cubicBezTo>
                    <a:pt x="4282" y="1003"/>
                    <a:pt x="4172" y="685"/>
                    <a:pt x="4134" y="631"/>
                  </a:cubicBezTo>
                  <a:cubicBezTo>
                    <a:pt x="4055" y="517"/>
                    <a:pt x="3957" y="418"/>
                    <a:pt x="3844" y="336"/>
                  </a:cubicBezTo>
                  <a:cubicBezTo>
                    <a:pt x="3602" y="162"/>
                    <a:pt x="3307" y="79"/>
                    <a:pt x="3016" y="38"/>
                  </a:cubicBezTo>
                  <a:cubicBezTo>
                    <a:pt x="2824" y="11"/>
                    <a:pt x="2632" y="1"/>
                    <a:pt x="2439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5"/>
            <p:cNvSpPr/>
            <p:nvPr/>
          </p:nvSpPr>
          <p:spPr>
            <a:xfrm>
              <a:off x="6102975" y="4753875"/>
              <a:ext cx="188350" cy="344925"/>
            </a:xfrm>
            <a:custGeom>
              <a:avLst/>
              <a:gdLst/>
              <a:ahLst/>
              <a:cxnLst/>
              <a:rect l="l" t="t" r="r" b="b"/>
              <a:pathLst>
                <a:path w="7534" h="13797" extrusionOk="0">
                  <a:moveTo>
                    <a:pt x="5549" y="0"/>
                  </a:moveTo>
                  <a:cubicBezTo>
                    <a:pt x="5458" y="0"/>
                    <a:pt x="5367" y="9"/>
                    <a:pt x="5276" y="22"/>
                  </a:cubicBezTo>
                  <a:cubicBezTo>
                    <a:pt x="5090" y="47"/>
                    <a:pt x="4908" y="87"/>
                    <a:pt x="4728" y="142"/>
                  </a:cubicBezTo>
                  <a:cubicBezTo>
                    <a:pt x="4785" y="328"/>
                    <a:pt x="4627" y="632"/>
                    <a:pt x="3964" y="986"/>
                  </a:cubicBezTo>
                  <a:cubicBezTo>
                    <a:pt x="3253" y="1365"/>
                    <a:pt x="2770" y="1404"/>
                    <a:pt x="2601" y="1404"/>
                  </a:cubicBezTo>
                  <a:cubicBezTo>
                    <a:pt x="2557" y="1404"/>
                    <a:pt x="2534" y="1402"/>
                    <a:pt x="2534" y="1402"/>
                  </a:cubicBezTo>
                  <a:cubicBezTo>
                    <a:pt x="2534" y="1402"/>
                    <a:pt x="1472" y="1977"/>
                    <a:pt x="1008" y="2301"/>
                  </a:cubicBezTo>
                  <a:cubicBezTo>
                    <a:pt x="427" y="2707"/>
                    <a:pt x="169" y="3884"/>
                    <a:pt x="91" y="5870"/>
                  </a:cubicBezTo>
                  <a:cubicBezTo>
                    <a:pt x="23" y="7628"/>
                    <a:pt x="1" y="10417"/>
                    <a:pt x="29" y="11896"/>
                  </a:cubicBezTo>
                  <a:cubicBezTo>
                    <a:pt x="40" y="12572"/>
                    <a:pt x="432" y="13186"/>
                    <a:pt x="1043" y="13481"/>
                  </a:cubicBezTo>
                  <a:cubicBezTo>
                    <a:pt x="1406" y="13655"/>
                    <a:pt x="1852" y="13797"/>
                    <a:pt x="2342" y="13797"/>
                  </a:cubicBezTo>
                  <a:cubicBezTo>
                    <a:pt x="2410" y="13797"/>
                    <a:pt x="2478" y="13794"/>
                    <a:pt x="2547" y="13788"/>
                  </a:cubicBezTo>
                  <a:cubicBezTo>
                    <a:pt x="3938" y="13673"/>
                    <a:pt x="6491" y="12405"/>
                    <a:pt x="7059" y="11454"/>
                  </a:cubicBezTo>
                  <a:cubicBezTo>
                    <a:pt x="7044" y="9438"/>
                    <a:pt x="6874" y="8214"/>
                    <a:pt x="6945" y="7010"/>
                  </a:cubicBezTo>
                  <a:cubicBezTo>
                    <a:pt x="7068" y="4887"/>
                    <a:pt x="7533" y="3202"/>
                    <a:pt x="6947" y="1498"/>
                  </a:cubicBezTo>
                  <a:cubicBezTo>
                    <a:pt x="6518" y="249"/>
                    <a:pt x="6032" y="0"/>
                    <a:pt x="5549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5"/>
            <p:cNvSpPr/>
            <p:nvPr/>
          </p:nvSpPr>
          <p:spPr>
            <a:xfrm>
              <a:off x="5852750" y="4814750"/>
              <a:ext cx="304625" cy="196325"/>
            </a:xfrm>
            <a:custGeom>
              <a:avLst/>
              <a:gdLst/>
              <a:ahLst/>
              <a:cxnLst/>
              <a:rect l="l" t="t" r="r" b="b"/>
              <a:pathLst>
                <a:path w="12185" h="7853" extrusionOk="0">
                  <a:moveTo>
                    <a:pt x="11168" y="1"/>
                  </a:moveTo>
                  <a:cubicBezTo>
                    <a:pt x="10838" y="1"/>
                    <a:pt x="10472" y="246"/>
                    <a:pt x="10284" y="786"/>
                  </a:cubicBezTo>
                  <a:cubicBezTo>
                    <a:pt x="9879" y="1948"/>
                    <a:pt x="9884" y="3507"/>
                    <a:pt x="8916" y="4787"/>
                  </a:cubicBezTo>
                  <a:cubicBezTo>
                    <a:pt x="8474" y="5373"/>
                    <a:pt x="7696" y="5884"/>
                    <a:pt x="6392" y="6006"/>
                  </a:cubicBezTo>
                  <a:cubicBezTo>
                    <a:pt x="5613" y="6079"/>
                    <a:pt x="4968" y="6122"/>
                    <a:pt x="4489" y="6122"/>
                  </a:cubicBezTo>
                  <a:cubicBezTo>
                    <a:pt x="4164" y="6122"/>
                    <a:pt x="3915" y="6102"/>
                    <a:pt x="3755" y="6059"/>
                  </a:cubicBezTo>
                  <a:cubicBezTo>
                    <a:pt x="3389" y="5962"/>
                    <a:pt x="3254" y="5866"/>
                    <a:pt x="2931" y="5619"/>
                  </a:cubicBezTo>
                  <a:cubicBezTo>
                    <a:pt x="2566" y="5339"/>
                    <a:pt x="2268" y="5266"/>
                    <a:pt x="1995" y="5089"/>
                  </a:cubicBezTo>
                  <a:cubicBezTo>
                    <a:pt x="1832" y="4984"/>
                    <a:pt x="1774" y="4932"/>
                    <a:pt x="1727" y="4932"/>
                  </a:cubicBezTo>
                  <a:cubicBezTo>
                    <a:pt x="1695" y="4932"/>
                    <a:pt x="1667" y="4956"/>
                    <a:pt x="1616" y="5006"/>
                  </a:cubicBezTo>
                  <a:cubicBezTo>
                    <a:pt x="1488" y="5128"/>
                    <a:pt x="1592" y="5472"/>
                    <a:pt x="1826" y="5681"/>
                  </a:cubicBezTo>
                  <a:cubicBezTo>
                    <a:pt x="2071" y="5900"/>
                    <a:pt x="2290" y="5939"/>
                    <a:pt x="2323" y="6006"/>
                  </a:cubicBezTo>
                  <a:cubicBezTo>
                    <a:pt x="2337" y="6034"/>
                    <a:pt x="2299" y="6048"/>
                    <a:pt x="2225" y="6048"/>
                  </a:cubicBezTo>
                  <a:cubicBezTo>
                    <a:pt x="2119" y="6048"/>
                    <a:pt x="1937" y="6020"/>
                    <a:pt x="1722" y="5965"/>
                  </a:cubicBezTo>
                  <a:cubicBezTo>
                    <a:pt x="1222" y="5836"/>
                    <a:pt x="955" y="5597"/>
                    <a:pt x="709" y="5490"/>
                  </a:cubicBezTo>
                  <a:cubicBezTo>
                    <a:pt x="655" y="5467"/>
                    <a:pt x="609" y="5457"/>
                    <a:pt x="570" y="5457"/>
                  </a:cubicBezTo>
                  <a:cubicBezTo>
                    <a:pt x="411" y="5457"/>
                    <a:pt x="373" y="5621"/>
                    <a:pt x="422" y="5713"/>
                  </a:cubicBezTo>
                  <a:cubicBezTo>
                    <a:pt x="483" y="5827"/>
                    <a:pt x="586" y="5995"/>
                    <a:pt x="945" y="6223"/>
                  </a:cubicBezTo>
                  <a:cubicBezTo>
                    <a:pt x="1305" y="6451"/>
                    <a:pt x="1771" y="6634"/>
                    <a:pt x="1771" y="6634"/>
                  </a:cubicBezTo>
                  <a:cubicBezTo>
                    <a:pt x="1771" y="6634"/>
                    <a:pt x="1453" y="6614"/>
                    <a:pt x="1055" y="6482"/>
                  </a:cubicBezTo>
                  <a:cubicBezTo>
                    <a:pt x="619" y="6336"/>
                    <a:pt x="458" y="6223"/>
                    <a:pt x="228" y="6159"/>
                  </a:cubicBezTo>
                  <a:cubicBezTo>
                    <a:pt x="211" y="6155"/>
                    <a:pt x="196" y="6152"/>
                    <a:pt x="181" y="6152"/>
                  </a:cubicBezTo>
                  <a:cubicBezTo>
                    <a:pt x="0" y="6152"/>
                    <a:pt x="11" y="6503"/>
                    <a:pt x="211" y="6647"/>
                  </a:cubicBezTo>
                  <a:cubicBezTo>
                    <a:pt x="387" y="6773"/>
                    <a:pt x="657" y="6918"/>
                    <a:pt x="950" y="7021"/>
                  </a:cubicBezTo>
                  <a:cubicBezTo>
                    <a:pt x="1242" y="7123"/>
                    <a:pt x="1745" y="7251"/>
                    <a:pt x="1745" y="7251"/>
                  </a:cubicBezTo>
                  <a:cubicBezTo>
                    <a:pt x="1731" y="7251"/>
                    <a:pt x="1718" y="7251"/>
                    <a:pt x="1704" y="7251"/>
                  </a:cubicBezTo>
                  <a:cubicBezTo>
                    <a:pt x="1217" y="7251"/>
                    <a:pt x="867" y="7104"/>
                    <a:pt x="647" y="7036"/>
                  </a:cubicBezTo>
                  <a:cubicBezTo>
                    <a:pt x="578" y="7015"/>
                    <a:pt x="518" y="7005"/>
                    <a:pt x="468" y="7005"/>
                  </a:cubicBezTo>
                  <a:cubicBezTo>
                    <a:pt x="355" y="7005"/>
                    <a:pt x="293" y="7058"/>
                    <a:pt x="293" y="7156"/>
                  </a:cubicBezTo>
                  <a:cubicBezTo>
                    <a:pt x="293" y="7270"/>
                    <a:pt x="431" y="7418"/>
                    <a:pt x="902" y="7625"/>
                  </a:cubicBezTo>
                  <a:cubicBezTo>
                    <a:pt x="1250" y="7777"/>
                    <a:pt x="1735" y="7853"/>
                    <a:pt x="2210" y="7853"/>
                  </a:cubicBezTo>
                  <a:cubicBezTo>
                    <a:pt x="2379" y="7853"/>
                    <a:pt x="2547" y="7843"/>
                    <a:pt x="2707" y="7824"/>
                  </a:cubicBezTo>
                  <a:cubicBezTo>
                    <a:pt x="3317" y="7752"/>
                    <a:pt x="3556" y="7673"/>
                    <a:pt x="3876" y="7673"/>
                  </a:cubicBezTo>
                  <a:cubicBezTo>
                    <a:pt x="4189" y="7673"/>
                    <a:pt x="4486" y="7675"/>
                    <a:pt x="4778" y="7675"/>
                  </a:cubicBezTo>
                  <a:cubicBezTo>
                    <a:pt x="5582" y="7675"/>
                    <a:pt x="6338" y="7658"/>
                    <a:pt x="7229" y="7534"/>
                  </a:cubicBezTo>
                  <a:cubicBezTo>
                    <a:pt x="7973" y="7433"/>
                    <a:pt x="8951" y="7103"/>
                    <a:pt x="9635" y="6647"/>
                  </a:cubicBezTo>
                  <a:cubicBezTo>
                    <a:pt x="10706" y="5938"/>
                    <a:pt x="11497" y="4317"/>
                    <a:pt x="11797" y="3111"/>
                  </a:cubicBezTo>
                  <a:cubicBezTo>
                    <a:pt x="12184" y="1554"/>
                    <a:pt x="11893" y="464"/>
                    <a:pt x="11614" y="185"/>
                  </a:cubicBezTo>
                  <a:cubicBezTo>
                    <a:pt x="11494" y="64"/>
                    <a:pt x="11336" y="1"/>
                    <a:pt x="11168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5"/>
            <p:cNvSpPr/>
            <p:nvPr/>
          </p:nvSpPr>
          <p:spPr>
            <a:xfrm>
              <a:off x="6089150" y="4812350"/>
              <a:ext cx="66425" cy="110900"/>
            </a:xfrm>
            <a:custGeom>
              <a:avLst/>
              <a:gdLst/>
              <a:ahLst/>
              <a:cxnLst/>
              <a:rect l="l" t="t" r="r" b="b"/>
              <a:pathLst>
                <a:path w="2657" h="4436" extrusionOk="0">
                  <a:moveTo>
                    <a:pt x="1615" y="0"/>
                  </a:moveTo>
                  <a:cubicBezTo>
                    <a:pt x="999" y="0"/>
                    <a:pt x="770" y="709"/>
                    <a:pt x="643" y="1186"/>
                  </a:cubicBezTo>
                  <a:cubicBezTo>
                    <a:pt x="505" y="1710"/>
                    <a:pt x="1" y="3710"/>
                    <a:pt x="1" y="3710"/>
                  </a:cubicBezTo>
                  <a:cubicBezTo>
                    <a:pt x="770" y="4378"/>
                    <a:pt x="2177" y="4435"/>
                    <a:pt x="2177" y="4435"/>
                  </a:cubicBezTo>
                  <a:cubicBezTo>
                    <a:pt x="2177" y="4435"/>
                    <a:pt x="2473" y="3420"/>
                    <a:pt x="2529" y="2965"/>
                  </a:cubicBezTo>
                  <a:cubicBezTo>
                    <a:pt x="2620" y="2233"/>
                    <a:pt x="2656" y="1310"/>
                    <a:pt x="2529" y="839"/>
                  </a:cubicBezTo>
                  <a:cubicBezTo>
                    <a:pt x="2402" y="369"/>
                    <a:pt x="2100" y="82"/>
                    <a:pt x="1802" y="20"/>
                  </a:cubicBezTo>
                  <a:cubicBezTo>
                    <a:pt x="1736" y="7"/>
                    <a:pt x="1674" y="0"/>
                    <a:pt x="1615" y="0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5"/>
            <p:cNvSpPr/>
            <p:nvPr/>
          </p:nvSpPr>
          <p:spPr>
            <a:xfrm>
              <a:off x="6041300" y="4855825"/>
              <a:ext cx="342425" cy="352650"/>
            </a:xfrm>
            <a:custGeom>
              <a:avLst/>
              <a:gdLst/>
              <a:ahLst/>
              <a:cxnLst/>
              <a:rect l="l" t="t" r="r" b="b"/>
              <a:pathLst>
                <a:path w="13697" h="14106" extrusionOk="0">
                  <a:moveTo>
                    <a:pt x="11220" y="3917"/>
                  </a:moveTo>
                  <a:cubicBezTo>
                    <a:pt x="11231" y="3984"/>
                    <a:pt x="11226" y="4059"/>
                    <a:pt x="11214" y="4143"/>
                  </a:cubicBezTo>
                  <a:lnTo>
                    <a:pt x="11028" y="5272"/>
                  </a:lnTo>
                  <a:lnTo>
                    <a:pt x="8026" y="7008"/>
                  </a:lnTo>
                  <a:cubicBezTo>
                    <a:pt x="8055" y="6866"/>
                    <a:pt x="8077" y="6707"/>
                    <a:pt x="8106" y="6543"/>
                  </a:cubicBezTo>
                  <a:cubicBezTo>
                    <a:pt x="8208" y="5919"/>
                    <a:pt x="8951" y="5034"/>
                    <a:pt x="9762" y="4563"/>
                  </a:cubicBezTo>
                  <a:lnTo>
                    <a:pt x="10409" y="4195"/>
                  </a:lnTo>
                  <a:cubicBezTo>
                    <a:pt x="10727" y="4012"/>
                    <a:pt x="11005" y="3922"/>
                    <a:pt x="11220" y="3917"/>
                  </a:cubicBezTo>
                  <a:close/>
                  <a:moveTo>
                    <a:pt x="12619" y="0"/>
                  </a:moveTo>
                  <a:cubicBezTo>
                    <a:pt x="12326" y="0"/>
                    <a:pt x="11973" y="105"/>
                    <a:pt x="11577" y="325"/>
                  </a:cubicBezTo>
                  <a:lnTo>
                    <a:pt x="9383" y="1550"/>
                  </a:lnTo>
                  <a:cubicBezTo>
                    <a:pt x="8015" y="2316"/>
                    <a:pt x="6636" y="4176"/>
                    <a:pt x="6302" y="5708"/>
                  </a:cubicBezTo>
                  <a:lnTo>
                    <a:pt x="5202" y="10803"/>
                  </a:lnTo>
                  <a:cubicBezTo>
                    <a:pt x="4915" y="12111"/>
                    <a:pt x="3926" y="12992"/>
                    <a:pt x="2851" y="12992"/>
                  </a:cubicBezTo>
                  <a:cubicBezTo>
                    <a:pt x="2668" y="12992"/>
                    <a:pt x="2482" y="12967"/>
                    <a:pt x="2296" y="12913"/>
                  </a:cubicBezTo>
                  <a:lnTo>
                    <a:pt x="0" y="12255"/>
                  </a:lnTo>
                  <a:lnTo>
                    <a:pt x="0" y="12255"/>
                  </a:lnTo>
                  <a:cubicBezTo>
                    <a:pt x="119" y="12323"/>
                    <a:pt x="1101" y="12891"/>
                    <a:pt x="2298" y="13577"/>
                  </a:cubicBezTo>
                  <a:cubicBezTo>
                    <a:pt x="2906" y="13931"/>
                    <a:pt x="3713" y="14105"/>
                    <a:pt x="4538" y="14105"/>
                  </a:cubicBezTo>
                  <a:cubicBezTo>
                    <a:pt x="5434" y="14105"/>
                    <a:pt x="6350" y="13899"/>
                    <a:pt x="7056" y="13491"/>
                  </a:cubicBezTo>
                  <a:lnTo>
                    <a:pt x="9054" y="12334"/>
                  </a:lnTo>
                  <a:cubicBezTo>
                    <a:pt x="10414" y="11551"/>
                    <a:pt x="11776" y="9674"/>
                    <a:pt x="12099" y="8142"/>
                  </a:cubicBezTo>
                  <a:lnTo>
                    <a:pt x="13467" y="1720"/>
                  </a:lnTo>
                  <a:cubicBezTo>
                    <a:pt x="13696" y="629"/>
                    <a:pt x="13336" y="0"/>
                    <a:pt x="12619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5"/>
            <p:cNvSpPr/>
            <p:nvPr/>
          </p:nvSpPr>
          <p:spPr>
            <a:xfrm>
              <a:off x="6239250" y="4953675"/>
              <a:ext cx="95975" cy="93950"/>
            </a:xfrm>
            <a:custGeom>
              <a:avLst/>
              <a:gdLst/>
              <a:ahLst/>
              <a:cxnLst/>
              <a:rect l="l" t="t" r="r" b="b"/>
              <a:pathLst>
                <a:path w="3839" h="3758" extrusionOk="0">
                  <a:moveTo>
                    <a:pt x="3354" y="0"/>
                  </a:moveTo>
                  <a:cubicBezTo>
                    <a:pt x="3337" y="0"/>
                    <a:pt x="3320" y="1"/>
                    <a:pt x="3302" y="2"/>
                  </a:cubicBezTo>
                  <a:cubicBezTo>
                    <a:pt x="3313" y="70"/>
                    <a:pt x="3308" y="144"/>
                    <a:pt x="3296" y="229"/>
                  </a:cubicBezTo>
                  <a:lnTo>
                    <a:pt x="3110" y="1358"/>
                  </a:lnTo>
                  <a:lnTo>
                    <a:pt x="108" y="3094"/>
                  </a:lnTo>
                  <a:cubicBezTo>
                    <a:pt x="46" y="3486"/>
                    <a:pt x="0" y="3757"/>
                    <a:pt x="0" y="3757"/>
                  </a:cubicBezTo>
                  <a:lnTo>
                    <a:pt x="3592" y="1681"/>
                  </a:lnTo>
                  <a:lnTo>
                    <a:pt x="3779" y="552"/>
                  </a:lnTo>
                  <a:cubicBezTo>
                    <a:pt x="3838" y="192"/>
                    <a:pt x="3667" y="0"/>
                    <a:pt x="3354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5"/>
            <p:cNvSpPr/>
            <p:nvPr/>
          </p:nvSpPr>
          <p:spPr>
            <a:xfrm>
              <a:off x="6004375" y="5204875"/>
              <a:ext cx="303875" cy="98375"/>
            </a:xfrm>
            <a:custGeom>
              <a:avLst/>
              <a:gdLst/>
              <a:ahLst/>
              <a:cxnLst/>
              <a:rect l="l" t="t" r="r" b="b"/>
              <a:pathLst>
                <a:path w="12155" h="3935" extrusionOk="0">
                  <a:moveTo>
                    <a:pt x="324" y="0"/>
                  </a:moveTo>
                  <a:cubicBezTo>
                    <a:pt x="226" y="0"/>
                    <a:pt x="131" y="51"/>
                    <a:pt x="79" y="142"/>
                  </a:cubicBezTo>
                  <a:cubicBezTo>
                    <a:pt x="1" y="276"/>
                    <a:pt x="45" y="447"/>
                    <a:pt x="178" y="526"/>
                  </a:cubicBezTo>
                  <a:lnTo>
                    <a:pt x="6077" y="3934"/>
                  </a:lnTo>
                  <a:lnTo>
                    <a:pt x="11979" y="526"/>
                  </a:lnTo>
                  <a:cubicBezTo>
                    <a:pt x="12111" y="447"/>
                    <a:pt x="12155" y="276"/>
                    <a:pt x="12078" y="142"/>
                  </a:cubicBezTo>
                  <a:cubicBezTo>
                    <a:pt x="12026" y="51"/>
                    <a:pt x="11930" y="0"/>
                    <a:pt x="11832" y="0"/>
                  </a:cubicBezTo>
                  <a:cubicBezTo>
                    <a:pt x="11786" y="0"/>
                    <a:pt x="11738" y="12"/>
                    <a:pt x="11695" y="36"/>
                  </a:cubicBezTo>
                  <a:lnTo>
                    <a:pt x="6077" y="3279"/>
                  </a:lnTo>
                  <a:lnTo>
                    <a:pt x="462" y="36"/>
                  </a:lnTo>
                  <a:cubicBezTo>
                    <a:pt x="418" y="12"/>
                    <a:pt x="371" y="0"/>
                    <a:pt x="324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5"/>
            <p:cNvSpPr/>
            <p:nvPr/>
          </p:nvSpPr>
          <p:spPr>
            <a:xfrm>
              <a:off x="6004375" y="5204875"/>
              <a:ext cx="303875" cy="98375"/>
            </a:xfrm>
            <a:custGeom>
              <a:avLst/>
              <a:gdLst/>
              <a:ahLst/>
              <a:cxnLst/>
              <a:rect l="l" t="t" r="r" b="b"/>
              <a:pathLst>
                <a:path w="12155" h="3935" extrusionOk="0">
                  <a:moveTo>
                    <a:pt x="324" y="0"/>
                  </a:moveTo>
                  <a:cubicBezTo>
                    <a:pt x="226" y="0"/>
                    <a:pt x="131" y="51"/>
                    <a:pt x="79" y="142"/>
                  </a:cubicBezTo>
                  <a:cubicBezTo>
                    <a:pt x="1" y="276"/>
                    <a:pt x="45" y="447"/>
                    <a:pt x="178" y="526"/>
                  </a:cubicBezTo>
                  <a:lnTo>
                    <a:pt x="6077" y="3934"/>
                  </a:lnTo>
                  <a:lnTo>
                    <a:pt x="11979" y="526"/>
                  </a:lnTo>
                  <a:cubicBezTo>
                    <a:pt x="12111" y="447"/>
                    <a:pt x="12155" y="276"/>
                    <a:pt x="12078" y="142"/>
                  </a:cubicBezTo>
                  <a:cubicBezTo>
                    <a:pt x="12026" y="51"/>
                    <a:pt x="11930" y="0"/>
                    <a:pt x="11832" y="0"/>
                  </a:cubicBezTo>
                  <a:cubicBezTo>
                    <a:pt x="11786" y="0"/>
                    <a:pt x="11738" y="12"/>
                    <a:pt x="11695" y="36"/>
                  </a:cubicBezTo>
                  <a:lnTo>
                    <a:pt x="6077" y="3279"/>
                  </a:lnTo>
                  <a:lnTo>
                    <a:pt x="462" y="36"/>
                  </a:lnTo>
                  <a:cubicBezTo>
                    <a:pt x="418" y="12"/>
                    <a:pt x="371" y="0"/>
                    <a:pt x="324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6" name="Google Shape;3936;p55"/>
          <p:cNvGrpSpPr/>
          <p:nvPr/>
        </p:nvGrpSpPr>
        <p:grpSpPr>
          <a:xfrm>
            <a:off x="2485156" y="1187349"/>
            <a:ext cx="3061190" cy="2294652"/>
            <a:chOff x="1139950" y="3708450"/>
            <a:chExt cx="2345200" cy="1757950"/>
          </a:xfrm>
        </p:grpSpPr>
        <p:sp>
          <p:nvSpPr>
            <p:cNvPr id="3937" name="Google Shape;3937;p55"/>
            <p:cNvSpPr/>
            <p:nvPr/>
          </p:nvSpPr>
          <p:spPr>
            <a:xfrm>
              <a:off x="2299175" y="5168775"/>
              <a:ext cx="203325" cy="117350"/>
            </a:xfrm>
            <a:custGeom>
              <a:avLst/>
              <a:gdLst/>
              <a:ahLst/>
              <a:cxnLst/>
              <a:rect l="l" t="t" r="r" b="b"/>
              <a:pathLst>
                <a:path w="8133" h="4694" extrusionOk="0">
                  <a:moveTo>
                    <a:pt x="4066" y="1"/>
                  </a:moveTo>
                  <a:cubicBezTo>
                    <a:pt x="1821" y="1"/>
                    <a:pt x="0" y="1052"/>
                    <a:pt x="0" y="2348"/>
                  </a:cubicBezTo>
                  <a:cubicBezTo>
                    <a:pt x="0" y="3644"/>
                    <a:pt x="1821" y="4693"/>
                    <a:pt x="4066" y="4693"/>
                  </a:cubicBezTo>
                  <a:cubicBezTo>
                    <a:pt x="6313" y="4693"/>
                    <a:pt x="8133" y="3644"/>
                    <a:pt x="8133" y="2348"/>
                  </a:cubicBezTo>
                  <a:cubicBezTo>
                    <a:pt x="8133" y="1052"/>
                    <a:pt x="6313" y="1"/>
                    <a:pt x="4066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5"/>
            <p:cNvSpPr/>
            <p:nvPr/>
          </p:nvSpPr>
          <p:spPr>
            <a:xfrm>
              <a:off x="1507575" y="4491575"/>
              <a:ext cx="297025" cy="312375"/>
            </a:xfrm>
            <a:custGeom>
              <a:avLst/>
              <a:gdLst/>
              <a:ahLst/>
              <a:cxnLst/>
              <a:rect l="l" t="t" r="r" b="b"/>
              <a:pathLst>
                <a:path w="11881" h="12495" extrusionOk="0">
                  <a:moveTo>
                    <a:pt x="11880" y="0"/>
                  </a:moveTo>
                  <a:lnTo>
                    <a:pt x="0" y="7251"/>
                  </a:lnTo>
                  <a:lnTo>
                    <a:pt x="9083" y="12495"/>
                  </a:lnTo>
                  <a:lnTo>
                    <a:pt x="11880" y="9770"/>
                  </a:lnTo>
                  <a:lnTo>
                    <a:pt x="11880" y="0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5"/>
            <p:cNvSpPr/>
            <p:nvPr/>
          </p:nvSpPr>
          <p:spPr>
            <a:xfrm>
              <a:off x="3174800" y="4849450"/>
              <a:ext cx="291625" cy="166200"/>
            </a:xfrm>
            <a:custGeom>
              <a:avLst/>
              <a:gdLst/>
              <a:ahLst/>
              <a:cxnLst/>
              <a:rect l="l" t="t" r="r" b="b"/>
              <a:pathLst>
                <a:path w="11665" h="6648" extrusionOk="0">
                  <a:moveTo>
                    <a:pt x="5353" y="0"/>
                  </a:moveTo>
                  <a:cubicBezTo>
                    <a:pt x="5136" y="0"/>
                    <a:pt x="4918" y="48"/>
                    <a:pt x="4753" y="144"/>
                  </a:cubicBezTo>
                  <a:lnTo>
                    <a:pt x="333" y="2697"/>
                  </a:lnTo>
                  <a:cubicBezTo>
                    <a:pt x="1" y="2889"/>
                    <a:pt x="1" y="3200"/>
                    <a:pt x="333" y="3392"/>
                  </a:cubicBezTo>
                  <a:lnTo>
                    <a:pt x="5694" y="6503"/>
                  </a:lnTo>
                  <a:cubicBezTo>
                    <a:pt x="5860" y="6599"/>
                    <a:pt x="6078" y="6647"/>
                    <a:pt x="6296" y="6647"/>
                  </a:cubicBezTo>
                  <a:cubicBezTo>
                    <a:pt x="6513" y="6647"/>
                    <a:pt x="6729" y="6600"/>
                    <a:pt x="6894" y="6504"/>
                  </a:cubicBezTo>
                  <a:lnTo>
                    <a:pt x="11332" y="3943"/>
                  </a:lnTo>
                  <a:cubicBezTo>
                    <a:pt x="11664" y="3751"/>
                    <a:pt x="11664" y="3439"/>
                    <a:pt x="11332" y="3249"/>
                  </a:cubicBezTo>
                  <a:lnTo>
                    <a:pt x="5954" y="144"/>
                  </a:lnTo>
                  <a:cubicBezTo>
                    <a:pt x="5788" y="48"/>
                    <a:pt x="5571" y="0"/>
                    <a:pt x="5353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5"/>
            <p:cNvSpPr/>
            <p:nvPr/>
          </p:nvSpPr>
          <p:spPr>
            <a:xfrm>
              <a:off x="2866675" y="3951475"/>
              <a:ext cx="70825" cy="108775"/>
            </a:xfrm>
            <a:custGeom>
              <a:avLst/>
              <a:gdLst/>
              <a:ahLst/>
              <a:cxnLst/>
              <a:rect l="l" t="t" r="r" b="b"/>
              <a:pathLst>
                <a:path w="2833" h="4351" extrusionOk="0">
                  <a:moveTo>
                    <a:pt x="2820" y="1"/>
                  </a:moveTo>
                  <a:lnTo>
                    <a:pt x="0" y="1630"/>
                  </a:lnTo>
                  <a:lnTo>
                    <a:pt x="0" y="2716"/>
                  </a:lnTo>
                  <a:lnTo>
                    <a:pt x="2832" y="4351"/>
                  </a:lnTo>
                  <a:lnTo>
                    <a:pt x="2820" y="1"/>
                  </a:lnTo>
                  <a:close/>
                </a:path>
              </a:pathLst>
            </a:custGeom>
            <a:solidFill>
              <a:srgbClr val="3636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5"/>
            <p:cNvSpPr/>
            <p:nvPr/>
          </p:nvSpPr>
          <p:spPr>
            <a:xfrm>
              <a:off x="3433625" y="4232850"/>
              <a:ext cx="30925" cy="702225"/>
            </a:xfrm>
            <a:custGeom>
              <a:avLst/>
              <a:gdLst/>
              <a:ahLst/>
              <a:cxnLst/>
              <a:rect l="l" t="t" r="r" b="b"/>
              <a:pathLst>
                <a:path w="1237" h="28089" extrusionOk="0">
                  <a:moveTo>
                    <a:pt x="957" y="0"/>
                  </a:moveTo>
                  <a:lnTo>
                    <a:pt x="4" y="550"/>
                  </a:lnTo>
                  <a:cubicBezTo>
                    <a:pt x="185" y="865"/>
                    <a:pt x="296" y="1217"/>
                    <a:pt x="296" y="1538"/>
                  </a:cubicBezTo>
                  <a:cubicBezTo>
                    <a:pt x="296" y="1538"/>
                    <a:pt x="297" y="2553"/>
                    <a:pt x="295" y="2554"/>
                  </a:cubicBezTo>
                  <a:lnTo>
                    <a:pt x="294" y="27341"/>
                  </a:lnTo>
                  <a:cubicBezTo>
                    <a:pt x="294" y="27522"/>
                    <a:pt x="290" y="27921"/>
                    <a:pt x="1" y="28089"/>
                  </a:cubicBezTo>
                  <a:lnTo>
                    <a:pt x="764" y="27647"/>
                  </a:lnTo>
                  <a:cubicBezTo>
                    <a:pt x="1024" y="27498"/>
                    <a:pt x="1235" y="27118"/>
                    <a:pt x="1235" y="26798"/>
                  </a:cubicBezTo>
                  <a:lnTo>
                    <a:pt x="1235" y="2011"/>
                  </a:lnTo>
                  <a:cubicBezTo>
                    <a:pt x="1235" y="2011"/>
                    <a:pt x="1236" y="2005"/>
                    <a:pt x="1235" y="1990"/>
                  </a:cubicBezTo>
                  <a:cubicBezTo>
                    <a:pt x="1235" y="1974"/>
                    <a:pt x="1234" y="1954"/>
                    <a:pt x="1234" y="1927"/>
                  </a:cubicBezTo>
                  <a:cubicBezTo>
                    <a:pt x="1235" y="1905"/>
                    <a:pt x="1234" y="1880"/>
                    <a:pt x="1235" y="1853"/>
                  </a:cubicBezTo>
                  <a:cubicBezTo>
                    <a:pt x="1235" y="1828"/>
                    <a:pt x="1235" y="1799"/>
                    <a:pt x="1235" y="1763"/>
                  </a:cubicBezTo>
                  <a:cubicBezTo>
                    <a:pt x="1234" y="1697"/>
                    <a:pt x="1235" y="1619"/>
                    <a:pt x="1234" y="1535"/>
                  </a:cubicBezTo>
                  <a:lnTo>
                    <a:pt x="1234" y="1350"/>
                  </a:lnTo>
                  <a:lnTo>
                    <a:pt x="1234" y="928"/>
                  </a:lnTo>
                  <a:cubicBezTo>
                    <a:pt x="1234" y="626"/>
                    <a:pt x="1130" y="293"/>
                    <a:pt x="957" y="0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5"/>
            <p:cNvSpPr/>
            <p:nvPr/>
          </p:nvSpPr>
          <p:spPr>
            <a:xfrm>
              <a:off x="2937125" y="3960000"/>
              <a:ext cx="503925" cy="976750"/>
            </a:xfrm>
            <a:custGeom>
              <a:avLst/>
              <a:gdLst/>
              <a:ahLst/>
              <a:cxnLst/>
              <a:rect l="l" t="t" r="r" b="b"/>
              <a:pathLst>
                <a:path w="20157" h="39070" extrusionOk="0">
                  <a:moveTo>
                    <a:pt x="356" y="0"/>
                  </a:moveTo>
                  <a:cubicBezTo>
                    <a:pt x="319" y="0"/>
                    <a:pt x="283" y="3"/>
                    <a:pt x="247" y="7"/>
                  </a:cubicBezTo>
                  <a:cubicBezTo>
                    <a:pt x="212" y="10"/>
                    <a:pt x="177" y="16"/>
                    <a:pt x="143" y="24"/>
                  </a:cubicBezTo>
                  <a:cubicBezTo>
                    <a:pt x="113" y="32"/>
                    <a:pt x="84" y="40"/>
                    <a:pt x="56" y="51"/>
                  </a:cubicBezTo>
                  <a:cubicBezTo>
                    <a:pt x="48" y="52"/>
                    <a:pt x="41" y="54"/>
                    <a:pt x="35" y="60"/>
                  </a:cubicBezTo>
                  <a:cubicBezTo>
                    <a:pt x="24" y="63"/>
                    <a:pt x="12" y="67"/>
                    <a:pt x="2" y="71"/>
                  </a:cubicBezTo>
                  <a:lnTo>
                    <a:pt x="1" y="75"/>
                  </a:lnTo>
                  <a:lnTo>
                    <a:pt x="12" y="2923"/>
                  </a:lnTo>
                  <a:lnTo>
                    <a:pt x="14" y="4009"/>
                  </a:lnTo>
                  <a:lnTo>
                    <a:pt x="89" y="26867"/>
                  </a:lnTo>
                  <a:cubicBezTo>
                    <a:pt x="90" y="27505"/>
                    <a:pt x="541" y="28281"/>
                    <a:pt x="1097" y="28599"/>
                  </a:cubicBezTo>
                  <a:lnTo>
                    <a:pt x="16395" y="37358"/>
                  </a:lnTo>
                  <a:lnTo>
                    <a:pt x="19151" y="38934"/>
                  </a:lnTo>
                  <a:cubicBezTo>
                    <a:pt x="19311" y="39026"/>
                    <a:pt x="19462" y="39069"/>
                    <a:pt x="19597" y="39069"/>
                  </a:cubicBezTo>
                  <a:cubicBezTo>
                    <a:pt x="19928" y="39069"/>
                    <a:pt x="20156" y="38805"/>
                    <a:pt x="20156" y="38351"/>
                  </a:cubicBezTo>
                  <a:lnTo>
                    <a:pt x="20156" y="13465"/>
                  </a:lnTo>
                  <a:lnTo>
                    <a:pt x="20156" y="12451"/>
                  </a:lnTo>
                  <a:cubicBezTo>
                    <a:pt x="20156" y="12131"/>
                    <a:pt x="20044" y="11777"/>
                    <a:pt x="19864" y="11464"/>
                  </a:cubicBezTo>
                  <a:cubicBezTo>
                    <a:pt x="19677" y="11140"/>
                    <a:pt x="19441" y="10890"/>
                    <a:pt x="19152" y="10719"/>
                  </a:cubicBezTo>
                  <a:lnTo>
                    <a:pt x="18275" y="10212"/>
                  </a:lnTo>
                  <a:lnTo>
                    <a:pt x="18274" y="10209"/>
                  </a:lnTo>
                  <a:lnTo>
                    <a:pt x="756" y="97"/>
                  </a:lnTo>
                  <a:cubicBezTo>
                    <a:pt x="733" y="86"/>
                    <a:pt x="708" y="74"/>
                    <a:pt x="683" y="64"/>
                  </a:cubicBezTo>
                  <a:cubicBezTo>
                    <a:pt x="656" y="52"/>
                    <a:pt x="628" y="42"/>
                    <a:pt x="599" y="34"/>
                  </a:cubicBezTo>
                  <a:lnTo>
                    <a:pt x="545" y="19"/>
                  </a:lnTo>
                  <a:cubicBezTo>
                    <a:pt x="519" y="13"/>
                    <a:pt x="492" y="10"/>
                    <a:pt x="464" y="7"/>
                  </a:cubicBezTo>
                  <a:cubicBezTo>
                    <a:pt x="428" y="3"/>
                    <a:pt x="392" y="0"/>
                    <a:pt x="356" y="0"/>
                  </a:cubicBezTo>
                  <a:close/>
                </a:path>
              </a:pathLst>
            </a:custGeom>
            <a:solidFill>
              <a:srgbClr val="494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5"/>
            <p:cNvSpPr/>
            <p:nvPr/>
          </p:nvSpPr>
          <p:spPr>
            <a:xfrm>
              <a:off x="2878425" y="3974025"/>
              <a:ext cx="547175" cy="986200"/>
            </a:xfrm>
            <a:custGeom>
              <a:avLst/>
              <a:gdLst/>
              <a:ahLst/>
              <a:cxnLst/>
              <a:rect l="l" t="t" r="r" b="b"/>
              <a:pathLst>
                <a:path w="21887" h="39448" extrusionOk="0">
                  <a:moveTo>
                    <a:pt x="2676" y="0"/>
                  </a:moveTo>
                  <a:lnTo>
                    <a:pt x="1" y="1541"/>
                  </a:lnTo>
                  <a:lnTo>
                    <a:pt x="19211" y="12635"/>
                  </a:lnTo>
                  <a:lnTo>
                    <a:pt x="19176" y="39447"/>
                  </a:lnTo>
                  <a:lnTo>
                    <a:pt x="21597" y="38050"/>
                  </a:lnTo>
                  <a:cubicBezTo>
                    <a:pt x="21775" y="37946"/>
                    <a:pt x="21885" y="37755"/>
                    <a:pt x="21885" y="37549"/>
                  </a:cubicBezTo>
                  <a:lnTo>
                    <a:pt x="21886" y="11759"/>
                  </a:lnTo>
                  <a:cubicBezTo>
                    <a:pt x="21886" y="11346"/>
                    <a:pt x="21666" y="10964"/>
                    <a:pt x="21308" y="10757"/>
                  </a:cubicBezTo>
                  <a:lnTo>
                    <a:pt x="26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5"/>
            <p:cNvSpPr/>
            <p:nvPr/>
          </p:nvSpPr>
          <p:spPr>
            <a:xfrm>
              <a:off x="3357825" y="4253525"/>
              <a:ext cx="67775" cy="706700"/>
            </a:xfrm>
            <a:custGeom>
              <a:avLst/>
              <a:gdLst/>
              <a:ahLst/>
              <a:cxnLst/>
              <a:rect l="l" t="t" r="r" b="b"/>
              <a:pathLst>
                <a:path w="2711" h="28268" extrusionOk="0">
                  <a:moveTo>
                    <a:pt x="2555" y="1"/>
                  </a:moveTo>
                  <a:lnTo>
                    <a:pt x="35" y="1455"/>
                  </a:lnTo>
                  <a:lnTo>
                    <a:pt x="0" y="28267"/>
                  </a:lnTo>
                  <a:lnTo>
                    <a:pt x="2420" y="26870"/>
                  </a:lnTo>
                  <a:cubicBezTo>
                    <a:pt x="2598" y="26766"/>
                    <a:pt x="2709" y="26575"/>
                    <a:pt x="2709" y="26369"/>
                  </a:cubicBezTo>
                  <a:lnTo>
                    <a:pt x="2710" y="579"/>
                  </a:lnTo>
                  <a:cubicBezTo>
                    <a:pt x="2710" y="376"/>
                    <a:pt x="2656" y="177"/>
                    <a:pt x="2555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5"/>
            <p:cNvSpPr/>
            <p:nvPr/>
          </p:nvSpPr>
          <p:spPr>
            <a:xfrm>
              <a:off x="2879550" y="3968175"/>
              <a:ext cx="77000" cy="43050"/>
            </a:xfrm>
            <a:custGeom>
              <a:avLst/>
              <a:gdLst/>
              <a:ahLst/>
              <a:cxnLst/>
              <a:rect l="l" t="t" r="r" b="b"/>
              <a:pathLst>
                <a:path w="3080" h="1722" extrusionOk="0">
                  <a:moveTo>
                    <a:pt x="2744" y="1"/>
                  </a:moveTo>
                  <a:cubicBezTo>
                    <a:pt x="2634" y="1"/>
                    <a:pt x="2512" y="30"/>
                    <a:pt x="2415" y="86"/>
                  </a:cubicBezTo>
                  <a:lnTo>
                    <a:pt x="195" y="1365"/>
                  </a:lnTo>
                  <a:cubicBezTo>
                    <a:pt x="29" y="1460"/>
                    <a:pt x="0" y="1599"/>
                    <a:pt x="131" y="1674"/>
                  </a:cubicBezTo>
                  <a:cubicBezTo>
                    <a:pt x="186" y="1706"/>
                    <a:pt x="260" y="1721"/>
                    <a:pt x="340" y="1721"/>
                  </a:cubicBezTo>
                  <a:cubicBezTo>
                    <a:pt x="450" y="1721"/>
                    <a:pt x="571" y="1692"/>
                    <a:pt x="667" y="1636"/>
                  </a:cubicBezTo>
                  <a:lnTo>
                    <a:pt x="2884" y="356"/>
                  </a:lnTo>
                  <a:cubicBezTo>
                    <a:pt x="3050" y="261"/>
                    <a:pt x="3080" y="122"/>
                    <a:pt x="2951" y="47"/>
                  </a:cubicBezTo>
                  <a:cubicBezTo>
                    <a:pt x="2896" y="16"/>
                    <a:pt x="2823" y="1"/>
                    <a:pt x="274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5"/>
            <p:cNvSpPr/>
            <p:nvPr/>
          </p:nvSpPr>
          <p:spPr>
            <a:xfrm>
              <a:off x="3339600" y="4287075"/>
              <a:ext cx="30950" cy="702250"/>
            </a:xfrm>
            <a:custGeom>
              <a:avLst/>
              <a:gdLst/>
              <a:ahLst/>
              <a:cxnLst/>
              <a:rect l="l" t="t" r="r" b="b"/>
              <a:pathLst>
                <a:path w="1238" h="28090" extrusionOk="0">
                  <a:moveTo>
                    <a:pt x="959" y="1"/>
                  </a:moveTo>
                  <a:lnTo>
                    <a:pt x="1" y="554"/>
                  </a:lnTo>
                  <a:cubicBezTo>
                    <a:pt x="183" y="868"/>
                    <a:pt x="295" y="1220"/>
                    <a:pt x="295" y="1544"/>
                  </a:cubicBezTo>
                  <a:cubicBezTo>
                    <a:pt x="295" y="1544"/>
                    <a:pt x="295" y="2554"/>
                    <a:pt x="296" y="2556"/>
                  </a:cubicBezTo>
                  <a:lnTo>
                    <a:pt x="295" y="16646"/>
                  </a:lnTo>
                  <a:lnTo>
                    <a:pt x="295" y="27343"/>
                  </a:lnTo>
                  <a:cubicBezTo>
                    <a:pt x="295" y="27511"/>
                    <a:pt x="301" y="27915"/>
                    <a:pt x="2" y="28089"/>
                  </a:cubicBezTo>
                  <a:lnTo>
                    <a:pt x="2" y="28089"/>
                  </a:lnTo>
                  <a:lnTo>
                    <a:pt x="764" y="27649"/>
                  </a:lnTo>
                  <a:cubicBezTo>
                    <a:pt x="1024" y="27499"/>
                    <a:pt x="1234" y="27119"/>
                    <a:pt x="1234" y="26800"/>
                  </a:cubicBezTo>
                  <a:lnTo>
                    <a:pt x="1234" y="17191"/>
                  </a:lnTo>
                  <a:cubicBezTo>
                    <a:pt x="1234" y="17191"/>
                    <a:pt x="1236" y="2013"/>
                    <a:pt x="1236" y="2008"/>
                  </a:cubicBezTo>
                  <a:lnTo>
                    <a:pt x="1236" y="1966"/>
                  </a:lnTo>
                  <a:cubicBezTo>
                    <a:pt x="1237" y="1890"/>
                    <a:pt x="1237" y="1738"/>
                    <a:pt x="1236" y="1535"/>
                  </a:cubicBezTo>
                  <a:lnTo>
                    <a:pt x="1235" y="1351"/>
                  </a:lnTo>
                  <a:lnTo>
                    <a:pt x="1235" y="928"/>
                  </a:lnTo>
                  <a:cubicBezTo>
                    <a:pt x="1235" y="627"/>
                    <a:pt x="1131" y="294"/>
                    <a:pt x="959" y="1"/>
                  </a:cubicBezTo>
                  <a:close/>
                  <a:moveTo>
                    <a:pt x="2" y="28089"/>
                  </a:moveTo>
                  <a:lnTo>
                    <a:pt x="1" y="28089"/>
                  </a:lnTo>
                  <a:cubicBezTo>
                    <a:pt x="1" y="28089"/>
                    <a:pt x="2" y="28089"/>
                    <a:pt x="2" y="28089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5"/>
            <p:cNvSpPr/>
            <p:nvPr/>
          </p:nvSpPr>
          <p:spPr>
            <a:xfrm>
              <a:off x="2843150" y="3996950"/>
              <a:ext cx="503875" cy="994100"/>
            </a:xfrm>
            <a:custGeom>
              <a:avLst/>
              <a:gdLst/>
              <a:ahLst/>
              <a:cxnLst/>
              <a:rect l="l" t="t" r="r" b="b"/>
              <a:pathLst>
                <a:path w="20155" h="39764" extrusionOk="0">
                  <a:moveTo>
                    <a:pt x="2" y="0"/>
                  </a:moveTo>
                  <a:cubicBezTo>
                    <a:pt x="1" y="13"/>
                    <a:pt x="1" y="26"/>
                    <a:pt x="2" y="39"/>
                  </a:cubicBezTo>
                  <a:lnTo>
                    <a:pt x="2" y="39"/>
                  </a:lnTo>
                  <a:lnTo>
                    <a:pt x="2" y="0"/>
                  </a:lnTo>
                  <a:close/>
                  <a:moveTo>
                    <a:pt x="2" y="39"/>
                  </a:moveTo>
                  <a:lnTo>
                    <a:pt x="6" y="27421"/>
                  </a:lnTo>
                  <a:cubicBezTo>
                    <a:pt x="6" y="28059"/>
                    <a:pt x="459" y="28835"/>
                    <a:pt x="1014" y="29152"/>
                  </a:cubicBezTo>
                  <a:lnTo>
                    <a:pt x="19149" y="39629"/>
                  </a:lnTo>
                  <a:cubicBezTo>
                    <a:pt x="19309" y="39721"/>
                    <a:pt x="19460" y="39764"/>
                    <a:pt x="19594" y="39764"/>
                  </a:cubicBezTo>
                  <a:cubicBezTo>
                    <a:pt x="19925" y="39764"/>
                    <a:pt x="20153" y="39501"/>
                    <a:pt x="20154" y="39046"/>
                  </a:cubicBezTo>
                  <a:lnTo>
                    <a:pt x="20154" y="35881"/>
                  </a:lnTo>
                  <a:lnTo>
                    <a:pt x="20153" y="14159"/>
                  </a:lnTo>
                  <a:lnTo>
                    <a:pt x="20153" y="13146"/>
                  </a:lnTo>
                  <a:cubicBezTo>
                    <a:pt x="20153" y="12825"/>
                    <a:pt x="20040" y="12472"/>
                    <a:pt x="19859" y="12159"/>
                  </a:cubicBezTo>
                  <a:cubicBezTo>
                    <a:pt x="19690" y="11853"/>
                    <a:pt x="19445" y="11595"/>
                    <a:pt x="19148" y="11410"/>
                  </a:cubicBezTo>
                  <a:lnTo>
                    <a:pt x="18273" y="10904"/>
                  </a:lnTo>
                  <a:lnTo>
                    <a:pt x="18272" y="10902"/>
                  </a:lnTo>
                  <a:lnTo>
                    <a:pt x="3772" y="2532"/>
                  </a:lnTo>
                  <a:lnTo>
                    <a:pt x="1002" y="933"/>
                  </a:lnTo>
                  <a:lnTo>
                    <a:pt x="416" y="594"/>
                  </a:lnTo>
                  <a:cubicBezTo>
                    <a:pt x="344" y="552"/>
                    <a:pt x="276" y="501"/>
                    <a:pt x="212" y="445"/>
                  </a:cubicBezTo>
                  <a:cubicBezTo>
                    <a:pt x="185" y="419"/>
                    <a:pt x="159" y="391"/>
                    <a:pt x="135" y="361"/>
                  </a:cubicBezTo>
                  <a:cubicBezTo>
                    <a:pt x="112" y="333"/>
                    <a:pt x="91" y="304"/>
                    <a:pt x="72" y="272"/>
                  </a:cubicBezTo>
                  <a:cubicBezTo>
                    <a:pt x="62" y="252"/>
                    <a:pt x="52" y="231"/>
                    <a:pt x="42" y="209"/>
                  </a:cubicBezTo>
                  <a:cubicBezTo>
                    <a:pt x="34" y="190"/>
                    <a:pt x="27" y="168"/>
                    <a:pt x="23" y="146"/>
                  </a:cubicBezTo>
                  <a:cubicBezTo>
                    <a:pt x="17" y="132"/>
                    <a:pt x="13" y="117"/>
                    <a:pt x="12" y="102"/>
                  </a:cubicBezTo>
                  <a:cubicBezTo>
                    <a:pt x="7" y="87"/>
                    <a:pt x="5" y="73"/>
                    <a:pt x="6" y="57"/>
                  </a:cubicBezTo>
                  <a:cubicBezTo>
                    <a:pt x="5" y="51"/>
                    <a:pt x="3" y="45"/>
                    <a:pt x="2" y="39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5"/>
            <p:cNvSpPr/>
            <p:nvPr/>
          </p:nvSpPr>
          <p:spPr>
            <a:xfrm>
              <a:off x="2843175" y="3937975"/>
              <a:ext cx="614400" cy="362975"/>
            </a:xfrm>
            <a:custGeom>
              <a:avLst/>
              <a:gdLst/>
              <a:ahLst/>
              <a:cxnLst/>
              <a:rect l="l" t="t" r="r" b="b"/>
              <a:pathLst>
                <a:path w="24576" h="14519" extrusionOk="0">
                  <a:moveTo>
                    <a:pt x="4113" y="0"/>
                  </a:moveTo>
                  <a:cubicBezTo>
                    <a:pt x="3751" y="0"/>
                    <a:pt x="3388" y="80"/>
                    <a:pt x="3111" y="239"/>
                  </a:cubicBezTo>
                  <a:lnTo>
                    <a:pt x="417" y="1796"/>
                  </a:lnTo>
                  <a:cubicBezTo>
                    <a:pt x="147" y="1951"/>
                    <a:pt x="10" y="2153"/>
                    <a:pt x="0" y="2357"/>
                  </a:cubicBezTo>
                  <a:lnTo>
                    <a:pt x="1" y="2359"/>
                  </a:lnTo>
                  <a:lnTo>
                    <a:pt x="1" y="2397"/>
                  </a:lnTo>
                  <a:cubicBezTo>
                    <a:pt x="3" y="2404"/>
                    <a:pt x="3" y="2409"/>
                    <a:pt x="4" y="2416"/>
                  </a:cubicBezTo>
                  <a:cubicBezTo>
                    <a:pt x="4" y="2430"/>
                    <a:pt x="6" y="2446"/>
                    <a:pt x="11" y="2459"/>
                  </a:cubicBezTo>
                  <a:cubicBezTo>
                    <a:pt x="12" y="2475"/>
                    <a:pt x="15" y="2491"/>
                    <a:pt x="21" y="2505"/>
                  </a:cubicBezTo>
                  <a:cubicBezTo>
                    <a:pt x="26" y="2527"/>
                    <a:pt x="33" y="2547"/>
                    <a:pt x="41" y="2568"/>
                  </a:cubicBezTo>
                  <a:cubicBezTo>
                    <a:pt x="51" y="2590"/>
                    <a:pt x="61" y="2610"/>
                    <a:pt x="71" y="2631"/>
                  </a:cubicBezTo>
                  <a:cubicBezTo>
                    <a:pt x="90" y="2662"/>
                    <a:pt x="110" y="2692"/>
                    <a:pt x="134" y="2720"/>
                  </a:cubicBezTo>
                  <a:cubicBezTo>
                    <a:pt x="157" y="2750"/>
                    <a:pt x="184" y="2778"/>
                    <a:pt x="211" y="2803"/>
                  </a:cubicBezTo>
                  <a:cubicBezTo>
                    <a:pt x="274" y="2860"/>
                    <a:pt x="343" y="2909"/>
                    <a:pt x="415" y="2953"/>
                  </a:cubicBezTo>
                  <a:lnTo>
                    <a:pt x="1001" y="3291"/>
                  </a:lnTo>
                  <a:lnTo>
                    <a:pt x="3771" y="4890"/>
                  </a:lnTo>
                  <a:lnTo>
                    <a:pt x="18271" y="13261"/>
                  </a:lnTo>
                  <a:lnTo>
                    <a:pt x="18272" y="13263"/>
                  </a:lnTo>
                  <a:lnTo>
                    <a:pt x="19147" y="13768"/>
                  </a:lnTo>
                  <a:lnTo>
                    <a:pt x="19151" y="13769"/>
                  </a:lnTo>
                  <a:cubicBezTo>
                    <a:pt x="19427" y="13930"/>
                    <a:pt x="19675" y="14203"/>
                    <a:pt x="19858" y="14518"/>
                  </a:cubicBezTo>
                  <a:lnTo>
                    <a:pt x="20816" y="13965"/>
                  </a:lnTo>
                  <a:cubicBezTo>
                    <a:pt x="20647" y="13669"/>
                    <a:pt x="20411" y="13413"/>
                    <a:pt x="20150" y="13261"/>
                  </a:cubicBezTo>
                  <a:cubicBezTo>
                    <a:pt x="20022" y="13186"/>
                    <a:pt x="19897" y="13116"/>
                    <a:pt x="19785" y="13050"/>
                  </a:cubicBezTo>
                  <a:lnTo>
                    <a:pt x="19625" y="12958"/>
                  </a:lnTo>
                  <a:cubicBezTo>
                    <a:pt x="19451" y="12856"/>
                    <a:pt x="19318" y="12780"/>
                    <a:pt x="19252" y="12743"/>
                  </a:cubicBezTo>
                  <a:lnTo>
                    <a:pt x="19216" y="12722"/>
                  </a:lnTo>
                  <a:cubicBezTo>
                    <a:pt x="19214" y="12720"/>
                    <a:pt x="19212" y="12719"/>
                    <a:pt x="19211" y="12718"/>
                  </a:cubicBezTo>
                  <a:lnTo>
                    <a:pt x="3770" y="3804"/>
                  </a:lnTo>
                  <a:lnTo>
                    <a:pt x="1694" y="2605"/>
                  </a:lnTo>
                  <a:cubicBezTo>
                    <a:pt x="1474" y="2479"/>
                    <a:pt x="1474" y="2270"/>
                    <a:pt x="1694" y="2143"/>
                  </a:cubicBezTo>
                  <a:lnTo>
                    <a:pt x="3712" y="978"/>
                  </a:lnTo>
                  <a:cubicBezTo>
                    <a:pt x="3726" y="969"/>
                    <a:pt x="3742" y="962"/>
                    <a:pt x="3759" y="957"/>
                  </a:cubicBezTo>
                  <a:cubicBezTo>
                    <a:pt x="3769" y="949"/>
                    <a:pt x="3781" y="944"/>
                    <a:pt x="3793" y="941"/>
                  </a:cubicBezTo>
                  <a:cubicBezTo>
                    <a:pt x="3799" y="937"/>
                    <a:pt x="3806" y="933"/>
                    <a:pt x="3814" y="932"/>
                  </a:cubicBezTo>
                  <a:cubicBezTo>
                    <a:pt x="3842" y="921"/>
                    <a:pt x="3871" y="913"/>
                    <a:pt x="3901" y="906"/>
                  </a:cubicBezTo>
                  <a:cubicBezTo>
                    <a:pt x="3935" y="897"/>
                    <a:pt x="3970" y="891"/>
                    <a:pt x="4005" y="888"/>
                  </a:cubicBezTo>
                  <a:cubicBezTo>
                    <a:pt x="4041" y="884"/>
                    <a:pt x="4077" y="882"/>
                    <a:pt x="4114" y="882"/>
                  </a:cubicBezTo>
                  <a:cubicBezTo>
                    <a:pt x="4120" y="882"/>
                    <a:pt x="4126" y="882"/>
                    <a:pt x="4132" y="882"/>
                  </a:cubicBezTo>
                  <a:cubicBezTo>
                    <a:pt x="4162" y="882"/>
                    <a:pt x="4192" y="884"/>
                    <a:pt x="4222" y="888"/>
                  </a:cubicBezTo>
                  <a:cubicBezTo>
                    <a:pt x="4250" y="891"/>
                    <a:pt x="4277" y="894"/>
                    <a:pt x="4303" y="900"/>
                  </a:cubicBezTo>
                  <a:lnTo>
                    <a:pt x="4357" y="916"/>
                  </a:lnTo>
                  <a:cubicBezTo>
                    <a:pt x="4386" y="922"/>
                    <a:pt x="4414" y="932"/>
                    <a:pt x="4441" y="945"/>
                  </a:cubicBezTo>
                  <a:cubicBezTo>
                    <a:pt x="4466" y="955"/>
                    <a:pt x="4491" y="967"/>
                    <a:pt x="4513" y="978"/>
                  </a:cubicBezTo>
                  <a:lnTo>
                    <a:pt x="22032" y="11092"/>
                  </a:lnTo>
                  <a:lnTo>
                    <a:pt x="22033" y="11090"/>
                  </a:lnTo>
                  <a:lnTo>
                    <a:pt x="22913" y="11598"/>
                  </a:lnTo>
                  <a:cubicBezTo>
                    <a:pt x="23189" y="11759"/>
                    <a:pt x="23440" y="12032"/>
                    <a:pt x="23621" y="12345"/>
                  </a:cubicBezTo>
                  <a:lnTo>
                    <a:pt x="24575" y="11795"/>
                  </a:lnTo>
                  <a:cubicBezTo>
                    <a:pt x="24407" y="11499"/>
                    <a:pt x="24171" y="11242"/>
                    <a:pt x="23909" y="11092"/>
                  </a:cubicBezTo>
                  <a:cubicBezTo>
                    <a:pt x="23780" y="11016"/>
                    <a:pt x="23657" y="10946"/>
                    <a:pt x="23545" y="10880"/>
                  </a:cubicBezTo>
                  <a:lnTo>
                    <a:pt x="23385" y="10789"/>
                  </a:lnTo>
                  <a:cubicBezTo>
                    <a:pt x="23312" y="10745"/>
                    <a:pt x="23243" y="10707"/>
                    <a:pt x="23187" y="10673"/>
                  </a:cubicBezTo>
                  <a:cubicBezTo>
                    <a:pt x="23155" y="10656"/>
                    <a:pt x="23131" y="10640"/>
                    <a:pt x="23107" y="10627"/>
                  </a:cubicBezTo>
                  <a:cubicBezTo>
                    <a:pt x="23084" y="10614"/>
                    <a:pt x="23064" y="10602"/>
                    <a:pt x="23044" y="10592"/>
                  </a:cubicBezTo>
                  <a:cubicBezTo>
                    <a:pt x="23020" y="10579"/>
                    <a:pt x="23003" y="10567"/>
                    <a:pt x="22990" y="10558"/>
                  </a:cubicBezTo>
                  <a:cubicBezTo>
                    <a:pt x="22978" y="10550"/>
                    <a:pt x="22971" y="10549"/>
                    <a:pt x="22971" y="10549"/>
                  </a:cubicBezTo>
                  <a:lnTo>
                    <a:pt x="5115" y="239"/>
                  </a:lnTo>
                  <a:cubicBezTo>
                    <a:pt x="4839" y="80"/>
                    <a:pt x="4476" y="0"/>
                    <a:pt x="4113" y="0"/>
                  </a:cubicBez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5"/>
            <p:cNvSpPr/>
            <p:nvPr/>
          </p:nvSpPr>
          <p:spPr>
            <a:xfrm>
              <a:off x="2210750" y="4781625"/>
              <a:ext cx="1044075" cy="600350"/>
            </a:xfrm>
            <a:custGeom>
              <a:avLst/>
              <a:gdLst/>
              <a:ahLst/>
              <a:cxnLst/>
              <a:rect l="l" t="t" r="r" b="b"/>
              <a:pathLst>
                <a:path w="41763" h="24014" extrusionOk="0">
                  <a:moveTo>
                    <a:pt x="24168" y="1"/>
                  </a:moveTo>
                  <a:cubicBezTo>
                    <a:pt x="23950" y="1"/>
                    <a:pt x="23733" y="49"/>
                    <a:pt x="23567" y="145"/>
                  </a:cubicBezTo>
                  <a:lnTo>
                    <a:pt x="332" y="13559"/>
                  </a:lnTo>
                  <a:cubicBezTo>
                    <a:pt x="1" y="13749"/>
                    <a:pt x="1" y="14061"/>
                    <a:pt x="332" y="14252"/>
                  </a:cubicBezTo>
                  <a:lnTo>
                    <a:pt x="16990" y="23869"/>
                  </a:lnTo>
                  <a:cubicBezTo>
                    <a:pt x="17156" y="23965"/>
                    <a:pt x="17373" y="24013"/>
                    <a:pt x="17591" y="24013"/>
                  </a:cubicBezTo>
                  <a:cubicBezTo>
                    <a:pt x="17809" y="24013"/>
                    <a:pt x="18027" y="23965"/>
                    <a:pt x="18193" y="23869"/>
                  </a:cubicBezTo>
                  <a:lnTo>
                    <a:pt x="41431" y="10454"/>
                  </a:lnTo>
                  <a:cubicBezTo>
                    <a:pt x="41763" y="10262"/>
                    <a:pt x="41763" y="9951"/>
                    <a:pt x="41431" y="9760"/>
                  </a:cubicBezTo>
                  <a:lnTo>
                    <a:pt x="24769" y="145"/>
                  </a:lnTo>
                  <a:cubicBezTo>
                    <a:pt x="24603" y="49"/>
                    <a:pt x="24385" y="1"/>
                    <a:pt x="24168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5"/>
            <p:cNvSpPr/>
            <p:nvPr/>
          </p:nvSpPr>
          <p:spPr>
            <a:xfrm>
              <a:off x="1670325" y="4770600"/>
              <a:ext cx="668375" cy="380750"/>
            </a:xfrm>
            <a:custGeom>
              <a:avLst/>
              <a:gdLst/>
              <a:ahLst/>
              <a:cxnLst/>
              <a:rect l="l" t="t" r="r" b="b"/>
              <a:pathLst>
                <a:path w="26735" h="15230" extrusionOk="0">
                  <a:moveTo>
                    <a:pt x="9008" y="1"/>
                  </a:moveTo>
                  <a:cubicBezTo>
                    <a:pt x="8788" y="1"/>
                    <a:pt x="8567" y="49"/>
                    <a:pt x="8400" y="145"/>
                  </a:cubicBezTo>
                  <a:lnTo>
                    <a:pt x="334" y="4775"/>
                  </a:lnTo>
                  <a:cubicBezTo>
                    <a:pt x="1" y="4967"/>
                    <a:pt x="1" y="5277"/>
                    <a:pt x="333" y="5468"/>
                  </a:cubicBezTo>
                  <a:lnTo>
                    <a:pt x="16990" y="15086"/>
                  </a:lnTo>
                  <a:cubicBezTo>
                    <a:pt x="17157" y="15182"/>
                    <a:pt x="17374" y="15229"/>
                    <a:pt x="17592" y="15229"/>
                  </a:cubicBezTo>
                  <a:cubicBezTo>
                    <a:pt x="17810" y="15229"/>
                    <a:pt x="18027" y="15182"/>
                    <a:pt x="18193" y="15086"/>
                  </a:cubicBezTo>
                  <a:lnTo>
                    <a:pt x="26403" y="10358"/>
                  </a:lnTo>
                  <a:cubicBezTo>
                    <a:pt x="26735" y="10167"/>
                    <a:pt x="26735" y="9859"/>
                    <a:pt x="26401" y="9669"/>
                  </a:cubicBezTo>
                  <a:lnTo>
                    <a:pt x="9606" y="142"/>
                  </a:lnTo>
                  <a:cubicBezTo>
                    <a:pt x="9440" y="48"/>
                    <a:pt x="9224" y="1"/>
                    <a:pt x="9008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5"/>
            <p:cNvSpPr/>
            <p:nvPr/>
          </p:nvSpPr>
          <p:spPr>
            <a:xfrm>
              <a:off x="1701775" y="4138800"/>
              <a:ext cx="48075" cy="56125"/>
            </a:xfrm>
            <a:custGeom>
              <a:avLst/>
              <a:gdLst/>
              <a:ahLst/>
              <a:cxnLst/>
              <a:rect l="l" t="t" r="r" b="b"/>
              <a:pathLst>
                <a:path w="1923" h="2245" extrusionOk="0">
                  <a:moveTo>
                    <a:pt x="1922" y="1"/>
                  </a:moveTo>
                  <a:lnTo>
                    <a:pt x="0" y="887"/>
                  </a:lnTo>
                  <a:lnTo>
                    <a:pt x="0" y="2244"/>
                  </a:lnTo>
                  <a:lnTo>
                    <a:pt x="1922" y="1266"/>
                  </a:lnTo>
                  <a:lnTo>
                    <a:pt x="1922" y="1"/>
                  </a:ln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5"/>
            <p:cNvSpPr/>
            <p:nvPr/>
          </p:nvSpPr>
          <p:spPr>
            <a:xfrm>
              <a:off x="1715775" y="4140825"/>
              <a:ext cx="126300" cy="81450"/>
            </a:xfrm>
            <a:custGeom>
              <a:avLst/>
              <a:gdLst/>
              <a:ahLst/>
              <a:cxnLst/>
              <a:rect l="l" t="t" r="r" b="b"/>
              <a:pathLst>
                <a:path w="5052" h="3258" extrusionOk="0">
                  <a:moveTo>
                    <a:pt x="2231" y="1"/>
                  </a:moveTo>
                  <a:lnTo>
                    <a:pt x="0" y="1157"/>
                  </a:lnTo>
                  <a:lnTo>
                    <a:pt x="2231" y="3257"/>
                  </a:lnTo>
                  <a:lnTo>
                    <a:pt x="5051" y="1629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5"/>
            <p:cNvSpPr/>
            <p:nvPr/>
          </p:nvSpPr>
          <p:spPr>
            <a:xfrm>
              <a:off x="1707075" y="4162050"/>
              <a:ext cx="68775" cy="57900"/>
            </a:xfrm>
            <a:custGeom>
              <a:avLst/>
              <a:gdLst/>
              <a:ahLst/>
              <a:cxnLst/>
              <a:rect l="l" t="t" r="r" b="b"/>
              <a:pathLst>
                <a:path w="2751" h="2316" extrusionOk="0">
                  <a:moveTo>
                    <a:pt x="716" y="0"/>
                  </a:moveTo>
                  <a:cubicBezTo>
                    <a:pt x="548" y="0"/>
                    <a:pt x="384" y="36"/>
                    <a:pt x="260" y="107"/>
                  </a:cubicBezTo>
                  <a:cubicBezTo>
                    <a:pt x="1" y="258"/>
                    <a:pt x="14" y="509"/>
                    <a:pt x="291" y="669"/>
                  </a:cubicBezTo>
                  <a:lnTo>
                    <a:pt x="1521" y="2190"/>
                  </a:lnTo>
                  <a:cubicBezTo>
                    <a:pt x="1665" y="2273"/>
                    <a:pt x="1852" y="2315"/>
                    <a:pt x="2035" y="2315"/>
                  </a:cubicBezTo>
                  <a:cubicBezTo>
                    <a:pt x="2203" y="2315"/>
                    <a:pt x="2367" y="2280"/>
                    <a:pt x="2491" y="2208"/>
                  </a:cubicBezTo>
                  <a:cubicBezTo>
                    <a:pt x="2751" y="2057"/>
                    <a:pt x="2737" y="1806"/>
                    <a:pt x="2461" y="1647"/>
                  </a:cubicBezTo>
                  <a:lnTo>
                    <a:pt x="1231" y="126"/>
                  </a:lnTo>
                  <a:cubicBezTo>
                    <a:pt x="1087" y="43"/>
                    <a:pt x="899" y="0"/>
                    <a:pt x="716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5"/>
            <p:cNvSpPr/>
            <p:nvPr/>
          </p:nvSpPr>
          <p:spPr>
            <a:xfrm>
              <a:off x="1525425" y="4226850"/>
              <a:ext cx="279175" cy="449475"/>
            </a:xfrm>
            <a:custGeom>
              <a:avLst/>
              <a:gdLst/>
              <a:ahLst/>
              <a:cxnLst/>
              <a:rect l="l" t="t" r="r" b="b"/>
              <a:pathLst>
                <a:path w="11167" h="17979" extrusionOk="0">
                  <a:moveTo>
                    <a:pt x="10834" y="1"/>
                  </a:moveTo>
                  <a:cubicBezTo>
                    <a:pt x="10754" y="1"/>
                    <a:pt x="10663" y="27"/>
                    <a:pt x="10568" y="82"/>
                  </a:cubicBezTo>
                  <a:lnTo>
                    <a:pt x="9889" y="475"/>
                  </a:lnTo>
                  <a:cubicBezTo>
                    <a:pt x="9752" y="554"/>
                    <a:pt x="9579" y="597"/>
                    <a:pt x="9401" y="612"/>
                  </a:cubicBezTo>
                  <a:lnTo>
                    <a:pt x="0" y="17979"/>
                  </a:lnTo>
                  <a:cubicBezTo>
                    <a:pt x="179" y="17964"/>
                    <a:pt x="353" y="17918"/>
                    <a:pt x="489" y="17840"/>
                  </a:cubicBezTo>
                  <a:lnTo>
                    <a:pt x="10567" y="12021"/>
                  </a:lnTo>
                  <a:cubicBezTo>
                    <a:pt x="10897" y="11830"/>
                    <a:pt x="11166" y="11365"/>
                    <a:pt x="11166" y="10981"/>
                  </a:cubicBezTo>
                  <a:lnTo>
                    <a:pt x="11166" y="428"/>
                  </a:lnTo>
                  <a:cubicBezTo>
                    <a:pt x="11166" y="157"/>
                    <a:pt x="11031" y="1"/>
                    <a:pt x="10834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5"/>
            <p:cNvSpPr/>
            <p:nvPr/>
          </p:nvSpPr>
          <p:spPr>
            <a:xfrm>
              <a:off x="1429200" y="4163550"/>
              <a:ext cx="331275" cy="512900"/>
            </a:xfrm>
            <a:custGeom>
              <a:avLst/>
              <a:gdLst/>
              <a:ahLst/>
              <a:cxnLst/>
              <a:rect l="l" t="t" r="r" b="b"/>
              <a:pathLst>
                <a:path w="13251" h="20516" extrusionOk="0">
                  <a:moveTo>
                    <a:pt x="9432" y="0"/>
                  </a:moveTo>
                  <a:lnTo>
                    <a:pt x="111" y="17196"/>
                  </a:lnTo>
                  <a:lnTo>
                    <a:pt x="102" y="17215"/>
                  </a:lnTo>
                  <a:cubicBezTo>
                    <a:pt x="21" y="17381"/>
                    <a:pt x="0" y="17752"/>
                    <a:pt x="227" y="17883"/>
                  </a:cubicBezTo>
                  <a:lnTo>
                    <a:pt x="3135" y="20372"/>
                  </a:lnTo>
                  <a:cubicBezTo>
                    <a:pt x="3301" y="20468"/>
                    <a:pt x="3517" y="20515"/>
                    <a:pt x="3732" y="20515"/>
                  </a:cubicBezTo>
                  <a:cubicBezTo>
                    <a:pt x="3771" y="20515"/>
                    <a:pt x="3810" y="20514"/>
                    <a:pt x="3849" y="20511"/>
                  </a:cubicBezTo>
                  <a:lnTo>
                    <a:pt x="13250" y="3144"/>
                  </a:lnTo>
                  <a:lnTo>
                    <a:pt x="13250" y="3144"/>
                  </a:lnTo>
                  <a:cubicBezTo>
                    <a:pt x="13211" y="3147"/>
                    <a:pt x="13171" y="3148"/>
                    <a:pt x="13132" y="3148"/>
                  </a:cubicBezTo>
                  <a:cubicBezTo>
                    <a:pt x="12916" y="3148"/>
                    <a:pt x="12701" y="3101"/>
                    <a:pt x="12535" y="3007"/>
                  </a:cubicBezTo>
                  <a:lnTo>
                    <a:pt x="10994" y="1306"/>
                  </a:lnTo>
                  <a:lnTo>
                    <a:pt x="9625" y="514"/>
                  </a:lnTo>
                  <a:cubicBezTo>
                    <a:pt x="9500" y="314"/>
                    <a:pt x="9354" y="165"/>
                    <a:pt x="9432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5"/>
            <p:cNvSpPr/>
            <p:nvPr/>
          </p:nvSpPr>
          <p:spPr>
            <a:xfrm>
              <a:off x="1661525" y="4120775"/>
              <a:ext cx="184825" cy="121500"/>
            </a:xfrm>
            <a:custGeom>
              <a:avLst/>
              <a:gdLst/>
              <a:ahLst/>
              <a:cxnLst/>
              <a:rect l="l" t="t" r="r" b="b"/>
              <a:pathLst>
                <a:path w="7393" h="4860" extrusionOk="0">
                  <a:moveTo>
                    <a:pt x="3570" y="0"/>
                  </a:moveTo>
                  <a:cubicBezTo>
                    <a:pt x="3350" y="0"/>
                    <a:pt x="3109" y="58"/>
                    <a:pt x="2917" y="169"/>
                  </a:cubicBezTo>
                  <a:lnTo>
                    <a:pt x="332" y="1532"/>
                  </a:lnTo>
                  <a:cubicBezTo>
                    <a:pt x="1" y="1723"/>
                    <a:pt x="83" y="1937"/>
                    <a:pt x="332" y="2225"/>
                  </a:cubicBezTo>
                  <a:lnTo>
                    <a:pt x="3242" y="4716"/>
                  </a:lnTo>
                  <a:cubicBezTo>
                    <a:pt x="3408" y="4812"/>
                    <a:pt x="3625" y="4860"/>
                    <a:pt x="3843" y="4860"/>
                  </a:cubicBezTo>
                  <a:cubicBezTo>
                    <a:pt x="4060" y="4860"/>
                    <a:pt x="4278" y="4812"/>
                    <a:pt x="4445" y="4716"/>
                  </a:cubicBezTo>
                  <a:lnTo>
                    <a:pt x="7001" y="3239"/>
                  </a:lnTo>
                  <a:cubicBezTo>
                    <a:pt x="7333" y="3048"/>
                    <a:pt x="7392" y="2771"/>
                    <a:pt x="7133" y="2621"/>
                  </a:cubicBezTo>
                  <a:cubicBezTo>
                    <a:pt x="7024" y="2558"/>
                    <a:pt x="6876" y="2528"/>
                    <a:pt x="6716" y="2528"/>
                  </a:cubicBezTo>
                  <a:cubicBezTo>
                    <a:pt x="6497" y="2528"/>
                    <a:pt x="6255" y="2586"/>
                    <a:pt x="6063" y="2696"/>
                  </a:cubicBezTo>
                  <a:lnTo>
                    <a:pt x="4044" y="3862"/>
                  </a:lnTo>
                  <a:cubicBezTo>
                    <a:pt x="3989" y="3894"/>
                    <a:pt x="3916" y="3910"/>
                    <a:pt x="3843" y="3910"/>
                  </a:cubicBezTo>
                  <a:cubicBezTo>
                    <a:pt x="3771" y="3910"/>
                    <a:pt x="3698" y="3894"/>
                    <a:pt x="3643" y="3862"/>
                  </a:cubicBezTo>
                  <a:lnTo>
                    <a:pt x="1812" y="1994"/>
                  </a:lnTo>
                  <a:cubicBezTo>
                    <a:pt x="1702" y="1930"/>
                    <a:pt x="1702" y="1826"/>
                    <a:pt x="1812" y="1762"/>
                  </a:cubicBezTo>
                  <a:lnTo>
                    <a:pt x="3856" y="712"/>
                  </a:lnTo>
                  <a:cubicBezTo>
                    <a:pt x="4188" y="520"/>
                    <a:pt x="4247" y="244"/>
                    <a:pt x="3987" y="95"/>
                  </a:cubicBezTo>
                  <a:cubicBezTo>
                    <a:pt x="3878" y="31"/>
                    <a:pt x="3730" y="0"/>
                    <a:pt x="3570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5"/>
            <p:cNvSpPr/>
            <p:nvPr/>
          </p:nvSpPr>
          <p:spPr>
            <a:xfrm>
              <a:off x="1759300" y="3812850"/>
              <a:ext cx="421200" cy="975325"/>
            </a:xfrm>
            <a:custGeom>
              <a:avLst/>
              <a:gdLst/>
              <a:ahLst/>
              <a:cxnLst/>
              <a:rect l="l" t="t" r="r" b="b"/>
              <a:pathLst>
                <a:path w="16848" h="39013" extrusionOk="0">
                  <a:moveTo>
                    <a:pt x="16381" y="0"/>
                  </a:moveTo>
                  <a:lnTo>
                    <a:pt x="0" y="8906"/>
                  </a:lnTo>
                  <a:lnTo>
                    <a:pt x="0" y="9300"/>
                  </a:lnTo>
                  <a:lnTo>
                    <a:pt x="0" y="9636"/>
                  </a:lnTo>
                  <a:lnTo>
                    <a:pt x="0" y="39013"/>
                  </a:lnTo>
                  <a:cubicBezTo>
                    <a:pt x="179" y="39013"/>
                    <a:pt x="357" y="38993"/>
                    <a:pt x="531" y="38954"/>
                  </a:cubicBezTo>
                  <a:cubicBezTo>
                    <a:pt x="697" y="38917"/>
                    <a:pt x="855" y="38856"/>
                    <a:pt x="1002" y="38774"/>
                  </a:cubicBezTo>
                  <a:lnTo>
                    <a:pt x="12898" y="28653"/>
                  </a:lnTo>
                  <a:cubicBezTo>
                    <a:pt x="12938" y="28630"/>
                    <a:pt x="12976" y="28604"/>
                    <a:pt x="13014" y="28578"/>
                  </a:cubicBezTo>
                  <a:cubicBezTo>
                    <a:pt x="13513" y="28222"/>
                    <a:pt x="13899" y="27510"/>
                    <a:pt x="13901" y="26916"/>
                  </a:cubicBezTo>
                  <a:lnTo>
                    <a:pt x="13901" y="5960"/>
                  </a:lnTo>
                  <a:lnTo>
                    <a:pt x="14021" y="4811"/>
                  </a:lnTo>
                  <a:lnTo>
                    <a:pt x="16847" y="268"/>
                  </a:lnTo>
                  <a:lnTo>
                    <a:pt x="16842" y="266"/>
                  </a:lnTo>
                  <a:lnTo>
                    <a:pt x="16381" y="0"/>
                  </a:ln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5"/>
            <p:cNvSpPr/>
            <p:nvPr/>
          </p:nvSpPr>
          <p:spPr>
            <a:xfrm>
              <a:off x="1759200" y="3812850"/>
              <a:ext cx="428525" cy="975325"/>
            </a:xfrm>
            <a:custGeom>
              <a:avLst/>
              <a:gdLst/>
              <a:ahLst/>
              <a:cxnLst/>
              <a:rect l="l" t="t" r="r" b="b"/>
              <a:pathLst>
                <a:path w="17141" h="39013" extrusionOk="0">
                  <a:moveTo>
                    <a:pt x="16385" y="0"/>
                  </a:moveTo>
                  <a:lnTo>
                    <a:pt x="3" y="8904"/>
                  </a:lnTo>
                  <a:lnTo>
                    <a:pt x="3" y="9297"/>
                  </a:lnTo>
                  <a:lnTo>
                    <a:pt x="1" y="9633"/>
                  </a:lnTo>
                  <a:lnTo>
                    <a:pt x="1" y="9636"/>
                  </a:lnTo>
                  <a:lnTo>
                    <a:pt x="1" y="39011"/>
                  </a:lnTo>
                  <a:lnTo>
                    <a:pt x="3" y="39013"/>
                  </a:lnTo>
                  <a:cubicBezTo>
                    <a:pt x="182" y="39013"/>
                    <a:pt x="360" y="38992"/>
                    <a:pt x="534" y="38954"/>
                  </a:cubicBezTo>
                  <a:cubicBezTo>
                    <a:pt x="698" y="38915"/>
                    <a:pt x="855" y="38855"/>
                    <a:pt x="1002" y="38773"/>
                  </a:cubicBezTo>
                  <a:lnTo>
                    <a:pt x="13015" y="28578"/>
                  </a:lnTo>
                  <a:lnTo>
                    <a:pt x="13316" y="28404"/>
                  </a:lnTo>
                  <a:cubicBezTo>
                    <a:pt x="13870" y="28084"/>
                    <a:pt x="14318" y="27307"/>
                    <a:pt x="14318" y="26668"/>
                  </a:cubicBezTo>
                  <a:lnTo>
                    <a:pt x="14223" y="5774"/>
                  </a:lnTo>
                  <a:lnTo>
                    <a:pt x="17141" y="3104"/>
                  </a:lnTo>
                  <a:lnTo>
                    <a:pt x="17141" y="915"/>
                  </a:lnTo>
                  <a:cubicBezTo>
                    <a:pt x="17130" y="637"/>
                    <a:pt x="17063" y="401"/>
                    <a:pt x="16851" y="268"/>
                  </a:cubicBezTo>
                  <a:lnTo>
                    <a:pt x="16846" y="266"/>
                  </a:lnTo>
                  <a:lnTo>
                    <a:pt x="16385" y="0"/>
                  </a:ln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5"/>
            <p:cNvSpPr/>
            <p:nvPr/>
          </p:nvSpPr>
          <p:spPr>
            <a:xfrm>
              <a:off x="1791925" y="3836700"/>
              <a:ext cx="437675" cy="248725"/>
            </a:xfrm>
            <a:custGeom>
              <a:avLst/>
              <a:gdLst/>
              <a:ahLst/>
              <a:cxnLst/>
              <a:rect l="l" t="t" r="r" b="b"/>
              <a:pathLst>
                <a:path w="17507" h="9949" extrusionOk="0">
                  <a:moveTo>
                    <a:pt x="14905" y="0"/>
                  </a:moveTo>
                  <a:cubicBezTo>
                    <a:pt x="14805" y="0"/>
                    <a:pt x="14705" y="26"/>
                    <a:pt x="14615" y="78"/>
                  </a:cubicBezTo>
                  <a:lnTo>
                    <a:pt x="1" y="8499"/>
                  </a:lnTo>
                  <a:lnTo>
                    <a:pt x="2509" y="9948"/>
                  </a:lnTo>
                  <a:lnTo>
                    <a:pt x="17506" y="1414"/>
                  </a:lnTo>
                  <a:lnTo>
                    <a:pt x="15195" y="78"/>
                  </a:lnTo>
                  <a:cubicBezTo>
                    <a:pt x="15105" y="26"/>
                    <a:pt x="15005" y="0"/>
                    <a:pt x="14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5"/>
            <p:cNvSpPr/>
            <p:nvPr/>
          </p:nvSpPr>
          <p:spPr>
            <a:xfrm>
              <a:off x="1791025" y="4036125"/>
              <a:ext cx="83400" cy="46075"/>
            </a:xfrm>
            <a:custGeom>
              <a:avLst/>
              <a:gdLst/>
              <a:ahLst/>
              <a:cxnLst/>
              <a:rect l="l" t="t" r="r" b="b"/>
              <a:pathLst>
                <a:path w="3336" h="1843" extrusionOk="0">
                  <a:moveTo>
                    <a:pt x="717" y="1"/>
                  </a:moveTo>
                  <a:cubicBezTo>
                    <a:pt x="549" y="1"/>
                    <a:pt x="384" y="36"/>
                    <a:pt x="260" y="108"/>
                  </a:cubicBezTo>
                  <a:cubicBezTo>
                    <a:pt x="1" y="258"/>
                    <a:pt x="14" y="509"/>
                    <a:pt x="291" y="669"/>
                  </a:cubicBezTo>
                  <a:lnTo>
                    <a:pt x="2105" y="1718"/>
                  </a:lnTo>
                  <a:cubicBezTo>
                    <a:pt x="2250" y="1801"/>
                    <a:pt x="2437" y="1843"/>
                    <a:pt x="2620" y="1843"/>
                  </a:cubicBezTo>
                  <a:cubicBezTo>
                    <a:pt x="2788" y="1843"/>
                    <a:pt x="2952" y="1807"/>
                    <a:pt x="3076" y="1736"/>
                  </a:cubicBezTo>
                  <a:cubicBezTo>
                    <a:pt x="3336" y="1586"/>
                    <a:pt x="3322" y="1335"/>
                    <a:pt x="3046" y="1175"/>
                  </a:cubicBezTo>
                  <a:lnTo>
                    <a:pt x="1231" y="126"/>
                  </a:lnTo>
                  <a:cubicBezTo>
                    <a:pt x="1087" y="43"/>
                    <a:pt x="900" y="1"/>
                    <a:pt x="717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5"/>
            <p:cNvSpPr/>
            <p:nvPr/>
          </p:nvSpPr>
          <p:spPr>
            <a:xfrm>
              <a:off x="1853200" y="3867075"/>
              <a:ext cx="428525" cy="975350"/>
            </a:xfrm>
            <a:custGeom>
              <a:avLst/>
              <a:gdLst/>
              <a:ahLst/>
              <a:cxnLst/>
              <a:rect l="l" t="t" r="r" b="b"/>
              <a:pathLst>
                <a:path w="17141" h="39014" extrusionOk="0">
                  <a:moveTo>
                    <a:pt x="16384" y="1"/>
                  </a:moveTo>
                  <a:lnTo>
                    <a:pt x="0" y="8906"/>
                  </a:lnTo>
                  <a:lnTo>
                    <a:pt x="0" y="9299"/>
                  </a:lnTo>
                  <a:lnTo>
                    <a:pt x="0" y="9638"/>
                  </a:lnTo>
                  <a:lnTo>
                    <a:pt x="0" y="39013"/>
                  </a:lnTo>
                  <a:cubicBezTo>
                    <a:pt x="3" y="39013"/>
                    <a:pt x="6" y="39013"/>
                    <a:pt x="8" y="39013"/>
                  </a:cubicBezTo>
                  <a:cubicBezTo>
                    <a:pt x="368" y="39013"/>
                    <a:pt x="726" y="38932"/>
                    <a:pt x="1001" y="38773"/>
                  </a:cubicBezTo>
                  <a:lnTo>
                    <a:pt x="16139" y="30035"/>
                  </a:lnTo>
                  <a:cubicBezTo>
                    <a:pt x="16692" y="29715"/>
                    <a:pt x="17141" y="28938"/>
                    <a:pt x="17141" y="28300"/>
                  </a:cubicBezTo>
                  <a:lnTo>
                    <a:pt x="17141" y="918"/>
                  </a:lnTo>
                  <a:cubicBezTo>
                    <a:pt x="17130" y="637"/>
                    <a:pt x="17058" y="400"/>
                    <a:pt x="16845" y="267"/>
                  </a:cubicBezTo>
                  <a:lnTo>
                    <a:pt x="16552" y="98"/>
                  </a:lnTo>
                  <a:lnTo>
                    <a:pt x="16384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5"/>
            <p:cNvSpPr/>
            <p:nvPr/>
          </p:nvSpPr>
          <p:spPr>
            <a:xfrm>
              <a:off x="1750450" y="4040025"/>
              <a:ext cx="102775" cy="802400"/>
            </a:xfrm>
            <a:custGeom>
              <a:avLst/>
              <a:gdLst/>
              <a:ahLst/>
              <a:cxnLst/>
              <a:rect l="l" t="t" r="r" b="b"/>
              <a:pathLst>
                <a:path w="4111" h="32096" extrusionOk="0">
                  <a:moveTo>
                    <a:pt x="1" y="0"/>
                  </a:moveTo>
                  <a:lnTo>
                    <a:pt x="1" y="28905"/>
                  </a:lnTo>
                  <a:cubicBezTo>
                    <a:pt x="1" y="29543"/>
                    <a:pt x="450" y="30320"/>
                    <a:pt x="1003" y="30640"/>
                  </a:cubicBezTo>
                  <a:lnTo>
                    <a:pt x="3109" y="31856"/>
                  </a:lnTo>
                  <a:cubicBezTo>
                    <a:pt x="3503" y="32084"/>
                    <a:pt x="3996" y="32095"/>
                    <a:pt x="4093" y="32095"/>
                  </a:cubicBezTo>
                  <a:cubicBezTo>
                    <a:pt x="4105" y="32095"/>
                    <a:pt x="4110" y="32095"/>
                    <a:pt x="4110" y="32095"/>
                  </a:cubicBezTo>
                  <a:lnTo>
                    <a:pt x="4110" y="19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5"/>
            <p:cNvSpPr/>
            <p:nvPr/>
          </p:nvSpPr>
          <p:spPr>
            <a:xfrm>
              <a:off x="1748775" y="3805800"/>
              <a:ext cx="525550" cy="293750"/>
            </a:xfrm>
            <a:custGeom>
              <a:avLst/>
              <a:gdLst/>
              <a:ahLst/>
              <a:cxnLst/>
              <a:rect l="l" t="t" r="r" b="b"/>
              <a:pathLst>
                <a:path w="21022" h="11750" extrusionOk="0">
                  <a:moveTo>
                    <a:pt x="16047" y="0"/>
                  </a:moveTo>
                  <a:cubicBezTo>
                    <a:pt x="15890" y="0"/>
                    <a:pt x="15730" y="31"/>
                    <a:pt x="15597" y="93"/>
                  </a:cubicBezTo>
                  <a:cubicBezTo>
                    <a:pt x="15579" y="100"/>
                    <a:pt x="15560" y="111"/>
                    <a:pt x="15543" y="121"/>
                  </a:cubicBezTo>
                  <a:cubicBezTo>
                    <a:pt x="15540" y="121"/>
                    <a:pt x="15535" y="124"/>
                    <a:pt x="15532" y="124"/>
                  </a:cubicBezTo>
                  <a:lnTo>
                    <a:pt x="7311" y="4865"/>
                  </a:lnTo>
                  <a:cubicBezTo>
                    <a:pt x="7307" y="4866"/>
                    <a:pt x="7305" y="4867"/>
                    <a:pt x="7303" y="4869"/>
                  </a:cubicBezTo>
                  <a:lnTo>
                    <a:pt x="7242" y="4904"/>
                  </a:lnTo>
                  <a:cubicBezTo>
                    <a:pt x="7199" y="4929"/>
                    <a:pt x="7135" y="4966"/>
                    <a:pt x="7049" y="5016"/>
                  </a:cubicBezTo>
                  <a:cubicBezTo>
                    <a:pt x="6990" y="5050"/>
                    <a:pt x="6925" y="5087"/>
                    <a:pt x="6854" y="5128"/>
                  </a:cubicBezTo>
                  <a:cubicBezTo>
                    <a:pt x="6781" y="5169"/>
                    <a:pt x="6702" y="5216"/>
                    <a:pt x="6612" y="5269"/>
                  </a:cubicBezTo>
                  <a:lnTo>
                    <a:pt x="6167" y="5525"/>
                  </a:lnTo>
                  <a:cubicBezTo>
                    <a:pt x="6004" y="5618"/>
                    <a:pt x="5827" y="5722"/>
                    <a:pt x="5637" y="5831"/>
                  </a:cubicBezTo>
                  <a:cubicBezTo>
                    <a:pt x="5491" y="5914"/>
                    <a:pt x="5339" y="6002"/>
                    <a:pt x="5183" y="6092"/>
                  </a:cubicBezTo>
                  <a:lnTo>
                    <a:pt x="4720" y="6360"/>
                  </a:lnTo>
                  <a:cubicBezTo>
                    <a:pt x="4641" y="6406"/>
                    <a:pt x="4561" y="6453"/>
                    <a:pt x="4477" y="6500"/>
                  </a:cubicBezTo>
                  <a:cubicBezTo>
                    <a:pt x="4314" y="6593"/>
                    <a:pt x="4145" y="6691"/>
                    <a:pt x="3972" y="6791"/>
                  </a:cubicBezTo>
                  <a:lnTo>
                    <a:pt x="3447" y="7095"/>
                  </a:lnTo>
                  <a:lnTo>
                    <a:pt x="2901" y="7410"/>
                  </a:lnTo>
                  <a:cubicBezTo>
                    <a:pt x="2894" y="7414"/>
                    <a:pt x="2890" y="7416"/>
                    <a:pt x="2890" y="7416"/>
                  </a:cubicBezTo>
                  <a:cubicBezTo>
                    <a:pt x="2888" y="7416"/>
                    <a:pt x="4855" y="6274"/>
                    <a:pt x="4854" y="6274"/>
                  </a:cubicBezTo>
                  <a:lnTo>
                    <a:pt x="4854" y="6274"/>
                  </a:lnTo>
                  <a:cubicBezTo>
                    <a:pt x="4854" y="6274"/>
                    <a:pt x="4850" y="6276"/>
                    <a:pt x="4842" y="6280"/>
                  </a:cubicBezTo>
                  <a:cubicBezTo>
                    <a:pt x="4267" y="6611"/>
                    <a:pt x="3680" y="6951"/>
                    <a:pt x="3100" y="7287"/>
                  </a:cubicBezTo>
                  <a:cubicBezTo>
                    <a:pt x="3003" y="7343"/>
                    <a:pt x="2907" y="7398"/>
                    <a:pt x="2810" y="7453"/>
                  </a:cubicBezTo>
                  <a:cubicBezTo>
                    <a:pt x="2427" y="7675"/>
                    <a:pt x="2047" y="7894"/>
                    <a:pt x="1676" y="8108"/>
                  </a:cubicBezTo>
                  <a:cubicBezTo>
                    <a:pt x="1609" y="8147"/>
                    <a:pt x="1540" y="8187"/>
                    <a:pt x="1471" y="8228"/>
                  </a:cubicBezTo>
                  <a:cubicBezTo>
                    <a:pt x="1403" y="8268"/>
                    <a:pt x="1333" y="8305"/>
                    <a:pt x="1267" y="8345"/>
                  </a:cubicBezTo>
                  <a:lnTo>
                    <a:pt x="922" y="8546"/>
                  </a:lnTo>
                  <a:lnTo>
                    <a:pt x="484" y="8799"/>
                  </a:lnTo>
                  <a:cubicBezTo>
                    <a:pt x="128" y="9005"/>
                    <a:pt x="0" y="9294"/>
                    <a:pt x="105" y="9558"/>
                  </a:cubicBezTo>
                  <a:lnTo>
                    <a:pt x="106" y="9559"/>
                  </a:lnTo>
                  <a:cubicBezTo>
                    <a:pt x="157" y="9689"/>
                    <a:pt x="261" y="9810"/>
                    <a:pt x="419" y="9916"/>
                  </a:cubicBezTo>
                  <a:lnTo>
                    <a:pt x="424" y="9918"/>
                  </a:lnTo>
                  <a:cubicBezTo>
                    <a:pt x="443" y="9932"/>
                    <a:pt x="462" y="9944"/>
                    <a:pt x="484" y="9956"/>
                  </a:cubicBezTo>
                  <a:lnTo>
                    <a:pt x="3175" y="11511"/>
                  </a:lnTo>
                  <a:cubicBezTo>
                    <a:pt x="3195" y="11522"/>
                    <a:pt x="3217" y="11535"/>
                    <a:pt x="3239" y="11545"/>
                  </a:cubicBezTo>
                  <a:cubicBezTo>
                    <a:pt x="3507" y="11684"/>
                    <a:pt x="3841" y="11750"/>
                    <a:pt x="4177" y="11750"/>
                  </a:cubicBezTo>
                  <a:cubicBezTo>
                    <a:pt x="4180" y="11750"/>
                    <a:pt x="4183" y="11750"/>
                    <a:pt x="4186" y="11750"/>
                  </a:cubicBezTo>
                  <a:cubicBezTo>
                    <a:pt x="4541" y="11750"/>
                    <a:pt x="4896" y="11670"/>
                    <a:pt x="5168" y="11517"/>
                  </a:cubicBezTo>
                  <a:lnTo>
                    <a:pt x="11065" y="8122"/>
                  </a:lnTo>
                  <a:lnTo>
                    <a:pt x="14322" y="6242"/>
                  </a:lnTo>
                  <a:lnTo>
                    <a:pt x="14642" y="6056"/>
                  </a:lnTo>
                  <a:lnTo>
                    <a:pt x="20229" y="2838"/>
                  </a:lnTo>
                  <a:cubicBezTo>
                    <a:pt x="20257" y="2822"/>
                    <a:pt x="20289" y="2802"/>
                    <a:pt x="20332" y="2780"/>
                  </a:cubicBezTo>
                  <a:cubicBezTo>
                    <a:pt x="20485" y="2691"/>
                    <a:pt x="20619" y="2640"/>
                    <a:pt x="20749" y="2640"/>
                  </a:cubicBezTo>
                  <a:cubicBezTo>
                    <a:pt x="20840" y="2640"/>
                    <a:pt x="20929" y="2665"/>
                    <a:pt x="21022" y="2718"/>
                  </a:cubicBezTo>
                  <a:lnTo>
                    <a:pt x="20258" y="2278"/>
                  </a:lnTo>
                  <a:cubicBezTo>
                    <a:pt x="20135" y="2206"/>
                    <a:pt x="19971" y="2171"/>
                    <a:pt x="19804" y="2171"/>
                  </a:cubicBezTo>
                  <a:cubicBezTo>
                    <a:pt x="19625" y="2171"/>
                    <a:pt x="19442" y="2211"/>
                    <a:pt x="19300" y="2291"/>
                  </a:cubicBezTo>
                  <a:cubicBezTo>
                    <a:pt x="19296" y="2291"/>
                    <a:pt x="19292" y="2295"/>
                    <a:pt x="19289" y="2295"/>
                  </a:cubicBezTo>
                  <a:lnTo>
                    <a:pt x="14760" y="4910"/>
                  </a:lnTo>
                  <a:lnTo>
                    <a:pt x="14442" y="5093"/>
                  </a:lnTo>
                  <a:lnTo>
                    <a:pt x="11066" y="7036"/>
                  </a:lnTo>
                  <a:cubicBezTo>
                    <a:pt x="11066" y="7036"/>
                    <a:pt x="10206" y="7532"/>
                    <a:pt x="8940" y="8263"/>
                  </a:cubicBezTo>
                  <a:lnTo>
                    <a:pt x="8478" y="8531"/>
                  </a:lnTo>
                  <a:cubicBezTo>
                    <a:pt x="8398" y="8575"/>
                    <a:pt x="8317" y="8622"/>
                    <a:pt x="8234" y="8671"/>
                  </a:cubicBezTo>
                  <a:cubicBezTo>
                    <a:pt x="8211" y="8684"/>
                    <a:pt x="8201" y="8690"/>
                    <a:pt x="8200" y="8690"/>
                  </a:cubicBezTo>
                  <a:cubicBezTo>
                    <a:pt x="8196" y="8690"/>
                    <a:pt x="9756" y="7784"/>
                    <a:pt x="9754" y="7784"/>
                  </a:cubicBezTo>
                  <a:lnTo>
                    <a:pt x="9754" y="7784"/>
                  </a:lnTo>
                  <a:cubicBezTo>
                    <a:pt x="9754" y="7784"/>
                    <a:pt x="9742" y="7791"/>
                    <a:pt x="9715" y="7807"/>
                  </a:cubicBezTo>
                  <a:lnTo>
                    <a:pt x="9169" y="8122"/>
                  </a:lnTo>
                  <a:cubicBezTo>
                    <a:pt x="8981" y="8230"/>
                    <a:pt x="8792" y="8340"/>
                    <a:pt x="8600" y="8451"/>
                  </a:cubicBezTo>
                  <a:cubicBezTo>
                    <a:pt x="8024" y="8782"/>
                    <a:pt x="7438" y="9122"/>
                    <a:pt x="6856" y="9457"/>
                  </a:cubicBezTo>
                  <a:cubicBezTo>
                    <a:pt x="6760" y="9513"/>
                    <a:pt x="6664" y="9567"/>
                    <a:pt x="6568" y="9624"/>
                  </a:cubicBezTo>
                  <a:cubicBezTo>
                    <a:pt x="6183" y="9846"/>
                    <a:pt x="5803" y="10064"/>
                    <a:pt x="5434" y="10279"/>
                  </a:cubicBezTo>
                  <a:cubicBezTo>
                    <a:pt x="5297" y="10358"/>
                    <a:pt x="5157" y="10437"/>
                    <a:pt x="5025" y="10516"/>
                  </a:cubicBezTo>
                  <a:lnTo>
                    <a:pt x="4678" y="10716"/>
                  </a:lnTo>
                  <a:cubicBezTo>
                    <a:pt x="4661" y="10727"/>
                    <a:pt x="4643" y="10736"/>
                    <a:pt x="4625" y="10744"/>
                  </a:cubicBezTo>
                  <a:lnTo>
                    <a:pt x="4622" y="10745"/>
                  </a:lnTo>
                  <a:cubicBezTo>
                    <a:pt x="4493" y="10805"/>
                    <a:pt x="4336" y="10835"/>
                    <a:pt x="4179" y="10835"/>
                  </a:cubicBezTo>
                  <a:cubicBezTo>
                    <a:pt x="3998" y="10835"/>
                    <a:pt x="3816" y="10795"/>
                    <a:pt x="3678" y="10715"/>
                  </a:cubicBezTo>
                  <a:lnTo>
                    <a:pt x="1664" y="9552"/>
                  </a:lnTo>
                  <a:cubicBezTo>
                    <a:pt x="1498" y="9456"/>
                    <a:pt x="1496" y="9301"/>
                    <a:pt x="1664" y="9204"/>
                  </a:cubicBezTo>
                  <a:lnTo>
                    <a:pt x="7309" y="5952"/>
                  </a:lnTo>
                  <a:lnTo>
                    <a:pt x="16472" y="667"/>
                  </a:lnTo>
                  <a:lnTo>
                    <a:pt x="16575" y="609"/>
                  </a:lnTo>
                  <a:cubicBezTo>
                    <a:pt x="16607" y="591"/>
                    <a:pt x="16638" y="574"/>
                    <a:pt x="16670" y="557"/>
                  </a:cubicBezTo>
                  <a:cubicBezTo>
                    <a:pt x="16783" y="500"/>
                    <a:pt x="16887" y="469"/>
                    <a:pt x="16990" y="469"/>
                  </a:cubicBezTo>
                  <a:cubicBezTo>
                    <a:pt x="17081" y="469"/>
                    <a:pt x="17171" y="493"/>
                    <a:pt x="17264" y="548"/>
                  </a:cubicBezTo>
                  <a:lnTo>
                    <a:pt x="16975" y="380"/>
                  </a:lnTo>
                  <a:lnTo>
                    <a:pt x="16502" y="107"/>
                  </a:lnTo>
                  <a:cubicBezTo>
                    <a:pt x="16378" y="36"/>
                    <a:pt x="16214" y="0"/>
                    <a:pt x="16047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5"/>
            <p:cNvSpPr/>
            <p:nvPr/>
          </p:nvSpPr>
          <p:spPr>
            <a:xfrm>
              <a:off x="1687075" y="4763000"/>
              <a:ext cx="94325" cy="94975"/>
            </a:xfrm>
            <a:custGeom>
              <a:avLst/>
              <a:gdLst/>
              <a:ahLst/>
              <a:cxnLst/>
              <a:rect l="l" t="t" r="r" b="b"/>
              <a:pathLst>
                <a:path w="3773" h="3799" extrusionOk="0">
                  <a:moveTo>
                    <a:pt x="941" y="0"/>
                  </a:moveTo>
                  <a:lnTo>
                    <a:pt x="1" y="542"/>
                  </a:lnTo>
                  <a:lnTo>
                    <a:pt x="1" y="3799"/>
                  </a:lnTo>
                  <a:lnTo>
                    <a:pt x="3773" y="1634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3636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5"/>
            <p:cNvSpPr/>
            <p:nvPr/>
          </p:nvSpPr>
          <p:spPr>
            <a:xfrm>
              <a:off x="2110100" y="4762975"/>
              <a:ext cx="572825" cy="358425"/>
            </a:xfrm>
            <a:custGeom>
              <a:avLst/>
              <a:gdLst/>
              <a:ahLst/>
              <a:cxnLst/>
              <a:rect l="l" t="t" r="r" b="b"/>
              <a:pathLst>
                <a:path w="22913" h="14337" extrusionOk="0">
                  <a:moveTo>
                    <a:pt x="22913" y="0"/>
                  </a:moveTo>
                  <a:lnTo>
                    <a:pt x="22913" y="4"/>
                  </a:lnTo>
                  <a:lnTo>
                    <a:pt x="22913" y="4"/>
                  </a:lnTo>
                  <a:cubicBezTo>
                    <a:pt x="22913" y="2"/>
                    <a:pt x="22913" y="1"/>
                    <a:pt x="22913" y="0"/>
                  </a:cubicBezTo>
                  <a:close/>
                  <a:moveTo>
                    <a:pt x="22913" y="4"/>
                  </a:moveTo>
                  <a:lnTo>
                    <a:pt x="22913" y="4"/>
                  </a:lnTo>
                  <a:cubicBezTo>
                    <a:pt x="22911" y="337"/>
                    <a:pt x="22568" y="539"/>
                    <a:pt x="22412" y="629"/>
                  </a:cubicBezTo>
                  <a:lnTo>
                    <a:pt x="1881" y="12484"/>
                  </a:lnTo>
                  <a:cubicBezTo>
                    <a:pt x="1881" y="12486"/>
                    <a:pt x="1003" y="12993"/>
                    <a:pt x="1003" y="12993"/>
                  </a:cubicBezTo>
                  <a:cubicBezTo>
                    <a:pt x="724" y="13154"/>
                    <a:pt x="363" y="13234"/>
                    <a:pt x="0" y="13234"/>
                  </a:cubicBezTo>
                  <a:lnTo>
                    <a:pt x="0" y="14336"/>
                  </a:lnTo>
                  <a:cubicBezTo>
                    <a:pt x="5" y="14336"/>
                    <a:pt x="11" y="14336"/>
                    <a:pt x="16" y="14336"/>
                  </a:cubicBezTo>
                  <a:cubicBezTo>
                    <a:pt x="351" y="14336"/>
                    <a:pt x="685" y="14260"/>
                    <a:pt x="942" y="14112"/>
                  </a:cubicBezTo>
                  <a:cubicBezTo>
                    <a:pt x="1072" y="14038"/>
                    <a:pt x="1195" y="13966"/>
                    <a:pt x="1308" y="13900"/>
                  </a:cubicBezTo>
                  <a:lnTo>
                    <a:pt x="1467" y="13807"/>
                  </a:lnTo>
                  <a:cubicBezTo>
                    <a:pt x="1541" y="13766"/>
                    <a:pt x="1608" y="13727"/>
                    <a:pt x="1666" y="13694"/>
                  </a:cubicBezTo>
                  <a:cubicBezTo>
                    <a:pt x="1697" y="13676"/>
                    <a:pt x="1722" y="13661"/>
                    <a:pt x="1745" y="13648"/>
                  </a:cubicBezTo>
                  <a:cubicBezTo>
                    <a:pt x="1770" y="13634"/>
                    <a:pt x="1788" y="13623"/>
                    <a:pt x="1808" y="13611"/>
                  </a:cubicBezTo>
                  <a:cubicBezTo>
                    <a:pt x="1830" y="13598"/>
                    <a:pt x="1849" y="13588"/>
                    <a:pt x="1863" y="13581"/>
                  </a:cubicBezTo>
                  <a:cubicBezTo>
                    <a:pt x="1874" y="13573"/>
                    <a:pt x="1881" y="13570"/>
                    <a:pt x="1881" y="13570"/>
                  </a:cubicBezTo>
                  <a:lnTo>
                    <a:pt x="22412" y="1715"/>
                  </a:lnTo>
                  <a:cubicBezTo>
                    <a:pt x="22689" y="1554"/>
                    <a:pt x="22913" y="1181"/>
                    <a:pt x="22913" y="882"/>
                  </a:cubicBezTo>
                  <a:lnTo>
                    <a:pt x="22913" y="4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5"/>
            <p:cNvSpPr/>
            <p:nvPr/>
          </p:nvSpPr>
          <p:spPr>
            <a:xfrm>
              <a:off x="1695950" y="4527300"/>
              <a:ext cx="990425" cy="566525"/>
            </a:xfrm>
            <a:custGeom>
              <a:avLst/>
              <a:gdLst/>
              <a:ahLst/>
              <a:cxnLst/>
              <a:rect l="l" t="t" r="r" b="b"/>
              <a:pathLst>
                <a:path w="39617" h="22661" extrusionOk="0">
                  <a:moveTo>
                    <a:pt x="23310" y="0"/>
                  </a:moveTo>
                  <a:cubicBezTo>
                    <a:pt x="22950" y="0"/>
                    <a:pt x="22590" y="79"/>
                    <a:pt x="22316" y="236"/>
                  </a:cubicBezTo>
                  <a:lnTo>
                    <a:pt x="3416" y="11062"/>
                  </a:lnTo>
                  <a:lnTo>
                    <a:pt x="2475" y="11604"/>
                  </a:lnTo>
                  <a:lnTo>
                    <a:pt x="3" y="13018"/>
                  </a:lnTo>
                  <a:lnTo>
                    <a:pt x="0" y="13019"/>
                  </a:lnTo>
                  <a:cubicBezTo>
                    <a:pt x="2" y="13031"/>
                    <a:pt x="4" y="13043"/>
                    <a:pt x="8" y="13054"/>
                  </a:cubicBezTo>
                  <a:cubicBezTo>
                    <a:pt x="6" y="13063"/>
                    <a:pt x="6" y="13070"/>
                    <a:pt x="10" y="13077"/>
                  </a:cubicBezTo>
                  <a:cubicBezTo>
                    <a:pt x="15" y="13107"/>
                    <a:pt x="22" y="13136"/>
                    <a:pt x="31" y="13165"/>
                  </a:cubicBezTo>
                  <a:cubicBezTo>
                    <a:pt x="40" y="13200"/>
                    <a:pt x="52" y="13233"/>
                    <a:pt x="68" y="13265"/>
                  </a:cubicBezTo>
                  <a:cubicBezTo>
                    <a:pt x="82" y="13298"/>
                    <a:pt x="98" y="13331"/>
                    <a:pt x="116" y="13362"/>
                  </a:cubicBezTo>
                  <a:cubicBezTo>
                    <a:pt x="134" y="13395"/>
                    <a:pt x="154" y="13425"/>
                    <a:pt x="177" y="13452"/>
                  </a:cubicBezTo>
                  <a:cubicBezTo>
                    <a:pt x="192" y="13475"/>
                    <a:pt x="209" y="13497"/>
                    <a:pt x="227" y="13518"/>
                  </a:cubicBezTo>
                  <a:lnTo>
                    <a:pt x="267" y="13557"/>
                  </a:lnTo>
                  <a:cubicBezTo>
                    <a:pt x="289" y="13578"/>
                    <a:pt x="310" y="13597"/>
                    <a:pt x="335" y="13615"/>
                  </a:cubicBezTo>
                  <a:cubicBezTo>
                    <a:pt x="355" y="13631"/>
                    <a:pt x="378" y="13647"/>
                    <a:pt x="399" y="13661"/>
                  </a:cubicBezTo>
                  <a:lnTo>
                    <a:pt x="14684" y="21911"/>
                  </a:lnTo>
                  <a:lnTo>
                    <a:pt x="14686" y="21911"/>
                  </a:lnTo>
                  <a:lnTo>
                    <a:pt x="15563" y="22418"/>
                  </a:lnTo>
                  <a:cubicBezTo>
                    <a:pt x="15856" y="22579"/>
                    <a:pt x="16187" y="22660"/>
                    <a:pt x="16558" y="22660"/>
                  </a:cubicBezTo>
                  <a:cubicBezTo>
                    <a:pt x="16561" y="22660"/>
                    <a:pt x="16563" y="22660"/>
                    <a:pt x="16566" y="22660"/>
                  </a:cubicBezTo>
                  <a:cubicBezTo>
                    <a:pt x="16927" y="22660"/>
                    <a:pt x="17290" y="22579"/>
                    <a:pt x="17569" y="22419"/>
                  </a:cubicBezTo>
                  <a:lnTo>
                    <a:pt x="18445" y="21912"/>
                  </a:lnTo>
                  <a:lnTo>
                    <a:pt x="39063" y="10009"/>
                  </a:lnTo>
                  <a:cubicBezTo>
                    <a:pt x="39616" y="9689"/>
                    <a:pt x="39616" y="9169"/>
                    <a:pt x="39066" y="8847"/>
                  </a:cubicBezTo>
                  <a:lnTo>
                    <a:pt x="36323" y="7248"/>
                  </a:lnTo>
                  <a:lnTo>
                    <a:pt x="24320" y="244"/>
                  </a:lnTo>
                  <a:cubicBezTo>
                    <a:pt x="24041" y="81"/>
                    <a:pt x="23675" y="0"/>
                    <a:pt x="23310" y="0"/>
                  </a:cubicBezTo>
                  <a:close/>
                </a:path>
              </a:pathLst>
            </a:custGeom>
            <a:solidFill>
              <a:srgbClr val="494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5"/>
            <p:cNvSpPr/>
            <p:nvPr/>
          </p:nvSpPr>
          <p:spPr>
            <a:xfrm>
              <a:off x="1710575" y="4684775"/>
              <a:ext cx="956250" cy="395175"/>
            </a:xfrm>
            <a:custGeom>
              <a:avLst/>
              <a:gdLst/>
              <a:ahLst/>
              <a:cxnLst/>
              <a:rect l="l" t="t" r="r" b="b"/>
              <a:pathLst>
                <a:path w="38250" h="15807" extrusionOk="0">
                  <a:moveTo>
                    <a:pt x="38249" y="1"/>
                  </a:moveTo>
                  <a:lnTo>
                    <a:pt x="15981" y="12897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3" y="6759"/>
                  </a:lnTo>
                  <a:lnTo>
                    <a:pt x="15402" y="15652"/>
                  </a:lnTo>
                  <a:cubicBezTo>
                    <a:pt x="15581" y="15755"/>
                    <a:pt x="15781" y="15806"/>
                    <a:pt x="15981" y="15806"/>
                  </a:cubicBezTo>
                  <a:cubicBezTo>
                    <a:pt x="16181" y="15806"/>
                    <a:pt x="16380" y="15755"/>
                    <a:pt x="16559" y="15652"/>
                  </a:cubicBezTo>
                  <a:lnTo>
                    <a:pt x="37960" y="3295"/>
                  </a:lnTo>
                  <a:cubicBezTo>
                    <a:pt x="38138" y="3192"/>
                    <a:pt x="38249" y="3000"/>
                    <a:pt x="38249" y="2794"/>
                  </a:cubicBezTo>
                  <a:lnTo>
                    <a:pt x="382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5"/>
            <p:cNvSpPr/>
            <p:nvPr/>
          </p:nvSpPr>
          <p:spPr>
            <a:xfrm>
              <a:off x="2110100" y="4684775"/>
              <a:ext cx="556725" cy="395200"/>
            </a:xfrm>
            <a:custGeom>
              <a:avLst/>
              <a:gdLst/>
              <a:ahLst/>
              <a:cxnLst/>
              <a:rect l="l" t="t" r="r" b="b"/>
              <a:pathLst>
                <a:path w="22269" h="15808" extrusionOk="0">
                  <a:moveTo>
                    <a:pt x="22268" y="1"/>
                  </a:moveTo>
                  <a:lnTo>
                    <a:pt x="0" y="12897"/>
                  </a:lnTo>
                  <a:lnTo>
                    <a:pt x="0" y="15807"/>
                  </a:lnTo>
                  <a:cubicBezTo>
                    <a:pt x="203" y="15807"/>
                    <a:pt x="403" y="15753"/>
                    <a:pt x="579" y="15652"/>
                  </a:cubicBezTo>
                  <a:lnTo>
                    <a:pt x="21979" y="3296"/>
                  </a:lnTo>
                  <a:cubicBezTo>
                    <a:pt x="22157" y="3192"/>
                    <a:pt x="22268" y="3001"/>
                    <a:pt x="22268" y="2795"/>
                  </a:cubicBezTo>
                  <a:lnTo>
                    <a:pt x="22268" y="1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5"/>
            <p:cNvSpPr/>
            <p:nvPr/>
          </p:nvSpPr>
          <p:spPr>
            <a:xfrm>
              <a:off x="1704675" y="4780975"/>
              <a:ext cx="11800" cy="82700"/>
            </a:xfrm>
            <a:custGeom>
              <a:avLst/>
              <a:gdLst/>
              <a:ahLst/>
              <a:cxnLst/>
              <a:rect l="l" t="t" r="r" b="b"/>
              <a:pathLst>
                <a:path w="472" h="3308" extrusionOk="0">
                  <a:moveTo>
                    <a:pt x="149" y="1"/>
                  </a:moveTo>
                  <a:cubicBezTo>
                    <a:pt x="62" y="1"/>
                    <a:pt x="0" y="90"/>
                    <a:pt x="0" y="237"/>
                  </a:cubicBezTo>
                  <a:lnTo>
                    <a:pt x="3" y="2799"/>
                  </a:lnTo>
                  <a:cubicBezTo>
                    <a:pt x="3" y="2991"/>
                    <a:pt x="109" y="3206"/>
                    <a:pt x="237" y="3281"/>
                  </a:cubicBezTo>
                  <a:cubicBezTo>
                    <a:pt x="267" y="3299"/>
                    <a:pt x="295" y="3307"/>
                    <a:pt x="322" y="3307"/>
                  </a:cubicBezTo>
                  <a:cubicBezTo>
                    <a:pt x="409" y="3307"/>
                    <a:pt x="472" y="3216"/>
                    <a:pt x="472" y="3070"/>
                  </a:cubicBezTo>
                  <a:lnTo>
                    <a:pt x="472" y="510"/>
                  </a:lnTo>
                  <a:cubicBezTo>
                    <a:pt x="472" y="318"/>
                    <a:pt x="366" y="102"/>
                    <a:pt x="235" y="27"/>
                  </a:cubicBezTo>
                  <a:cubicBezTo>
                    <a:pt x="205" y="9"/>
                    <a:pt x="176" y="1"/>
                    <a:pt x="149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5"/>
            <p:cNvSpPr/>
            <p:nvPr/>
          </p:nvSpPr>
          <p:spPr>
            <a:xfrm>
              <a:off x="2110125" y="4654425"/>
              <a:ext cx="572825" cy="358425"/>
            </a:xfrm>
            <a:custGeom>
              <a:avLst/>
              <a:gdLst/>
              <a:ahLst/>
              <a:cxnLst/>
              <a:rect l="l" t="t" r="r" b="b"/>
              <a:pathLst>
                <a:path w="22913" h="14337" extrusionOk="0">
                  <a:moveTo>
                    <a:pt x="22913" y="1"/>
                  </a:moveTo>
                  <a:cubicBezTo>
                    <a:pt x="22913" y="348"/>
                    <a:pt x="22559" y="545"/>
                    <a:pt x="22412" y="629"/>
                  </a:cubicBezTo>
                  <a:lnTo>
                    <a:pt x="13149" y="5977"/>
                  </a:lnTo>
                  <a:lnTo>
                    <a:pt x="1881" y="12484"/>
                  </a:lnTo>
                  <a:cubicBezTo>
                    <a:pt x="1879" y="12484"/>
                    <a:pt x="1004" y="12989"/>
                    <a:pt x="1004" y="12989"/>
                  </a:cubicBezTo>
                  <a:cubicBezTo>
                    <a:pt x="724" y="13150"/>
                    <a:pt x="363" y="13230"/>
                    <a:pt x="0" y="13230"/>
                  </a:cubicBezTo>
                  <a:lnTo>
                    <a:pt x="0" y="14337"/>
                  </a:lnTo>
                  <a:cubicBezTo>
                    <a:pt x="5" y="14337"/>
                    <a:pt x="11" y="14337"/>
                    <a:pt x="16" y="14337"/>
                  </a:cubicBezTo>
                  <a:cubicBezTo>
                    <a:pt x="351" y="14337"/>
                    <a:pt x="685" y="14261"/>
                    <a:pt x="943" y="14112"/>
                  </a:cubicBezTo>
                  <a:cubicBezTo>
                    <a:pt x="1072" y="14039"/>
                    <a:pt x="1195" y="13966"/>
                    <a:pt x="1308" y="13901"/>
                  </a:cubicBezTo>
                  <a:lnTo>
                    <a:pt x="1466" y="13808"/>
                  </a:lnTo>
                  <a:cubicBezTo>
                    <a:pt x="1642" y="13709"/>
                    <a:pt x="1774" y="13632"/>
                    <a:pt x="1839" y="13593"/>
                  </a:cubicBezTo>
                  <a:lnTo>
                    <a:pt x="1875" y="13572"/>
                  </a:lnTo>
                  <a:cubicBezTo>
                    <a:pt x="1880" y="13570"/>
                    <a:pt x="14090" y="6519"/>
                    <a:pt x="14090" y="6519"/>
                  </a:cubicBezTo>
                  <a:lnTo>
                    <a:pt x="22411" y="1715"/>
                  </a:lnTo>
                  <a:cubicBezTo>
                    <a:pt x="22688" y="1555"/>
                    <a:pt x="22913" y="1183"/>
                    <a:pt x="22913" y="883"/>
                  </a:cubicBezTo>
                  <a:lnTo>
                    <a:pt x="22913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5"/>
            <p:cNvSpPr/>
            <p:nvPr/>
          </p:nvSpPr>
          <p:spPr>
            <a:xfrm>
              <a:off x="1679450" y="4418675"/>
              <a:ext cx="1006950" cy="566525"/>
            </a:xfrm>
            <a:custGeom>
              <a:avLst/>
              <a:gdLst/>
              <a:ahLst/>
              <a:cxnLst/>
              <a:rect l="l" t="t" r="r" b="b"/>
              <a:pathLst>
                <a:path w="40278" h="22661" extrusionOk="0">
                  <a:moveTo>
                    <a:pt x="38" y="13386"/>
                  </a:moveTo>
                  <a:cubicBezTo>
                    <a:pt x="25" y="13392"/>
                    <a:pt x="12" y="13399"/>
                    <a:pt x="0" y="13408"/>
                  </a:cubicBezTo>
                  <a:lnTo>
                    <a:pt x="38" y="13386"/>
                  </a:lnTo>
                  <a:close/>
                  <a:moveTo>
                    <a:pt x="23797" y="0"/>
                  </a:moveTo>
                  <a:cubicBezTo>
                    <a:pt x="23438" y="0"/>
                    <a:pt x="23079" y="79"/>
                    <a:pt x="22805" y="237"/>
                  </a:cubicBezTo>
                  <a:lnTo>
                    <a:pt x="38" y="13386"/>
                  </a:lnTo>
                  <a:lnTo>
                    <a:pt x="38" y="13386"/>
                  </a:lnTo>
                  <a:cubicBezTo>
                    <a:pt x="42" y="13384"/>
                    <a:pt x="47" y="13383"/>
                    <a:pt x="51" y="13381"/>
                  </a:cubicBezTo>
                  <a:cubicBezTo>
                    <a:pt x="64" y="13374"/>
                    <a:pt x="79" y="13368"/>
                    <a:pt x="93" y="13366"/>
                  </a:cubicBezTo>
                  <a:cubicBezTo>
                    <a:pt x="107" y="13358"/>
                    <a:pt x="122" y="13353"/>
                    <a:pt x="137" y="13351"/>
                  </a:cubicBezTo>
                  <a:cubicBezTo>
                    <a:pt x="158" y="13345"/>
                    <a:pt x="180" y="13340"/>
                    <a:pt x="202" y="13338"/>
                  </a:cubicBezTo>
                  <a:cubicBezTo>
                    <a:pt x="225" y="13335"/>
                    <a:pt x="248" y="13333"/>
                    <a:pt x="272" y="13333"/>
                  </a:cubicBezTo>
                  <a:cubicBezTo>
                    <a:pt x="308" y="13333"/>
                    <a:pt x="344" y="13337"/>
                    <a:pt x="380" y="13343"/>
                  </a:cubicBezTo>
                  <a:cubicBezTo>
                    <a:pt x="418" y="13347"/>
                    <a:pt x="455" y="13356"/>
                    <a:pt x="491" y="13368"/>
                  </a:cubicBezTo>
                  <a:cubicBezTo>
                    <a:pt x="571" y="13394"/>
                    <a:pt x="648" y="13428"/>
                    <a:pt x="722" y="13469"/>
                  </a:cubicBezTo>
                  <a:lnTo>
                    <a:pt x="1308" y="13807"/>
                  </a:lnTo>
                  <a:lnTo>
                    <a:pt x="4078" y="15406"/>
                  </a:lnTo>
                  <a:lnTo>
                    <a:pt x="15345" y="21913"/>
                  </a:lnTo>
                  <a:lnTo>
                    <a:pt x="15347" y="21913"/>
                  </a:lnTo>
                  <a:lnTo>
                    <a:pt x="16222" y="22419"/>
                  </a:lnTo>
                  <a:cubicBezTo>
                    <a:pt x="16521" y="22577"/>
                    <a:pt x="16853" y="22660"/>
                    <a:pt x="17191" y="22660"/>
                  </a:cubicBezTo>
                  <a:cubicBezTo>
                    <a:pt x="17202" y="22660"/>
                    <a:pt x="17214" y="22660"/>
                    <a:pt x="17226" y="22660"/>
                  </a:cubicBezTo>
                  <a:cubicBezTo>
                    <a:pt x="17587" y="22660"/>
                    <a:pt x="17950" y="22580"/>
                    <a:pt x="18229" y="22421"/>
                  </a:cubicBezTo>
                  <a:lnTo>
                    <a:pt x="19105" y="21914"/>
                  </a:lnTo>
                  <a:lnTo>
                    <a:pt x="36984" y="11594"/>
                  </a:lnTo>
                  <a:lnTo>
                    <a:pt x="39725" y="10011"/>
                  </a:lnTo>
                  <a:cubicBezTo>
                    <a:pt x="40277" y="9689"/>
                    <a:pt x="40277" y="9170"/>
                    <a:pt x="39727" y="8848"/>
                  </a:cubicBezTo>
                  <a:lnTo>
                    <a:pt x="24810" y="245"/>
                  </a:lnTo>
                  <a:cubicBezTo>
                    <a:pt x="24531" y="82"/>
                    <a:pt x="24164" y="0"/>
                    <a:pt x="23797" y="0"/>
                  </a:cubicBez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5"/>
            <p:cNvSpPr/>
            <p:nvPr/>
          </p:nvSpPr>
          <p:spPr>
            <a:xfrm>
              <a:off x="1914775" y="4418700"/>
              <a:ext cx="515625" cy="308675"/>
            </a:xfrm>
            <a:custGeom>
              <a:avLst/>
              <a:gdLst/>
              <a:ahLst/>
              <a:cxnLst/>
              <a:rect l="l" t="t" r="r" b="b"/>
              <a:pathLst>
                <a:path w="20625" h="12347" extrusionOk="0">
                  <a:moveTo>
                    <a:pt x="14383" y="0"/>
                  </a:moveTo>
                  <a:cubicBezTo>
                    <a:pt x="14023" y="0"/>
                    <a:pt x="13665" y="79"/>
                    <a:pt x="13391" y="236"/>
                  </a:cubicBezTo>
                  <a:lnTo>
                    <a:pt x="0" y="7971"/>
                  </a:lnTo>
                  <a:lnTo>
                    <a:pt x="7460" y="12346"/>
                  </a:lnTo>
                  <a:lnTo>
                    <a:pt x="20625" y="3257"/>
                  </a:lnTo>
                  <a:lnTo>
                    <a:pt x="15395" y="244"/>
                  </a:lnTo>
                  <a:cubicBezTo>
                    <a:pt x="15116" y="82"/>
                    <a:pt x="14749" y="0"/>
                    <a:pt x="14383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5"/>
            <p:cNvSpPr/>
            <p:nvPr/>
          </p:nvSpPr>
          <p:spPr>
            <a:xfrm>
              <a:off x="1672450" y="4752025"/>
              <a:ext cx="437675" cy="369400"/>
            </a:xfrm>
            <a:custGeom>
              <a:avLst/>
              <a:gdLst/>
              <a:ahLst/>
              <a:cxnLst/>
              <a:rect l="l" t="t" r="r" b="b"/>
              <a:pathLst>
                <a:path w="17507" h="14776" extrusionOk="0">
                  <a:moveTo>
                    <a:pt x="551" y="0"/>
                  </a:moveTo>
                  <a:cubicBezTo>
                    <a:pt x="528" y="0"/>
                    <a:pt x="505" y="3"/>
                    <a:pt x="482" y="5"/>
                  </a:cubicBezTo>
                  <a:cubicBezTo>
                    <a:pt x="459" y="7"/>
                    <a:pt x="437" y="12"/>
                    <a:pt x="417" y="19"/>
                  </a:cubicBezTo>
                  <a:cubicBezTo>
                    <a:pt x="401" y="21"/>
                    <a:pt x="387" y="25"/>
                    <a:pt x="372" y="33"/>
                  </a:cubicBezTo>
                  <a:cubicBezTo>
                    <a:pt x="358" y="36"/>
                    <a:pt x="344" y="42"/>
                    <a:pt x="331" y="50"/>
                  </a:cubicBezTo>
                  <a:cubicBezTo>
                    <a:pt x="324" y="52"/>
                    <a:pt x="319" y="53"/>
                    <a:pt x="313" y="56"/>
                  </a:cubicBezTo>
                  <a:lnTo>
                    <a:pt x="280" y="75"/>
                  </a:lnTo>
                  <a:lnTo>
                    <a:pt x="278" y="75"/>
                  </a:lnTo>
                  <a:cubicBezTo>
                    <a:pt x="105" y="186"/>
                    <a:pt x="0" y="406"/>
                    <a:pt x="0" y="716"/>
                  </a:cubicBezTo>
                  <a:lnTo>
                    <a:pt x="0" y="3829"/>
                  </a:lnTo>
                  <a:cubicBezTo>
                    <a:pt x="0" y="4467"/>
                    <a:pt x="449" y="5244"/>
                    <a:pt x="1002" y="5564"/>
                  </a:cubicBezTo>
                  <a:lnTo>
                    <a:pt x="15625" y="14008"/>
                  </a:lnTo>
                  <a:cubicBezTo>
                    <a:pt x="15625" y="14008"/>
                    <a:pt x="15632" y="14013"/>
                    <a:pt x="15643" y="14020"/>
                  </a:cubicBezTo>
                  <a:cubicBezTo>
                    <a:pt x="15658" y="14027"/>
                    <a:pt x="15676" y="14036"/>
                    <a:pt x="15699" y="14050"/>
                  </a:cubicBezTo>
                  <a:cubicBezTo>
                    <a:pt x="15718" y="14061"/>
                    <a:pt x="15736" y="14073"/>
                    <a:pt x="15761" y="14087"/>
                  </a:cubicBezTo>
                  <a:cubicBezTo>
                    <a:pt x="15784" y="14101"/>
                    <a:pt x="15810" y="14115"/>
                    <a:pt x="15840" y="14133"/>
                  </a:cubicBezTo>
                  <a:cubicBezTo>
                    <a:pt x="15898" y="14166"/>
                    <a:pt x="15965" y="14204"/>
                    <a:pt x="16039" y="14247"/>
                  </a:cubicBezTo>
                  <a:lnTo>
                    <a:pt x="16199" y="14340"/>
                  </a:lnTo>
                  <a:cubicBezTo>
                    <a:pt x="16313" y="14405"/>
                    <a:pt x="16435" y="14476"/>
                    <a:pt x="16565" y="14551"/>
                  </a:cubicBezTo>
                  <a:cubicBezTo>
                    <a:pt x="16822" y="14698"/>
                    <a:pt x="17155" y="14775"/>
                    <a:pt x="17491" y="14775"/>
                  </a:cubicBezTo>
                  <a:cubicBezTo>
                    <a:pt x="17496" y="14775"/>
                    <a:pt x="17501" y="14775"/>
                    <a:pt x="17506" y="14775"/>
                  </a:cubicBezTo>
                  <a:lnTo>
                    <a:pt x="17506" y="13674"/>
                  </a:lnTo>
                  <a:cubicBezTo>
                    <a:pt x="17143" y="13674"/>
                    <a:pt x="16782" y="13592"/>
                    <a:pt x="16505" y="13432"/>
                  </a:cubicBezTo>
                  <a:lnTo>
                    <a:pt x="15625" y="12925"/>
                  </a:lnTo>
                  <a:lnTo>
                    <a:pt x="15625" y="12923"/>
                  </a:lnTo>
                  <a:lnTo>
                    <a:pt x="1340" y="4673"/>
                  </a:lnTo>
                  <a:cubicBezTo>
                    <a:pt x="1319" y="4659"/>
                    <a:pt x="1296" y="4643"/>
                    <a:pt x="1275" y="4626"/>
                  </a:cubicBezTo>
                  <a:cubicBezTo>
                    <a:pt x="1250" y="4609"/>
                    <a:pt x="1228" y="4590"/>
                    <a:pt x="1208" y="4568"/>
                  </a:cubicBezTo>
                  <a:lnTo>
                    <a:pt x="1168" y="4530"/>
                  </a:lnTo>
                  <a:cubicBezTo>
                    <a:pt x="1150" y="4509"/>
                    <a:pt x="1133" y="4488"/>
                    <a:pt x="1118" y="4465"/>
                  </a:cubicBezTo>
                  <a:cubicBezTo>
                    <a:pt x="1095" y="4436"/>
                    <a:pt x="1074" y="4406"/>
                    <a:pt x="1057" y="4374"/>
                  </a:cubicBezTo>
                  <a:cubicBezTo>
                    <a:pt x="1039" y="4343"/>
                    <a:pt x="1024" y="4310"/>
                    <a:pt x="1009" y="4276"/>
                  </a:cubicBezTo>
                  <a:cubicBezTo>
                    <a:pt x="993" y="4245"/>
                    <a:pt x="981" y="4211"/>
                    <a:pt x="972" y="4177"/>
                  </a:cubicBezTo>
                  <a:cubicBezTo>
                    <a:pt x="963" y="4149"/>
                    <a:pt x="956" y="4120"/>
                    <a:pt x="951" y="4089"/>
                  </a:cubicBezTo>
                  <a:cubicBezTo>
                    <a:pt x="948" y="4082"/>
                    <a:pt x="946" y="4074"/>
                    <a:pt x="949" y="4066"/>
                  </a:cubicBezTo>
                  <a:cubicBezTo>
                    <a:pt x="944" y="4054"/>
                    <a:pt x="943" y="4041"/>
                    <a:pt x="944" y="4029"/>
                  </a:cubicBezTo>
                  <a:cubicBezTo>
                    <a:pt x="940" y="4012"/>
                    <a:pt x="939" y="3995"/>
                    <a:pt x="939" y="3978"/>
                  </a:cubicBezTo>
                  <a:lnTo>
                    <a:pt x="939" y="1647"/>
                  </a:lnTo>
                  <a:cubicBezTo>
                    <a:pt x="939" y="1466"/>
                    <a:pt x="1031" y="1361"/>
                    <a:pt x="1162" y="1361"/>
                  </a:cubicBezTo>
                  <a:cubicBezTo>
                    <a:pt x="1216" y="1361"/>
                    <a:pt x="1276" y="1379"/>
                    <a:pt x="1340" y="1416"/>
                  </a:cubicBezTo>
                  <a:lnTo>
                    <a:pt x="3415" y="2615"/>
                  </a:lnTo>
                  <a:lnTo>
                    <a:pt x="15625" y="9666"/>
                  </a:lnTo>
                  <a:cubicBezTo>
                    <a:pt x="15626" y="9666"/>
                    <a:pt x="15629" y="9666"/>
                    <a:pt x="15630" y="9668"/>
                  </a:cubicBezTo>
                  <a:lnTo>
                    <a:pt x="15667" y="9689"/>
                  </a:lnTo>
                  <a:cubicBezTo>
                    <a:pt x="15731" y="9728"/>
                    <a:pt x="15864" y="9805"/>
                    <a:pt x="16039" y="9904"/>
                  </a:cubicBezTo>
                  <a:lnTo>
                    <a:pt x="16199" y="9997"/>
                  </a:lnTo>
                  <a:cubicBezTo>
                    <a:pt x="16313" y="10062"/>
                    <a:pt x="16435" y="10133"/>
                    <a:pt x="16565" y="10208"/>
                  </a:cubicBezTo>
                  <a:cubicBezTo>
                    <a:pt x="16822" y="10356"/>
                    <a:pt x="17155" y="10433"/>
                    <a:pt x="17491" y="10433"/>
                  </a:cubicBezTo>
                  <a:cubicBezTo>
                    <a:pt x="17496" y="10433"/>
                    <a:pt x="17501" y="10433"/>
                    <a:pt x="17506" y="10433"/>
                  </a:cubicBezTo>
                  <a:lnTo>
                    <a:pt x="17506" y="9326"/>
                  </a:lnTo>
                  <a:cubicBezTo>
                    <a:pt x="17143" y="9326"/>
                    <a:pt x="16782" y="9248"/>
                    <a:pt x="16505" y="9088"/>
                  </a:cubicBezTo>
                  <a:lnTo>
                    <a:pt x="16502" y="9086"/>
                  </a:lnTo>
                  <a:lnTo>
                    <a:pt x="15627" y="8582"/>
                  </a:lnTo>
                  <a:lnTo>
                    <a:pt x="15625" y="8582"/>
                  </a:lnTo>
                  <a:lnTo>
                    <a:pt x="4358" y="2074"/>
                  </a:lnTo>
                  <a:lnTo>
                    <a:pt x="1587" y="476"/>
                  </a:lnTo>
                  <a:lnTo>
                    <a:pt x="1002" y="138"/>
                  </a:lnTo>
                  <a:cubicBezTo>
                    <a:pt x="928" y="95"/>
                    <a:pt x="851" y="62"/>
                    <a:pt x="770" y="35"/>
                  </a:cubicBezTo>
                  <a:cubicBezTo>
                    <a:pt x="734" y="24"/>
                    <a:pt x="697" y="16"/>
                    <a:pt x="659" y="10"/>
                  </a:cubicBezTo>
                  <a:cubicBezTo>
                    <a:pt x="623" y="4"/>
                    <a:pt x="587" y="0"/>
                    <a:pt x="551" y="0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5"/>
            <p:cNvSpPr/>
            <p:nvPr/>
          </p:nvSpPr>
          <p:spPr>
            <a:xfrm>
              <a:off x="2227525" y="4993575"/>
              <a:ext cx="94325" cy="95000"/>
            </a:xfrm>
            <a:custGeom>
              <a:avLst/>
              <a:gdLst/>
              <a:ahLst/>
              <a:cxnLst/>
              <a:rect l="l" t="t" r="r" b="b"/>
              <a:pathLst>
                <a:path w="3773" h="3800" extrusionOk="0">
                  <a:moveTo>
                    <a:pt x="942" y="1"/>
                  </a:moveTo>
                  <a:lnTo>
                    <a:pt x="0" y="544"/>
                  </a:lnTo>
                  <a:lnTo>
                    <a:pt x="0" y="3799"/>
                  </a:lnTo>
                  <a:lnTo>
                    <a:pt x="3772" y="1635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345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5"/>
            <p:cNvSpPr/>
            <p:nvPr/>
          </p:nvSpPr>
          <p:spPr>
            <a:xfrm>
              <a:off x="2650525" y="4993550"/>
              <a:ext cx="572875" cy="358400"/>
            </a:xfrm>
            <a:custGeom>
              <a:avLst/>
              <a:gdLst/>
              <a:ahLst/>
              <a:cxnLst/>
              <a:rect l="l" t="t" r="r" b="b"/>
              <a:pathLst>
                <a:path w="22915" h="14336" extrusionOk="0">
                  <a:moveTo>
                    <a:pt x="22915" y="1"/>
                  </a:moveTo>
                  <a:cubicBezTo>
                    <a:pt x="22915" y="336"/>
                    <a:pt x="22571" y="539"/>
                    <a:pt x="22414" y="629"/>
                  </a:cubicBezTo>
                  <a:lnTo>
                    <a:pt x="1883" y="12484"/>
                  </a:lnTo>
                  <a:cubicBezTo>
                    <a:pt x="1883" y="12487"/>
                    <a:pt x="1004" y="12993"/>
                    <a:pt x="1004" y="12993"/>
                  </a:cubicBezTo>
                  <a:cubicBezTo>
                    <a:pt x="726" y="13154"/>
                    <a:pt x="365" y="13235"/>
                    <a:pt x="1" y="13235"/>
                  </a:cubicBezTo>
                  <a:lnTo>
                    <a:pt x="1" y="14335"/>
                  </a:lnTo>
                  <a:cubicBezTo>
                    <a:pt x="6" y="14335"/>
                    <a:pt x="11" y="14335"/>
                    <a:pt x="17" y="14335"/>
                  </a:cubicBezTo>
                  <a:cubicBezTo>
                    <a:pt x="352" y="14335"/>
                    <a:pt x="685" y="14259"/>
                    <a:pt x="943" y="14111"/>
                  </a:cubicBezTo>
                  <a:cubicBezTo>
                    <a:pt x="1072" y="14037"/>
                    <a:pt x="1195" y="13966"/>
                    <a:pt x="1309" y="13900"/>
                  </a:cubicBezTo>
                  <a:lnTo>
                    <a:pt x="1468" y="13808"/>
                  </a:lnTo>
                  <a:cubicBezTo>
                    <a:pt x="1543" y="13766"/>
                    <a:pt x="1609" y="13726"/>
                    <a:pt x="1667" y="13694"/>
                  </a:cubicBezTo>
                  <a:cubicBezTo>
                    <a:pt x="1697" y="13675"/>
                    <a:pt x="1723" y="13662"/>
                    <a:pt x="1747" y="13647"/>
                  </a:cubicBezTo>
                  <a:cubicBezTo>
                    <a:pt x="1770" y="13634"/>
                    <a:pt x="1790" y="13622"/>
                    <a:pt x="1808" y="13611"/>
                  </a:cubicBezTo>
                  <a:cubicBezTo>
                    <a:pt x="1831" y="13597"/>
                    <a:pt x="1851" y="13587"/>
                    <a:pt x="1864" y="13581"/>
                  </a:cubicBezTo>
                  <a:cubicBezTo>
                    <a:pt x="1876" y="13574"/>
                    <a:pt x="1883" y="13569"/>
                    <a:pt x="1883" y="13569"/>
                  </a:cubicBezTo>
                  <a:lnTo>
                    <a:pt x="22414" y="1715"/>
                  </a:lnTo>
                  <a:cubicBezTo>
                    <a:pt x="22690" y="1555"/>
                    <a:pt x="22915" y="1182"/>
                    <a:pt x="22915" y="883"/>
                  </a:cubicBezTo>
                  <a:lnTo>
                    <a:pt x="22915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5"/>
            <p:cNvSpPr/>
            <p:nvPr/>
          </p:nvSpPr>
          <p:spPr>
            <a:xfrm>
              <a:off x="2236425" y="4757900"/>
              <a:ext cx="990425" cy="566525"/>
            </a:xfrm>
            <a:custGeom>
              <a:avLst/>
              <a:gdLst/>
              <a:ahLst/>
              <a:cxnLst/>
              <a:rect l="l" t="t" r="r" b="b"/>
              <a:pathLst>
                <a:path w="39617" h="22661" extrusionOk="0">
                  <a:moveTo>
                    <a:pt x="23310" y="1"/>
                  </a:moveTo>
                  <a:cubicBezTo>
                    <a:pt x="22950" y="1"/>
                    <a:pt x="22590" y="79"/>
                    <a:pt x="22316" y="237"/>
                  </a:cubicBezTo>
                  <a:lnTo>
                    <a:pt x="3416" y="11063"/>
                  </a:lnTo>
                  <a:lnTo>
                    <a:pt x="2475" y="11604"/>
                  </a:lnTo>
                  <a:lnTo>
                    <a:pt x="3" y="13019"/>
                  </a:lnTo>
                  <a:lnTo>
                    <a:pt x="0" y="13020"/>
                  </a:lnTo>
                  <a:cubicBezTo>
                    <a:pt x="2" y="13032"/>
                    <a:pt x="4" y="13044"/>
                    <a:pt x="8" y="13055"/>
                  </a:cubicBezTo>
                  <a:cubicBezTo>
                    <a:pt x="6" y="13063"/>
                    <a:pt x="6" y="13071"/>
                    <a:pt x="10" y="13078"/>
                  </a:cubicBezTo>
                  <a:cubicBezTo>
                    <a:pt x="15" y="13108"/>
                    <a:pt x="22" y="13137"/>
                    <a:pt x="31" y="13166"/>
                  </a:cubicBezTo>
                  <a:cubicBezTo>
                    <a:pt x="40" y="13201"/>
                    <a:pt x="52" y="13233"/>
                    <a:pt x="68" y="13266"/>
                  </a:cubicBezTo>
                  <a:cubicBezTo>
                    <a:pt x="82" y="13299"/>
                    <a:pt x="98" y="13331"/>
                    <a:pt x="116" y="13363"/>
                  </a:cubicBezTo>
                  <a:cubicBezTo>
                    <a:pt x="134" y="13395"/>
                    <a:pt x="154" y="13425"/>
                    <a:pt x="177" y="13453"/>
                  </a:cubicBezTo>
                  <a:cubicBezTo>
                    <a:pt x="192" y="13476"/>
                    <a:pt x="209" y="13498"/>
                    <a:pt x="228" y="13518"/>
                  </a:cubicBezTo>
                  <a:lnTo>
                    <a:pt x="267" y="13558"/>
                  </a:lnTo>
                  <a:cubicBezTo>
                    <a:pt x="289" y="13579"/>
                    <a:pt x="310" y="13598"/>
                    <a:pt x="335" y="13616"/>
                  </a:cubicBezTo>
                  <a:cubicBezTo>
                    <a:pt x="355" y="13632"/>
                    <a:pt x="378" y="13647"/>
                    <a:pt x="399" y="13662"/>
                  </a:cubicBezTo>
                  <a:lnTo>
                    <a:pt x="14684" y="21911"/>
                  </a:lnTo>
                  <a:lnTo>
                    <a:pt x="14686" y="21911"/>
                  </a:lnTo>
                  <a:lnTo>
                    <a:pt x="15563" y="22418"/>
                  </a:lnTo>
                  <a:cubicBezTo>
                    <a:pt x="15857" y="22581"/>
                    <a:pt x="16191" y="22661"/>
                    <a:pt x="16565" y="22661"/>
                  </a:cubicBezTo>
                  <a:cubicBezTo>
                    <a:pt x="16927" y="22661"/>
                    <a:pt x="17289" y="22580"/>
                    <a:pt x="17568" y="22419"/>
                  </a:cubicBezTo>
                  <a:lnTo>
                    <a:pt x="18445" y="21913"/>
                  </a:lnTo>
                  <a:lnTo>
                    <a:pt x="39063" y="10009"/>
                  </a:lnTo>
                  <a:cubicBezTo>
                    <a:pt x="39616" y="9690"/>
                    <a:pt x="39616" y="9168"/>
                    <a:pt x="39066" y="8847"/>
                  </a:cubicBezTo>
                  <a:lnTo>
                    <a:pt x="36323" y="7249"/>
                  </a:lnTo>
                  <a:lnTo>
                    <a:pt x="24320" y="244"/>
                  </a:lnTo>
                  <a:cubicBezTo>
                    <a:pt x="24041" y="82"/>
                    <a:pt x="23675" y="1"/>
                    <a:pt x="233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5"/>
            <p:cNvSpPr/>
            <p:nvPr/>
          </p:nvSpPr>
          <p:spPr>
            <a:xfrm>
              <a:off x="2251025" y="4915400"/>
              <a:ext cx="956225" cy="395150"/>
            </a:xfrm>
            <a:custGeom>
              <a:avLst/>
              <a:gdLst/>
              <a:ahLst/>
              <a:cxnLst/>
              <a:rect l="l" t="t" r="r" b="b"/>
              <a:pathLst>
                <a:path w="38249" h="15806" extrusionOk="0">
                  <a:moveTo>
                    <a:pt x="38249" y="0"/>
                  </a:moveTo>
                  <a:lnTo>
                    <a:pt x="15981" y="12898"/>
                  </a:lnTo>
                  <a:lnTo>
                    <a:pt x="0" y="3671"/>
                  </a:lnTo>
                  <a:lnTo>
                    <a:pt x="3" y="6758"/>
                  </a:lnTo>
                  <a:lnTo>
                    <a:pt x="15403" y="15651"/>
                  </a:lnTo>
                  <a:cubicBezTo>
                    <a:pt x="15581" y="15754"/>
                    <a:pt x="15781" y="15806"/>
                    <a:pt x="15981" y="15806"/>
                  </a:cubicBezTo>
                  <a:cubicBezTo>
                    <a:pt x="16181" y="15806"/>
                    <a:pt x="16381" y="15754"/>
                    <a:pt x="16560" y="15651"/>
                  </a:cubicBezTo>
                  <a:lnTo>
                    <a:pt x="37959" y="3295"/>
                  </a:lnTo>
                  <a:cubicBezTo>
                    <a:pt x="38139" y="3192"/>
                    <a:pt x="38249" y="3001"/>
                    <a:pt x="38249" y="2795"/>
                  </a:cubicBezTo>
                  <a:lnTo>
                    <a:pt x="382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5"/>
            <p:cNvSpPr/>
            <p:nvPr/>
          </p:nvSpPr>
          <p:spPr>
            <a:xfrm>
              <a:off x="2650525" y="4915400"/>
              <a:ext cx="556725" cy="395175"/>
            </a:xfrm>
            <a:custGeom>
              <a:avLst/>
              <a:gdLst/>
              <a:ahLst/>
              <a:cxnLst/>
              <a:rect l="l" t="t" r="r" b="b"/>
              <a:pathLst>
                <a:path w="22269" h="15807" extrusionOk="0">
                  <a:moveTo>
                    <a:pt x="22269" y="0"/>
                  </a:moveTo>
                  <a:lnTo>
                    <a:pt x="1" y="12898"/>
                  </a:lnTo>
                  <a:lnTo>
                    <a:pt x="1" y="15807"/>
                  </a:lnTo>
                  <a:cubicBezTo>
                    <a:pt x="205" y="15807"/>
                    <a:pt x="404" y="15753"/>
                    <a:pt x="580" y="15651"/>
                  </a:cubicBezTo>
                  <a:lnTo>
                    <a:pt x="21979" y="3295"/>
                  </a:lnTo>
                  <a:cubicBezTo>
                    <a:pt x="22159" y="3192"/>
                    <a:pt x="22269" y="3001"/>
                    <a:pt x="22269" y="2795"/>
                  </a:cubicBezTo>
                  <a:lnTo>
                    <a:pt x="22269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5"/>
            <p:cNvSpPr/>
            <p:nvPr/>
          </p:nvSpPr>
          <p:spPr>
            <a:xfrm>
              <a:off x="2245150" y="5011575"/>
              <a:ext cx="11775" cy="82675"/>
            </a:xfrm>
            <a:custGeom>
              <a:avLst/>
              <a:gdLst/>
              <a:ahLst/>
              <a:cxnLst/>
              <a:rect l="l" t="t" r="r" b="b"/>
              <a:pathLst>
                <a:path w="471" h="3307" extrusionOk="0">
                  <a:moveTo>
                    <a:pt x="149" y="1"/>
                  </a:moveTo>
                  <a:cubicBezTo>
                    <a:pt x="62" y="1"/>
                    <a:pt x="0" y="89"/>
                    <a:pt x="0" y="236"/>
                  </a:cubicBezTo>
                  <a:lnTo>
                    <a:pt x="1" y="2798"/>
                  </a:lnTo>
                  <a:cubicBezTo>
                    <a:pt x="1" y="2990"/>
                    <a:pt x="107" y="3206"/>
                    <a:pt x="237" y="3281"/>
                  </a:cubicBezTo>
                  <a:cubicBezTo>
                    <a:pt x="267" y="3298"/>
                    <a:pt x="296" y="3307"/>
                    <a:pt x="322" y="3307"/>
                  </a:cubicBezTo>
                  <a:cubicBezTo>
                    <a:pt x="409" y="3307"/>
                    <a:pt x="471" y="3217"/>
                    <a:pt x="471" y="3070"/>
                  </a:cubicBezTo>
                  <a:lnTo>
                    <a:pt x="471" y="509"/>
                  </a:lnTo>
                  <a:cubicBezTo>
                    <a:pt x="471" y="317"/>
                    <a:pt x="366" y="101"/>
                    <a:pt x="235" y="26"/>
                  </a:cubicBezTo>
                  <a:cubicBezTo>
                    <a:pt x="205" y="9"/>
                    <a:pt x="176" y="1"/>
                    <a:pt x="149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5"/>
            <p:cNvSpPr/>
            <p:nvPr/>
          </p:nvSpPr>
          <p:spPr>
            <a:xfrm>
              <a:off x="2650575" y="4885050"/>
              <a:ext cx="572825" cy="358400"/>
            </a:xfrm>
            <a:custGeom>
              <a:avLst/>
              <a:gdLst/>
              <a:ahLst/>
              <a:cxnLst/>
              <a:rect l="l" t="t" r="r" b="b"/>
              <a:pathLst>
                <a:path w="22913" h="14336" extrusionOk="0">
                  <a:moveTo>
                    <a:pt x="22913" y="0"/>
                  </a:moveTo>
                  <a:cubicBezTo>
                    <a:pt x="22913" y="347"/>
                    <a:pt x="22559" y="543"/>
                    <a:pt x="22412" y="629"/>
                  </a:cubicBezTo>
                  <a:lnTo>
                    <a:pt x="13149" y="5976"/>
                  </a:lnTo>
                  <a:lnTo>
                    <a:pt x="1882" y="12483"/>
                  </a:lnTo>
                  <a:cubicBezTo>
                    <a:pt x="1880" y="12483"/>
                    <a:pt x="1005" y="12988"/>
                    <a:pt x="1005" y="12988"/>
                  </a:cubicBezTo>
                  <a:cubicBezTo>
                    <a:pt x="725" y="13150"/>
                    <a:pt x="363" y="13230"/>
                    <a:pt x="0" y="13230"/>
                  </a:cubicBezTo>
                  <a:lnTo>
                    <a:pt x="0" y="14335"/>
                  </a:lnTo>
                  <a:cubicBezTo>
                    <a:pt x="5" y="14335"/>
                    <a:pt x="11" y="14335"/>
                    <a:pt x="16" y="14335"/>
                  </a:cubicBezTo>
                  <a:cubicBezTo>
                    <a:pt x="351" y="14335"/>
                    <a:pt x="685" y="14259"/>
                    <a:pt x="942" y="14111"/>
                  </a:cubicBezTo>
                  <a:cubicBezTo>
                    <a:pt x="1072" y="14037"/>
                    <a:pt x="1195" y="13965"/>
                    <a:pt x="1308" y="13899"/>
                  </a:cubicBezTo>
                  <a:lnTo>
                    <a:pt x="1466" y="13806"/>
                  </a:lnTo>
                  <a:cubicBezTo>
                    <a:pt x="1642" y="13708"/>
                    <a:pt x="1774" y="13632"/>
                    <a:pt x="1839" y="13592"/>
                  </a:cubicBezTo>
                  <a:lnTo>
                    <a:pt x="1876" y="13571"/>
                  </a:lnTo>
                  <a:cubicBezTo>
                    <a:pt x="1881" y="13569"/>
                    <a:pt x="14090" y="6517"/>
                    <a:pt x="14090" y="6517"/>
                  </a:cubicBezTo>
                  <a:lnTo>
                    <a:pt x="22412" y="1714"/>
                  </a:lnTo>
                  <a:cubicBezTo>
                    <a:pt x="22688" y="1554"/>
                    <a:pt x="22913" y="1182"/>
                    <a:pt x="22913" y="882"/>
                  </a:cubicBezTo>
                  <a:lnTo>
                    <a:pt x="22913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5"/>
            <p:cNvSpPr/>
            <p:nvPr/>
          </p:nvSpPr>
          <p:spPr>
            <a:xfrm>
              <a:off x="2219900" y="4649275"/>
              <a:ext cx="1006950" cy="566500"/>
            </a:xfrm>
            <a:custGeom>
              <a:avLst/>
              <a:gdLst/>
              <a:ahLst/>
              <a:cxnLst/>
              <a:rect l="l" t="t" r="r" b="b"/>
              <a:pathLst>
                <a:path w="40278" h="22660" extrusionOk="0">
                  <a:moveTo>
                    <a:pt x="34" y="13388"/>
                  </a:moveTo>
                  <a:cubicBezTo>
                    <a:pt x="22" y="13393"/>
                    <a:pt x="11" y="13400"/>
                    <a:pt x="0" y="13407"/>
                  </a:cubicBezTo>
                  <a:lnTo>
                    <a:pt x="34" y="13388"/>
                  </a:lnTo>
                  <a:close/>
                  <a:moveTo>
                    <a:pt x="23969" y="1"/>
                  </a:moveTo>
                  <a:cubicBezTo>
                    <a:pt x="23610" y="1"/>
                    <a:pt x="23251" y="79"/>
                    <a:pt x="22977" y="237"/>
                  </a:cubicBezTo>
                  <a:lnTo>
                    <a:pt x="34" y="13388"/>
                  </a:lnTo>
                  <a:lnTo>
                    <a:pt x="34" y="13388"/>
                  </a:lnTo>
                  <a:cubicBezTo>
                    <a:pt x="40" y="13385"/>
                    <a:pt x="45" y="13383"/>
                    <a:pt x="51" y="13382"/>
                  </a:cubicBezTo>
                  <a:cubicBezTo>
                    <a:pt x="64" y="13373"/>
                    <a:pt x="77" y="13367"/>
                    <a:pt x="93" y="13365"/>
                  </a:cubicBezTo>
                  <a:cubicBezTo>
                    <a:pt x="106" y="13359"/>
                    <a:pt x="121" y="13354"/>
                    <a:pt x="136" y="13352"/>
                  </a:cubicBezTo>
                  <a:cubicBezTo>
                    <a:pt x="157" y="13344"/>
                    <a:pt x="179" y="13340"/>
                    <a:pt x="202" y="13337"/>
                  </a:cubicBezTo>
                  <a:cubicBezTo>
                    <a:pt x="225" y="13335"/>
                    <a:pt x="247" y="13334"/>
                    <a:pt x="270" y="13334"/>
                  </a:cubicBezTo>
                  <a:cubicBezTo>
                    <a:pt x="275" y="13333"/>
                    <a:pt x="280" y="13333"/>
                    <a:pt x="285" y="13333"/>
                  </a:cubicBezTo>
                  <a:cubicBezTo>
                    <a:pt x="316" y="13333"/>
                    <a:pt x="349" y="13337"/>
                    <a:pt x="379" y="13342"/>
                  </a:cubicBezTo>
                  <a:cubicBezTo>
                    <a:pt x="418" y="13348"/>
                    <a:pt x="454" y="13356"/>
                    <a:pt x="491" y="13367"/>
                  </a:cubicBezTo>
                  <a:cubicBezTo>
                    <a:pt x="571" y="13394"/>
                    <a:pt x="648" y="13428"/>
                    <a:pt x="722" y="13470"/>
                  </a:cubicBezTo>
                  <a:lnTo>
                    <a:pt x="1308" y="13808"/>
                  </a:lnTo>
                  <a:lnTo>
                    <a:pt x="4077" y="15407"/>
                  </a:lnTo>
                  <a:lnTo>
                    <a:pt x="15345" y="21914"/>
                  </a:lnTo>
                  <a:lnTo>
                    <a:pt x="15347" y="21914"/>
                  </a:lnTo>
                  <a:lnTo>
                    <a:pt x="16222" y="22418"/>
                  </a:lnTo>
                  <a:cubicBezTo>
                    <a:pt x="16520" y="22578"/>
                    <a:pt x="16852" y="22660"/>
                    <a:pt x="17190" y="22660"/>
                  </a:cubicBezTo>
                  <a:cubicBezTo>
                    <a:pt x="17202" y="22660"/>
                    <a:pt x="17214" y="22660"/>
                    <a:pt x="17226" y="22660"/>
                  </a:cubicBezTo>
                  <a:cubicBezTo>
                    <a:pt x="17588" y="22660"/>
                    <a:pt x="17951" y="22581"/>
                    <a:pt x="18229" y="22421"/>
                  </a:cubicBezTo>
                  <a:lnTo>
                    <a:pt x="19106" y="21914"/>
                  </a:lnTo>
                  <a:lnTo>
                    <a:pt x="36984" y="11594"/>
                  </a:lnTo>
                  <a:lnTo>
                    <a:pt x="39724" y="10011"/>
                  </a:lnTo>
                  <a:cubicBezTo>
                    <a:pt x="40277" y="9688"/>
                    <a:pt x="40277" y="9171"/>
                    <a:pt x="39727" y="8849"/>
                  </a:cubicBezTo>
                  <a:lnTo>
                    <a:pt x="24981" y="244"/>
                  </a:lnTo>
                  <a:cubicBezTo>
                    <a:pt x="24702" y="82"/>
                    <a:pt x="24335" y="1"/>
                    <a:pt x="23969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5"/>
            <p:cNvSpPr/>
            <p:nvPr/>
          </p:nvSpPr>
          <p:spPr>
            <a:xfrm>
              <a:off x="2299175" y="4716175"/>
              <a:ext cx="883550" cy="448950"/>
            </a:xfrm>
            <a:custGeom>
              <a:avLst/>
              <a:gdLst/>
              <a:ahLst/>
              <a:cxnLst/>
              <a:rect l="l" t="t" r="r" b="b"/>
              <a:pathLst>
                <a:path w="35342" h="17958" extrusionOk="0">
                  <a:moveTo>
                    <a:pt x="15575" y="1"/>
                  </a:moveTo>
                  <a:lnTo>
                    <a:pt x="0" y="8927"/>
                  </a:lnTo>
                  <a:lnTo>
                    <a:pt x="15350" y="17814"/>
                  </a:lnTo>
                  <a:cubicBezTo>
                    <a:pt x="15515" y="17909"/>
                    <a:pt x="15731" y="17957"/>
                    <a:pt x="15948" y="17957"/>
                  </a:cubicBezTo>
                  <a:cubicBezTo>
                    <a:pt x="16167" y="17957"/>
                    <a:pt x="16386" y="17909"/>
                    <a:pt x="16553" y="17812"/>
                  </a:cubicBezTo>
                  <a:lnTo>
                    <a:pt x="35009" y="7111"/>
                  </a:lnTo>
                  <a:cubicBezTo>
                    <a:pt x="35341" y="6918"/>
                    <a:pt x="35342" y="6605"/>
                    <a:pt x="35011" y="6410"/>
                  </a:cubicBezTo>
                  <a:lnTo>
                    <a:pt x="31589" y="4400"/>
                  </a:lnTo>
                  <a:cubicBezTo>
                    <a:pt x="31259" y="4206"/>
                    <a:pt x="30690" y="3969"/>
                    <a:pt x="30319" y="3873"/>
                  </a:cubicBezTo>
                  <a:lnTo>
                    <a:pt x="15575" y="1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5"/>
            <p:cNvSpPr/>
            <p:nvPr/>
          </p:nvSpPr>
          <p:spPr>
            <a:xfrm>
              <a:off x="2212900" y="4982600"/>
              <a:ext cx="437700" cy="369375"/>
            </a:xfrm>
            <a:custGeom>
              <a:avLst/>
              <a:gdLst/>
              <a:ahLst/>
              <a:cxnLst/>
              <a:rect l="l" t="t" r="r" b="b"/>
              <a:pathLst>
                <a:path w="17508" h="14775" extrusionOk="0">
                  <a:moveTo>
                    <a:pt x="565" y="0"/>
                  </a:moveTo>
                  <a:cubicBezTo>
                    <a:pt x="560" y="0"/>
                    <a:pt x="555" y="0"/>
                    <a:pt x="550" y="1"/>
                  </a:cubicBezTo>
                  <a:cubicBezTo>
                    <a:pt x="527" y="1"/>
                    <a:pt x="505" y="2"/>
                    <a:pt x="482" y="4"/>
                  </a:cubicBezTo>
                  <a:cubicBezTo>
                    <a:pt x="460" y="7"/>
                    <a:pt x="438" y="11"/>
                    <a:pt x="416" y="19"/>
                  </a:cubicBezTo>
                  <a:cubicBezTo>
                    <a:pt x="401" y="21"/>
                    <a:pt x="386" y="25"/>
                    <a:pt x="373" y="32"/>
                  </a:cubicBezTo>
                  <a:cubicBezTo>
                    <a:pt x="359" y="36"/>
                    <a:pt x="344" y="42"/>
                    <a:pt x="331" y="49"/>
                  </a:cubicBezTo>
                  <a:cubicBezTo>
                    <a:pt x="325" y="51"/>
                    <a:pt x="320" y="54"/>
                    <a:pt x="313" y="56"/>
                  </a:cubicBezTo>
                  <a:lnTo>
                    <a:pt x="280" y="74"/>
                  </a:lnTo>
                  <a:lnTo>
                    <a:pt x="278" y="74"/>
                  </a:lnTo>
                  <a:cubicBezTo>
                    <a:pt x="106" y="185"/>
                    <a:pt x="0" y="405"/>
                    <a:pt x="0" y="715"/>
                  </a:cubicBezTo>
                  <a:lnTo>
                    <a:pt x="0" y="3828"/>
                  </a:lnTo>
                  <a:cubicBezTo>
                    <a:pt x="0" y="4466"/>
                    <a:pt x="449" y="5243"/>
                    <a:pt x="1002" y="5563"/>
                  </a:cubicBezTo>
                  <a:lnTo>
                    <a:pt x="15625" y="14007"/>
                  </a:lnTo>
                  <a:cubicBezTo>
                    <a:pt x="15625" y="14007"/>
                    <a:pt x="15632" y="14012"/>
                    <a:pt x="15644" y="14019"/>
                  </a:cubicBezTo>
                  <a:cubicBezTo>
                    <a:pt x="15657" y="14026"/>
                    <a:pt x="15677" y="14035"/>
                    <a:pt x="15700" y="14049"/>
                  </a:cubicBezTo>
                  <a:cubicBezTo>
                    <a:pt x="15718" y="14061"/>
                    <a:pt x="15736" y="14072"/>
                    <a:pt x="15762" y="14087"/>
                  </a:cubicBezTo>
                  <a:cubicBezTo>
                    <a:pt x="15785" y="14100"/>
                    <a:pt x="15811" y="14114"/>
                    <a:pt x="15841" y="14132"/>
                  </a:cubicBezTo>
                  <a:cubicBezTo>
                    <a:pt x="15899" y="14165"/>
                    <a:pt x="15965" y="14204"/>
                    <a:pt x="16040" y="14246"/>
                  </a:cubicBezTo>
                  <a:lnTo>
                    <a:pt x="16199" y="14339"/>
                  </a:lnTo>
                  <a:cubicBezTo>
                    <a:pt x="16312" y="14404"/>
                    <a:pt x="16436" y="14475"/>
                    <a:pt x="16565" y="14550"/>
                  </a:cubicBezTo>
                  <a:cubicBezTo>
                    <a:pt x="16823" y="14697"/>
                    <a:pt x="17156" y="14774"/>
                    <a:pt x="17492" y="14774"/>
                  </a:cubicBezTo>
                  <a:cubicBezTo>
                    <a:pt x="17497" y="14774"/>
                    <a:pt x="17502" y="14774"/>
                    <a:pt x="17507" y="14774"/>
                  </a:cubicBezTo>
                  <a:lnTo>
                    <a:pt x="17507" y="13673"/>
                  </a:lnTo>
                  <a:cubicBezTo>
                    <a:pt x="17144" y="13673"/>
                    <a:pt x="16782" y="13592"/>
                    <a:pt x="16504" y="13433"/>
                  </a:cubicBezTo>
                  <a:lnTo>
                    <a:pt x="15625" y="12926"/>
                  </a:lnTo>
                  <a:lnTo>
                    <a:pt x="15625" y="12923"/>
                  </a:lnTo>
                  <a:lnTo>
                    <a:pt x="1340" y="4673"/>
                  </a:lnTo>
                  <a:cubicBezTo>
                    <a:pt x="1319" y="4659"/>
                    <a:pt x="1296" y="4642"/>
                    <a:pt x="1276" y="4627"/>
                  </a:cubicBezTo>
                  <a:cubicBezTo>
                    <a:pt x="1250" y="4610"/>
                    <a:pt x="1229" y="4591"/>
                    <a:pt x="1208" y="4569"/>
                  </a:cubicBezTo>
                  <a:lnTo>
                    <a:pt x="1169" y="4529"/>
                  </a:lnTo>
                  <a:cubicBezTo>
                    <a:pt x="1150" y="4508"/>
                    <a:pt x="1133" y="4487"/>
                    <a:pt x="1118" y="4465"/>
                  </a:cubicBezTo>
                  <a:cubicBezTo>
                    <a:pt x="1095" y="4436"/>
                    <a:pt x="1075" y="4406"/>
                    <a:pt x="1057" y="4375"/>
                  </a:cubicBezTo>
                  <a:cubicBezTo>
                    <a:pt x="1039" y="4343"/>
                    <a:pt x="1023" y="4311"/>
                    <a:pt x="1009" y="4277"/>
                  </a:cubicBezTo>
                  <a:cubicBezTo>
                    <a:pt x="993" y="4244"/>
                    <a:pt x="981" y="4212"/>
                    <a:pt x="972" y="4178"/>
                  </a:cubicBezTo>
                  <a:cubicBezTo>
                    <a:pt x="963" y="4149"/>
                    <a:pt x="956" y="4119"/>
                    <a:pt x="951" y="4090"/>
                  </a:cubicBezTo>
                  <a:cubicBezTo>
                    <a:pt x="947" y="4083"/>
                    <a:pt x="947" y="4074"/>
                    <a:pt x="949" y="4067"/>
                  </a:cubicBezTo>
                  <a:cubicBezTo>
                    <a:pt x="944" y="4055"/>
                    <a:pt x="943" y="4042"/>
                    <a:pt x="944" y="4029"/>
                  </a:cubicBezTo>
                  <a:cubicBezTo>
                    <a:pt x="940" y="4013"/>
                    <a:pt x="939" y="3996"/>
                    <a:pt x="940" y="3979"/>
                  </a:cubicBezTo>
                  <a:lnTo>
                    <a:pt x="940" y="1648"/>
                  </a:lnTo>
                  <a:cubicBezTo>
                    <a:pt x="940" y="1467"/>
                    <a:pt x="1032" y="1362"/>
                    <a:pt x="1164" y="1362"/>
                  </a:cubicBezTo>
                  <a:cubicBezTo>
                    <a:pt x="1217" y="1362"/>
                    <a:pt x="1277" y="1379"/>
                    <a:pt x="1340" y="1415"/>
                  </a:cubicBezTo>
                  <a:lnTo>
                    <a:pt x="3416" y="2614"/>
                  </a:lnTo>
                  <a:lnTo>
                    <a:pt x="15625" y="9666"/>
                  </a:lnTo>
                  <a:cubicBezTo>
                    <a:pt x="15627" y="9666"/>
                    <a:pt x="15628" y="9666"/>
                    <a:pt x="15630" y="9668"/>
                  </a:cubicBezTo>
                  <a:lnTo>
                    <a:pt x="15667" y="9688"/>
                  </a:lnTo>
                  <a:cubicBezTo>
                    <a:pt x="15732" y="9727"/>
                    <a:pt x="15864" y="9804"/>
                    <a:pt x="16040" y="9903"/>
                  </a:cubicBezTo>
                  <a:lnTo>
                    <a:pt x="16199" y="9996"/>
                  </a:lnTo>
                  <a:cubicBezTo>
                    <a:pt x="16312" y="10061"/>
                    <a:pt x="16436" y="10134"/>
                    <a:pt x="16565" y="10207"/>
                  </a:cubicBezTo>
                  <a:cubicBezTo>
                    <a:pt x="16822" y="10356"/>
                    <a:pt x="17156" y="10432"/>
                    <a:pt x="17491" y="10432"/>
                  </a:cubicBezTo>
                  <a:cubicBezTo>
                    <a:pt x="17497" y="10432"/>
                    <a:pt x="17502" y="10432"/>
                    <a:pt x="17507" y="10432"/>
                  </a:cubicBezTo>
                  <a:lnTo>
                    <a:pt x="17507" y="9325"/>
                  </a:lnTo>
                  <a:cubicBezTo>
                    <a:pt x="17144" y="9325"/>
                    <a:pt x="16782" y="9247"/>
                    <a:pt x="16504" y="9088"/>
                  </a:cubicBezTo>
                  <a:lnTo>
                    <a:pt x="16502" y="9085"/>
                  </a:lnTo>
                  <a:lnTo>
                    <a:pt x="15627" y="8581"/>
                  </a:lnTo>
                  <a:lnTo>
                    <a:pt x="15625" y="8581"/>
                  </a:lnTo>
                  <a:lnTo>
                    <a:pt x="4357" y="2074"/>
                  </a:lnTo>
                  <a:lnTo>
                    <a:pt x="1588" y="475"/>
                  </a:lnTo>
                  <a:lnTo>
                    <a:pt x="1002" y="137"/>
                  </a:lnTo>
                  <a:cubicBezTo>
                    <a:pt x="928" y="95"/>
                    <a:pt x="851" y="61"/>
                    <a:pt x="771" y="34"/>
                  </a:cubicBezTo>
                  <a:cubicBezTo>
                    <a:pt x="735" y="23"/>
                    <a:pt x="698" y="15"/>
                    <a:pt x="660" y="9"/>
                  </a:cubicBezTo>
                  <a:cubicBezTo>
                    <a:pt x="629" y="4"/>
                    <a:pt x="597" y="0"/>
                    <a:pt x="565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5"/>
            <p:cNvSpPr/>
            <p:nvPr/>
          </p:nvSpPr>
          <p:spPr>
            <a:xfrm>
              <a:off x="2022850" y="4616950"/>
              <a:ext cx="598600" cy="295050"/>
            </a:xfrm>
            <a:custGeom>
              <a:avLst/>
              <a:gdLst/>
              <a:ahLst/>
              <a:cxnLst/>
              <a:rect l="l" t="t" r="r" b="b"/>
              <a:pathLst>
                <a:path w="23944" h="11802" extrusionOk="0">
                  <a:moveTo>
                    <a:pt x="11321" y="0"/>
                  </a:moveTo>
                  <a:cubicBezTo>
                    <a:pt x="11003" y="0"/>
                    <a:pt x="10650" y="78"/>
                    <a:pt x="10416" y="213"/>
                  </a:cubicBezTo>
                  <a:lnTo>
                    <a:pt x="332" y="6035"/>
                  </a:lnTo>
                  <a:cubicBezTo>
                    <a:pt x="1" y="6227"/>
                    <a:pt x="1" y="6537"/>
                    <a:pt x="332" y="6729"/>
                  </a:cubicBezTo>
                  <a:lnTo>
                    <a:pt x="9149" y="11802"/>
                  </a:lnTo>
                  <a:lnTo>
                    <a:pt x="23247" y="3663"/>
                  </a:lnTo>
                  <a:lnTo>
                    <a:pt x="23943" y="3261"/>
                  </a:lnTo>
                  <a:lnTo>
                    <a:pt x="11689" y="42"/>
                  </a:lnTo>
                  <a:cubicBezTo>
                    <a:pt x="11580" y="14"/>
                    <a:pt x="11453" y="0"/>
                    <a:pt x="11321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5"/>
            <p:cNvSpPr/>
            <p:nvPr/>
          </p:nvSpPr>
          <p:spPr>
            <a:xfrm>
              <a:off x="2047025" y="4480450"/>
              <a:ext cx="1115000" cy="652875"/>
            </a:xfrm>
            <a:custGeom>
              <a:avLst/>
              <a:gdLst/>
              <a:ahLst/>
              <a:cxnLst/>
              <a:rect l="l" t="t" r="r" b="b"/>
              <a:pathLst>
                <a:path w="44600" h="26115" extrusionOk="0">
                  <a:moveTo>
                    <a:pt x="19165" y="1"/>
                  </a:moveTo>
                  <a:cubicBezTo>
                    <a:pt x="18853" y="1"/>
                    <a:pt x="18541" y="60"/>
                    <a:pt x="18283" y="177"/>
                  </a:cubicBezTo>
                  <a:cubicBezTo>
                    <a:pt x="18242" y="195"/>
                    <a:pt x="18201" y="216"/>
                    <a:pt x="18161" y="239"/>
                  </a:cubicBezTo>
                  <a:lnTo>
                    <a:pt x="707" y="10314"/>
                  </a:lnTo>
                  <a:cubicBezTo>
                    <a:pt x="562" y="10401"/>
                    <a:pt x="431" y="10507"/>
                    <a:pt x="316" y="10631"/>
                  </a:cubicBezTo>
                  <a:cubicBezTo>
                    <a:pt x="195" y="10762"/>
                    <a:pt x="88" y="10907"/>
                    <a:pt x="0" y="11062"/>
                  </a:cubicBezTo>
                  <a:lnTo>
                    <a:pt x="25440" y="25750"/>
                  </a:lnTo>
                  <a:lnTo>
                    <a:pt x="25732" y="25919"/>
                  </a:lnTo>
                  <a:lnTo>
                    <a:pt x="26073" y="26115"/>
                  </a:lnTo>
                  <a:lnTo>
                    <a:pt x="44599" y="14882"/>
                  </a:lnTo>
                  <a:lnTo>
                    <a:pt x="44599" y="14345"/>
                  </a:lnTo>
                  <a:lnTo>
                    <a:pt x="39254" y="11261"/>
                  </a:lnTo>
                  <a:lnTo>
                    <a:pt x="38314" y="10717"/>
                  </a:lnTo>
                  <a:lnTo>
                    <a:pt x="20165" y="239"/>
                  </a:lnTo>
                  <a:cubicBezTo>
                    <a:pt x="19889" y="80"/>
                    <a:pt x="19527" y="1"/>
                    <a:pt x="19165" y="1"/>
                  </a:cubicBez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5"/>
            <p:cNvSpPr/>
            <p:nvPr/>
          </p:nvSpPr>
          <p:spPr>
            <a:xfrm>
              <a:off x="2047025" y="4474500"/>
              <a:ext cx="1115000" cy="658900"/>
            </a:xfrm>
            <a:custGeom>
              <a:avLst/>
              <a:gdLst/>
              <a:ahLst/>
              <a:cxnLst/>
              <a:rect l="l" t="t" r="r" b="b"/>
              <a:pathLst>
                <a:path w="44600" h="26356" extrusionOk="0">
                  <a:moveTo>
                    <a:pt x="19587" y="1"/>
                  </a:moveTo>
                  <a:cubicBezTo>
                    <a:pt x="19224" y="1"/>
                    <a:pt x="18861" y="80"/>
                    <a:pt x="18584" y="240"/>
                  </a:cubicBezTo>
                  <a:lnTo>
                    <a:pt x="18283" y="414"/>
                  </a:lnTo>
                  <a:lnTo>
                    <a:pt x="707" y="10555"/>
                  </a:lnTo>
                  <a:cubicBezTo>
                    <a:pt x="562" y="10640"/>
                    <a:pt x="431" y="10746"/>
                    <a:pt x="316" y="10869"/>
                  </a:cubicBezTo>
                  <a:cubicBezTo>
                    <a:pt x="195" y="11000"/>
                    <a:pt x="88" y="11145"/>
                    <a:pt x="0" y="11300"/>
                  </a:cubicBezTo>
                  <a:lnTo>
                    <a:pt x="0" y="11301"/>
                  </a:lnTo>
                  <a:lnTo>
                    <a:pt x="25438" y="25991"/>
                  </a:lnTo>
                  <a:lnTo>
                    <a:pt x="25440" y="25993"/>
                  </a:lnTo>
                  <a:lnTo>
                    <a:pt x="25732" y="26159"/>
                  </a:lnTo>
                  <a:lnTo>
                    <a:pt x="26073" y="26355"/>
                  </a:lnTo>
                  <a:lnTo>
                    <a:pt x="44599" y="15120"/>
                  </a:lnTo>
                  <a:lnTo>
                    <a:pt x="44599" y="14583"/>
                  </a:lnTo>
                  <a:cubicBezTo>
                    <a:pt x="44591" y="14334"/>
                    <a:pt x="44419" y="14158"/>
                    <a:pt x="44186" y="14007"/>
                  </a:cubicBezTo>
                  <a:lnTo>
                    <a:pt x="39572" y="11316"/>
                  </a:lnTo>
                  <a:lnTo>
                    <a:pt x="38637" y="10769"/>
                  </a:lnTo>
                  <a:lnTo>
                    <a:pt x="20589" y="240"/>
                  </a:lnTo>
                  <a:cubicBezTo>
                    <a:pt x="20312" y="80"/>
                    <a:pt x="19950" y="1"/>
                    <a:pt x="19587" y="1"/>
                  </a:cubicBez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5"/>
            <p:cNvSpPr/>
            <p:nvPr/>
          </p:nvSpPr>
          <p:spPr>
            <a:xfrm>
              <a:off x="2703300" y="4688825"/>
              <a:ext cx="437850" cy="409425"/>
            </a:xfrm>
            <a:custGeom>
              <a:avLst/>
              <a:gdLst/>
              <a:ahLst/>
              <a:cxnLst/>
              <a:rect l="l" t="t" r="r" b="b"/>
              <a:pathLst>
                <a:path w="17514" h="16377" extrusionOk="0">
                  <a:moveTo>
                    <a:pt x="17513" y="0"/>
                  </a:moveTo>
                  <a:lnTo>
                    <a:pt x="0" y="10220"/>
                  </a:lnTo>
                  <a:lnTo>
                    <a:pt x="0" y="16377"/>
                  </a:lnTo>
                  <a:lnTo>
                    <a:pt x="17225" y="6430"/>
                  </a:lnTo>
                  <a:cubicBezTo>
                    <a:pt x="17403" y="6328"/>
                    <a:pt x="17513" y="6137"/>
                    <a:pt x="17513" y="5930"/>
                  </a:cubicBezTo>
                  <a:lnTo>
                    <a:pt x="17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5"/>
            <p:cNvSpPr/>
            <p:nvPr/>
          </p:nvSpPr>
          <p:spPr>
            <a:xfrm>
              <a:off x="2703300" y="4934225"/>
              <a:ext cx="23525" cy="165875"/>
            </a:xfrm>
            <a:custGeom>
              <a:avLst/>
              <a:gdLst/>
              <a:ahLst/>
              <a:cxnLst/>
              <a:rect l="l" t="t" r="r" b="b"/>
              <a:pathLst>
                <a:path w="941" h="6635" extrusionOk="0">
                  <a:moveTo>
                    <a:pt x="670" y="0"/>
                  </a:moveTo>
                  <a:cubicBezTo>
                    <a:pt x="609" y="0"/>
                    <a:pt x="541" y="20"/>
                    <a:pt x="470" y="62"/>
                  </a:cubicBezTo>
                  <a:cubicBezTo>
                    <a:pt x="210" y="211"/>
                    <a:pt x="0" y="591"/>
                    <a:pt x="0" y="911"/>
                  </a:cubicBezTo>
                  <a:lnTo>
                    <a:pt x="0" y="6266"/>
                  </a:lnTo>
                  <a:cubicBezTo>
                    <a:pt x="0" y="6498"/>
                    <a:pt x="111" y="6634"/>
                    <a:pt x="271" y="6634"/>
                  </a:cubicBezTo>
                  <a:cubicBezTo>
                    <a:pt x="331" y="6634"/>
                    <a:pt x="398" y="6615"/>
                    <a:pt x="470" y="6574"/>
                  </a:cubicBezTo>
                  <a:cubicBezTo>
                    <a:pt x="729" y="6424"/>
                    <a:pt x="940" y="6043"/>
                    <a:pt x="940" y="5723"/>
                  </a:cubicBezTo>
                  <a:lnTo>
                    <a:pt x="940" y="368"/>
                  </a:lnTo>
                  <a:cubicBezTo>
                    <a:pt x="940" y="136"/>
                    <a:pt x="829" y="0"/>
                    <a:pt x="670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5"/>
            <p:cNvSpPr/>
            <p:nvPr/>
          </p:nvSpPr>
          <p:spPr>
            <a:xfrm>
              <a:off x="2047025" y="4284525"/>
              <a:ext cx="1115000" cy="658875"/>
            </a:xfrm>
            <a:custGeom>
              <a:avLst/>
              <a:gdLst/>
              <a:ahLst/>
              <a:cxnLst/>
              <a:rect l="l" t="t" r="r" b="b"/>
              <a:pathLst>
                <a:path w="44600" h="26355" extrusionOk="0">
                  <a:moveTo>
                    <a:pt x="19586" y="0"/>
                  </a:moveTo>
                  <a:cubicBezTo>
                    <a:pt x="19223" y="0"/>
                    <a:pt x="18861" y="80"/>
                    <a:pt x="18584" y="240"/>
                  </a:cubicBezTo>
                  <a:lnTo>
                    <a:pt x="708" y="10554"/>
                  </a:lnTo>
                  <a:cubicBezTo>
                    <a:pt x="430" y="10714"/>
                    <a:pt x="181" y="10986"/>
                    <a:pt x="0" y="11301"/>
                  </a:cubicBezTo>
                  <a:lnTo>
                    <a:pt x="25438" y="25989"/>
                  </a:lnTo>
                  <a:lnTo>
                    <a:pt x="25732" y="26158"/>
                  </a:lnTo>
                  <a:lnTo>
                    <a:pt x="26073" y="26355"/>
                  </a:lnTo>
                  <a:lnTo>
                    <a:pt x="44599" y="15120"/>
                  </a:lnTo>
                  <a:lnTo>
                    <a:pt x="44599" y="14588"/>
                  </a:lnTo>
                  <a:cubicBezTo>
                    <a:pt x="44592" y="14336"/>
                    <a:pt x="44423" y="14156"/>
                    <a:pt x="44185" y="14005"/>
                  </a:cubicBezTo>
                  <a:lnTo>
                    <a:pt x="20587" y="240"/>
                  </a:lnTo>
                  <a:cubicBezTo>
                    <a:pt x="20311" y="80"/>
                    <a:pt x="19948" y="0"/>
                    <a:pt x="19586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5"/>
            <p:cNvSpPr/>
            <p:nvPr/>
          </p:nvSpPr>
          <p:spPr>
            <a:xfrm>
              <a:off x="2101275" y="4284525"/>
              <a:ext cx="863625" cy="486900"/>
            </a:xfrm>
            <a:custGeom>
              <a:avLst/>
              <a:gdLst/>
              <a:ahLst/>
              <a:cxnLst/>
              <a:rect l="l" t="t" r="r" b="b"/>
              <a:pathLst>
                <a:path w="34545" h="19476" extrusionOk="0">
                  <a:moveTo>
                    <a:pt x="17416" y="0"/>
                  </a:moveTo>
                  <a:cubicBezTo>
                    <a:pt x="17053" y="0"/>
                    <a:pt x="16690" y="80"/>
                    <a:pt x="16413" y="240"/>
                  </a:cubicBezTo>
                  <a:lnTo>
                    <a:pt x="1" y="9710"/>
                  </a:lnTo>
                  <a:lnTo>
                    <a:pt x="16609" y="19331"/>
                  </a:lnTo>
                  <a:cubicBezTo>
                    <a:pt x="16775" y="19428"/>
                    <a:pt x="16992" y="19476"/>
                    <a:pt x="17210" y="19476"/>
                  </a:cubicBezTo>
                  <a:cubicBezTo>
                    <a:pt x="17427" y="19476"/>
                    <a:pt x="17644" y="19428"/>
                    <a:pt x="17810" y="19331"/>
                  </a:cubicBezTo>
                  <a:lnTo>
                    <a:pt x="34545" y="9648"/>
                  </a:lnTo>
                  <a:lnTo>
                    <a:pt x="18417" y="240"/>
                  </a:lnTo>
                  <a:cubicBezTo>
                    <a:pt x="18141" y="80"/>
                    <a:pt x="17778" y="0"/>
                    <a:pt x="1741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5"/>
            <p:cNvSpPr/>
            <p:nvPr/>
          </p:nvSpPr>
          <p:spPr>
            <a:xfrm>
              <a:off x="2039625" y="4567050"/>
              <a:ext cx="659225" cy="571675"/>
            </a:xfrm>
            <a:custGeom>
              <a:avLst/>
              <a:gdLst/>
              <a:ahLst/>
              <a:cxnLst/>
              <a:rect l="l" t="t" r="r" b="b"/>
              <a:pathLst>
                <a:path w="26369" h="22867" extrusionOk="0">
                  <a:moveTo>
                    <a:pt x="295" y="0"/>
                  </a:moveTo>
                  <a:cubicBezTo>
                    <a:pt x="295" y="0"/>
                    <a:pt x="0" y="479"/>
                    <a:pt x="0" y="987"/>
                  </a:cubicBezTo>
                  <a:lnTo>
                    <a:pt x="0" y="6679"/>
                  </a:lnTo>
                  <a:cubicBezTo>
                    <a:pt x="0" y="7317"/>
                    <a:pt x="449" y="8094"/>
                    <a:pt x="1003" y="8414"/>
                  </a:cubicBezTo>
                  <a:lnTo>
                    <a:pt x="26036" y="22867"/>
                  </a:lnTo>
                  <a:lnTo>
                    <a:pt x="26369" y="15054"/>
                  </a:lnTo>
                  <a:lnTo>
                    <a:pt x="1003" y="409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5"/>
            <p:cNvSpPr/>
            <p:nvPr/>
          </p:nvSpPr>
          <p:spPr>
            <a:xfrm>
              <a:off x="2682950" y="4649200"/>
              <a:ext cx="479075" cy="491125"/>
            </a:xfrm>
            <a:custGeom>
              <a:avLst/>
              <a:gdLst/>
              <a:ahLst/>
              <a:cxnLst/>
              <a:rect l="l" t="t" r="r" b="b"/>
              <a:pathLst>
                <a:path w="19163" h="19645" extrusionOk="0">
                  <a:moveTo>
                    <a:pt x="19162" y="1"/>
                  </a:moveTo>
                  <a:cubicBezTo>
                    <a:pt x="19162" y="265"/>
                    <a:pt x="19023" y="418"/>
                    <a:pt x="18764" y="568"/>
                  </a:cubicBezTo>
                  <a:cubicBezTo>
                    <a:pt x="18724" y="593"/>
                    <a:pt x="18690" y="613"/>
                    <a:pt x="18662" y="628"/>
                  </a:cubicBezTo>
                  <a:lnTo>
                    <a:pt x="13199" y="3783"/>
                  </a:lnTo>
                  <a:lnTo>
                    <a:pt x="12877" y="3968"/>
                  </a:lnTo>
                  <a:lnTo>
                    <a:pt x="9398" y="5976"/>
                  </a:lnTo>
                  <a:lnTo>
                    <a:pt x="992" y="10832"/>
                  </a:lnTo>
                  <a:cubicBezTo>
                    <a:pt x="720" y="10991"/>
                    <a:pt x="473" y="11262"/>
                    <a:pt x="295" y="11572"/>
                  </a:cubicBezTo>
                  <a:cubicBezTo>
                    <a:pt x="126" y="11864"/>
                    <a:pt x="17" y="12188"/>
                    <a:pt x="3" y="12488"/>
                  </a:cubicBezTo>
                  <a:cubicBezTo>
                    <a:pt x="1" y="12512"/>
                    <a:pt x="1" y="12538"/>
                    <a:pt x="1" y="12561"/>
                  </a:cubicBezTo>
                  <a:lnTo>
                    <a:pt x="1" y="18929"/>
                  </a:lnTo>
                  <a:cubicBezTo>
                    <a:pt x="1" y="18952"/>
                    <a:pt x="1" y="18977"/>
                    <a:pt x="3" y="19000"/>
                  </a:cubicBezTo>
                  <a:lnTo>
                    <a:pt x="3" y="19005"/>
                  </a:lnTo>
                  <a:cubicBezTo>
                    <a:pt x="14" y="19195"/>
                    <a:pt x="69" y="19346"/>
                    <a:pt x="155" y="19454"/>
                  </a:cubicBezTo>
                  <a:lnTo>
                    <a:pt x="155" y="19457"/>
                  </a:lnTo>
                  <a:cubicBezTo>
                    <a:pt x="252" y="19579"/>
                    <a:pt x="391" y="19644"/>
                    <a:pt x="555" y="19644"/>
                  </a:cubicBezTo>
                  <a:cubicBezTo>
                    <a:pt x="690" y="19644"/>
                    <a:pt x="842" y="19600"/>
                    <a:pt x="1002" y="19507"/>
                  </a:cubicBezTo>
                  <a:lnTo>
                    <a:pt x="1440" y="19255"/>
                  </a:lnTo>
                  <a:lnTo>
                    <a:pt x="1787" y="19056"/>
                  </a:lnTo>
                  <a:cubicBezTo>
                    <a:pt x="1854" y="19020"/>
                    <a:pt x="1922" y="18977"/>
                    <a:pt x="1991" y="18938"/>
                  </a:cubicBezTo>
                  <a:cubicBezTo>
                    <a:pt x="2061" y="18899"/>
                    <a:pt x="2129" y="18859"/>
                    <a:pt x="2197" y="18821"/>
                  </a:cubicBezTo>
                  <a:cubicBezTo>
                    <a:pt x="2567" y="18607"/>
                    <a:pt x="2946" y="18387"/>
                    <a:pt x="3331" y="18165"/>
                  </a:cubicBezTo>
                  <a:cubicBezTo>
                    <a:pt x="3428" y="18110"/>
                    <a:pt x="3523" y="18054"/>
                    <a:pt x="3620" y="17999"/>
                  </a:cubicBezTo>
                  <a:cubicBezTo>
                    <a:pt x="4201" y="17663"/>
                    <a:pt x="4789" y="17326"/>
                    <a:pt x="5363" y="16993"/>
                  </a:cubicBezTo>
                  <a:cubicBezTo>
                    <a:pt x="5555" y="16882"/>
                    <a:pt x="5744" y="16773"/>
                    <a:pt x="5931" y="16664"/>
                  </a:cubicBezTo>
                  <a:lnTo>
                    <a:pt x="6478" y="16349"/>
                  </a:lnTo>
                  <a:lnTo>
                    <a:pt x="7003" y="16047"/>
                  </a:lnTo>
                  <a:cubicBezTo>
                    <a:pt x="7177" y="15946"/>
                    <a:pt x="7346" y="15850"/>
                    <a:pt x="7507" y="15755"/>
                  </a:cubicBezTo>
                  <a:cubicBezTo>
                    <a:pt x="7591" y="15706"/>
                    <a:pt x="7673" y="15659"/>
                    <a:pt x="7751" y="15613"/>
                  </a:cubicBezTo>
                  <a:lnTo>
                    <a:pt x="8213" y="15347"/>
                  </a:lnTo>
                  <a:cubicBezTo>
                    <a:pt x="8371" y="15256"/>
                    <a:pt x="8523" y="15169"/>
                    <a:pt x="8667" y="15084"/>
                  </a:cubicBezTo>
                  <a:cubicBezTo>
                    <a:pt x="8858" y="14975"/>
                    <a:pt x="9035" y="14873"/>
                    <a:pt x="9197" y="14778"/>
                  </a:cubicBezTo>
                  <a:cubicBezTo>
                    <a:pt x="9359" y="14683"/>
                    <a:pt x="9509" y="14597"/>
                    <a:pt x="9642" y="14521"/>
                  </a:cubicBezTo>
                  <a:cubicBezTo>
                    <a:pt x="9732" y="14471"/>
                    <a:pt x="9813" y="14425"/>
                    <a:pt x="9884" y="14383"/>
                  </a:cubicBezTo>
                  <a:cubicBezTo>
                    <a:pt x="9957" y="14342"/>
                    <a:pt x="10021" y="14304"/>
                    <a:pt x="10079" y="14269"/>
                  </a:cubicBezTo>
                  <a:cubicBezTo>
                    <a:pt x="10164" y="14221"/>
                    <a:pt x="10229" y="14184"/>
                    <a:pt x="10273" y="14158"/>
                  </a:cubicBezTo>
                  <a:lnTo>
                    <a:pt x="10333" y="14123"/>
                  </a:lnTo>
                  <a:cubicBezTo>
                    <a:pt x="10336" y="14122"/>
                    <a:pt x="10338" y="14121"/>
                    <a:pt x="10340" y="14118"/>
                  </a:cubicBezTo>
                  <a:lnTo>
                    <a:pt x="18662" y="9312"/>
                  </a:lnTo>
                  <a:cubicBezTo>
                    <a:pt x="18665" y="9311"/>
                    <a:pt x="18670" y="9309"/>
                    <a:pt x="18672" y="9306"/>
                  </a:cubicBezTo>
                  <a:cubicBezTo>
                    <a:pt x="18688" y="9297"/>
                    <a:pt x="18707" y="9285"/>
                    <a:pt x="18723" y="9274"/>
                  </a:cubicBezTo>
                  <a:cubicBezTo>
                    <a:pt x="18970" y="9098"/>
                    <a:pt x="19162" y="8760"/>
                    <a:pt x="19162" y="8482"/>
                  </a:cubicBezTo>
                  <a:lnTo>
                    <a:pt x="19162" y="7600"/>
                  </a:lnTo>
                  <a:cubicBezTo>
                    <a:pt x="19162" y="7832"/>
                    <a:pt x="19056" y="7980"/>
                    <a:pt x="18857" y="8112"/>
                  </a:cubicBezTo>
                  <a:cubicBezTo>
                    <a:pt x="18827" y="8130"/>
                    <a:pt x="18796" y="8149"/>
                    <a:pt x="18764" y="8167"/>
                  </a:cubicBezTo>
                  <a:lnTo>
                    <a:pt x="18662" y="8228"/>
                  </a:lnTo>
                  <a:lnTo>
                    <a:pt x="9399" y="13575"/>
                  </a:lnTo>
                  <a:lnTo>
                    <a:pt x="1241" y="18282"/>
                  </a:lnTo>
                  <a:cubicBezTo>
                    <a:pt x="1193" y="18311"/>
                    <a:pt x="1147" y="18325"/>
                    <a:pt x="1107" y="18325"/>
                  </a:cubicBezTo>
                  <a:cubicBezTo>
                    <a:pt x="1009" y="18325"/>
                    <a:pt x="941" y="18245"/>
                    <a:pt x="941" y="18109"/>
                  </a:cubicBezTo>
                  <a:lnTo>
                    <a:pt x="941" y="12523"/>
                  </a:lnTo>
                  <a:cubicBezTo>
                    <a:pt x="941" y="12224"/>
                    <a:pt x="1139" y="11864"/>
                    <a:pt x="1387" y="11690"/>
                  </a:cubicBezTo>
                  <a:lnTo>
                    <a:pt x="1390" y="11687"/>
                  </a:lnTo>
                  <a:cubicBezTo>
                    <a:pt x="1405" y="11675"/>
                    <a:pt x="1424" y="11664"/>
                    <a:pt x="1440" y="11655"/>
                  </a:cubicBezTo>
                  <a:lnTo>
                    <a:pt x="1788" y="11455"/>
                  </a:lnTo>
                  <a:cubicBezTo>
                    <a:pt x="1922" y="11379"/>
                    <a:pt x="2061" y="11299"/>
                    <a:pt x="2197" y="11219"/>
                  </a:cubicBezTo>
                  <a:cubicBezTo>
                    <a:pt x="2567" y="11007"/>
                    <a:pt x="2947" y="10787"/>
                    <a:pt x="3331" y="10565"/>
                  </a:cubicBezTo>
                  <a:cubicBezTo>
                    <a:pt x="3429" y="10509"/>
                    <a:pt x="3523" y="10454"/>
                    <a:pt x="3621" y="10398"/>
                  </a:cubicBezTo>
                  <a:cubicBezTo>
                    <a:pt x="4201" y="10063"/>
                    <a:pt x="4789" y="9725"/>
                    <a:pt x="5363" y="9392"/>
                  </a:cubicBezTo>
                  <a:cubicBezTo>
                    <a:pt x="5555" y="9281"/>
                    <a:pt x="5744" y="9173"/>
                    <a:pt x="5933" y="9063"/>
                  </a:cubicBezTo>
                  <a:lnTo>
                    <a:pt x="6478" y="8749"/>
                  </a:lnTo>
                  <a:cubicBezTo>
                    <a:pt x="6835" y="8543"/>
                    <a:pt x="7182" y="8344"/>
                    <a:pt x="7509" y="8154"/>
                  </a:cubicBezTo>
                  <a:cubicBezTo>
                    <a:pt x="7592" y="8105"/>
                    <a:pt x="7673" y="8059"/>
                    <a:pt x="7751" y="8013"/>
                  </a:cubicBezTo>
                  <a:lnTo>
                    <a:pt x="8214" y="7746"/>
                  </a:lnTo>
                  <a:lnTo>
                    <a:pt x="10340" y="6518"/>
                  </a:lnTo>
                  <a:lnTo>
                    <a:pt x="13817" y="4511"/>
                  </a:lnTo>
                  <a:lnTo>
                    <a:pt x="14133" y="4329"/>
                  </a:lnTo>
                  <a:lnTo>
                    <a:pt x="18662" y="1714"/>
                  </a:lnTo>
                  <a:cubicBezTo>
                    <a:pt x="18665" y="1712"/>
                    <a:pt x="18669" y="1710"/>
                    <a:pt x="18671" y="1707"/>
                  </a:cubicBezTo>
                  <a:cubicBezTo>
                    <a:pt x="18942" y="1545"/>
                    <a:pt x="19162" y="1179"/>
                    <a:pt x="19162" y="883"/>
                  </a:cubicBezTo>
                  <a:lnTo>
                    <a:pt x="19162" y="1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5"/>
            <p:cNvSpPr/>
            <p:nvPr/>
          </p:nvSpPr>
          <p:spPr>
            <a:xfrm>
              <a:off x="2894100" y="4365750"/>
              <a:ext cx="94300" cy="94975"/>
            </a:xfrm>
            <a:custGeom>
              <a:avLst/>
              <a:gdLst/>
              <a:ahLst/>
              <a:cxnLst/>
              <a:rect l="l" t="t" r="r" b="b"/>
              <a:pathLst>
                <a:path w="3772" h="3799" extrusionOk="0">
                  <a:moveTo>
                    <a:pt x="2831" y="0"/>
                  </a:moveTo>
                  <a:lnTo>
                    <a:pt x="0" y="1634"/>
                  </a:lnTo>
                  <a:lnTo>
                    <a:pt x="3772" y="3799"/>
                  </a:lnTo>
                  <a:lnTo>
                    <a:pt x="3772" y="542"/>
                  </a:lnTo>
                  <a:lnTo>
                    <a:pt x="2831" y="0"/>
                  </a:lnTo>
                  <a:close/>
                </a:path>
              </a:pathLst>
            </a:custGeom>
            <a:solidFill>
              <a:srgbClr val="345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5"/>
            <p:cNvSpPr/>
            <p:nvPr/>
          </p:nvSpPr>
          <p:spPr>
            <a:xfrm>
              <a:off x="1907925" y="4356000"/>
              <a:ext cx="623600" cy="387650"/>
            </a:xfrm>
            <a:custGeom>
              <a:avLst/>
              <a:gdLst/>
              <a:ahLst/>
              <a:cxnLst/>
              <a:rect l="l" t="t" r="r" b="b"/>
              <a:pathLst>
                <a:path w="24944" h="15506" extrusionOk="0">
                  <a:moveTo>
                    <a:pt x="0" y="1"/>
                  </a:moveTo>
                  <a:lnTo>
                    <a:pt x="0" y="881"/>
                  </a:lnTo>
                  <a:cubicBezTo>
                    <a:pt x="0" y="1182"/>
                    <a:pt x="225" y="1555"/>
                    <a:pt x="501" y="1714"/>
                  </a:cubicBezTo>
                  <a:lnTo>
                    <a:pt x="23062" y="14738"/>
                  </a:lnTo>
                  <a:cubicBezTo>
                    <a:pt x="23062" y="14738"/>
                    <a:pt x="23068" y="14743"/>
                    <a:pt x="23080" y="14750"/>
                  </a:cubicBezTo>
                  <a:cubicBezTo>
                    <a:pt x="23095" y="14758"/>
                    <a:pt x="23113" y="14767"/>
                    <a:pt x="23136" y="14781"/>
                  </a:cubicBezTo>
                  <a:cubicBezTo>
                    <a:pt x="23154" y="14793"/>
                    <a:pt x="23176" y="14803"/>
                    <a:pt x="23199" y="14818"/>
                  </a:cubicBezTo>
                  <a:cubicBezTo>
                    <a:pt x="23222" y="14831"/>
                    <a:pt x="23247" y="14846"/>
                    <a:pt x="23277" y="14864"/>
                  </a:cubicBezTo>
                  <a:cubicBezTo>
                    <a:pt x="23335" y="14896"/>
                    <a:pt x="23403" y="14936"/>
                    <a:pt x="23476" y="14977"/>
                  </a:cubicBezTo>
                  <a:lnTo>
                    <a:pt x="23636" y="15070"/>
                  </a:lnTo>
                  <a:cubicBezTo>
                    <a:pt x="23749" y="15135"/>
                    <a:pt x="23872" y="15206"/>
                    <a:pt x="24001" y="15281"/>
                  </a:cubicBezTo>
                  <a:cubicBezTo>
                    <a:pt x="24259" y="15429"/>
                    <a:pt x="24593" y="15506"/>
                    <a:pt x="24928" y="15506"/>
                  </a:cubicBezTo>
                  <a:cubicBezTo>
                    <a:pt x="24933" y="15506"/>
                    <a:pt x="24938" y="15506"/>
                    <a:pt x="24944" y="15506"/>
                  </a:cubicBezTo>
                  <a:lnTo>
                    <a:pt x="24944" y="14404"/>
                  </a:lnTo>
                  <a:cubicBezTo>
                    <a:pt x="24580" y="14404"/>
                    <a:pt x="24220" y="14323"/>
                    <a:pt x="23942" y="14163"/>
                  </a:cubicBezTo>
                  <a:cubicBezTo>
                    <a:pt x="23942" y="14163"/>
                    <a:pt x="23062" y="13656"/>
                    <a:pt x="23062" y="13654"/>
                  </a:cubicBezTo>
                  <a:lnTo>
                    <a:pt x="501" y="629"/>
                  </a:lnTo>
                  <a:cubicBezTo>
                    <a:pt x="345" y="539"/>
                    <a:pt x="0" y="336"/>
                    <a:pt x="0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5"/>
            <p:cNvSpPr/>
            <p:nvPr/>
          </p:nvSpPr>
          <p:spPr>
            <a:xfrm>
              <a:off x="1904475" y="4100800"/>
              <a:ext cx="1075025" cy="615325"/>
            </a:xfrm>
            <a:custGeom>
              <a:avLst/>
              <a:gdLst/>
              <a:ahLst/>
              <a:cxnLst/>
              <a:rect l="l" t="t" r="r" b="b"/>
              <a:pathLst>
                <a:path w="43001" h="24613" extrusionOk="0">
                  <a:moveTo>
                    <a:pt x="17662" y="1"/>
                  </a:moveTo>
                  <a:cubicBezTo>
                    <a:pt x="17296" y="1"/>
                    <a:pt x="16930" y="81"/>
                    <a:pt x="16652" y="243"/>
                  </a:cubicBezTo>
                  <a:lnTo>
                    <a:pt x="3294" y="8029"/>
                  </a:lnTo>
                  <a:lnTo>
                    <a:pt x="551" y="9628"/>
                  </a:lnTo>
                  <a:cubicBezTo>
                    <a:pt x="1" y="9949"/>
                    <a:pt x="1" y="10470"/>
                    <a:pt x="553" y="10789"/>
                  </a:cubicBezTo>
                  <a:lnTo>
                    <a:pt x="23203" y="23864"/>
                  </a:lnTo>
                  <a:lnTo>
                    <a:pt x="24079" y="24371"/>
                  </a:lnTo>
                  <a:cubicBezTo>
                    <a:pt x="24358" y="24530"/>
                    <a:pt x="24721" y="24612"/>
                    <a:pt x="25082" y="24612"/>
                  </a:cubicBezTo>
                  <a:cubicBezTo>
                    <a:pt x="25456" y="24612"/>
                    <a:pt x="25790" y="24532"/>
                    <a:pt x="26083" y="24368"/>
                  </a:cubicBezTo>
                  <a:lnTo>
                    <a:pt x="26960" y="23862"/>
                  </a:lnTo>
                  <a:lnTo>
                    <a:pt x="26963" y="23862"/>
                  </a:lnTo>
                  <a:lnTo>
                    <a:pt x="42603" y="14831"/>
                  </a:lnTo>
                  <a:cubicBezTo>
                    <a:pt x="42623" y="14817"/>
                    <a:pt x="42646" y="14801"/>
                    <a:pt x="42667" y="14785"/>
                  </a:cubicBezTo>
                  <a:cubicBezTo>
                    <a:pt x="42691" y="14767"/>
                    <a:pt x="42713" y="14748"/>
                    <a:pt x="42734" y="14727"/>
                  </a:cubicBezTo>
                  <a:lnTo>
                    <a:pt x="42774" y="14688"/>
                  </a:lnTo>
                  <a:cubicBezTo>
                    <a:pt x="42792" y="14667"/>
                    <a:pt x="42809" y="14645"/>
                    <a:pt x="42825" y="14622"/>
                  </a:cubicBezTo>
                  <a:cubicBezTo>
                    <a:pt x="42848" y="14595"/>
                    <a:pt x="42867" y="14565"/>
                    <a:pt x="42885" y="14532"/>
                  </a:cubicBezTo>
                  <a:cubicBezTo>
                    <a:pt x="42903" y="14501"/>
                    <a:pt x="42919" y="14468"/>
                    <a:pt x="42933" y="14435"/>
                  </a:cubicBezTo>
                  <a:cubicBezTo>
                    <a:pt x="42949" y="14403"/>
                    <a:pt x="42961" y="14370"/>
                    <a:pt x="42971" y="14335"/>
                  </a:cubicBezTo>
                  <a:cubicBezTo>
                    <a:pt x="42979" y="14306"/>
                    <a:pt x="42987" y="14277"/>
                    <a:pt x="42991" y="14247"/>
                  </a:cubicBezTo>
                  <a:cubicBezTo>
                    <a:pt x="42995" y="14240"/>
                    <a:pt x="42995" y="14233"/>
                    <a:pt x="42994" y="14224"/>
                  </a:cubicBezTo>
                  <a:cubicBezTo>
                    <a:pt x="42997" y="14213"/>
                    <a:pt x="43000" y="14201"/>
                    <a:pt x="43001" y="14189"/>
                  </a:cubicBezTo>
                  <a:lnTo>
                    <a:pt x="42999" y="14188"/>
                  </a:lnTo>
                  <a:lnTo>
                    <a:pt x="40526" y="12774"/>
                  </a:lnTo>
                  <a:lnTo>
                    <a:pt x="39585" y="12232"/>
                  </a:lnTo>
                  <a:lnTo>
                    <a:pt x="18655" y="236"/>
                  </a:lnTo>
                  <a:cubicBezTo>
                    <a:pt x="18381" y="79"/>
                    <a:pt x="18022" y="1"/>
                    <a:pt x="17662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5"/>
            <p:cNvSpPr/>
            <p:nvPr/>
          </p:nvSpPr>
          <p:spPr>
            <a:xfrm>
              <a:off x="1924050" y="4277825"/>
              <a:ext cx="1040900" cy="424425"/>
            </a:xfrm>
            <a:custGeom>
              <a:avLst/>
              <a:gdLst/>
              <a:ahLst/>
              <a:cxnLst/>
              <a:rect l="l" t="t" r="r" b="b"/>
              <a:pathLst>
                <a:path w="41636" h="16977" extrusionOk="0">
                  <a:moveTo>
                    <a:pt x="1" y="0"/>
                  </a:moveTo>
                  <a:lnTo>
                    <a:pt x="1" y="2793"/>
                  </a:lnTo>
                  <a:cubicBezTo>
                    <a:pt x="1" y="3001"/>
                    <a:pt x="111" y="3192"/>
                    <a:pt x="290" y="3295"/>
                  </a:cubicBezTo>
                  <a:lnTo>
                    <a:pt x="23719" y="16822"/>
                  </a:lnTo>
                  <a:cubicBezTo>
                    <a:pt x="23899" y="16925"/>
                    <a:pt x="24099" y="16976"/>
                    <a:pt x="24298" y="16976"/>
                  </a:cubicBezTo>
                  <a:cubicBezTo>
                    <a:pt x="24498" y="16976"/>
                    <a:pt x="24698" y="16925"/>
                    <a:pt x="24876" y="16822"/>
                  </a:cubicBezTo>
                  <a:lnTo>
                    <a:pt x="41632" y="7148"/>
                  </a:lnTo>
                  <a:lnTo>
                    <a:pt x="41635" y="4060"/>
                  </a:lnTo>
                  <a:lnTo>
                    <a:pt x="24299" y="14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5"/>
            <p:cNvSpPr/>
            <p:nvPr/>
          </p:nvSpPr>
          <p:spPr>
            <a:xfrm>
              <a:off x="1924050" y="4277825"/>
              <a:ext cx="607475" cy="424425"/>
            </a:xfrm>
            <a:custGeom>
              <a:avLst/>
              <a:gdLst/>
              <a:ahLst/>
              <a:cxnLst/>
              <a:rect l="l" t="t" r="r" b="b"/>
              <a:pathLst>
                <a:path w="24299" h="16977" extrusionOk="0">
                  <a:moveTo>
                    <a:pt x="1" y="0"/>
                  </a:moveTo>
                  <a:lnTo>
                    <a:pt x="1" y="2793"/>
                  </a:lnTo>
                  <a:cubicBezTo>
                    <a:pt x="1" y="3001"/>
                    <a:pt x="111" y="3192"/>
                    <a:pt x="290" y="3295"/>
                  </a:cubicBezTo>
                  <a:lnTo>
                    <a:pt x="23719" y="16822"/>
                  </a:lnTo>
                  <a:cubicBezTo>
                    <a:pt x="23895" y="16923"/>
                    <a:pt x="24096" y="16976"/>
                    <a:pt x="24299" y="16976"/>
                  </a:cubicBezTo>
                  <a:lnTo>
                    <a:pt x="24299" y="14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5"/>
            <p:cNvSpPr/>
            <p:nvPr/>
          </p:nvSpPr>
          <p:spPr>
            <a:xfrm>
              <a:off x="2959000" y="4383725"/>
              <a:ext cx="11800" cy="82700"/>
            </a:xfrm>
            <a:custGeom>
              <a:avLst/>
              <a:gdLst/>
              <a:ahLst/>
              <a:cxnLst/>
              <a:rect l="l" t="t" r="r" b="b"/>
              <a:pathLst>
                <a:path w="472" h="3308" extrusionOk="0">
                  <a:moveTo>
                    <a:pt x="323" y="1"/>
                  </a:moveTo>
                  <a:cubicBezTo>
                    <a:pt x="296" y="1"/>
                    <a:pt x="267" y="9"/>
                    <a:pt x="236" y="27"/>
                  </a:cubicBezTo>
                  <a:cubicBezTo>
                    <a:pt x="107" y="102"/>
                    <a:pt x="1" y="318"/>
                    <a:pt x="1" y="510"/>
                  </a:cubicBezTo>
                  <a:lnTo>
                    <a:pt x="1" y="3070"/>
                  </a:lnTo>
                  <a:cubicBezTo>
                    <a:pt x="1" y="3217"/>
                    <a:pt x="62" y="3308"/>
                    <a:pt x="149" y="3308"/>
                  </a:cubicBezTo>
                  <a:cubicBezTo>
                    <a:pt x="176" y="3308"/>
                    <a:pt x="205" y="3299"/>
                    <a:pt x="235" y="3281"/>
                  </a:cubicBezTo>
                  <a:cubicBezTo>
                    <a:pt x="364" y="3207"/>
                    <a:pt x="470" y="2991"/>
                    <a:pt x="470" y="2799"/>
                  </a:cubicBezTo>
                  <a:lnTo>
                    <a:pt x="471" y="237"/>
                  </a:lnTo>
                  <a:cubicBezTo>
                    <a:pt x="471" y="90"/>
                    <a:pt x="410" y="1"/>
                    <a:pt x="323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5"/>
            <p:cNvSpPr/>
            <p:nvPr/>
          </p:nvSpPr>
          <p:spPr>
            <a:xfrm>
              <a:off x="1907925" y="4247475"/>
              <a:ext cx="623575" cy="387675"/>
            </a:xfrm>
            <a:custGeom>
              <a:avLst/>
              <a:gdLst/>
              <a:ahLst/>
              <a:cxnLst/>
              <a:rect l="l" t="t" r="r" b="b"/>
              <a:pathLst>
                <a:path w="24943" h="15507" extrusionOk="0">
                  <a:moveTo>
                    <a:pt x="0" y="0"/>
                  </a:moveTo>
                  <a:lnTo>
                    <a:pt x="0" y="882"/>
                  </a:lnTo>
                  <a:cubicBezTo>
                    <a:pt x="0" y="1182"/>
                    <a:pt x="225" y="1554"/>
                    <a:pt x="501" y="1714"/>
                  </a:cubicBezTo>
                  <a:lnTo>
                    <a:pt x="10853" y="7688"/>
                  </a:lnTo>
                  <a:cubicBezTo>
                    <a:pt x="10853" y="7688"/>
                    <a:pt x="23062" y="14739"/>
                    <a:pt x="23067" y="14741"/>
                  </a:cubicBezTo>
                  <a:lnTo>
                    <a:pt x="23103" y="14762"/>
                  </a:lnTo>
                  <a:cubicBezTo>
                    <a:pt x="23169" y="14802"/>
                    <a:pt x="23300" y="14878"/>
                    <a:pt x="23476" y="14977"/>
                  </a:cubicBezTo>
                  <a:lnTo>
                    <a:pt x="23636" y="15071"/>
                  </a:lnTo>
                  <a:cubicBezTo>
                    <a:pt x="23749" y="15136"/>
                    <a:pt x="23871" y="15207"/>
                    <a:pt x="24001" y="15282"/>
                  </a:cubicBezTo>
                  <a:cubicBezTo>
                    <a:pt x="24259" y="15429"/>
                    <a:pt x="24593" y="15507"/>
                    <a:pt x="24927" y="15507"/>
                  </a:cubicBezTo>
                  <a:cubicBezTo>
                    <a:pt x="24932" y="15507"/>
                    <a:pt x="24937" y="15507"/>
                    <a:pt x="24942" y="15506"/>
                  </a:cubicBezTo>
                  <a:lnTo>
                    <a:pt x="24942" y="14400"/>
                  </a:lnTo>
                  <a:cubicBezTo>
                    <a:pt x="24579" y="14400"/>
                    <a:pt x="24218" y="14320"/>
                    <a:pt x="23938" y="14159"/>
                  </a:cubicBezTo>
                  <a:cubicBezTo>
                    <a:pt x="23938" y="14159"/>
                    <a:pt x="23064" y="13654"/>
                    <a:pt x="23061" y="13654"/>
                  </a:cubicBezTo>
                  <a:lnTo>
                    <a:pt x="11795" y="7147"/>
                  </a:lnTo>
                  <a:lnTo>
                    <a:pt x="501" y="629"/>
                  </a:lnTo>
                  <a:cubicBezTo>
                    <a:pt x="354" y="543"/>
                    <a:pt x="0" y="347"/>
                    <a:pt x="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5"/>
            <p:cNvSpPr/>
            <p:nvPr/>
          </p:nvSpPr>
          <p:spPr>
            <a:xfrm>
              <a:off x="1904475" y="3992200"/>
              <a:ext cx="1091575" cy="615275"/>
            </a:xfrm>
            <a:custGeom>
              <a:avLst/>
              <a:gdLst/>
              <a:ahLst/>
              <a:cxnLst/>
              <a:rect l="l" t="t" r="r" b="b"/>
              <a:pathLst>
                <a:path w="43663" h="24611" extrusionOk="0">
                  <a:moveTo>
                    <a:pt x="43628" y="14557"/>
                  </a:moveTo>
                  <a:lnTo>
                    <a:pt x="43662" y="14577"/>
                  </a:lnTo>
                  <a:cubicBezTo>
                    <a:pt x="43652" y="14569"/>
                    <a:pt x="43640" y="14562"/>
                    <a:pt x="43628" y="14557"/>
                  </a:cubicBezTo>
                  <a:close/>
                  <a:moveTo>
                    <a:pt x="17663" y="0"/>
                  </a:moveTo>
                  <a:cubicBezTo>
                    <a:pt x="17297" y="0"/>
                    <a:pt x="16931" y="82"/>
                    <a:pt x="16652" y="243"/>
                  </a:cubicBezTo>
                  <a:lnTo>
                    <a:pt x="552" y="9628"/>
                  </a:lnTo>
                  <a:cubicBezTo>
                    <a:pt x="1" y="9951"/>
                    <a:pt x="1" y="10469"/>
                    <a:pt x="553" y="10790"/>
                  </a:cubicBezTo>
                  <a:lnTo>
                    <a:pt x="3294" y="12373"/>
                  </a:lnTo>
                  <a:lnTo>
                    <a:pt x="23203" y="23864"/>
                  </a:lnTo>
                  <a:lnTo>
                    <a:pt x="24080" y="24371"/>
                  </a:lnTo>
                  <a:cubicBezTo>
                    <a:pt x="24358" y="24531"/>
                    <a:pt x="24721" y="24610"/>
                    <a:pt x="25082" y="24610"/>
                  </a:cubicBezTo>
                  <a:cubicBezTo>
                    <a:pt x="25096" y="24610"/>
                    <a:pt x="25110" y="24610"/>
                    <a:pt x="25124" y="24610"/>
                  </a:cubicBezTo>
                  <a:cubicBezTo>
                    <a:pt x="25459" y="24610"/>
                    <a:pt x="25790" y="24527"/>
                    <a:pt x="26087" y="24368"/>
                  </a:cubicBezTo>
                  <a:lnTo>
                    <a:pt x="26961" y="23864"/>
                  </a:lnTo>
                  <a:lnTo>
                    <a:pt x="26964" y="23864"/>
                  </a:lnTo>
                  <a:lnTo>
                    <a:pt x="39585" y="16576"/>
                  </a:lnTo>
                  <a:lnTo>
                    <a:pt x="42355" y="14977"/>
                  </a:lnTo>
                  <a:lnTo>
                    <a:pt x="42941" y="14640"/>
                  </a:lnTo>
                  <a:cubicBezTo>
                    <a:pt x="43014" y="14597"/>
                    <a:pt x="43091" y="14564"/>
                    <a:pt x="43172" y="14537"/>
                  </a:cubicBezTo>
                  <a:cubicBezTo>
                    <a:pt x="43209" y="14526"/>
                    <a:pt x="43246" y="14518"/>
                    <a:pt x="43283" y="14512"/>
                  </a:cubicBezTo>
                  <a:cubicBezTo>
                    <a:pt x="43315" y="14506"/>
                    <a:pt x="43346" y="14503"/>
                    <a:pt x="43378" y="14503"/>
                  </a:cubicBezTo>
                  <a:cubicBezTo>
                    <a:pt x="43383" y="14503"/>
                    <a:pt x="43387" y="14503"/>
                    <a:pt x="43392" y="14503"/>
                  </a:cubicBezTo>
                  <a:cubicBezTo>
                    <a:pt x="43415" y="14503"/>
                    <a:pt x="43439" y="14504"/>
                    <a:pt x="43462" y="14507"/>
                  </a:cubicBezTo>
                  <a:cubicBezTo>
                    <a:pt x="43484" y="14509"/>
                    <a:pt x="43505" y="14514"/>
                    <a:pt x="43526" y="14521"/>
                  </a:cubicBezTo>
                  <a:cubicBezTo>
                    <a:pt x="43542" y="14524"/>
                    <a:pt x="43556" y="14529"/>
                    <a:pt x="43571" y="14535"/>
                  </a:cubicBezTo>
                  <a:cubicBezTo>
                    <a:pt x="43585" y="14537"/>
                    <a:pt x="43599" y="14543"/>
                    <a:pt x="43612" y="14551"/>
                  </a:cubicBezTo>
                  <a:cubicBezTo>
                    <a:pt x="43617" y="14553"/>
                    <a:pt x="43622" y="14555"/>
                    <a:pt x="43628" y="14557"/>
                  </a:cubicBezTo>
                  <a:lnTo>
                    <a:pt x="43628" y="14557"/>
                  </a:lnTo>
                  <a:lnTo>
                    <a:pt x="18656" y="237"/>
                  </a:lnTo>
                  <a:cubicBezTo>
                    <a:pt x="18382" y="79"/>
                    <a:pt x="18023" y="0"/>
                    <a:pt x="17663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5"/>
            <p:cNvSpPr/>
            <p:nvPr/>
          </p:nvSpPr>
          <p:spPr>
            <a:xfrm>
              <a:off x="2531500" y="4354775"/>
              <a:ext cx="471575" cy="388900"/>
            </a:xfrm>
            <a:custGeom>
              <a:avLst/>
              <a:gdLst/>
              <a:ahLst/>
              <a:cxnLst/>
              <a:rect l="l" t="t" r="r" b="b"/>
              <a:pathLst>
                <a:path w="18863" h="15556" extrusionOk="0">
                  <a:moveTo>
                    <a:pt x="18311" y="0"/>
                  </a:moveTo>
                  <a:cubicBezTo>
                    <a:pt x="18275" y="0"/>
                    <a:pt x="18239" y="3"/>
                    <a:pt x="18202" y="9"/>
                  </a:cubicBezTo>
                  <a:cubicBezTo>
                    <a:pt x="18165" y="15"/>
                    <a:pt x="18128" y="23"/>
                    <a:pt x="18091" y="35"/>
                  </a:cubicBezTo>
                  <a:cubicBezTo>
                    <a:pt x="18010" y="61"/>
                    <a:pt x="17933" y="95"/>
                    <a:pt x="17860" y="137"/>
                  </a:cubicBezTo>
                  <a:lnTo>
                    <a:pt x="17274" y="474"/>
                  </a:lnTo>
                  <a:lnTo>
                    <a:pt x="14504" y="2073"/>
                  </a:lnTo>
                  <a:lnTo>
                    <a:pt x="1883" y="9361"/>
                  </a:lnTo>
                  <a:lnTo>
                    <a:pt x="1880" y="9361"/>
                  </a:lnTo>
                  <a:lnTo>
                    <a:pt x="1006" y="9865"/>
                  </a:lnTo>
                  <a:lnTo>
                    <a:pt x="1003" y="9868"/>
                  </a:lnTo>
                  <a:cubicBezTo>
                    <a:pt x="726" y="10028"/>
                    <a:pt x="364" y="10107"/>
                    <a:pt x="1" y="10107"/>
                  </a:cubicBezTo>
                  <a:lnTo>
                    <a:pt x="1" y="11213"/>
                  </a:lnTo>
                  <a:cubicBezTo>
                    <a:pt x="3" y="11213"/>
                    <a:pt x="6" y="11213"/>
                    <a:pt x="8" y="11213"/>
                  </a:cubicBezTo>
                  <a:cubicBezTo>
                    <a:pt x="346" y="11213"/>
                    <a:pt x="683" y="11137"/>
                    <a:pt x="943" y="10988"/>
                  </a:cubicBezTo>
                  <a:cubicBezTo>
                    <a:pt x="1072" y="10914"/>
                    <a:pt x="1195" y="10843"/>
                    <a:pt x="1308" y="10776"/>
                  </a:cubicBezTo>
                  <a:lnTo>
                    <a:pt x="1468" y="10685"/>
                  </a:lnTo>
                  <a:cubicBezTo>
                    <a:pt x="1644" y="10585"/>
                    <a:pt x="1775" y="10509"/>
                    <a:pt x="1841" y="10469"/>
                  </a:cubicBezTo>
                  <a:lnTo>
                    <a:pt x="1878" y="10448"/>
                  </a:lnTo>
                  <a:cubicBezTo>
                    <a:pt x="1879" y="10447"/>
                    <a:pt x="1880" y="10446"/>
                    <a:pt x="1883" y="10446"/>
                  </a:cubicBezTo>
                  <a:lnTo>
                    <a:pt x="15446" y="2614"/>
                  </a:lnTo>
                  <a:lnTo>
                    <a:pt x="17522" y="1416"/>
                  </a:lnTo>
                  <a:cubicBezTo>
                    <a:pt x="17585" y="1379"/>
                    <a:pt x="17645" y="1362"/>
                    <a:pt x="17699" y="1362"/>
                  </a:cubicBezTo>
                  <a:cubicBezTo>
                    <a:pt x="17830" y="1362"/>
                    <a:pt x="17921" y="1467"/>
                    <a:pt x="17921" y="1648"/>
                  </a:cubicBezTo>
                  <a:lnTo>
                    <a:pt x="17921" y="3978"/>
                  </a:lnTo>
                  <a:cubicBezTo>
                    <a:pt x="17922" y="3995"/>
                    <a:pt x="17921" y="4013"/>
                    <a:pt x="17918" y="4029"/>
                  </a:cubicBezTo>
                  <a:cubicBezTo>
                    <a:pt x="17919" y="4042"/>
                    <a:pt x="17918" y="4054"/>
                    <a:pt x="17913" y="4066"/>
                  </a:cubicBezTo>
                  <a:cubicBezTo>
                    <a:pt x="17914" y="4074"/>
                    <a:pt x="17914" y="4082"/>
                    <a:pt x="17910" y="4089"/>
                  </a:cubicBezTo>
                  <a:cubicBezTo>
                    <a:pt x="17906" y="4120"/>
                    <a:pt x="17898" y="4149"/>
                    <a:pt x="17890" y="4177"/>
                  </a:cubicBezTo>
                  <a:cubicBezTo>
                    <a:pt x="17880" y="4212"/>
                    <a:pt x="17868" y="4245"/>
                    <a:pt x="17852" y="4278"/>
                  </a:cubicBezTo>
                  <a:cubicBezTo>
                    <a:pt x="17838" y="4310"/>
                    <a:pt x="17822" y="4343"/>
                    <a:pt x="17804" y="4374"/>
                  </a:cubicBezTo>
                  <a:cubicBezTo>
                    <a:pt x="17786" y="4407"/>
                    <a:pt x="17767" y="4437"/>
                    <a:pt x="17744" y="4465"/>
                  </a:cubicBezTo>
                  <a:cubicBezTo>
                    <a:pt x="17728" y="4488"/>
                    <a:pt x="17711" y="4509"/>
                    <a:pt x="17692" y="4530"/>
                  </a:cubicBezTo>
                  <a:lnTo>
                    <a:pt x="17653" y="4570"/>
                  </a:lnTo>
                  <a:cubicBezTo>
                    <a:pt x="17633" y="4591"/>
                    <a:pt x="17611" y="4611"/>
                    <a:pt x="17586" y="4626"/>
                  </a:cubicBezTo>
                  <a:cubicBezTo>
                    <a:pt x="17565" y="4643"/>
                    <a:pt x="17542" y="4659"/>
                    <a:pt x="17522" y="4673"/>
                  </a:cubicBezTo>
                  <a:lnTo>
                    <a:pt x="1882" y="13704"/>
                  </a:lnTo>
                  <a:lnTo>
                    <a:pt x="1882" y="13706"/>
                  </a:lnTo>
                  <a:lnTo>
                    <a:pt x="1002" y="14213"/>
                  </a:lnTo>
                  <a:cubicBezTo>
                    <a:pt x="724" y="14373"/>
                    <a:pt x="364" y="14454"/>
                    <a:pt x="1" y="14454"/>
                  </a:cubicBezTo>
                  <a:lnTo>
                    <a:pt x="1" y="15556"/>
                  </a:lnTo>
                  <a:cubicBezTo>
                    <a:pt x="6" y="15556"/>
                    <a:pt x="11" y="15556"/>
                    <a:pt x="16" y="15556"/>
                  </a:cubicBezTo>
                  <a:cubicBezTo>
                    <a:pt x="351" y="15556"/>
                    <a:pt x="685" y="15479"/>
                    <a:pt x="942" y="15331"/>
                  </a:cubicBezTo>
                  <a:cubicBezTo>
                    <a:pt x="1072" y="15257"/>
                    <a:pt x="1194" y="15185"/>
                    <a:pt x="1307" y="15120"/>
                  </a:cubicBezTo>
                  <a:lnTo>
                    <a:pt x="1468" y="15027"/>
                  </a:lnTo>
                  <a:cubicBezTo>
                    <a:pt x="1541" y="14985"/>
                    <a:pt x="1609" y="14947"/>
                    <a:pt x="1667" y="14914"/>
                  </a:cubicBezTo>
                  <a:cubicBezTo>
                    <a:pt x="1697" y="14896"/>
                    <a:pt x="1722" y="14881"/>
                    <a:pt x="1745" y="14868"/>
                  </a:cubicBezTo>
                  <a:cubicBezTo>
                    <a:pt x="1768" y="14854"/>
                    <a:pt x="1789" y="14843"/>
                    <a:pt x="1808" y="14831"/>
                  </a:cubicBezTo>
                  <a:cubicBezTo>
                    <a:pt x="1831" y="14816"/>
                    <a:pt x="1849" y="14808"/>
                    <a:pt x="1864" y="14801"/>
                  </a:cubicBezTo>
                  <a:cubicBezTo>
                    <a:pt x="1874" y="14793"/>
                    <a:pt x="1882" y="14789"/>
                    <a:pt x="1882" y="14789"/>
                  </a:cubicBezTo>
                  <a:lnTo>
                    <a:pt x="17860" y="5563"/>
                  </a:lnTo>
                  <a:cubicBezTo>
                    <a:pt x="18414" y="5244"/>
                    <a:pt x="18862" y="4466"/>
                    <a:pt x="18862" y="3828"/>
                  </a:cubicBezTo>
                  <a:lnTo>
                    <a:pt x="18862" y="714"/>
                  </a:lnTo>
                  <a:cubicBezTo>
                    <a:pt x="18862" y="404"/>
                    <a:pt x="18755" y="185"/>
                    <a:pt x="18584" y="74"/>
                  </a:cubicBezTo>
                  <a:lnTo>
                    <a:pt x="18581" y="74"/>
                  </a:lnTo>
                  <a:lnTo>
                    <a:pt x="18550" y="56"/>
                  </a:lnTo>
                  <a:cubicBezTo>
                    <a:pt x="18543" y="53"/>
                    <a:pt x="18538" y="51"/>
                    <a:pt x="18531" y="48"/>
                  </a:cubicBezTo>
                  <a:cubicBezTo>
                    <a:pt x="18518" y="41"/>
                    <a:pt x="18504" y="35"/>
                    <a:pt x="18490" y="33"/>
                  </a:cubicBezTo>
                  <a:cubicBezTo>
                    <a:pt x="18475" y="26"/>
                    <a:pt x="18461" y="21"/>
                    <a:pt x="18445" y="18"/>
                  </a:cubicBezTo>
                  <a:cubicBezTo>
                    <a:pt x="18424" y="11"/>
                    <a:pt x="18403" y="6"/>
                    <a:pt x="18381" y="5"/>
                  </a:cubicBezTo>
                  <a:cubicBezTo>
                    <a:pt x="18358" y="1"/>
                    <a:pt x="18334" y="0"/>
                    <a:pt x="18311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5"/>
            <p:cNvSpPr/>
            <p:nvPr/>
          </p:nvSpPr>
          <p:spPr>
            <a:xfrm>
              <a:off x="2251575" y="4898625"/>
              <a:ext cx="70400" cy="67600"/>
            </a:xfrm>
            <a:custGeom>
              <a:avLst/>
              <a:gdLst/>
              <a:ahLst/>
              <a:cxnLst/>
              <a:rect l="l" t="t" r="r" b="b"/>
              <a:pathLst>
                <a:path w="2816" h="2704" extrusionOk="0">
                  <a:moveTo>
                    <a:pt x="923" y="0"/>
                  </a:moveTo>
                  <a:lnTo>
                    <a:pt x="0" y="534"/>
                  </a:lnTo>
                  <a:lnTo>
                    <a:pt x="0" y="2703"/>
                  </a:lnTo>
                  <a:lnTo>
                    <a:pt x="2815" y="1094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5"/>
            <p:cNvSpPr/>
            <p:nvPr/>
          </p:nvSpPr>
          <p:spPr>
            <a:xfrm>
              <a:off x="2806175" y="5063875"/>
              <a:ext cx="678975" cy="402525"/>
            </a:xfrm>
            <a:custGeom>
              <a:avLst/>
              <a:gdLst/>
              <a:ahLst/>
              <a:cxnLst/>
              <a:rect l="l" t="t" r="r" b="b"/>
              <a:pathLst>
                <a:path w="27159" h="16101" extrusionOk="0">
                  <a:moveTo>
                    <a:pt x="5460" y="10537"/>
                  </a:moveTo>
                  <a:cubicBezTo>
                    <a:pt x="5454" y="10538"/>
                    <a:pt x="5450" y="10541"/>
                    <a:pt x="5445" y="10545"/>
                  </a:cubicBezTo>
                  <a:lnTo>
                    <a:pt x="5460" y="10537"/>
                  </a:lnTo>
                  <a:close/>
                  <a:moveTo>
                    <a:pt x="27158" y="0"/>
                  </a:moveTo>
                  <a:lnTo>
                    <a:pt x="21978" y="1028"/>
                  </a:lnTo>
                  <a:lnTo>
                    <a:pt x="6286" y="10062"/>
                  </a:lnTo>
                  <a:lnTo>
                    <a:pt x="5460" y="10537"/>
                  </a:lnTo>
                  <a:lnTo>
                    <a:pt x="5460" y="10537"/>
                  </a:lnTo>
                  <a:cubicBezTo>
                    <a:pt x="5463" y="10535"/>
                    <a:pt x="5467" y="10534"/>
                    <a:pt x="5471" y="10534"/>
                  </a:cubicBezTo>
                  <a:lnTo>
                    <a:pt x="5471" y="10534"/>
                  </a:lnTo>
                  <a:lnTo>
                    <a:pt x="5052" y="10775"/>
                  </a:lnTo>
                  <a:lnTo>
                    <a:pt x="4827" y="10904"/>
                  </a:lnTo>
                  <a:lnTo>
                    <a:pt x="3976" y="11397"/>
                  </a:lnTo>
                  <a:lnTo>
                    <a:pt x="358" y="13485"/>
                  </a:lnTo>
                  <a:cubicBezTo>
                    <a:pt x="69" y="13686"/>
                    <a:pt x="1" y="14034"/>
                    <a:pt x="79" y="14427"/>
                  </a:cubicBezTo>
                  <a:cubicBezTo>
                    <a:pt x="241" y="15276"/>
                    <a:pt x="1445" y="16101"/>
                    <a:pt x="2309" y="16101"/>
                  </a:cubicBezTo>
                  <a:cubicBezTo>
                    <a:pt x="2513" y="16101"/>
                    <a:pt x="2697" y="16055"/>
                    <a:pt x="2845" y="15953"/>
                  </a:cubicBezTo>
                  <a:lnTo>
                    <a:pt x="5769" y="14266"/>
                  </a:lnTo>
                  <a:cubicBezTo>
                    <a:pt x="5771" y="14264"/>
                    <a:pt x="5771" y="14264"/>
                    <a:pt x="5771" y="14262"/>
                  </a:cubicBezTo>
                  <a:lnTo>
                    <a:pt x="6634" y="13773"/>
                  </a:lnTo>
                  <a:cubicBezTo>
                    <a:pt x="6645" y="13767"/>
                    <a:pt x="6654" y="13758"/>
                    <a:pt x="6663" y="13748"/>
                  </a:cubicBezTo>
                  <a:lnTo>
                    <a:pt x="7984" y="12986"/>
                  </a:lnTo>
                  <a:lnTo>
                    <a:pt x="8095" y="12923"/>
                  </a:lnTo>
                  <a:cubicBezTo>
                    <a:pt x="8096" y="12922"/>
                    <a:pt x="8096" y="12921"/>
                    <a:pt x="8097" y="12921"/>
                  </a:cubicBezTo>
                  <a:lnTo>
                    <a:pt x="23689" y="3943"/>
                  </a:lnTo>
                  <a:lnTo>
                    <a:pt x="23691" y="3946"/>
                  </a:lnTo>
                  <a:lnTo>
                    <a:pt x="26251" y="1032"/>
                  </a:lnTo>
                  <a:lnTo>
                    <a:pt x="27158" y="0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5"/>
            <p:cNvSpPr/>
            <p:nvPr/>
          </p:nvSpPr>
          <p:spPr>
            <a:xfrm>
              <a:off x="3355625" y="5036325"/>
              <a:ext cx="129525" cy="98675"/>
            </a:xfrm>
            <a:custGeom>
              <a:avLst/>
              <a:gdLst/>
              <a:ahLst/>
              <a:cxnLst/>
              <a:rect l="l" t="t" r="r" b="b"/>
              <a:pathLst>
                <a:path w="5181" h="3947" extrusionOk="0">
                  <a:moveTo>
                    <a:pt x="5180" y="1"/>
                  </a:moveTo>
                  <a:lnTo>
                    <a:pt x="0" y="1029"/>
                  </a:lnTo>
                  <a:lnTo>
                    <a:pt x="1713" y="3946"/>
                  </a:lnTo>
                  <a:lnTo>
                    <a:pt x="5180" y="1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5"/>
            <p:cNvSpPr/>
            <p:nvPr/>
          </p:nvSpPr>
          <p:spPr>
            <a:xfrm>
              <a:off x="3355625" y="5036325"/>
              <a:ext cx="129525" cy="55050"/>
            </a:xfrm>
            <a:custGeom>
              <a:avLst/>
              <a:gdLst/>
              <a:ahLst/>
              <a:cxnLst/>
              <a:rect l="l" t="t" r="r" b="b"/>
              <a:pathLst>
                <a:path w="5181" h="2202" extrusionOk="0">
                  <a:moveTo>
                    <a:pt x="5180" y="1"/>
                  </a:moveTo>
                  <a:lnTo>
                    <a:pt x="0" y="1029"/>
                  </a:lnTo>
                  <a:lnTo>
                    <a:pt x="689" y="2201"/>
                  </a:lnTo>
                  <a:lnTo>
                    <a:pt x="5180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5"/>
            <p:cNvSpPr/>
            <p:nvPr/>
          </p:nvSpPr>
          <p:spPr>
            <a:xfrm>
              <a:off x="3449075" y="5036325"/>
              <a:ext cx="36075" cy="25825"/>
            </a:xfrm>
            <a:custGeom>
              <a:avLst/>
              <a:gdLst/>
              <a:ahLst/>
              <a:cxnLst/>
              <a:rect l="l" t="t" r="r" b="b"/>
              <a:pathLst>
                <a:path w="1443" h="1033" extrusionOk="0">
                  <a:moveTo>
                    <a:pt x="1442" y="1"/>
                  </a:moveTo>
                  <a:lnTo>
                    <a:pt x="0" y="287"/>
                  </a:lnTo>
                  <a:lnTo>
                    <a:pt x="402" y="344"/>
                  </a:lnTo>
                  <a:lnTo>
                    <a:pt x="191" y="547"/>
                  </a:lnTo>
                  <a:lnTo>
                    <a:pt x="522" y="536"/>
                  </a:lnTo>
                  <a:lnTo>
                    <a:pt x="374" y="817"/>
                  </a:lnTo>
                  <a:lnTo>
                    <a:pt x="631" y="732"/>
                  </a:lnTo>
                  <a:lnTo>
                    <a:pt x="535" y="1032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5"/>
            <p:cNvSpPr/>
            <p:nvPr/>
          </p:nvSpPr>
          <p:spPr>
            <a:xfrm>
              <a:off x="2905550" y="5062000"/>
              <a:ext cx="498900" cy="330900"/>
            </a:xfrm>
            <a:custGeom>
              <a:avLst/>
              <a:gdLst/>
              <a:ahLst/>
              <a:cxnLst/>
              <a:rect l="l" t="t" r="r" b="b"/>
              <a:pathLst>
                <a:path w="19956" h="13236" extrusionOk="0">
                  <a:moveTo>
                    <a:pt x="15" y="10362"/>
                  </a:moveTo>
                  <a:cubicBezTo>
                    <a:pt x="10" y="10364"/>
                    <a:pt x="5" y="10367"/>
                    <a:pt x="1" y="10370"/>
                  </a:cubicBezTo>
                  <a:lnTo>
                    <a:pt x="15" y="10362"/>
                  </a:lnTo>
                  <a:close/>
                  <a:moveTo>
                    <a:pt x="18003" y="0"/>
                  </a:moveTo>
                  <a:lnTo>
                    <a:pt x="852" y="9878"/>
                  </a:lnTo>
                  <a:lnTo>
                    <a:pt x="388" y="10148"/>
                  </a:lnTo>
                  <a:lnTo>
                    <a:pt x="15" y="10362"/>
                  </a:lnTo>
                  <a:lnTo>
                    <a:pt x="15" y="10362"/>
                  </a:lnTo>
                  <a:cubicBezTo>
                    <a:pt x="45" y="10346"/>
                    <a:pt x="77" y="10339"/>
                    <a:pt x="112" y="10339"/>
                  </a:cubicBezTo>
                  <a:cubicBezTo>
                    <a:pt x="768" y="10339"/>
                    <a:pt x="2322" y="12893"/>
                    <a:pt x="1796" y="13236"/>
                  </a:cubicBezTo>
                  <a:lnTo>
                    <a:pt x="2688" y="12723"/>
                  </a:lnTo>
                  <a:lnTo>
                    <a:pt x="19714" y="2917"/>
                  </a:lnTo>
                  <a:cubicBezTo>
                    <a:pt x="19956" y="2433"/>
                    <a:pt x="19772" y="1573"/>
                    <a:pt x="19292" y="904"/>
                  </a:cubicBezTo>
                  <a:cubicBezTo>
                    <a:pt x="18978" y="465"/>
                    <a:pt x="18535" y="108"/>
                    <a:pt x="18003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5"/>
            <p:cNvSpPr/>
            <p:nvPr/>
          </p:nvSpPr>
          <p:spPr>
            <a:xfrm>
              <a:off x="2915225" y="5062000"/>
              <a:ext cx="472625" cy="274975"/>
            </a:xfrm>
            <a:custGeom>
              <a:avLst/>
              <a:gdLst/>
              <a:ahLst/>
              <a:cxnLst/>
              <a:rect l="l" t="t" r="r" b="b"/>
              <a:pathLst>
                <a:path w="18905" h="10999" extrusionOk="0">
                  <a:moveTo>
                    <a:pt x="17616" y="0"/>
                  </a:moveTo>
                  <a:lnTo>
                    <a:pt x="465" y="9878"/>
                  </a:lnTo>
                  <a:lnTo>
                    <a:pt x="1" y="10148"/>
                  </a:lnTo>
                  <a:lnTo>
                    <a:pt x="1144" y="10999"/>
                  </a:lnTo>
                  <a:lnTo>
                    <a:pt x="18905" y="904"/>
                  </a:lnTo>
                  <a:cubicBezTo>
                    <a:pt x="18591" y="465"/>
                    <a:pt x="18148" y="108"/>
                    <a:pt x="17616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5"/>
            <p:cNvSpPr/>
            <p:nvPr/>
          </p:nvSpPr>
          <p:spPr>
            <a:xfrm>
              <a:off x="2942300" y="5286800"/>
              <a:ext cx="74400" cy="85000"/>
            </a:xfrm>
            <a:custGeom>
              <a:avLst/>
              <a:gdLst/>
              <a:ahLst/>
              <a:cxnLst/>
              <a:rect l="l" t="t" r="r" b="b"/>
              <a:pathLst>
                <a:path w="2976" h="3400" extrusionOk="0">
                  <a:moveTo>
                    <a:pt x="17" y="517"/>
                  </a:moveTo>
                  <a:lnTo>
                    <a:pt x="17" y="517"/>
                  </a:lnTo>
                  <a:cubicBezTo>
                    <a:pt x="11" y="519"/>
                    <a:pt x="5" y="522"/>
                    <a:pt x="0" y="526"/>
                  </a:cubicBezTo>
                  <a:lnTo>
                    <a:pt x="17" y="517"/>
                  </a:lnTo>
                  <a:close/>
                  <a:moveTo>
                    <a:pt x="975" y="0"/>
                  </a:moveTo>
                  <a:cubicBezTo>
                    <a:pt x="934" y="0"/>
                    <a:pt x="897" y="10"/>
                    <a:pt x="864" y="30"/>
                  </a:cubicBezTo>
                  <a:lnTo>
                    <a:pt x="17" y="517"/>
                  </a:lnTo>
                  <a:lnTo>
                    <a:pt x="17" y="517"/>
                  </a:lnTo>
                  <a:cubicBezTo>
                    <a:pt x="19" y="516"/>
                    <a:pt x="22" y="515"/>
                    <a:pt x="24" y="514"/>
                  </a:cubicBezTo>
                  <a:lnTo>
                    <a:pt x="28" y="513"/>
                  </a:lnTo>
                  <a:cubicBezTo>
                    <a:pt x="53" y="502"/>
                    <a:pt x="81" y="497"/>
                    <a:pt x="110" y="497"/>
                  </a:cubicBezTo>
                  <a:cubicBezTo>
                    <a:pt x="368" y="497"/>
                    <a:pt x="768" y="894"/>
                    <a:pt x="1120" y="1397"/>
                  </a:cubicBezTo>
                  <a:cubicBezTo>
                    <a:pt x="1667" y="2171"/>
                    <a:pt x="2109" y="3198"/>
                    <a:pt x="1784" y="3399"/>
                  </a:cubicBezTo>
                  <a:lnTo>
                    <a:pt x="2012" y="3268"/>
                  </a:lnTo>
                  <a:lnTo>
                    <a:pt x="2650" y="2904"/>
                  </a:lnTo>
                  <a:cubicBezTo>
                    <a:pt x="2976" y="2702"/>
                    <a:pt x="2532" y="1679"/>
                    <a:pt x="1986" y="904"/>
                  </a:cubicBezTo>
                  <a:cubicBezTo>
                    <a:pt x="1632" y="399"/>
                    <a:pt x="1234" y="0"/>
                    <a:pt x="975" y="0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5"/>
            <p:cNvSpPr/>
            <p:nvPr/>
          </p:nvSpPr>
          <p:spPr>
            <a:xfrm>
              <a:off x="2926125" y="5296150"/>
              <a:ext cx="79650" cy="85075"/>
            </a:xfrm>
            <a:custGeom>
              <a:avLst/>
              <a:gdLst/>
              <a:ahLst/>
              <a:cxnLst/>
              <a:rect l="l" t="t" r="r" b="b"/>
              <a:pathLst>
                <a:path w="3186" h="3403" extrusionOk="0">
                  <a:moveTo>
                    <a:pt x="12" y="523"/>
                  </a:moveTo>
                  <a:cubicBezTo>
                    <a:pt x="8" y="525"/>
                    <a:pt x="4" y="528"/>
                    <a:pt x="0" y="530"/>
                  </a:cubicBezTo>
                  <a:lnTo>
                    <a:pt x="12" y="523"/>
                  </a:lnTo>
                  <a:close/>
                  <a:moveTo>
                    <a:pt x="974" y="0"/>
                  </a:moveTo>
                  <a:cubicBezTo>
                    <a:pt x="933" y="0"/>
                    <a:pt x="896" y="10"/>
                    <a:pt x="863" y="30"/>
                  </a:cubicBezTo>
                  <a:lnTo>
                    <a:pt x="12" y="523"/>
                  </a:lnTo>
                  <a:lnTo>
                    <a:pt x="12" y="523"/>
                  </a:lnTo>
                  <a:cubicBezTo>
                    <a:pt x="42" y="507"/>
                    <a:pt x="75" y="500"/>
                    <a:pt x="111" y="500"/>
                  </a:cubicBezTo>
                  <a:cubicBezTo>
                    <a:pt x="769" y="500"/>
                    <a:pt x="2323" y="3069"/>
                    <a:pt x="1785" y="3403"/>
                  </a:cubicBezTo>
                  <a:lnTo>
                    <a:pt x="2649" y="2903"/>
                  </a:lnTo>
                  <a:cubicBezTo>
                    <a:pt x="3186" y="2570"/>
                    <a:pt x="1632" y="0"/>
                    <a:pt x="974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5"/>
            <p:cNvSpPr/>
            <p:nvPr/>
          </p:nvSpPr>
          <p:spPr>
            <a:xfrm>
              <a:off x="2905550" y="5308150"/>
              <a:ext cx="78325" cy="84750"/>
            </a:xfrm>
            <a:custGeom>
              <a:avLst/>
              <a:gdLst/>
              <a:ahLst/>
              <a:cxnLst/>
              <a:rect l="l" t="t" r="r" b="b"/>
              <a:pathLst>
                <a:path w="3133" h="3390" extrusionOk="0">
                  <a:moveTo>
                    <a:pt x="14" y="516"/>
                  </a:moveTo>
                  <a:cubicBezTo>
                    <a:pt x="9" y="519"/>
                    <a:pt x="5" y="521"/>
                    <a:pt x="1" y="524"/>
                  </a:cubicBezTo>
                  <a:lnTo>
                    <a:pt x="14" y="516"/>
                  </a:lnTo>
                  <a:close/>
                  <a:moveTo>
                    <a:pt x="964" y="1"/>
                  </a:moveTo>
                  <a:cubicBezTo>
                    <a:pt x="923" y="1"/>
                    <a:pt x="886" y="11"/>
                    <a:pt x="852" y="32"/>
                  </a:cubicBezTo>
                  <a:lnTo>
                    <a:pt x="14" y="516"/>
                  </a:lnTo>
                  <a:lnTo>
                    <a:pt x="14" y="516"/>
                  </a:lnTo>
                  <a:cubicBezTo>
                    <a:pt x="44" y="501"/>
                    <a:pt x="76" y="493"/>
                    <a:pt x="112" y="493"/>
                  </a:cubicBezTo>
                  <a:cubicBezTo>
                    <a:pt x="768" y="493"/>
                    <a:pt x="2322" y="3047"/>
                    <a:pt x="1796" y="3390"/>
                  </a:cubicBezTo>
                  <a:lnTo>
                    <a:pt x="2659" y="2900"/>
                  </a:lnTo>
                  <a:cubicBezTo>
                    <a:pt x="2670" y="2894"/>
                    <a:pt x="2679" y="2885"/>
                    <a:pt x="2688" y="2877"/>
                  </a:cubicBezTo>
                  <a:cubicBezTo>
                    <a:pt x="3132" y="2463"/>
                    <a:pt x="1611" y="1"/>
                    <a:pt x="964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5"/>
            <p:cNvSpPr/>
            <p:nvPr/>
          </p:nvSpPr>
          <p:spPr>
            <a:xfrm>
              <a:off x="2905550" y="5286800"/>
              <a:ext cx="86450" cy="57925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2445" y="0"/>
                  </a:moveTo>
                  <a:cubicBezTo>
                    <a:pt x="2405" y="0"/>
                    <a:pt x="2367" y="10"/>
                    <a:pt x="2334" y="30"/>
                  </a:cubicBezTo>
                  <a:lnTo>
                    <a:pt x="1689" y="406"/>
                  </a:lnTo>
                  <a:lnTo>
                    <a:pt x="1499" y="513"/>
                  </a:lnTo>
                  <a:lnTo>
                    <a:pt x="1496" y="514"/>
                  </a:lnTo>
                  <a:lnTo>
                    <a:pt x="856" y="885"/>
                  </a:lnTo>
                  <a:lnTo>
                    <a:pt x="826" y="901"/>
                  </a:lnTo>
                  <a:lnTo>
                    <a:pt x="1" y="1378"/>
                  </a:lnTo>
                  <a:lnTo>
                    <a:pt x="978" y="2317"/>
                  </a:lnTo>
                  <a:lnTo>
                    <a:pt x="1118" y="2237"/>
                  </a:lnTo>
                  <a:lnTo>
                    <a:pt x="1941" y="1768"/>
                  </a:lnTo>
                  <a:lnTo>
                    <a:pt x="1978" y="1746"/>
                  </a:lnTo>
                  <a:lnTo>
                    <a:pt x="2591" y="1397"/>
                  </a:lnTo>
                  <a:lnTo>
                    <a:pt x="2808" y="1273"/>
                  </a:lnTo>
                  <a:lnTo>
                    <a:pt x="3458" y="904"/>
                  </a:lnTo>
                  <a:cubicBezTo>
                    <a:pt x="3103" y="399"/>
                    <a:pt x="2705" y="0"/>
                    <a:pt x="24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5"/>
            <p:cNvSpPr/>
            <p:nvPr/>
          </p:nvSpPr>
          <p:spPr>
            <a:xfrm>
              <a:off x="2806175" y="5320475"/>
              <a:ext cx="152300" cy="125775"/>
            </a:xfrm>
            <a:custGeom>
              <a:avLst/>
              <a:gdLst/>
              <a:ahLst/>
              <a:cxnLst/>
              <a:rect l="l" t="t" r="r" b="b"/>
              <a:pathLst>
                <a:path w="6092" h="5031" extrusionOk="0">
                  <a:moveTo>
                    <a:pt x="4087" y="0"/>
                  </a:moveTo>
                  <a:cubicBezTo>
                    <a:pt x="4046" y="0"/>
                    <a:pt x="4009" y="10"/>
                    <a:pt x="3976" y="31"/>
                  </a:cubicBezTo>
                  <a:lnTo>
                    <a:pt x="358" y="2120"/>
                  </a:lnTo>
                  <a:cubicBezTo>
                    <a:pt x="69" y="2320"/>
                    <a:pt x="1" y="2669"/>
                    <a:pt x="78" y="3061"/>
                  </a:cubicBezTo>
                  <a:cubicBezTo>
                    <a:pt x="247" y="3945"/>
                    <a:pt x="1151" y="5031"/>
                    <a:pt x="1894" y="5031"/>
                  </a:cubicBezTo>
                  <a:cubicBezTo>
                    <a:pt x="2033" y="5031"/>
                    <a:pt x="2166" y="4993"/>
                    <a:pt x="2288" y="4908"/>
                  </a:cubicBezTo>
                  <a:lnTo>
                    <a:pt x="5767" y="2900"/>
                  </a:lnTo>
                  <a:cubicBezTo>
                    <a:pt x="5771" y="2899"/>
                    <a:pt x="5771" y="2899"/>
                    <a:pt x="5771" y="2897"/>
                  </a:cubicBezTo>
                  <a:cubicBezTo>
                    <a:pt x="6092" y="2689"/>
                    <a:pt x="5641" y="1662"/>
                    <a:pt x="5092" y="890"/>
                  </a:cubicBezTo>
                  <a:cubicBezTo>
                    <a:pt x="4739" y="392"/>
                    <a:pt x="4344" y="0"/>
                    <a:pt x="4087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5"/>
            <p:cNvSpPr/>
            <p:nvPr/>
          </p:nvSpPr>
          <p:spPr>
            <a:xfrm>
              <a:off x="2806175" y="5320475"/>
              <a:ext cx="127300" cy="76525"/>
            </a:xfrm>
            <a:custGeom>
              <a:avLst/>
              <a:gdLst/>
              <a:ahLst/>
              <a:cxnLst/>
              <a:rect l="l" t="t" r="r" b="b"/>
              <a:pathLst>
                <a:path w="5092" h="3061" extrusionOk="0">
                  <a:moveTo>
                    <a:pt x="4087" y="0"/>
                  </a:moveTo>
                  <a:cubicBezTo>
                    <a:pt x="4046" y="0"/>
                    <a:pt x="4009" y="10"/>
                    <a:pt x="3976" y="31"/>
                  </a:cubicBezTo>
                  <a:lnTo>
                    <a:pt x="358" y="2120"/>
                  </a:lnTo>
                  <a:cubicBezTo>
                    <a:pt x="69" y="2320"/>
                    <a:pt x="1" y="2669"/>
                    <a:pt x="78" y="3061"/>
                  </a:cubicBezTo>
                  <a:cubicBezTo>
                    <a:pt x="50" y="2631"/>
                    <a:pt x="176" y="2308"/>
                    <a:pt x="567" y="2298"/>
                  </a:cubicBezTo>
                  <a:cubicBezTo>
                    <a:pt x="570" y="2298"/>
                    <a:pt x="572" y="2298"/>
                    <a:pt x="575" y="2298"/>
                  </a:cubicBezTo>
                  <a:cubicBezTo>
                    <a:pt x="966" y="2298"/>
                    <a:pt x="1545" y="3044"/>
                    <a:pt x="1545" y="3044"/>
                  </a:cubicBezTo>
                  <a:lnTo>
                    <a:pt x="5092" y="890"/>
                  </a:lnTo>
                  <a:cubicBezTo>
                    <a:pt x="4739" y="392"/>
                    <a:pt x="4344" y="0"/>
                    <a:pt x="4087" y="0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5"/>
            <p:cNvSpPr/>
            <p:nvPr/>
          </p:nvSpPr>
          <p:spPr>
            <a:xfrm>
              <a:off x="2663225" y="4777925"/>
              <a:ext cx="210850" cy="121675"/>
            </a:xfrm>
            <a:custGeom>
              <a:avLst/>
              <a:gdLst/>
              <a:ahLst/>
              <a:cxnLst/>
              <a:rect l="l" t="t" r="r" b="b"/>
              <a:pathLst>
                <a:path w="8434" h="4867" extrusionOk="0">
                  <a:moveTo>
                    <a:pt x="4289" y="1"/>
                  </a:moveTo>
                  <a:cubicBezTo>
                    <a:pt x="1919" y="1"/>
                    <a:pt x="1" y="1108"/>
                    <a:pt x="1" y="2477"/>
                  </a:cubicBezTo>
                  <a:cubicBezTo>
                    <a:pt x="1" y="3624"/>
                    <a:pt x="1355" y="4587"/>
                    <a:pt x="3192" y="4867"/>
                  </a:cubicBezTo>
                  <a:lnTo>
                    <a:pt x="8434" y="1841"/>
                  </a:lnTo>
                  <a:cubicBezTo>
                    <a:pt x="7948" y="780"/>
                    <a:pt x="6278" y="1"/>
                    <a:pt x="4289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5"/>
            <p:cNvSpPr/>
            <p:nvPr/>
          </p:nvSpPr>
          <p:spPr>
            <a:xfrm>
              <a:off x="2756275" y="4635825"/>
              <a:ext cx="110325" cy="189575"/>
            </a:xfrm>
            <a:custGeom>
              <a:avLst/>
              <a:gdLst/>
              <a:ahLst/>
              <a:cxnLst/>
              <a:rect l="l" t="t" r="r" b="b"/>
              <a:pathLst>
                <a:path w="4413" h="7583" extrusionOk="0">
                  <a:moveTo>
                    <a:pt x="378" y="0"/>
                  </a:moveTo>
                  <a:cubicBezTo>
                    <a:pt x="128" y="0"/>
                    <a:pt x="1" y="341"/>
                    <a:pt x="51" y="672"/>
                  </a:cubicBezTo>
                  <a:cubicBezTo>
                    <a:pt x="147" y="1305"/>
                    <a:pt x="641" y="3754"/>
                    <a:pt x="1370" y="4994"/>
                  </a:cubicBezTo>
                  <a:cubicBezTo>
                    <a:pt x="1654" y="5528"/>
                    <a:pt x="1964" y="5891"/>
                    <a:pt x="2361" y="6347"/>
                  </a:cubicBezTo>
                  <a:cubicBezTo>
                    <a:pt x="2470" y="6470"/>
                    <a:pt x="2519" y="6590"/>
                    <a:pt x="2698" y="6850"/>
                  </a:cubicBezTo>
                  <a:cubicBezTo>
                    <a:pt x="2875" y="7111"/>
                    <a:pt x="3144" y="7369"/>
                    <a:pt x="3383" y="7482"/>
                  </a:cubicBezTo>
                  <a:cubicBezTo>
                    <a:pt x="3536" y="7555"/>
                    <a:pt x="3634" y="7582"/>
                    <a:pt x="3696" y="7582"/>
                  </a:cubicBezTo>
                  <a:cubicBezTo>
                    <a:pt x="3731" y="7582"/>
                    <a:pt x="3755" y="7574"/>
                    <a:pt x="3771" y="7560"/>
                  </a:cubicBezTo>
                  <a:cubicBezTo>
                    <a:pt x="3826" y="7511"/>
                    <a:pt x="3801" y="7446"/>
                    <a:pt x="3697" y="7382"/>
                  </a:cubicBezTo>
                  <a:cubicBezTo>
                    <a:pt x="3595" y="7318"/>
                    <a:pt x="3412" y="7230"/>
                    <a:pt x="3243" y="7030"/>
                  </a:cubicBezTo>
                  <a:lnTo>
                    <a:pt x="3243" y="7030"/>
                  </a:lnTo>
                  <a:cubicBezTo>
                    <a:pt x="3243" y="7030"/>
                    <a:pt x="3463" y="7181"/>
                    <a:pt x="3602" y="7260"/>
                  </a:cubicBezTo>
                  <a:cubicBezTo>
                    <a:pt x="3725" y="7332"/>
                    <a:pt x="3858" y="7385"/>
                    <a:pt x="3995" y="7421"/>
                  </a:cubicBezTo>
                  <a:cubicBezTo>
                    <a:pt x="4009" y="7424"/>
                    <a:pt x="4022" y="7426"/>
                    <a:pt x="4036" y="7426"/>
                  </a:cubicBezTo>
                  <a:cubicBezTo>
                    <a:pt x="4157" y="7426"/>
                    <a:pt x="4271" y="7309"/>
                    <a:pt x="4179" y="7250"/>
                  </a:cubicBezTo>
                  <a:cubicBezTo>
                    <a:pt x="4076" y="7182"/>
                    <a:pt x="3978" y="7158"/>
                    <a:pt x="3774" y="7038"/>
                  </a:cubicBezTo>
                  <a:cubicBezTo>
                    <a:pt x="3666" y="6975"/>
                    <a:pt x="3566" y="6898"/>
                    <a:pt x="3474" y="6812"/>
                  </a:cubicBezTo>
                  <a:lnTo>
                    <a:pt x="3474" y="6812"/>
                  </a:lnTo>
                  <a:cubicBezTo>
                    <a:pt x="3474" y="6812"/>
                    <a:pt x="3703" y="6930"/>
                    <a:pt x="3912" y="6993"/>
                  </a:cubicBezTo>
                  <a:cubicBezTo>
                    <a:pt x="4026" y="7027"/>
                    <a:pt x="4107" y="7037"/>
                    <a:pt x="4168" y="7037"/>
                  </a:cubicBezTo>
                  <a:cubicBezTo>
                    <a:pt x="4219" y="7037"/>
                    <a:pt x="4256" y="7030"/>
                    <a:pt x="4286" y="7023"/>
                  </a:cubicBezTo>
                  <a:cubicBezTo>
                    <a:pt x="4351" y="7008"/>
                    <a:pt x="4413" y="6902"/>
                    <a:pt x="4275" y="6837"/>
                  </a:cubicBezTo>
                  <a:cubicBezTo>
                    <a:pt x="4151" y="6777"/>
                    <a:pt x="3969" y="6755"/>
                    <a:pt x="3749" y="6604"/>
                  </a:cubicBezTo>
                  <a:cubicBezTo>
                    <a:pt x="3590" y="6494"/>
                    <a:pt x="3493" y="6395"/>
                    <a:pt x="3531" y="6386"/>
                  </a:cubicBezTo>
                  <a:cubicBezTo>
                    <a:pt x="3533" y="6385"/>
                    <a:pt x="3535" y="6385"/>
                    <a:pt x="3538" y="6385"/>
                  </a:cubicBezTo>
                  <a:cubicBezTo>
                    <a:pt x="3580" y="6385"/>
                    <a:pt x="3668" y="6449"/>
                    <a:pt x="3824" y="6468"/>
                  </a:cubicBezTo>
                  <a:cubicBezTo>
                    <a:pt x="3842" y="6470"/>
                    <a:pt x="3859" y="6471"/>
                    <a:pt x="3877" y="6471"/>
                  </a:cubicBezTo>
                  <a:cubicBezTo>
                    <a:pt x="4019" y="6471"/>
                    <a:pt x="4152" y="6402"/>
                    <a:pt x="4156" y="6322"/>
                  </a:cubicBezTo>
                  <a:cubicBezTo>
                    <a:pt x="4159" y="6231"/>
                    <a:pt x="4123" y="6275"/>
                    <a:pt x="3963" y="6228"/>
                  </a:cubicBezTo>
                  <a:cubicBezTo>
                    <a:pt x="3801" y="6182"/>
                    <a:pt x="3679" y="6082"/>
                    <a:pt x="3447" y="6035"/>
                  </a:cubicBezTo>
                  <a:cubicBezTo>
                    <a:pt x="3242" y="5994"/>
                    <a:pt x="3111" y="5959"/>
                    <a:pt x="2938" y="5870"/>
                  </a:cubicBezTo>
                  <a:cubicBezTo>
                    <a:pt x="2766" y="5782"/>
                    <a:pt x="2407" y="5221"/>
                    <a:pt x="2136" y="4721"/>
                  </a:cubicBezTo>
                  <a:cubicBezTo>
                    <a:pt x="1899" y="4165"/>
                    <a:pt x="1659" y="3247"/>
                    <a:pt x="1558" y="2885"/>
                  </a:cubicBezTo>
                  <a:cubicBezTo>
                    <a:pt x="1388" y="2271"/>
                    <a:pt x="1154" y="1015"/>
                    <a:pt x="1029" y="590"/>
                  </a:cubicBezTo>
                  <a:cubicBezTo>
                    <a:pt x="905" y="166"/>
                    <a:pt x="702" y="67"/>
                    <a:pt x="449" y="9"/>
                  </a:cubicBezTo>
                  <a:cubicBezTo>
                    <a:pt x="424" y="3"/>
                    <a:pt x="401" y="0"/>
                    <a:pt x="37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5"/>
            <p:cNvSpPr/>
            <p:nvPr/>
          </p:nvSpPr>
          <p:spPr>
            <a:xfrm>
              <a:off x="2753275" y="4634300"/>
              <a:ext cx="44375" cy="82550"/>
            </a:xfrm>
            <a:custGeom>
              <a:avLst/>
              <a:gdLst/>
              <a:ahLst/>
              <a:cxnLst/>
              <a:rect l="l" t="t" r="r" b="b"/>
              <a:pathLst>
                <a:path w="1775" h="3302" extrusionOk="0">
                  <a:moveTo>
                    <a:pt x="610" y="1"/>
                  </a:moveTo>
                  <a:cubicBezTo>
                    <a:pt x="588" y="1"/>
                    <a:pt x="567" y="2"/>
                    <a:pt x="545" y="6"/>
                  </a:cubicBezTo>
                  <a:cubicBezTo>
                    <a:pt x="1" y="91"/>
                    <a:pt x="61" y="621"/>
                    <a:pt x="202" y="1452"/>
                  </a:cubicBezTo>
                  <a:cubicBezTo>
                    <a:pt x="343" y="2284"/>
                    <a:pt x="682" y="3276"/>
                    <a:pt x="682" y="3276"/>
                  </a:cubicBezTo>
                  <a:cubicBezTo>
                    <a:pt x="760" y="3294"/>
                    <a:pt x="837" y="3302"/>
                    <a:pt x="912" y="3302"/>
                  </a:cubicBezTo>
                  <a:cubicBezTo>
                    <a:pt x="1383" y="3302"/>
                    <a:pt x="1774" y="2991"/>
                    <a:pt x="1774" y="2991"/>
                  </a:cubicBezTo>
                  <a:cubicBezTo>
                    <a:pt x="1745" y="2787"/>
                    <a:pt x="1698" y="2588"/>
                    <a:pt x="1632" y="2394"/>
                  </a:cubicBezTo>
                  <a:cubicBezTo>
                    <a:pt x="1520" y="2064"/>
                    <a:pt x="1354" y="1118"/>
                    <a:pt x="1225" y="679"/>
                  </a:cubicBezTo>
                  <a:cubicBezTo>
                    <a:pt x="1107" y="273"/>
                    <a:pt x="882" y="1"/>
                    <a:pt x="61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5"/>
            <p:cNvSpPr/>
            <p:nvPr/>
          </p:nvSpPr>
          <p:spPr>
            <a:xfrm>
              <a:off x="2766700" y="4702325"/>
              <a:ext cx="35775" cy="27325"/>
            </a:xfrm>
            <a:custGeom>
              <a:avLst/>
              <a:gdLst/>
              <a:ahLst/>
              <a:cxnLst/>
              <a:rect l="l" t="t" r="r" b="b"/>
              <a:pathLst>
                <a:path w="1431" h="1093" extrusionOk="0">
                  <a:moveTo>
                    <a:pt x="1188" y="1"/>
                  </a:moveTo>
                  <a:lnTo>
                    <a:pt x="1211" y="111"/>
                  </a:lnTo>
                  <a:cubicBezTo>
                    <a:pt x="1074" y="251"/>
                    <a:pt x="903" y="352"/>
                    <a:pt x="715" y="404"/>
                  </a:cubicBezTo>
                  <a:cubicBezTo>
                    <a:pt x="516" y="459"/>
                    <a:pt x="361" y="472"/>
                    <a:pt x="260" y="472"/>
                  </a:cubicBezTo>
                  <a:cubicBezTo>
                    <a:pt x="166" y="472"/>
                    <a:pt x="116" y="461"/>
                    <a:pt x="116" y="461"/>
                  </a:cubicBezTo>
                  <a:lnTo>
                    <a:pt x="75" y="340"/>
                  </a:lnTo>
                  <a:lnTo>
                    <a:pt x="75" y="340"/>
                  </a:lnTo>
                  <a:cubicBezTo>
                    <a:pt x="1" y="502"/>
                    <a:pt x="214" y="872"/>
                    <a:pt x="305" y="1005"/>
                  </a:cubicBezTo>
                  <a:cubicBezTo>
                    <a:pt x="345" y="1065"/>
                    <a:pt x="444" y="1093"/>
                    <a:pt x="569" y="1093"/>
                  </a:cubicBezTo>
                  <a:cubicBezTo>
                    <a:pt x="836" y="1093"/>
                    <a:pt x="1219" y="963"/>
                    <a:pt x="1388" y="738"/>
                  </a:cubicBezTo>
                  <a:cubicBezTo>
                    <a:pt x="1430" y="683"/>
                    <a:pt x="1416" y="514"/>
                    <a:pt x="1331" y="259"/>
                  </a:cubicBezTo>
                  <a:cubicBezTo>
                    <a:pt x="1247" y="3"/>
                    <a:pt x="1188" y="1"/>
                    <a:pt x="1188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5"/>
            <p:cNvSpPr/>
            <p:nvPr/>
          </p:nvSpPr>
          <p:spPr>
            <a:xfrm>
              <a:off x="2829600" y="4966300"/>
              <a:ext cx="63325" cy="43150"/>
            </a:xfrm>
            <a:custGeom>
              <a:avLst/>
              <a:gdLst/>
              <a:ahLst/>
              <a:cxnLst/>
              <a:rect l="l" t="t" r="r" b="b"/>
              <a:pathLst>
                <a:path w="2533" h="1726" extrusionOk="0">
                  <a:moveTo>
                    <a:pt x="127" y="1"/>
                  </a:moveTo>
                  <a:cubicBezTo>
                    <a:pt x="115" y="105"/>
                    <a:pt x="96" y="207"/>
                    <a:pt x="70" y="310"/>
                  </a:cubicBezTo>
                  <a:cubicBezTo>
                    <a:pt x="33" y="449"/>
                    <a:pt x="0" y="678"/>
                    <a:pt x="24" y="791"/>
                  </a:cubicBezTo>
                  <a:cubicBezTo>
                    <a:pt x="50" y="904"/>
                    <a:pt x="372" y="1064"/>
                    <a:pt x="549" y="1087"/>
                  </a:cubicBezTo>
                  <a:cubicBezTo>
                    <a:pt x="727" y="1111"/>
                    <a:pt x="1003" y="1301"/>
                    <a:pt x="1104" y="1430"/>
                  </a:cubicBezTo>
                  <a:cubicBezTo>
                    <a:pt x="1236" y="1597"/>
                    <a:pt x="1568" y="1725"/>
                    <a:pt x="1814" y="1725"/>
                  </a:cubicBezTo>
                  <a:cubicBezTo>
                    <a:pt x="1838" y="1725"/>
                    <a:pt x="1861" y="1724"/>
                    <a:pt x="1884" y="1722"/>
                  </a:cubicBezTo>
                  <a:cubicBezTo>
                    <a:pt x="2132" y="1693"/>
                    <a:pt x="2414" y="1635"/>
                    <a:pt x="2473" y="1533"/>
                  </a:cubicBezTo>
                  <a:cubicBezTo>
                    <a:pt x="2533" y="1433"/>
                    <a:pt x="2450" y="1321"/>
                    <a:pt x="1928" y="948"/>
                  </a:cubicBezTo>
                  <a:cubicBezTo>
                    <a:pt x="1406" y="577"/>
                    <a:pt x="1056" y="351"/>
                    <a:pt x="892" y="6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5"/>
            <p:cNvSpPr/>
            <p:nvPr/>
          </p:nvSpPr>
          <p:spPr>
            <a:xfrm>
              <a:off x="2764100" y="5006575"/>
              <a:ext cx="53100" cy="56125"/>
            </a:xfrm>
            <a:custGeom>
              <a:avLst/>
              <a:gdLst/>
              <a:ahLst/>
              <a:cxnLst/>
              <a:rect l="l" t="t" r="r" b="b"/>
              <a:pathLst>
                <a:path w="2124" h="2245" extrusionOk="0">
                  <a:moveTo>
                    <a:pt x="937" y="1"/>
                  </a:moveTo>
                  <a:lnTo>
                    <a:pt x="154" y="10"/>
                  </a:lnTo>
                  <a:cubicBezTo>
                    <a:pt x="152" y="76"/>
                    <a:pt x="133" y="169"/>
                    <a:pt x="121" y="255"/>
                  </a:cubicBezTo>
                  <a:cubicBezTo>
                    <a:pt x="109" y="341"/>
                    <a:pt x="86" y="428"/>
                    <a:pt x="67" y="514"/>
                  </a:cubicBezTo>
                  <a:cubicBezTo>
                    <a:pt x="28" y="684"/>
                    <a:pt x="1" y="861"/>
                    <a:pt x="89" y="1022"/>
                  </a:cubicBezTo>
                  <a:cubicBezTo>
                    <a:pt x="155" y="1142"/>
                    <a:pt x="286" y="1209"/>
                    <a:pt x="390" y="1296"/>
                  </a:cubicBezTo>
                  <a:cubicBezTo>
                    <a:pt x="591" y="1461"/>
                    <a:pt x="707" y="1706"/>
                    <a:pt x="855" y="1919"/>
                  </a:cubicBezTo>
                  <a:cubicBezTo>
                    <a:pt x="988" y="2109"/>
                    <a:pt x="1211" y="2197"/>
                    <a:pt x="1438" y="2229"/>
                  </a:cubicBezTo>
                  <a:cubicBezTo>
                    <a:pt x="1522" y="2242"/>
                    <a:pt x="1607" y="2245"/>
                    <a:pt x="1692" y="2245"/>
                  </a:cubicBezTo>
                  <a:cubicBezTo>
                    <a:pt x="1728" y="2245"/>
                    <a:pt x="1764" y="2244"/>
                    <a:pt x="1800" y="2244"/>
                  </a:cubicBezTo>
                  <a:cubicBezTo>
                    <a:pt x="1928" y="2243"/>
                    <a:pt x="2123" y="2168"/>
                    <a:pt x="2111" y="2009"/>
                  </a:cubicBezTo>
                  <a:cubicBezTo>
                    <a:pt x="2107" y="1958"/>
                    <a:pt x="2076" y="1915"/>
                    <a:pt x="2045" y="1875"/>
                  </a:cubicBezTo>
                  <a:cubicBezTo>
                    <a:pt x="1841" y="1610"/>
                    <a:pt x="1620" y="1357"/>
                    <a:pt x="1433" y="1080"/>
                  </a:cubicBezTo>
                  <a:cubicBezTo>
                    <a:pt x="1222" y="767"/>
                    <a:pt x="1013" y="471"/>
                    <a:pt x="93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5"/>
            <p:cNvSpPr/>
            <p:nvPr/>
          </p:nvSpPr>
          <p:spPr>
            <a:xfrm>
              <a:off x="2686000" y="4772775"/>
              <a:ext cx="185575" cy="236450"/>
            </a:xfrm>
            <a:custGeom>
              <a:avLst/>
              <a:gdLst/>
              <a:ahLst/>
              <a:cxnLst/>
              <a:rect l="l" t="t" r="r" b="b"/>
              <a:pathLst>
                <a:path w="7423" h="9458" extrusionOk="0">
                  <a:moveTo>
                    <a:pt x="3922" y="0"/>
                  </a:moveTo>
                  <a:lnTo>
                    <a:pt x="284" y="915"/>
                  </a:lnTo>
                  <a:cubicBezTo>
                    <a:pt x="1" y="2687"/>
                    <a:pt x="912" y="3204"/>
                    <a:pt x="1776" y="3870"/>
                  </a:cubicBezTo>
                  <a:cubicBezTo>
                    <a:pt x="2477" y="4409"/>
                    <a:pt x="2940" y="4791"/>
                    <a:pt x="2940" y="4791"/>
                  </a:cubicBezTo>
                  <a:cubicBezTo>
                    <a:pt x="2940" y="4791"/>
                    <a:pt x="2924" y="5180"/>
                    <a:pt x="2917" y="6053"/>
                  </a:cubicBezTo>
                  <a:cubicBezTo>
                    <a:pt x="2910" y="6823"/>
                    <a:pt x="3278" y="9362"/>
                    <a:pt x="3278" y="9362"/>
                  </a:cubicBezTo>
                  <a:cubicBezTo>
                    <a:pt x="3278" y="9362"/>
                    <a:pt x="3461" y="9457"/>
                    <a:pt x="3688" y="9457"/>
                  </a:cubicBezTo>
                  <a:cubicBezTo>
                    <a:pt x="3807" y="9457"/>
                    <a:pt x="3938" y="9431"/>
                    <a:pt x="4061" y="9353"/>
                  </a:cubicBezTo>
                  <a:cubicBezTo>
                    <a:pt x="4061" y="9353"/>
                    <a:pt x="4208" y="7469"/>
                    <a:pt x="4295" y="6500"/>
                  </a:cubicBezTo>
                  <a:cubicBezTo>
                    <a:pt x="4415" y="5185"/>
                    <a:pt x="4545" y="4511"/>
                    <a:pt x="4477" y="4227"/>
                  </a:cubicBezTo>
                  <a:cubicBezTo>
                    <a:pt x="4418" y="3979"/>
                    <a:pt x="3527" y="2747"/>
                    <a:pt x="3255" y="2329"/>
                  </a:cubicBezTo>
                  <a:lnTo>
                    <a:pt x="3255" y="2329"/>
                  </a:lnTo>
                  <a:lnTo>
                    <a:pt x="5760" y="3784"/>
                  </a:lnTo>
                  <a:cubicBezTo>
                    <a:pt x="5760" y="3784"/>
                    <a:pt x="5674" y="4421"/>
                    <a:pt x="5688" y="4897"/>
                  </a:cubicBezTo>
                  <a:cubicBezTo>
                    <a:pt x="5714" y="5940"/>
                    <a:pt x="5871" y="7742"/>
                    <a:pt x="5871" y="7742"/>
                  </a:cubicBezTo>
                  <a:cubicBezTo>
                    <a:pt x="5871" y="7742"/>
                    <a:pt x="6057" y="7876"/>
                    <a:pt x="6286" y="7876"/>
                  </a:cubicBezTo>
                  <a:cubicBezTo>
                    <a:pt x="6398" y="7876"/>
                    <a:pt x="6521" y="7843"/>
                    <a:pt x="6637" y="7747"/>
                  </a:cubicBezTo>
                  <a:cubicBezTo>
                    <a:pt x="6637" y="7747"/>
                    <a:pt x="7423" y="3502"/>
                    <a:pt x="7423" y="3128"/>
                  </a:cubicBezTo>
                  <a:cubicBezTo>
                    <a:pt x="7423" y="2560"/>
                    <a:pt x="4954" y="862"/>
                    <a:pt x="4487" y="467"/>
                  </a:cubicBezTo>
                  <a:cubicBezTo>
                    <a:pt x="4220" y="240"/>
                    <a:pt x="3922" y="0"/>
                    <a:pt x="3922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5"/>
            <p:cNvSpPr/>
            <p:nvPr/>
          </p:nvSpPr>
          <p:spPr>
            <a:xfrm>
              <a:off x="2767375" y="4810575"/>
              <a:ext cx="62675" cy="56825"/>
            </a:xfrm>
            <a:custGeom>
              <a:avLst/>
              <a:gdLst/>
              <a:ahLst/>
              <a:cxnLst/>
              <a:rect l="l" t="t" r="r" b="b"/>
              <a:pathLst>
                <a:path w="2507" h="2273" extrusionOk="0">
                  <a:moveTo>
                    <a:pt x="573" y="0"/>
                  </a:moveTo>
                  <a:cubicBezTo>
                    <a:pt x="402" y="519"/>
                    <a:pt x="0" y="817"/>
                    <a:pt x="0" y="817"/>
                  </a:cubicBezTo>
                  <a:lnTo>
                    <a:pt x="2506" y="2272"/>
                  </a:lnTo>
                  <a:cubicBezTo>
                    <a:pt x="2506" y="2272"/>
                    <a:pt x="415" y="892"/>
                    <a:pt x="484" y="622"/>
                  </a:cubicBezTo>
                  <a:cubicBezTo>
                    <a:pt x="551" y="350"/>
                    <a:pt x="573" y="0"/>
                    <a:pt x="573" y="0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5"/>
            <p:cNvSpPr/>
            <p:nvPr/>
          </p:nvSpPr>
          <p:spPr>
            <a:xfrm>
              <a:off x="2704500" y="4626250"/>
              <a:ext cx="61650" cy="57200"/>
            </a:xfrm>
            <a:custGeom>
              <a:avLst/>
              <a:gdLst/>
              <a:ahLst/>
              <a:cxnLst/>
              <a:rect l="l" t="t" r="r" b="b"/>
              <a:pathLst>
                <a:path w="2466" h="2288" extrusionOk="0">
                  <a:moveTo>
                    <a:pt x="578" y="1"/>
                  </a:moveTo>
                  <a:lnTo>
                    <a:pt x="578" y="1"/>
                  </a:lnTo>
                  <a:cubicBezTo>
                    <a:pt x="578" y="1"/>
                    <a:pt x="621" y="845"/>
                    <a:pt x="603" y="920"/>
                  </a:cubicBezTo>
                  <a:cubicBezTo>
                    <a:pt x="584" y="994"/>
                    <a:pt x="215" y="1242"/>
                    <a:pt x="108" y="1330"/>
                  </a:cubicBezTo>
                  <a:cubicBezTo>
                    <a:pt x="0" y="1420"/>
                    <a:pt x="691" y="2101"/>
                    <a:pt x="1027" y="2255"/>
                  </a:cubicBezTo>
                  <a:cubicBezTo>
                    <a:pt x="1076" y="2277"/>
                    <a:pt x="1141" y="2288"/>
                    <a:pt x="1216" y="2288"/>
                  </a:cubicBezTo>
                  <a:cubicBezTo>
                    <a:pt x="1653" y="2288"/>
                    <a:pt x="2431" y="1926"/>
                    <a:pt x="2446" y="1480"/>
                  </a:cubicBezTo>
                  <a:cubicBezTo>
                    <a:pt x="2466" y="958"/>
                    <a:pt x="2265" y="518"/>
                    <a:pt x="2101" y="495"/>
                  </a:cubicBezTo>
                  <a:cubicBezTo>
                    <a:pt x="1938" y="471"/>
                    <a:pt x="579" y="1"/>
                    <a:pt x="578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5"/>
            <p:cNvSpPr/>
            <p:nvPr/>
          </p:nvSpPr>
          <p:spPr>
            <a:xfrm>
              <a:off x="2718950" y="4626250"/>
              <a:ext cx="37500" cy="27075"/>
            </a:xfrm>
            <a:custGeom>
              <a:avLst/>
              <a:gdLst/>
              <a:ahLst/>
              <a:cxnLst/>
              <a:rect l="l" t="t" r="r" b="b"/>
              <a:pathLst>
                <a:path w="1500" h="108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" y="195"/>
                    <a:pt x="16" y="331"/>
                  </a:cubicBezTo>
                  <a:cubicBezTo>
                    <a:pt x="16" y="489"/>
                    <a:pt x="116" y="651"/>
                    <a:pt x="242" y="748"/>
                  </a:cubicBezTo>
                  <a:cubicBezTo>
                    <a:pt x="356" y="838"/>
                    <a:pt x="484" y="912"/>
                    <a:pt x="619" y="966"/>
                  </a:cubicBezTo>
                  <a:cubicBezTo>
                    <a:pt x="705" y="1000"/>
                    <a:pt x="884" y="1082"/>
                    <a:pt x="1069" y="1082"/>
                  </a:cubicBezTo>
                  <a:cubicBezTo>
                    <a:pt x="1180" y="1082"/>
                    <a:pt x="1292" y="1053"/>
                    <a:pt x="1388" y="967"/>
                  </a:cubicBezTo>
                  <a:cubicBezTo>
                    <a:pt x="1499" y="867"/>
                    <a:pt x="1370" y="645"/>
                    <a:pt x="1294" y="491"/>
                  </a:cubicBezTo>
                  <a:cubicBezTo>
                    <a:pt x="945" y="386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5"/>
            <p:cNvSpPr/>
            <p:nvPr/>
          </p:nvSpPr>
          <p:spPr>
            <a:xfrm>
              <a:off x="2690300" y="4633775"/>
              <a:ext cx="100525" cy="180975"/>
            </a:xfrm>
            <a:custGeom>
              <a:avLst/>
              <a:gdLst/>
              <a:ahLst/>
              <a:cxnLst/>
              <a:rect l="l" t="t" r="r" b="b"/>
              <a:pathLst>
                <a:path w="4021" h="7239" extrusionOk="0">
                  <a:moveTo>
                    <a:pt x="2950" y="0"/>
                  </a:moveTo>
                  <a:cubicBezTo>
                    <a:pt x="2723" y="0"/>
                    <a:pt x="2439" y="229"/>
                    <a:pt x="2439" y="229"/>
                  </a:cubicBezTo>
                  <a:cubicBezTo>
                    <a:pt x="2812" y="532"/>
                    <a:pt x="2818" y="1021"/>
                    <a:pt x="2576" y="1452"/>
                  </a:cubicBezTo>
                  <a:cubicBezTo>
                    <a:pt x="1413" y="1341"/>
                    <a:pt x="1051" y="745"/>
                    <a:pt x="1051" y="745"/>
                  </a:cubicBezTo>
                  <a:cubicBezTo>
                    <a:pt x="1051" y="745"/>
                    <a:pt x="876" y="828"/>
                    <a:pt x="447" y="1133"/>
                  </a:cubicBezTo>
                  <a:cubicBezTo>
                    <a:pt x="127" y="1361"/>
                    <a:pt x="0" y="1348"/>
                    <a:pt x="42" y="1986"/>
                  </a:cubicBezTo>
                  <a:cubicBezTo>
                    <a:pt x="86" y="2625"/>
                    <a:pt x="255" y="3203"/>
                    <a:pt x="319" y="3997"/>
                  </a:cubicBezTo>
                  <a:cubicBezTo>
                    <a:pt x="379" y="4747"/>
                    <a:pt x="157" y="6001"/>
                    <a:pt x="71" y="6716"/>
                  </a:cubicBezTo>
                  <a:cubicBezTo>
                    <a:pt x="164" y="6919"/>
                    <a:pt x="628" y="7083"/>
                    <a:pt x="1060" y="7184"/>
                  </a:cubicBezTo>
                  <a:cubicBezTo>
                    <a:pt x="1213" y="7220"/>
                    <a:pt x="1377" y="7238"/>
                    <a:pt x="1550" y="7238"/>
                  </a:cubicBezTo>
                  <a:cubicBezTo>
                    <a:pt x="1970" y="7238"/>
                    <a:pt x="2442" y="7131"/>
                    <a:pt x="2937" y="6904"/>
                  </a:cubicBezTo>
                  <a:cubicBezTo>
                    <a:pt x="4021" y="6409"/>
                    <a:pt x="3875" y="5753"/>
                    <a:pt x="3875" y="5753"/>
                  </a:cubicBezTo>
                  <a:cubicBezTo>
                    <a:pt x="3875" y="5753"/>
                    <a:pt x="3831" y="3530"/>
                    <a:pt x="3846" y="2634"/>
                  </a:cubicBezTo>
                  <a:cubicBezTo>
                    <a:pt x="3860" y="1738"/>
                    <a:pt x="3702" y="1161"/>
                    <a:pt x="3544" y="680"/>
                  </a:cubicBezTo>
                  <a:cubicBezTo>
                    <a:pt x="3386" y="198"/>
                    <a:pt x="3015" y="7"/>
                    <a:pt x="3015" y="7"/>
                  </a:cubicBezTo>
                  <a:cubicBezTo>
                    <a:pt x="2995" y="3"/>
                    <a:pt x="2973" y="0"/>
                    <a:pt x="2950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5"/>
            <p:cNvSpPr/>
            <p:nvPr/>
          </p:nvSpPr>
          <p:spPr>
            <a:xfrm>
              <a:off x="2751250" y="4632975"/>
              <a:ext cx="38600" cy="167700"/>
            </a:xfrm>
            <a:custGeom>
              <a:avLst/>
              <a:gdLst/>
              <a:ahLst/>
              <a:cxnLst/>
              <a:rect l="l" t="t" r="r" b="b"/>
              <a:pathLst>
                <a:path w="1544" h="6708" extrusionOk="0">
                  <a:moveTo>
                    <a:pt x="521" y="1"/>
                  </a:moveTo>
                  <a:lnTo>
                    <a:pt x="1" y="263"/>
                  </a:lnTo>
                  <a:cubicBezTo>
                    <a:pt x="1" y="263"/>
                    <a:pt x="486" y="789"/>
                    <a:pt x="727" y="1528"/>
                  </a:cubicBezTo>
                  <a:cubicBezTo>
                    <a:pt x="967" y="2268"/>
                    <a:pt x="1037" y="3391"/>
                    <a:pt x="1060" y="4150"/>
                  </a:cubicBezTo>
                  <a:cubicBezTo>
                    <a:pt x="1083" y="4911"/>
                    <a:pt x="1164" y="6707"/>
                    <a:pt x="1164" y="6707"/>
                  </a:cubicBezTo>
                  <a:cubicBezTo>
                    <a:pt x="1164" y="6707"/>
                    <a:pt x="1544" y="6447"/>
                    <a:pt x="1538" y="5776"/>
                  </a:cubicBezTo>
                  <a:cubicBezTo>
                    <a:pt x="1538" y="5776"/>
                    <a:pt x="1478" y="4588"/>
                    <a:pt x="1443" y="3543"/>
                  </a:cubicBezTo>
                  <a:cubicBezTo>
                    <a:pt x="1408" y="2500"/>
                    <a:pt x="1473" y="1619"/>
                    <a:pt x="1217" y="876"/>
                  </a:cubicBezTo>
                  <a:cubicBezTo>
                    <a:pt x="962" y="132"/>
                    <a:pt x="521" y="1"/>
                    <a:pt x="52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5"/>
            <p:cNvSpPr/>
            <p:nvPr/>
          </p:nvSpPr>
          <p:spPr>
            <a:xfrm>
              <a:off x="2747175" y="4632950"/>
              <a:ext cx="33950" cy="76600"/>
            </a:xfrm>
            <a:custGeom>
              <a:avLst/>
              <a:gdLst/>
              <a:ahLst/>
              <a:cxnLst/>
              <a:rect l="l" t="t" r="r" b="b"/>
              <a:pathLst>
                <a:path w="1358" h="3064" extrusionOk="0">
                  <a:moveTo>
                    <a:pt x="1" y="1"/>
                  </a:moveTo>
                  <a:cubicBezTo>
                    <a:pt x="1" y="1"/>
                    <a:pt x="247" y="289"/>
                    <a:pt x="521" y="875"/>
                  </a:cubicBezTo>
                  <a:cubicBezTo>
                    <a:pt x="795" y="1462"/>
                    <a:pt x="1049" y="2077"/>
                    <a:pt x="1160" y="3063"/>
                  </a:cubicBezTo>
                  <a:cubicBezTo>
                    <a:pt x="1160" y="3063"/>
                    <a:pt x="1357" y="2027"/>
                    <a:pt x="1306" y="1703"/>
                  </a:cubicBezTo>
                  <a:cubicBezTo>
                    <a:pt x="1256" y="1379"/>
                    <a:pt x="973" y="1251"/>
                    <a:pt x="973" y="1251"/>
                  </a:cubicBezTo>
                  <a:cubicBezTo>
                    <a:pt x="973" y="1251"/>
                    <a:pt x="768" y="423"/>
                    <a:pt x="684" y="226"/>
                  </a:cubicBezTo>
                  <a:cubicBezTo>
                    <a:pt x="598" y="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5"/>
            <p:cNvSpPr/>
            <p:nvPr/>
          </p:nvSpPr>
          <p:spPr>
            <a:xfrm>
              <a:off x="2685200" y="4649250"/>
              <a:ext cx="56175" cy="175000"/>
            </a:xfrm>
            <a:custGeom>
              <a:avLst/>
              <a:gdLst/>
              <a:ahLst/>
              <a:cxnLst/>
              <a:rect l="l" t="t" r="r" b="b"/>
              <a:pathLst>
                <a:path w="2247" h="7000" extrusionOk="0">
                  <a:moveTo>
                    <a:pt x="1375" y="0"/>
                  </a:moveTo>
                  <a:cubicBezTo>
                    <a:pt x="1375" y="0"/>
                    <a:pt x="669" y="363"/>
                    <a:pt x="334" y="646"/>
                  </a:cubicBezTo>
                  <a:cubicBezTo>
                    <a:pt x="0" y="928"/>
                    <a:pt x="245" y="1661"/>
                    <a:pt x="348" y="2497"/>
                  </a:cubicBezTo>
                  <a:cubicBezTo>
                    <a:pt x="450" y="3334"/>
                    <a:pt x="501" y="4509"/>
                    <a:pt x="334" y="5319"/>
                  </a:cubicBezTo>
                  <a:cubicBezTo>
                    <a:pt x="168" y="6127"/>
                    <a:pt x="104" y="6599"/>
                    <a:pt x="104" y="6599"/>
                  </a:cubicBezTo>
                  <a:cubicBezTo>
                    <a:pt x="114" y="6600"/>
                    <a:pt x="124" y="6600"/>
                    <a:pt x="134" y="6600"/>
                  </a:cubicBezTo>
                  <a:cubicBezTo>
                    <a:pt x="621" y="6600"/>
                    <a:pt x="733" y="6055"/>
                    <a:pt x="733" y="6055"/>
                  </a:cubicBezTo>
                  <a:cubicBezTo>
                    <a:pt x="785" y="6869"/>
                    <a:pt x="1972" y="7000"/>
                    <a:pt x="1972" y="7000"/>
                  </a:cubicBezTo>
                  <a:cubicBezTo>
                    <a:pt x="1972" y="7000"/>
                    <a:pt x="2247" y="3445"/>
                    <a:pt x="2161" y="1962"/>
                  </a:cubicBezTo>
                  <a:cubicBezTo>
                    <a:pt x="2074" y="479"/>
                    <a:pt x="1377" y="270"/>
                    <a:pt x="1375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5"/>
            <p:cNvSpPr/>
            <p:nvPr/>
          </p:nvSpPr>
          <p:spPr>
            <a:xfrm>
              <a:off x="2709375" y="4642675"/>
              <a:ext cx="33500" cy="81625"/>
            </a:xfrm>
            <a:custGeom>
              <a:avLst/>
              <a:gdLst/>
              <a:ahLst/>
              <a:cxnLst/>
              <a:rect l="l" t="t" r="r" b="b"/>
              <a:pathLst>
                <a:path w="1340" h="3265" extrusionOk="0">
                  <a:moveTo>
                    <a:pt x="410" y="0"/>
                  </a:moveTo>
                  <a:cubicBezTo>
                    <a:pt x="410" y="0"/>
                    <a:pt x="294" y="63"/>
                    <a:pt x="264" y="149"/>
                  </a:cubicBezTo>
                  <a:cubicBezTo>
                    <a:pt x="233" y="234"/>
                    <a:pt x="1" y="488"/>
                    <a:pt x="1" y="488"/>
                  </a:cubicBezTo>
                  <a:cubicBezTo>
                    <a:pt x="1" y="488"/>
                    <a:pt x="103" y="790"/>
                    <a:pt x="410" y="1080"/>
                  </a:cubicBezTo>
                  <a:cubicBezTo>
                    <a:pt x="716" y="1368"/>
                    <a:pt x="920" y="1714"/>
                    <a:pt x="920" y="1714"/>
                  </a:cubicBezTo>
                  <a:cubicBezTo>
                    <a:pt x="920" y="1714"/>
                    <a:pt x="725" y="2362"/>
                    <a:pt x="701" y="2503"/>
                  </a:cubicBezTo>
                  <a:cubicBezTo>
                    <a:pt x="678" y="2644"/>
                    <a:pt x="1211" y="3264"/>
                    <a:pt x="1211" y="3264"/>
                  </a:cubicBezTo>
                  <a:cubicBezTo>
                    <a:pt x="1211" y="3264"/>
                    <a:pt x="1339" y="2120"/>
                    <a:pt x="1098" y="1424"/>
                  </a:cubicBezTo>
                  <a:cubicBezTo>
                    <a:pt x="858" y="728"/>
                    <a:pt x="434" y="327"/>
                    <a:pt x="412" y="210"/>
                  </a:cubicBezTo>
                  <a:lnTo>
                    <a:pt x="410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5"/>
            <p:cNvSpPr/>
            <p:nvPr/>
          </p:nvSpPr>
          <p:spPr>
            <a:xfrm>
              <a:off x="2702150" y="4566900"/>
              <a:ext cx="67700" cy="77175"/>
            </a:xfrm>
            <a:custGeom>
              <a:avLst/>
              <a:gdLst/>
              <a:ahLst/>
              <a:cxnLst/>
              <a:rect l="l" t="t" r="r" b="b"/>
              <a:pathLst>
                <a:path w="2708" h="3087" extrusionOk="0">
                  <a:moveTo>
                    <a:pt x="1405" y="1"/>
                  </a:moveTo>
                  <a:cubicBezTo>
                    <a:pt x="1381" y="1"/>
                    <a:pt x="1358" y="1"/>
                    <a:pt x="1334" y="3"/>
                  </a:cubicBezTo>
                  <a:cubicBezTo>
                    <a:pt x="777" y="31"/>
                    <a:pt x="301" y="413"/>
                    <a:pt x="150" y="951"/>
                  </a:cubicBezTo>
                  <a:cubicBezTo>
                    <a:pt x="0" y="1488"/>
                    <a:pt x="210" y="2061"/>
                    <a:pt x="672" y="2375"/>
                  </a:cubicBezTo>
                  <a:cubicBezTo>
                    <a:pt x="672" y="2375"/>
                    <a:pt x="734" y="2611"/>
                    <a:pt x="776" y="2661"/>
                  </a:cubicBezTo>
                  <a:cubicBezTo>
                    <a:pt x="997" y="2919"/>
                    <a:pt x="1632" y="3086"/>
                    <a:pt x="1891" y="3086"/>
                  </a:cubicBezTo>
                  <a:cubicBezTo>
                    <a:pt x="1912" y="3086"/>
                    <a:pt x="1931" y="3085"/>
                    <a:pt x="1947" y="3083"/>
                  </a:cubicBezTo>
                  <a:cubicBezTo>
                    <a:pt x="2212" y="3046"/>
                    <a:pt x="2357" y="2935"/>
                    <a:pt x="2484" y="2643"/>
                  </a:cubicBezTo>
                  <a:cubicBezTo>
                    <a:pt x="2708" y="2129"/>
                    <a:pt x="2638" y="1441"/>
                    <a:pt x="2583" y="1116"/>
                  </a:cubicBezTo>
                  <a:cubicBezTo>
                    <a:pt x="2485" y="484"/>
                    <a:pt x="2042" y="1"/>
                    <a:pt x="140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5"/>
            <p:cNvSpPr/>
            <p:nvPr/>
          </p:nvSpPr>
          <p:spPr>
            <a:xfrm>
              <a:off x="2703725" y="4566900"/>
              <a:ext cx="60550" cy="59375"/>
            </a:xfrm>
            <a:custGeom>
              <a:avLst/>
              <a:gdLst/>
              <a:ahLst/>
              <a:cxnLst/>
              <a:rect l="l" t="t" r="r" b="b"/>
              <a:pathLst>
                <a:path w="2422" h="2375" extrusionOk="0">
                  <a:moveTo>
                    <a:pt x="1345" y="0"/>
                  </a:moveTo>
                  <a:cubicBezTo>
                    <a:pt x="1256" y="0"/>
                    <a:pt x="1164" y="10"/>
                    <a:pt x="1072" y="29"/>
                  </a:cubicBezTo>
                  <a:cubicBezTo>
                    <a:pt x="521" y="144"/>
                    <a:pt x="97" y="620"/>
                    <a:pt x="46" y="1180"/>
                  </a:cubicBezTo>
                  <a:cubicBezTo>
                    <a:pt x="0" y="1683"/>
                    <a:pt x="239" y="2120"/>
                    <a:pt x="609" y="2375"/>
                  </a:cubicBezTo>
                  <a:cubicBezTo>
                    <a:pt x="595" y="2330"/>
                    <a:pt x="255" y="1821"/>
                    <a:pt x="605" y="1709"/>
                  </a:cubicBezTo>
                  <a:lnTo>
                    <a:pt x="605" y="1709"/>
                  </a:lnTo>
                  <a:cubicBezTo>
                    <a:pt x="661" y="1773"/>
                    <a:pt x="676" y="1873"/>
                    <a:pt x="678" y="1975"/>
                  </a:cubicBezTo>
                  <a:cubicBezTo>
                    <a:pt x="678" y="1975"/>
                    <a:pt x="852" y="1960"/>
                    <a:pt x="813" y="1756"/>
                  </a:cubicBezTo>
                  <a:cubicBezTo>
                    <a:pt x="802" y="1699"/>
                    <a:pt x="792" y="1646"/>
                    <a:pt x="783" y="1599"/>
                  </a:cubicBezTo>
                  <a:cubicBezTo>
                    <a:pt x="752" y="1441"/>
                    <a:pt x="793" y="1282"/>
                    <a:pt x="882" y="1146"/>
                  </a:cubicBezTo>
                  <a:cubicBezTo>
                    <a:pt x="956" y="1039"/>
                    <a:pt x="1017" y="889"/>
                    <a:pt x="975" y="722"/>
                  </a:cubicBezTo>
                  <a:lnTo>
                    <a:pt x="975" y="722"/>
                  </a:lnTo>
                  <a:cubicBezTo>
                    <a:pt x="975" y="722"/>
                    <a:pt x="1230" y="836"/>
                    <a:pt x="1599" y="836"/>
                  </a:cubicBezTo>
                  <a:cubicBezTo>
                    <a:pt x="1711" y="836"/>
                    <a:pt x="1834" y="825"/>
                    <a:pt x="1963" y="798"/>
                  </a:cubicBezTo>
                  <a:cubicBezTo>
                    <a:pt x="2197" y="749"/>
                    <a:pt x="2357" y="661"/>
                    <a:pt x="2422" y="588"/>
                  </a:cubicBezTo>
                  <a:cubicBezTo>
                    <a:pt x="2188" y="234"/>
                    <a:pt x="1794" y="0"/>
                    <a:pt x="1345" y="0"/>
                  </a:cubicBezTo>
                  <a:close/>
                </a:path>
              </a:pathLst>
            </a:custGeom>
            <a:solidFill>
              <a:srgbClr val="FFD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5"/>
            <p:cNvSpPr/>
            <p:nvPr/>
          </p:nvSpPr>
          <p:spPr>
            <a:xfrm>
              <a:off x="2702850" y="4564425"/>
              <a:ext cx="75200" cy="45425"/>
            </a:xfrm>
            <a:custGeom>
              <a:avLst/>
              <a:gdLst/>
              <a:ahLst/>
              <a:cxnLst/>
              <a:rect l="l" t="t" r="r" b="b"/>
              <a:pathLst>
                <a:path w="3008" h="1817" extrusionOk="0">
                  <a:moveTo>
                    <a:pt x="1300" y="1"/>
                  </a:moveTo>
                  <a:cubicBezTo>
                    <a:pt x="976" y="1"/>
                    <a:pt x="659" y="115"/>
                    <a:pt x="456" y="468"/>
                  </a:cubicBezTo>
                  <a:cubicBezTo>
                    <a:pt x="456" y="468"/>
                    <a:pt x="174" y="514"/>
                    <a:pt x="100" y="680"/>
                  </a:cubicBezTo>
                  <a:cubicBezTo>
                    <a:pt x="25" y="846"/>
                    <a:pt x="0" y="1445"/>
                    <a:pt x="164" y="1816"/>
                  </a:cubicBezTo>
                  <a:lnTo>
                    <a:pt x="1009" y="821"/>
                  </a:lnTo>
                  <a:cubicBezTo>
                    <a:pt x="1009" y="821"/>
                    <a:pt x="1231" y="1014"/>
                    <a:pt x="1774" y="1072"/>
                  </a:cubicBezTo>
                  <a:cubicBezTo>
                    <a:pt x="1819" y="1076"/>
                    <a:pt x="1863" y="1079"/>
                    <a:pt x="1906" y="1079"/>
                  </a:cubicBezTo>
                  <a:cubicBezTo>
                    <a:pt x="2395" y="1079"/>
                    <a:pt x="2810" y="798"/>
                    <a:pt x="2915" y="594"/>
                  </a:cubicBezTo>
                  <a:cubicBezTo>
                    <a:pt x="3008" y="414"/>
                    <a:pt x="2951" y="401"/>
                    <a:pt x="2831" y="401"/>
                  </a:cubicBezTo>
                  <a:cubicBezTo>
                    <a:pt x="2809" y="401"/>
                    <a:pt x="2786" y="401"/>
                    <a:pt x="2761" y="401"/>
                  </a:cubicBezTo>
                  <a:cubicBezTo>
                    <a:pt x="2665" y="401"/>
                    <a:pt x="2546" y="395"/>
                    <a:pt x="2431" y="333"/>
                  </a:cubicBezTo>
                  <a:cubicBezTo>
                    <a:pt x="2247" y="235"/>
                    <a:pt x="1766" y="1"/>
                    <a:pt x="1300" y="1"/>
                  </a:cubicBezTo>
                  <a:close/>
                </a:path>
              </a:pathLst>
            </a:custGeom>
            <a:solidFill>
              <a:srgbClr val="FFD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5"/>
            <p:cNvSpPr/>
            <p:nvPr/>
          </p:nvSpPr>
          <p:spPr>
            <a:xfrm>
              <a:off x="2702200" y="4606900"/>
              <a:ext cx="16775" cy="21175"/>
            </a:xfrm>
            <a:custGeom>
              <a:avLst/>
              <a:gdLst/>
              <a:ahLst/>
              <a:cxnLst/>
              <a:rect l="l" t="t" r="r" b="b"/>
              <a:pathLst>
                <a:path w="671" h="847" extrusionOk="0">
                  <a:moveTo>
                    <a:pt x="414" y="0"/>
                  </a:moveTo>
                  <a:cubicBezTo>
                    <a:pt x="329" y="0"/>
                    <a:pt x="243" y="33"/>
                    <a:pt x="189" y="117"/>
                  </a:cubicBezTo>
                  <a:cubicBezTo>
                    <a:pt x="1" y="413"/>
                    <a:pt x="269" y="846"/>
                    <a:pt x="504" y="846"/>
                  </a:cubicBezTo>
                  <a:cubicBezTo>
                    <a:pt x="507" y="846"/>
                    <a:pt x="509" y="846"/>
                    <a:pt x="512" y="846"/>
                  </a:cubicBezTo>
                  <a:cubicBezTo>
                    <a:pt x="640" y="840"/>
                    <a:pt x="670" y="770"/>
                    <a:pt x="670" y="770"/>
                  </a:cubicBezTo>
                  <a:lnTo>
                    <a:pt x="666" y="107"/>
                  </a:lnTo>
                  <a:cubicBezTo>
                    <a:pt x="618" y="47"/>
                    <a:pt x="516" y="0"/>
                    <a:pt x="41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5"/>
            <p:cNvSpPr/>
            <p:nvPr/>
          </p:nvSpPr>
          <p:spPr>
            <a:xfrm>
              <a:off x="2762225" y="4715150"/>
              <a:ext cx="47025" cy="38650"/>
            </a:xfrm>
            <a:custGeom>
              <a:avLst/>
              <a:gdLst/>
              <a:ahLst/>
              <a:cxnLst/>
              <a:rect l="l" t="t" r="r" b="b"/>
              <a:pathLst>
                <a:path w="1881" h="1546" extrusionOk="0">
                  <a:moveTo>
                    <a:pt x="1837" y="1"/>
                  </a:moveTo>
                  <a:cubicBezTo>
                    <a:pt x="1837" y="1"/>
                    <a:pt x="884" y="91"/>
                    <a:pt x="801" y="124"/>
                  </a:cubicBezTo>
                  <a:cubicBezTo>
                    <a:pt x="685" y="168"/>
                    <a:pt x="79" y="1347"/>
                    <a:pt x="29" y="1461"/>
                  </a:cubicBezTo>
                  <a:cubicBezTo>
                    <a:pt x="0" y="1525"/>
                    <a:pt x="225" y="1546"/>
                    <a:pt x="462" y="1546"/>
                  </a:cubicBezTo>
                  <a:cubicBezTo>
                    <a:pt x="647" y="1546"/>
                    <a:pt x="840" y="1533"/>
                    <a:pt x="924" y="1519"/>
                  </a:cubicBezTo>
                  <a:cubicBezTo>
                    <a:pt x="1058" y="1497"/>
                    <a:pt x="1881" y="98"/>
                    <a:pt x="183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5"/>
            <p:cNvSpPr/>
            <p:nvPr/>
          </p:nvSpPr>
          <p:spPr>
            <a:xfrm>
              <a:off x="2658650" y="4667850"/>
              <a:ext cx="142550" cy="121050"/>
            </a:xfrm>
            <a:custGeom>
              <a:avLst/>
              <a:gdLst/>
              <a:ahLst/>
              <a:cxnLst/>
              <a:rect l="l" t="t" r="r" b="b"/>
              <a:pathLst>
                <a:path w="5702" h="4842" extrusionOk="0">
                  <a:moveTo>
                    <a:pt x="1470" y="1"/>
                  </a:moveTo>
                  <a:cubicBezTo>
                    <a:pt x="1193" y="1"/>
                    <a:pt x="919" y="307"/>
                    <a:pt x="794" y="739"/>
                  </a:cubicBezTo>
                  <a:cubicBezTo>
                    <a:pt x="549" y="1589"/>
                    <a:pt x="420" y="1896"/>
                    <a:pt x="224" y="3026"/>
                  </a:cubicBezTo>
                  <a:cubicBezTo>
                    <a:pt x="72" y="3897"/>
                    <a:pt x="0" y="4484"/>
                    <a:pt x="267" y="4620"/>
                  </a:cubicBezTo>
                  <a:cubicBezTo>
                    <a:pt x="430" y="4703"/>
                    <a:pt x="944" y="4842"/>
                    <a:pt x="1643" y="4842"/>
                  </a:cubicBezTo>
                  <a:cubicBezTo>
                    <a:pt x="1800" y="4842"/>
                    <a:pt x="1966" y="4835"/>
                    <a:pt x="2140" y="4819"/>
                  </a:cubicBezTo>
                  <a:cubicBezTo>
                    <a:pt x="2748" y="4763"/>
                    <a:pt x="3500" y="4623"/>
                    <a:pt x="4061" y="4361"/>
                  </a:cubicBezTo>
                  <a:cubicBezTo>
                    <a:pt x="4148" y="4322"/>
                    <a:pt x="4246" y="4307"/>
                    <a:pt x="4337" y="4272"/>
                  </a:cubicBezTo>
                  <a:cubicBezTo>
                    <a:pt x="4430" y="4237"/>
                    <a:pt x="4520" y="4194"/>
                    <a:pt x="4606" y="4145"/>
                  </a:cubicBezTo>
                  <a:cubicBezTo>
                    <a:pt x="4780" y="4046"/>
                    <a:pt x="4938" y="3923"/>
                    <a:pt x="5077" y="3780"/>
                  </a:cubicBezTo>
                  <a:cubicBezTo>
                    <a:pt x="5330" y="3519"/>
                    <a:pt x="5516" y="3196"/>
                    <a:pt x="5629" y="2850"/>
                  </a:cubicBezTo>
                  <a:cubicBezTo>
                    <a:pt x="5665" y="2738"/>
                    <a:pt x="5702" y="2643"/>
                    <a:pt x="5681" y="2529"/>
                  </a:cubicBezTo>
                  <a:lnTo>
                    <a:pt x="5681" y="2529"/>
                  </a:lnTo>
                  <a:cubicBezTo>
                    <a:pt x="5518" y="2796"/>
                    <a:pt x="5226" y="2912"/>
                    <a:pt x="4900" y="3028"/>
                  </a:cubicBezTo>
                  <a:cubicBezTo>
                    <a:pt x="4831" y="3052"/>
                    <a:pt x="4665" y="3086"/>
                    <a:pt x="4566" y="3086"/>
                  </a:cubicBezTo>
                  <a:cubicBezTo>
                    <a:pt x="4534" y="3086"/>
                    <a:pt x="4510" y="3083"/>
                    <a:pt x="4496" y="3075"/>
                  </a:cubicBezTo>
                  <a:cubicBezTo>
                    <a:pt x="4487" y="3029"/>
                    <a:pt x="4542" y="2980"/>
                    <a:pt x="4566" y="2946"/>
                  </a:cubicBezTo>
                  <a:cubicBezTo>
                    <a:pt x="4608" y="2891"/>
                    <a:pt x="4643" y="2829"/>
                    <a:pt x="4671" y="2765"/>
                  </a:cubicBezTo>
                  <a:cubicBezTo>
                    <a:pt x="4740" y="2600"/>
                    <a:pt x="4730" y="2509"/>
                    <a:pt x="4686" y="2469"/>
                  </a:cubicBezTo>
                  <a:cubicBezTo>
                    <a:pt x="4670" y="2455"/>
                    <a:pt x="4655" y="2448"/>
                    <a:pt x="4640" y="2448"/>
                  </a:cubicBezTo>
                  <a:cubicBezTo>
                    <a:pt x="4592" y="2448"/>
                    <a:pt x="4547" y="2520"/>
                    <a:pt x="4467" y="2607"/>
                  </a:cubicBezTo>
                  <a:cubicBezTo>
                    <a:pt x="4343" y="2742"/>
                    <a:pt x="4215" y="2836"/>
                    <a:pt x="4098" y="3070"/>
                  </a:cubicBezTo>
                  <a:cubicBezTo>
                    <a:pt x="3996" y="3277"/>
                    <a:pt x="3919" y="3344"/>
                    <a:pt x="3781" y="3499"/>
                  </a:cubicBezTo>
                  <a:cubicBezTo>
                    <a:pt x="3643" y="3652"/>
                    <a:pt x="3228" y="3841"/>
                    <a:pt x="2562" y="3888"/>
                  </a:cubicBezTo>
                  <a:cubicBezTo>
                    <a:pt x="2492" y="3893"/>
                    <a:pt x="2420" y="3896"/>
                    <a:pt x="2348" y="3896"/>
                  </a:cubicBezTo>
                  <a:cubicBezTo>
                    <a:pt x="1778" y="3896"/>
                    <a:pt x="1205" y="3756"/>
                    <a:pt x="1205" y="3756"/>
                  </a:cubicBezTo>
                  <a:cubicBezTo>
                    <a:pt x="1265" y="2926"/>
                    <a:pt x="1488" y="2244"/>
                    <a:pt x="1664" y="1528"/>
                  </a:cubicBezTo>
                  <a:cubicBezTo>
                    <a:pt x="1877" y="661"/>
                    <a:pt x="1958" y="279"/>
                    <a:pt x="1725" y="95"/>
                  </a:cubicBezTo>
                  <a:cubicBezTo>
                    <a:pt x="1643" y="30"/>
                    <a:pt x="1556" y="1"/>
                    <a:pt x="147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5"/>
            <p:cNvSpPr/>
            <p:nvPr/>
          </p:nvSpPr>
          <p:spPr>
            <a:xfrm>
              <a:off x="2664150" y="4664650"/>
              <a:ext cx="44175" cy="81800"/>
            </a:xfrm>
            <a:custGeom>
              <a:avLst/>
              <a:gdLst/>
              <a:ahLst/>
              <a:cxnLst/>
              <a:rect l="l" t="t" r="r" b="b"/>
              <a:pathLst>
                <a:path w="1767" h="3272" extrusionOk="0">
                  <a:moveTo>
                    <a:pt x="1191" y="1"/>
                  </a:moveTo>
                  <a:cubicBezTo>
                    <a:pt x="810" y="1"/>
                    <a:pt x="637" y="467"/>
                    <a:pt x="415" y="1162"/>
                  </a:cubicBezTo>
                  <a:cubicBezTo>
                    <a:pt x="157" y="1964"/>
                    <a:pt x="0" y="2999"/>
                    <a:pt x="0" y="2999"/>
                  </a:cubicBezTo>
                  <a:cubicBezTo>
                    <a:pt x="263" y="3226"/>
                    <a:pt x="603" y="3271"/>
                    <a:pt x="835" y="3271"/>
                  </a:cubicBezTo>
                  <a:cubicBezTo>
                    <a:pt x="993" y="3271"/>
                    <a:pt x="1100" y="3250"/>
                    <a:pt x="1100" y="3250"/>
                  </a:cubicBezTo>
                  <a:cubicBezTo>
                    <a:pt x="1169" y="3057"/>
                    <a:pt x="1219" y="2858"/>
                    <a:pt x="1249" y="2655"/>
                  </a:cubicBezTo>
                  <a:cubicBezTo>
                    <a:pt x="1302" y="2311"/>
                    <a:pt x="1590" y="1396"/>
                    <a:pt x="1678" y="947"/>
                  </a:cubicBezTo>
                  <a:cubicBezTo>
                    <a:pt x="1766" y="498"/>
                    <a:pt x="1675" y="132"/>
                    <a:pt x="1385" y="36"/>
                  </a:cubicBezTo>
                  <a:cubicBezTo>
                    <a:pt x="1315" y="12"/>
                    <a:pt x="1250" y="1"/>
                    <a:pt x="119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5"/>
            <p:cNvSpPr/>
            <p:nvPr/>
          </p:nvSpPr>
          <p:spPr>
            <a:xfrm>
              <a:off x="2661550" y="4734100"/>
              <a:ext cx="33400" cy="25625"/>
            </a:xfrm>
            <a:custGeom>
              <a:avLst/>
              <a:gdLst/>
              <a:ahLst/>
              <a:cxnLst/>
              <a:rect l="l" t="t" r="r" b="b"/>
              <a:pathLst>
                <a:path w="1336" h="1025" extrusionOk="0">
                  <a:moveTo>
                    <a:pt x="141" y="0"/>
                  </a:moveTo>
                  <a:cubicBezTo>
                    <a:pt x="0" y="110"/>
                    <a:pt x="18" y="536"/>
                    <a:pt x="38" y="695"/>
                  </a:cubicBezTo>
                  <a:cubicBezTo>
                    <a:pt x="58" y="863"/>
                    <a:pt x="439" y="1025"/>
                    <a:pt x="786" y="1025"/>
                  </a:cubicBezTo>
                  <a:cubicBezTo>
                    <a:pt x="908" y="1025"/>
                    <a:pt x="1026" y="1005"/>
                    <a:pt x="1122" y="958"/>
                  </a:cubicBezTo>
                  <a:cubicBezTo>
                    <a:pt x="1185" y="928"/>
                    <a:pt x="1250" y="773"/>
                    <a:pt x="1294" y="506"/>
                  </a:cubicBezTo>
                  <a:cubicBezTo>
                    <a:pt x="1336" y="241"/>
                    <a:pt x="1284" y="212"/>
                    <a:pt x="1284" y="212"/>
                  </a:cubicBezTo>
                  <a:lnTo>
                    <a:pt x="1254" y="320"/>
                  </a:lnTo>
                  <a:cubicBezTo>
                    <a:pt x="1141" y="357"/>
                    <a:pt x="1025" y="375"/>
                    <a:pt x="907" y="375"/>
                  </a:cubicBezTo>
                  <a:cubicBezTo>
                    <a:pt x="831" y="375"/>
                    <a:pt x="754" y="367"/>
                    <a:pt x="678" y="352"/>
                  </a:cubicBezTo>
                  <a:cubicBezTo>
                    <a:pt x="291" y="268"/>
                    <a:pt x="122" y="127"/>
                    <a:pt x="122" y="127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5"/>
            <p:cNvSpPr/>
            <p:nvPr/>
          </p:nvSpPr>
          <p:spPr>
            <a:xfrm>
              <a:off x="1803000" y="4753950"/>
              <a:ext cx="269500" cy="155525"/>
            </a:xfrm>
            <a:custGeom>
              <a:avLst/>
              <a:gdLst/>
              <a:ahLst/>
              <a:cxnLst/>
              <a:rect l="l" t="t" r="r" b="b"/>
              <a:pathLst>
                <a:path w="10780" h="6221" extrusionOk="0">
                  <a:moveTo>
                    <a:pt x="5332" y="0"/>
                  </a:moveTo>
                  <a:cubicBezTo>
                    <a:pt x="2707" y="0"/>
                    <a:pt x="518" y="1072"/>
                    <a:pt x="1" y="2496"/>
                  </a:cubicBezTo>
                  <a:lnTo>
                    <a:pt x="6450" y="6220"/>
                  </a:lnTo>
                  <a:cubicBezTo>
                    <a:pt x="8922" y="5922"/>
                    <a:pt x="10779" y="4659"/>
                    <a:pt x="10779" y="3144"/>
                  </a:cubicBezTo>
                  <a:cubicBezTo>
                    <a:pt x="10779" y="1407"/>
                    <a:pt x="8341" y="0"/>
                    <a:pt x="5332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5"/>
            <p:cNvSpPr/>
            <p:nvPr/>
          </p:nvSpPr>
          <p:spPr>
            <a:xfrm>
              <a:off x="1813000" y="4597975"/>
              <a:ext cx="158075" cy="130600"/>
            </a:xfrm>
            <a:custGeom>
              <a:avLst/>
              <a:gdLst/>
              <a:ahLst/>
              <a:cxnLst/>
              <a:rect l="l" t="t" r="r" b="b"/>
              <a:pathLst>
                <a:path w="6323" h="5224" extrusionOk="0">
                  <a:moveTo>
                    <a:pt x="5771" y="0"/>
                  </a:moveTo>
                  <a:cubicBezTo>
                    <a:pt x="5531" y="0"/>
                    <a:pt x="5323" y="61"/>
                    <a:pt x="5109" y="417"/>
                  </a:cubicBezTo>
                  <a:cubicBezTo>
                    <a:pt x="4882" y="798"/>
                    <a:pt x="4408" y="1789"/>
                    <a:pt x="3977" y="2420"/>
                  </a:cubicBezTo>
                  <a:cubicBezTo>
                    <a:pt x="3765" y="2733"/>
                    <a:pt x="3137" y="3569"/>
                    <a:pt x="1919" y="3924"/>
                  </a:cubicBezTo>
                  <a:cubicBezTo>
                    <a:pt x="1838" y="3947"/>
                    <a:pt x="1756" y="3959"/>
                    <a:pt x="1672" y="3959"/>
                  </a:cubicBezTo>
                  <a:cubicBezTo>
                    <a:pt x="1563" y="3959"/>
                    <a:pt x="1452" y="3939"/>
                    <a:pt x="1339" y="3902"/>
                  </a:cubicBezTo>
                  <a:cubicBezTo>
                    <a:pt x="1114" y="3829"/>
                    <a:pt x="958" y="3844"/>
                    <a:pt x="795" y="3806"/>
                  </a:cubicBezTo>
                  <a:cubicBezTo>
                    <a:pt x="716" y="3786"/>
                    <a:pt x="677" y="3772"/>
                    <a:pt x="653" y="3772"/>
                  </a:cubicBezTo>
                  <a:cubicBezTo>
                    <a:pt x="627" y="3772"/>
                    <a:pt x="618" y="3788"/>
                    <a:pt x="597" y="3830"/>
                  </a:cubicBezTo>
                  <a:cubicBezTo>
                    <a:pt x="556" y="3911"/>
                    <a:pt x="666" y="4060"/>
                    <a:pt x="815" y="4121"/>
                  </a:cubicBezTo>
                  <a:cubicBezTo>
                    <a:pt x="970" y="4186"/>
                    <a:pt x="1084" y="4168"/>
                    <a:pt x="1111" y="4194"/>
                  </a:cubicBezTo>
                  <a:cubicBezTo>
                    <a:pt x="1139" y="4221"/>
                    <a:pt x="1005" y="4259"/>
                    <a:pt x="813" y="4276"/>
                  </a:cubicBezTo>
                  <a:cubicBezTo>
                    <a:pt x="777" y="4279"/>
                    <a:pt x="742" y="4281"/>
                    <a:pt x="709" y="4281"/>
                  </a:cubicBezTo>
                  <a:cubicBezTo>
                    <a:pt x="502" y="4281"/>
                    <a:pt x="359" y="4227"/>
                    <a:pt x="240" y="4219"/>
                  </a:cubicBezTo>
                  <a:cubicBezTo>
                    <a:pt x="234" y="4219"/>
                    <a:pt x="228" y="4219"/>
                    <a:pt x="222" y="4219"/>
                  </a:cubicBezTo>
                  <a:cubicBezTo>
                    <a:pt x="88" y="4219"/>
                    <a:pt x="91" y="4332"/>
                    <a:pt x="139" y="4376"/>
                  </a:cubicBezTo>
                  <a:cubicBezTo>
                    <a:pt x="188" y="4421"/>
                    <a:pt x="266" y="4485"/>
                    <a:pt x="480" y="4533"/>
                  </a:cubicBezTo>
                  <a:cubicBezTo>
                    <a:pt x="694" y="4583"/>
                    <a:pt x="950" y="4592"/>
                    <a:pt x="950" y="4592"/>
                  </a:cubicBezTo>
                  <a:cubicBezTo>
                    <a:pt x="829" y="4622"/>
                    <a:pt x="704" y="4639"/>
                    <a:pt x="578" y="4641"/>
                  </a:cubicBezTo>
                  <a:cubicBezTo>
                    <a:pt x="563" y="4641"/>
                    <a:pt x="548" y="4641"/>
                    <a:pt x="534" y="4641"/>
                  </a:cubicBezTo>
                  <a:cubicBezTo>
                    <a:pt x="355" y="4641"/>
                    <a:pt x="262" y="4624"/>
                    <a:pt x="165" y="4624"/>
                  </a:cubicBezTo>
                  <a:cubicBezTo>
                    <a:pt x="151" y="4624"/>
                    <a:pt x="137" y="4624"/>
                    <a:pt x="122" y="4625"/>
                  </a:cubicBezTo>
                  <a:cubicBezTo>
                    <a:pt x="0" y="4633"/>
                    <a:pt x="65" y="4826"/>
                    <a:pt x="198" y="4865"/>
                  </a:cubicBezTo>
                  <a:cubicBezTo>
                    <a:pt x="331" y="4900"/>
                    <a:pt x="468" y="4919"/>
                    <a:pt x="608" y="4919"/>
                  </a:cubicBezTo>
                  <a:cubicBezTo>
                    <a:pt x="612" y="4919"/>
                    <a:pt x="616" y="4919"/>
                    <a:pt x="620" y="4919"/>
                  </a:cubicBezTo>
                  <a:cubicBezTo>
                    <a:pt x="780" y="4919"/>
                    <a:pt x="1045" y="4895"/>
                    <a:pt x="1045" y="4895"/>
                  </a:cubicBezTo>
                  <a:lnTo>
                    <a:pt x="1045" y="4895"/>
                  </a:lnTo>
                  <a:cubicBezTo>
                    <a:pt x="799" y="4987"/>
                    <a:pt x="597" y="4975"/>
                    <a:pt x="475" y="4978"/>
                  </a:cubicBezTo>
                  <a:cubicBezTo>
                    <a:pt x="355" y="4983"/>
                    <a:pt x="301" y="5028"/>
                    <a:pt x="325" y="5097"/>
                  </a:cubicBezTo>
                  <a:cubicBezTo>
                    <a:pt x="344" y="5152"/>
                    <a:pt x="437" y="5200"/>
                    <a:pt x="700" y="5221"/>
                  </a:cubicBezTo>
                  <a:cubicBezTo>
                    <a:pt x="723" y="5223"/>
                    <a:pt x="747" y="5224"/>
                    <a:pt x="772" y="5224"/>
                  </a:cubicBezTo>
                  <a:cubicBezTo>
                    <a:pt x="1027" y="5224"/>
                    <a:pt x="1350" y="5135"/>
                    <a:pt x="1608" y="5010"/>
                  </a:cubicBezTo>
                  <a:cubicBezTo>
                    <a:pt x="1892" y="4871"/>
                    <a:pt x="2065" y="4794"/>
                    <a:pt x="2219" y="4738"/>
                  </a:cubicBezTo>
                  <a:cubicBezTo>
                    <a:pt x="3640" y="4218"/>
                    <a:pt x="4503" y="3356"/>
                    <a:pt x="4766" y="3026"/>
                  </a:cubicBezTo>
                  <a:cubicBezTo>
                    <a:pt x="5310" y="2347"/>
                    <a:pt x="5805" y="1454"/>
                    <a:pt x="6063" y="870"/>
                  </a:cubicBezTo>
                  <a:cubicBezTo>
                    <a:pt x="6323" y="286"/>
                    <a:pt x="6124" y="10"/>
                    <a:pt x="5818" y="1"/>
                  </a:cubicBezTo>
                  <a:cubicBezTo>
                    <a:pt x="5802" y="1"/>
                    <a:pt x="5787" y="0"/>
                    <a:pt x="5771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5"/>
            <p:cNvSpPr/>
            <p:nvPr/>
          </p:nvSpPr>
          <p:spPr>
            <a:xfrm>
              <a:off x="1918550" y="4596125"/>
              <a:ext cx="52700" cy="63875"/>
            </a:xfrm>
            <a:custGeom>
              <a:avLst/>
              <a:gdLst/>
              <a:ahLst/>
              <a:cxnLst/>
              <a:rect l="l" t="t" r="r" b="b"/>
              <a:pathLst>
                <a:path w="2108" h="2555" extrusionOk="0">
                  <a:moveTo>
                    <a:pt x="1538" y="0"/>
                  </a:moveTo>
                  <a:cubicBezTo>
                    <a:pt x="1357" y="0"/>
                    <a:pt x="1135" y="95"/>
                    <a:pt x="923" y="350"/>
                  </a:cubicBezTo>
                  <a:cubicBezTo>
                    <a:pt x="602" y="738"/>
                    <a:pt x="169" y="1657"/>
                    <a:pt x="0" y="1962"/>
                  </a:cubicBezTo>
                  <a:cubicBezTo>
                    <a:pt x="0" y="1962"/>
                    <a:pt x="385" y="2555"/>
                    <a:pt x="917" y="2555"/>
                  </a:cubicBezTo>
                  <a:cubicBezTo>
                    <a:pt x="974" y="2555"/>
                    <a:pt x="1032" y="2548"/>
                    <a:pt x="1092" y="2533"/>
                  </a:cubicBezTo>
                  <a:cubicBezTo>
                    <a:pt x="1092" y="2533"/>
                    <a:pt x="1751" y="1395"/>
                    <a:pt x="1893" y="972"/>
                  </a:cubicBezTo>
                  <a:cubicBezTo>
                    <a:pt x="2036" y="547"/>
                    <a:pt x="2108" y="280"/>
                    <a:pt x="1781" y="68"/>
                  </a:cubicBezTo>
                  <a:cubicBezTo>
                    <a:pt x="1716" y="26"/>
                    <a:pt x="1632" y="0"/>
                    <a:pt x="153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5"/>
            <p:cNvSpPr/>
            <p:nvPr/>
          </p:nvSpPr>
          <p:spPr>
            <a:xfrm>
              <a:off x="1836650" y="4728575"/>
              <a:ext cx="219975" cy="114375"/>
            </a:xfrm>
            <a:custGeom>
              <a:avLst/>
              <a:gdLst/>
              <a:ahLst/>
              <a:cxnLst/>
              <a:rect l="l" t="t" r="r" b="b"/>
              <a:pathLst>
                <a:path w="8799" h="4575" extrusionOk="0">
                  <a:moveTo>
                    <a:pt x="3774" y="0"/>
                  </a:moveTo>
                  <a:cubicBezTo>
                    <a:pt x="3008" y="0"/>
                    <a:pt x="549" y="46"/>
                    <a:pt x="268" y="623"/>
                  </a:cubicBezTo>
                  <a:cubicBezTo>
                    <a:pt x="0" y="1171"/>
                    <a:pt x="2361" y="1995"/>
                    <a:pt x="2700" y="2028"/>
                  </a:cubicBezTo>
                  <a:lnTo>
                    <a:pt x="4778" y="2140"/>
                  </a:lnTo>
                  <a:lnTo>
                    <a:pt x="4995" y="2245"/>
                  </a:lnTo>
                  <a:lnTo>
                    <a:pt x="6451" y="4087"/>
                  </a:lnTo>
                  <a:lnTo>
                    <a:pt x="8583" y="4575"/>
                  </a:lnTo>
                  <a:cubicBezTo>
                    <a:pt x="8799" y="4147"/>
                    <a:pt x="8609" y="3560"/>
                    <a:pt x="8331" y="2840"/>
                  </a:cubicBezTo>
                  <a:cubicBezTo>
                    <a:pt x="8023" y="2048"/>
                    <a:pt x="7681" y="1233"/>
                    <a:pt x="7681" y="1233"/>
                  </a:cubicBezTo>
                  <a:lnTo>
                    <a:pt x="4001" y="2"/>
                  </a:lnTo>
                  <a:cubicBezTo>
                    <a:pt x="4001" y="2"/>
                    <a:pt x="3917" y="0"/>
                    <a:pt x="3774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5"/>
            <p:cNvSpPr/>
            <p:nvPr/>
          </p:nvSpPr>
          <p:spPr>
            <a:xfrm>
              <a:off x="1935875" y="4837200"/>
              <a:ext cx="32925" cy="71400"/>
            </a:xfrm>
            <a:custGeom>
              <a:avLst/>
              <a:gdLst/>
              <a:ahLst/>
              <a:cxnLst/>
              <a:rect l="l" t="t" r="r" b="b"/>
              <a:pathLst>
                <a:path w="1317" h="2856" extrusionOk="0">
                  <a:moveTo>
                    <a:pt x="628" y="1"/>
                  </a:moveTo>
                  <a:lnTo>
                    <a:pt x="1" y="469"/>
                  </a:lnTo>
                  <a:cubicBezTo>
                    <a:pt x="226" y="890"/>
                    <a:pt x="240" y="1251"/>
                    <a:pt x="263" y="1627"/>
                  </a:cubicBezTo>
                  <a:cubicBezTo>
                    <a:pt x="283" y="1961"/>
                    <a:pt x="263" y="2296"/>
                    <a:pt x="261" y="2630"/>
                  </a:cubicBezTo>
                  <a:cubicBezTo>
                    <a:pt x="261" y="2681"/>
                    <a:pt x="261" y="2735"/>
                    <a:pt x="289" y="2777"/>
                  </a:cubicBezTo>
                  <a:cubicBezTo>
                    <a:pt x="327" y="2834"/>
                    <a:pt x="385" y="2856"/>
                    <a:pt x="448" y="2856"/>
                  </a:cubicBezTo>
                  <a:cubicBezTo>
                    <a:pt x="531" y="2856"/>
                    <a:pt x="622" y="2818"/>
                    <a:pt x="680" y="2775"/>
                  </a:cubicBezTo>
                  <a:cubicBezTo>
                    <a:pt x="777" y="2702"/>
                    <a:pt x="873" y="2630"/>
                    <a:pt x="958" y="2543"/>
                  </a:cubicBezTo>
                  <a:cubicBezTo>
                    <a:pt x="1118" y="2380"/>
                    <a:pt x="1242" y="2174"/>
                    <a:pt x="1232" y="1942"/>
                  </a:cubicBezTo>
                  <a:cubicBezTo>
                    <a:pt x="1221" y="1683"/>
                    <a:pt x="1164" y="1418"/>
                    <a:pt x="1222" y="1164"/>
                  </a:cubicBezTo>
                  <a:cubicBezTo>
                    <a:pt x="1253" y="1031"/>
                    <a:pt x="1316" y="900"/>
                    <a:pt x="1296" y="763"/>
                  </a:cubicBezTo>
                  <a:cubicBezTo>
                    <a:pt x="1268" y="583"/>
                    <a:pt x="1137" y="458"/>
                    <a:pt x="1004" y="347"/>
                  </a:cubicBezTo>
                  <a:cubicBezTo>
                    <a:pt x="936" y="290"/>
                    <a:pt x="865" y="236"/>
                    <a:pt x="803" y="174"/>
                  </a:cubicBezTo>
                  <a:cubicBezTo>
                    <a:pt x="740" y="113"/>
                    <a:pt x="671" y="51"/>
                    <a:pt x="628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5"/>
            <p:cNvSpPr/>
            <p:nvPr/>
          </p:nvSpPr>
          <p:spPr>
            <a:xfrm>
              <a:off x="1834125" y="4741150"/>
              <a:ext cx="118000" cy="109275"/>
            </a:xfrm>
            <a:custGeom>
              <a:avLst/>
              <a:gdLst/>
              <a:ahLst/>
              <a:cxnLst/>
              <a:rect l="l" t="t" r="r" b="b"/>
              <a:pathLst>
                <a:path w="4720" h="4371" extrusionOk="0">
                  <a:moveTo>
                    <a:pt x="793" y="1"/>
                  </a:moveTo>
                  <a:cubicBezTo>
                    <a:pt x="753" y="1"/>
                    <a:pt x="714" y="2"/>
                    <a:pt x="675" y="6"/>
                  </a:cubicBezTo>
                  <a:cubicBezTo>
                    <a:pt x="1" y="62"/>
                    <a:pt x="313" y="742"/>
                    <a:pt x="704" y="1154"/>
                  </a:cubicBezTo>
                  <a:cubicBezTo>
                    <a:pt x="960" y="1426"/>
                    <a:pt x="4113" y="4370"/>
                    <a:pt x="4113" y="4370"/>
                  </a:cubicBezTo>
                  <a:cubicBezTo>
                    <a:pt x="4123" y="4370"/>
                    <a:pt x="4133" y="4371"/>
                    <a:pt x="4143" y="4371"/>
                  </a:cubicBezTo>
                  <a:cubicBezTo>
                    <a:pt x="4577" y="4371"/>
                    <a:pt x="4720" y="3904"/>
                    <a:pt x="4720" y="3904"/>
                  </a:cubicBezTo>
                  <a:cubicBezTo>
                    <a:pt x="4720" y="3904"/>
                    <a:pt x="3761" y="2372"/>
                    <a:pt x="3154" y="1522"/>
                  </a:cubicBezTo>
                  <a:cubicBezTo>
                    <a:pt x="2879" y="1135"/>
                    <a:pt x="2426" y="678"/>
                    <a:pt x="2426" y="678"/>
                  </a:cubicBezTo>
                  <a:cubicBezTo>
                    <a:pt x="2178" y="414"/>
                    <a:pt x="1440" y="1"/>
                    <a:pt x="793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5"/>
            <p:cNvSpPr/>
            <p:nvPr/>
          </p:nvSpPr>
          <p:spPr>
            <a:xfrm>
              <a:off x="1884750" y="4750600"/>
              <a:ext cx="36475" cy="2962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0"/>
                  </a:moveTo>
                  <a:cubicBezTo>
                    <a:pt x="585" y="343"/>
                    <a:pt x="1146" y="1167"/>
                    <a:pt x="1146" y="1167"/>
                  </a:cubicBezTo>
                  <a:lnTo>
                    <a:pt x="1458" y="1184"/>
                  </a:lnTo>
                  <a:cubicBezTo>
                    <a:pt x="581" y="11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5"/>
            <p:cNvSpPr/>
            <p:nvPr/>
          </p:nvSpPr>
          <p:spPr>
            <a:xfrm>
              <a:off x="1914350" y="4829275"/>
              <a:ext cx="35675" cy="21150"/>
            </a:xfrm>
            <a:custGeom>
              <a:avLst/>
              <a:gdLst/>
              <a:ahLst/>
              <a:cxnLst/>
              <a:rect l="l" t="t" r="r" b="b"/>
              <a:pathLst>
                <a:path w="1427" h="846" extrusionOk="0">
                  <a:moveTo>
                    <a:pt x="0" y="0"/>
                  </a:moveTo>
                  <a:lnTo>
                    <a:pt x="904" y="845"/>
                  </a:lnTo>
                  <a:cubicBezTo>
                    <a:pt x="912" y="845"/>
                    <a:pt x="919" y="845"/>
                    <a:pt x="927" y="845"/>
                  </a:cubicBezTo>
                  <a:cubicBezTo>
                    <a:pt x="1041" y="845"/>
                    <a:pt x="1153" y="812"/>
                    <a:pt x="1247" y="746"/>
                  </a:cubicBezTo>
                  <a:cubicBezTo>
                    <a:pt x="1420" y="629"/>
                    <a:pt x="1427" y="547"/>
                    <a:pt x="1427" y="5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5"/>
            <p:cNvSpPr/>
            <p:nvPr/>
          </p:nvSpPr>
          <p:spPr>
            <a:xfrm>
              <a:off x="1957450" y="4589625"/>
              <a:ext cx="61650" cy="57225"/>
            </a:xfrm>
            <a:custGeom>
              <a:avLst/>
              <a:gdLst/>
              <a:ahLst/>
              <a:cxnLst/>
              <a:rect l="l" t="t" r="r" b="b"/>
              <a:pathLst>
                <a:path w="2466" h="2289" extrusionOk="0">
                  <a:moveTo>
                    <a:pt x="1888" y="1"/>
                  </a:moveTo>
                  <a:cubicBezTo>
                    <a:pt x="1888" y="1"/>
                    <a:pt x="528" y="471"/>
                    <a:pt x="364" y="496"/>
                  </a:cubicBezTo>
                  <a:cubicBezTo>
                    <a:pt x="201" y="519"/>
                    <a:pt x="1" y="958"/>
                    <a:pt x="19" y="1480"/>
                  </a:cubicBezTo>
                  <a:cubicBezTo>
                    <a:pt x="35" y="1926"/>
                    <a:pt x="813" y="2288"/>
                    <a:pt x="1249" y="2288"/>
                  </a:cubicBezTo>
                  <a:cubicBezTo>
                    <a:pt x="1324" y="2288"/>
                    <a:pt x="1388" y="2277"/>
                    <a:pt x="1438" y="2255"/>
                  </a:cubicBezTo>
                  <a:cubicBezTo>
                    <a:pt x="1774" y="2102"/>
                    <a:pt x="2466" y="1420"/>
                    <a:pt x="2358" y="1331"/>
                  </a:cubicBezTo>
                  <a:cubicBezTo>
                    <a:pt x="2251" y="1243"/>
                    <a:pt x="1882" y="994"/>
                    <a:pt x="1864" y="920"/>
                  </a:cubicBezTo>
                  <a:cubicBezTo>
                    <a:pt x="1844" y="846"/>
                    <a:pt x="1888" y="1"/>
                    <a:pt x="1888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5"/>
            <p:cNvSpPr/>
            <p:nvPr/>
          </p:nvSpPr>
          <p:spPr>
            <a:xfrm>
              <a:off x="1967200" y="4589625"/>
              <a:ext cx="37450" cy="27075"/>
            </a:xfrm>
            <a:custGeom>
              <a:avLst/>
              <a:gdLst/>
              <a:ahLst/>
              <a:cxnLst/>
              <a:rect l="l" t="t" r="r" b="b"/>
              <a:pathLst>
                <a:path w="1498" h="1083" extrusionOk="0">
                  <a:moveTo>
                    <a:pt x="1498" y="1"/>
                  </a:moveTo>
                  <a:cubicBezTo>
                    <a:pt x="1498" y="1"/>
                    <a:pt x="554" y="386"/>
                    <a:pt x="205" y="491"/>
                  </a:cubicBezTo>
                  <a:cubicBezTo>
                    <a:pt x="128" y="645"/>
                    <a:pt x="0" y="867"/>
                    <a:pt x="111" y="967"/>
                  </a:cubicBezTo>
                  <a:cubicBezTo>
                    <a:pt x="207" y="1053"/>
                    <a:pt x="319" y="1083"/>
                    <a:pt x="429" y="1083"/>
                  </a:cubicBezTo>
                  <a:cubicBezTo>
                    <a:pt x="614" y="1083"/>
                    <a:pt x="793" y="1000"/>
                    <a:pt x="880" y="966"/>
                  </a:cubicBezTo>
                  <a:cubicBezTo>
                    <a:pt x="1015" y="912"/>
                    <a:pt x="1142" y="838"/>
                    <a:pt x="1256" y="748"/>
                  </a:cubicBezTo>
                  <a:cubicBezTo>
                    <a:pt x="1383" y="651"/>
                    <a:pt x="1483" y="490"/>
                    <a:pt x="1483" y="332"/>
                  </a:cubicBezTo>
                  <a:cubicBezTo>
                    <a:pt x="1488" y="195"/>
                    <a:pt x="1498" y="1"/>
                    <a:pt x="1498" y="1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5"/>
            <p:cNvSpPr/>
            <p:nvPr/>
          </p:nvSpPr>
          <p:spPr>
            <a:xfrm>
              <a:off x="1932775" y="4597150"/>
              <a:ext cx="100525" cy="181000"/>
            </a:xfrm>
            <a:custGeom>
              <a:avLst/>
              <a:gdLst/>
              <a:ahLst/>
              <a:cxnLst/>
              <a:rect l="l" t="t" r="r" b="b"/>
              <a:pathLst>
                <a:path w="4021" h="7240" extrusionOk="0">
                  <a:moveTo>
                    <a:pt x="1069" y="1"/>
                  </a:moveTo>
                  <a:cubicBezTo>
                    <a:pt x="1048" y="1"/>
                    <a:pt x="1026" y="3"/>
                    <a:pt x="1006" y="8"/>
                  </a:cubicBezTo>
                  <a:cubicBezTo>
                    <a:pt x="1006" y="8"/>
                    <a:pt x="635" y="199"/>
                    <a:pt x="477" y="681"/>
                  </a:cubicBezTo>
                  <a:cubicBezTo>
                    <a:pt x="319" y="1162"/>
                    <a:pt x="162" y="1739"/>
                    <a:pt x="176" y="2634"/>
                  </a:cubicBezTo>
                  <a:cubicBezTo>
                    <a:pt x="190" y="3530"/>
                    <a:pt x="148" y="5754"/>
                    <a:pt x="148" y="5754"/>
                  </a:cubicBezTo>
                  <a:cubicBezTo>
                    <a:pt x="148" y="5754"/>
                    <a:pt x="1" y="6409"/>
                    <a:pt x="1085" y="6906"/>
                  </a:cubicBezTo>
                  <a:cubicBezTo>
                    <a:pt x="1579" y="7132"/>
                    <a:pt x="2052" y="7240"/>
                    <a:pt x="2472" y="7240"/>
                  </a:cubicBezTo>
                  <a:cubicBezTo>
                    <a:pt x="2645" y="7240"/>
                    <a:pt x="2809" y="7221"/>
                    <a:pt x="2962" y="7186"/>
                  </a:cubicBezTo>
                  <a:cubicBezTo>
                    <a:pt x="3394" y="7084"/>
                    <a:pt x="3743" y="6692"/>
                    <a:pt x="3836" y="6490"/>
                  </a:cubicBezTo>
                  <a:cubicBezTo>
                    <a:pt x="3751" y="5774"/>
                    <a:pt x="3728" y="4832"/>
                    <a:pt x="3788" y="4081"/>
                  </a:cubicBezTo>
                  <a:cubicBezTo>
                    <a:pt x="3852" y="3287"/>
                    <a:pt x="3935" y="2625"/>
                    <a:pt x="3979" y="1988"/>
                  </a:cubicBezTo>
                  <a:cubicBezTo>
                    <a:pt x="4021" y="1349"/>
                    <a:pt x="3894" y="1361"/>
                    <a:pt x="3575" y="1135"/>
                  </a:cubicBezTo>
                  <a:cubicBezTo>
                    <a:pt x="3144" y="828"/>
                    <a:pt x="2971" y="745"/>
                    <a:pt x="2971" y="745"/>
                  </a:cubicBezTo>
                  <a:cubicBezTo>
                    <a:pt x="2971" y="745"/>
                    <a:pt x="2520" y="1215"/>
                    <a:pt x="1993" y="1215"/>
                  </a:cubicBezTo>
                  <a:cubicBezTo>
                    <a:pt x="1889" y="1215"/>
                    <a:pt x="1782" y="1197"/>
                    <a:pt x="1675" y="1153"/>
                  </a:cubicBezTo>
                  <a:cubicBezTo>
                    <a:pt x="1330" y="1012"/>
                    <a:pt x="1259" y="563"/>
                    <a:pt x="1582" y="231"/>
                  </a:cubicBezTo>
                  <a:cubicBezTo>
                    <a:pt x="1582" y="231"/>
                    <a:pt x="1297" y="1"/>
                    <a:pt x="1069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5"/>
            <p:cNvSpPr/>
            <p:nvPr/>
          </p:nvSpPr>
          <p:spPr>
            <a:xfrm>
              <a:off x="1962500" y="4601075"/>
              <a:ext cx="46925" cy="29000"/>
            </a:xfrm>
            <a:custGeom>
              <a:avLst/>
              <a:gdLst/>
              <a:ahLst/>
              <a:cxnLst/>
              <a:rect l="l" t="t" r="r" b="b"/>
              <a:pathLst>
                <a:path w="1877" h="1160" extrusionOk="0">
                  <a:moveTo>
                    <a:pt x="290" y="0"/>
                  </a:moveTo>
                  <a:cubicBezTo>
                    <a:pt x="58" y="295"/>
                    <a:pt x="0" y="764"/>
                    <a:pt x="290" y="990"/>
                  </a:cubicBezTo>
                  <a:cubicBezTo>
                    <a:pt x="444" y="1110"/>
                    <a:pt x="615" y="1160"/>
                    <a:pt x="795" y="1160"/>
                  </a:cubicBezTo>
                  <a:cubicBezTo>
                    <a:pt x="953" y="1160"/>
                    <a:pt x="1118" y="1122"/>
                    <a:pt x="1285" y="1060"/>
                  </a:cubicBezTo>
                  <a:cubicBezTo>
                    <a:pt x="1643" y="927"/>
                    <a:pt x="1876" y="641"/>
                    <a:pt x="1876" y="641"/>
                  </a:cubicBezTo>
                  <a:lnTo>
                    <a:pt x="1710" y="525"/>
                  </a:lnTo>
                  <a:cubicBezTo>
                    <a:pt x="1573" y="695"/>
                    <a:pt x="1128" y="950"/>
                    <a:pt x="822" y="950"/>
                  </a:cubicBezTo>
                  <a:cubicBezTo>
                    <a:pt x="515" y="950"/>
                    <a:pt x="313" y="753"/>
                    <a:pt x="301" y="581"/>
                  </a:cubicBezTo>
                  <a:cubicBezTo>
                    <a:pt x="290" y="407"/>
                    <a:pt x="463" y="111"/>
                    <a:pt x="463" y="111"/>
                  </a:cubicBezTo>
                  <a:lnTo>
                    <a:pt x="290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5"/>
            <p:cNvSpPr/>
            <p:nvPr/>
          </p:nvSpPr>
          <p:spPr>
            <a:xfrm>
              <a:off x="1953750" y="4530275"/>
              <a:ext cx="67700" cy="77175"/>
            </a:xfrm>
            <a:custGeom>
              <a:avLst/>
              <a:gdLst/>
              <a:ahLst/>
              <a:cxnLst/>
              <a:rect l="l" t="t" r="r" b="b"/>
              <a:pathLst>
                <a:path w="2708" h="3087" extrusionOk="0">
                  <a:moveTo>
                    <a:pt x="1303" y="1"/>
                  </a:moveTo>
                  <a:cubicBezTo>
                    <a:pt x="666" y="1"/>
                    <a:pt x="223" y="484"/>
                    <a:pt x="126" y="1116"/>
                  </a:cubicBezTo>
                  <a:cubicBezTo>
                    <a:pt x="70" y="1441"/>
                    <a:pt x="0" y="2129"/>
                    <a:pt x="225" y="2643"/>
                  </a:cubicBezTo>
                  <a:cubicBezTo>
                    <a:pt x="351" y="2935"/>
                    <a:pt x="496" y="3046"/>
                    <a:pt x="763" y="3083"/>
                  </a:cubicBezTo>
                  <a:cubicBezTo>
                    <a:pt x="778" y="3085"/>
                    <a:pt x="797" y="3087"/>
                    <a:pt x="818" y="3087"/>
                  </a:cubicBezTo>
                  <a:cubicBezTo>
                    <a:pt x="1077" y="3087"/>
                    <a:pt x="1711" y="2920"/>
                    <a:pt x="1932" y="2661"/>
                  </a:cubicBezTo>
                  <a:cubicBezTo>
                    <a:pt x="1974" y="2611"/>
                    <a:pt x="2036" y="2375"/>
                    <a:pt x="2036" y="2375"/>
                  </a:cubicBezTo>
                  <a:cubicBezTo>
                    <a:pt x="2498" y="2061"/>
                    <a:pt x="2708" y="1488"/>
                    <a:pt x="2558" y="951"/>
                  </a:cubicBezTo>
                  <a:cubicBezTo>
                    <a:pt x="2407" y="413"/>
                    <a:pt x="1932" y="32"/>
                    <a:pt x="1374" y="3"/>
                  </a:cubicBezTo>
                  <a:cubicBezTo>
                    <a:pt x="1350" y="1"/>
                    <a:pt x="1327" y="1"/>
                    <a:pt x="1303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5"/>
            <p:cNvSpPr/>
            <p:nvPr/>
          </p:nvSpPr>
          <p:spPr>
            <a:xfrm>
              <a:off x="1959325" y="4530275"/>
              <a:ext cx="61350" cy="59375"/>
            </a:xfrm>
            <a:custGeom>
              <a:avLst/>
              <a:gdLst/>
              <a:ahLst/>
              <a:cxnLst/>
              <a:rect l="l" t="t" r="r" b="b"/>
              <a:pathLst>
                <a:path w="2454" h="2375" extrusionOk="0">
                  <a:moveTo>
                    <a:pt x="1079" y="1"/>
                  </a:moveTo>
                  <a:cubicBezTo>
                    <a:pt x="630" y="1"/>
                    <a:pt x="234" y="234"/>
                    <a:pt x="0" y="589"/>
                  </a:cubicBezTo>
                  <a:cubicBezTo>
                    <a:pt x="66" y="662"/>
                    <a:pt x="225" y="750"/>
                    <a:pt x="459" y="798"/>
                  </a:cubicBezTo>
                  <a:cubicBezTo>
                    <a:pt x="588" y="825"/>
                    <a:pt x="711" y="836"/>
                    <a:pt x="824" y="836"/>
                  </a:cubicBezTo>
                  <a:cubicBezTo>
                    <a:pt x="1192" y="836"/>
                    <a:pt x="1447" y="722"/>
                    <a:pt x="1447" y="722"/>
                  </a:cubicBezTo>
                  <a:lnTo>
                    <a:pt x="1447" y="722"/>
                  </a:lnTo>
                  <a:cubicBezTo>
                    <a:pt x="1405" y="890"/>
                    <a:pt x="1466" y="1039"/>
                    <a:pt x="1540" y="1147"/>
                  </a:cubicBezTo>
                  <a:cubicBezTo>
                    <a:pt x="1629" y="1282"/>
                    <a:pt x="1670" y="1441"/>
                    <a:pt x="1639" y="1599"/>
                  </a:cubicBezTo>
                  <a:cubicBezTo>
                    <a:pt x="1631" y="1646"/>
                    <a:pt x="1620" y="1698"/>
                    <a:pt x="1609" y="1756"/>
                  </a:cubicBezTo>
                  <a:cubicBezTo>
                    <a:pt x="1570" y="1960"/>
                    <a:pt x="1744" y="1976"/>
                    <a:pt x="1744" y="1976"/>
                  </a:cubicBezTo>
                  <a:cubicBezTo>
                    <a:pt x="1746" y="1873"/>
                    <a:pt x="1761" y="1773"/>
                    <a:pt x="1818" y="1709"/>
                  </a:cubicBezTo>
                  <a:lnTo>
                    <a:pt x="1818" y="1709"/>
                  </a:lnTo>
                  <a:cubicBezTo>
                    <a:pt x="2167" y="1821"/>
                    <a:pt x="1827" y="2330"/>
                    <a:pt x="1813" y="2375"/>
                  </a:cubicBezTo>
                  <a:cubicBezTo>
                    <a:pt x="2183" y="2120"/>
                    <a:pt x="2453" y="1669"/>
                    <a:pt x="2409" y="1166"/>
                  </a:cubicBezTo>
                  <a:cubicBezTo>
                    <a:pt x="2357" y="606"/>
                    <a:pt x="1901" y="144"/>
                    <a:pt x="1351" y="29"/>
                  </a:cubicBezTo>
                  <a:cubicBezTo>
                    <a:pt x="1259" y="10"/>
                    <a:pt x="1168" y="1"/>
                    <a:pt x="1079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5"/>
            <p:cNvSpPr/>
            <p:nvPr/>
          </p:nvSpPr>
          <p:spPr>
            <a:xfrm>
              <a:off x="2011775" y="4629975"/>
              <a:ext cx="59825" cy="189975"/>
            </a:xfrm>
            <a:custGeom>
              <a:avLst/>
              <a:gdLst/>
              <a:ahLst/>
              <a:cxnLst/>
              <a:rect l="l" t="t" r="r" b="b"/>
              <a:pathLst>
                <a:path w="2393" h="7599" extrusionOk="0">
                  <a:moveTo>
                    <a:pt x="537" y="0"/>
                  </a:moveTo>
                  <a:cubicBezTo>
                    <a:pt x="425" y="0"/>
                    <a:pt x="327" y="58"/>
                    <a:pt x="253" y="155"/>
                  </a:cubicBezTo>
                  <a:cubicBezTo>
                    <a:pt x="95" y="361"/>
                    <a:pt x="1" y="565"/>
                    <a:pt x="176" y="973"/>
                  </a:cubicBezTo>
                  <a:cubicBezTo>
                    <a:pt x="351" y="1379"/>
                    <a:pt x="875" y="2345"/>
                    <a:pt x="1135" y="3064"/>
                  </a:cubicBezTo>
                  <a:cubicBezTo>
                    <a:pt x="1262" y="3419"/>
                    <a:pt x="1573" y="4418"/>
                    <a:pt x="1146" y="5613"/>
                  </a:cubicBezTo>
                  <a:cubicBezTo>
                    <a:pt x="1081" y="5796"/>
                    <a:pt x="958" y="5948"/>
                    <a:pt x="789" y="6069"/>
                  </a:cubicBezTo>
                  <a:cubicBezTo>
                    <a:pt x="597" y="6209"/>
                    <a:pt x="518" y="6345"/>
                    <a:pt x="390" y="6454"/>
                  </a:cubicBezTo>
                  <a:cubicBezTo>
                    <a:pt x="264" y="6563"/>
                    <a:pt x="254" y="6547"/>
                    <a:pt x="296" y="6628"/>
                  </a:cubicBezTo>
                  <a:cubicBezTo>
                    <a:pt x="316" y="6668"/>
                    <a:pt x="371" y="6688"/>
                    <a:pt x="437" y="6688"/>
                  </a:cubicBezTo>
                  <a:cubicBezTo>
                    <a:pt x="506" y="6688"/>
                    <a:pt x="589" y="6666"/>
                    <a:pt x="658" y="6622"/>
                  </a:cubicBezTo>
                  <a:cubicBezTo>
                    <a:pt x="802" y="6534"/>
                    <a:pt x="854" y="6433"/>
                    <a:pt x="892" y="6425"/>
                  </a:cubicBezTo>
                  <a:cubicBezTo>
                    <a:pt x="893" y="6425"/>
                    <a:pt x="894" y="6425"/>
                    <a:pt x="895" y="6425"/>
                  </a:cubicBezTo>
                  <a:cubicBezTo>
                    <a:pt x="927" y="6425"/>
                    <a:pt x="880" y="6554"/>
                    <a:pt x="784" y="6715"/>
                  </a:cubicBezTo>
                  <a:cubicBezTo>
                    <a:pt x="646" y="6943"/>
                    <a:pt x="489" y="7040"/>
                    <a:pt x="401" y="7146"/>
                  </a:cubicBezTo>
                  <a:cubicBezTo>
                    <a:pt x="312" y="7254"/>
                    <a:pt x="389" y="7321"/>
                    <a:pt x="452" y="7321"/>
                  </a:cubicBezTo>
                  <a:cubicBezTo>
                    <a:pt x="458" y="7321"/>
                    <a:pt x="463" y="7321"/>
                    <a:pt x="469" y="7320"/>
                  </a:cubicBezTo>
                  <a:cubicBezTo>
                    <a:pt x="534" y="7306"/>
                    <a:pt x="632" y="7281"/>
                    <a:pt x="797" y="7136"/>
                  </a:cubicBezTo>
                  <a:cubicBezTo>
                    <a:pt x="961" y="6991"/>
                    <a:pt x="1119" y="6789"/>
                    <a:pt x="1119" y="6789"/>
                  </a:cubicBezTo>
                  <a:lnTo>
                    <a:pt x="1119" y="6789"/>
                  </a:lnTo>
                  <a:cubicBezTo>
                    <a:pt x="1073" y="6906"/>
                    <a:pt x="1013" y="7017"/>
                    <a:pt x="941" y="7119"/>
                  </a:cubicBezTo>
                  <a:cubicBezTo>
                    <a:pt x="805" y="7313"/>
                    <a:pt x="726" y="7376"/>
                    <a:pt x="661" y="7479"/>
                  </a:cubicBezTo>
                  <a:cubicBezTo>
                    <a:pt x="617" y="7548"/>
                    <a:pt x="690" y="7599"/>
                    <a:pt x="776" y="7599"/>
                  </a:cubicBezTo>
                  <a:cubicBezTo>
                    <a:pt x="819" y="7599"/>
                    <a:pt x="864" y="7587"/>
                    <a:pt x="900" y="7558"/>
                  </a:cubicBezTo>
                  <a:cubicBezTo>
                    <a:pt x="1009" y="7469"/>
                    <a:pt x="1107" y="7365"/>
                    <a:pt x="1190" y="7250"/>
                  </a:cubicBezTo>
                  <a:cubicBezTo>
                    <a:pt x="1285" y="7120"/>
                    <a:pt x="1421" y="6891"/>
                    <a:pt x="1421" y="6891"/>
                  </a:cubicBezTo>
                  <a:lnTo>
                    <a:pt x="1421" y="6891"/>
                  </a:lnTo>
                  <a:cubicBezTo>
                    <a:pt x="1351" y="7143"/>
                    <a:pt x="1222" y="7300"/>
                    <a:pt x="1154" y="7402"/>
                  </a:cubicBezTo>
                  <a:cubicBezTo>
                    <a:pt x="1087" y="7502"/>
                    <a:pt x="1091" y="7572"/>
                    <a:pt x="1161" y="7592"/>
                  </a:cubicBezTo>
                  <a:cubicBezTo>
                    <a:pt x="1168" y="7594"/>
                    <a:pt x="1176" y="7595"/>
                    <a:pt x="1184" y="7595"/>
                  </a:cubicBezTo>
                  <a:cubicBezTo>
                    <a:pt x="1241" y="7595"/>
                    <a:pt x="1332" y="7538"/>
                    <a:pt x="1481" y="7362"/>
                  </a:cubicBezTo>
                  <a:cubicBezTo>
                    <a:pt x="1653" y="7159"/>
                    <a:pt x="1789" y="6813"/>
                    <a:pt x="1842" y="6501"/>
                  </a:cubicBezTo>
                  <a:cubicBezTo>
                    <a:pt x="1896" y="6190"/>
                    <a:pt x="1935" y="6006"/>
                    <a:pt x="1980" y="5847"/>
                  </a:cubicBezTo>
                  <a:cubicBezTo>
                    <a:pt x="2392" y="4391"/>
                    <a:pt x="2199" y="3187"/>
                    <a:pt x="2087" y="2780"/>
                  </a:cubicBezTo>
                  <a:cubicBezTo>
                    <a:pt x="1855" y="1940"/>
                    <a:pt x="1421" y="1016"/>
                    <a:pt x="1100" y="465"/>
                  </a:cubicBezTo>
                  <a:cubicBezTo>
                    <a:pt x="907" y="133"/>
                    <a:pt x="706" y="0"/>
                    <a:pt x="53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5"/>
            <p:cNvSpPr/>
            <p:nvPr/>
          </p:nvSpPr>
          <p:spPr>
            <a:xfrm>
              <a:off x="2004625" y="4570275"/>
              <a:ext cx="16775" cy="21175"/>
            </a:xfrm>
            <a:custGeom>
              <a:avLst/>
              <a:gdLst/>
              <a:ahLst/>
              <a:cxnLst/>
              <a:rect l="l" t="t" r="r" b="b"/>
              <a:pathLst>
                <a:path w="671" h="847" extrusionOk="0">
                  <a:moveTo>
                    <a:pt x="256" y="0"/>
                  </a:moveTo>
                  <a:cubicBezTo>
                    <a:pt x="154" y="0"/>
                    <a:pt x="53" y="47"/>
                    <a:pt x="6" y="108"/>
                  </a:cubicBezTo>
                  <a:lnTo>
                    <a:pt x="1" y="770"/>
                  </a:lnTo>
                  <a:cubicBezTo>
                    <a:pt x="1" y="770"/>
                    <a:pt x="31" y="840"/>
                    <a:pt x="158" y="846"/>
                  </a:cubicBezTo>
                  <a:cubicBezTo>
                    <a:pt x="160" y="846"/>
                    <a:pt x="163" y="846"/>
                    <a:pt x="166" y="846"/>
                  </a:cubicBezTo>
                  <a:cubicBezTo>
                    <a:pt x="402" y="846"/>
                    <a:pt x="670" y="413"/>
                    <a:pt x="481" y="117"/>
                  </a:cubicBezTo>
                  <a:cubicBezTo>
                    <a:pt x="427" y="33"/>
                    <a:pt x="341" y="0"/>
                    <a:pt x="256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5"/>
            <p:cNvSpPr/>
            <p:nvPr/>
          </p:nvSpPr>
          <p:spPr>
            <a:xfrm>
              <a:off x="1844875" y="4797900"/>
              <a:ext cx="66050" cy="41925"/>
            </a:xfrm>
            <a:custGeom>
              <a:avLst/>
              <a:gdLst/>
              <a:ahLst/>
              <a:cxnLst/>
              <a:rect l="l" t="t" r="r" b="b"/>
              <a:pathLst>
                <a:path w="2642" h="1677" extrusionOk="0">
                  <a:moveTo>
                    <a:pt x="1787" y="1"/>
                  </a:moveTo>
                  <a:cubicBezTo>
                    <a:pt x="1756" y="1"/>
                    <a:pt x="1724" y="4"/>
                    <a:pt x="1691" y="11"/>
                  </a:cubicBezTo>
                  <a:cubicBezTo>
                    <a:pt x="1557" y="40"/>
                    <a:pt x="1456" y="146"/>
                    <a:pt x="1342" y="222"/>
                  </a:cubicBezTo>
                  <a:cubicBezTo>
                    <a:pt x="1127" y="370"/>
                    <a:pt x="861" y="412"/>
                    <a:pt x="613" y="494"/>
                  </a:cubicBezTo>
                  <a:cubicBezTo>
                    <a:pt x="394" y="568"/>
                    <a:pt x="245" y="757"/>
                    <a:pt x="150" y="966"/>
                  </a:cubicBezTo>
                  <a:cubicBezTo>
                    <a:pt x="101" y="1076"/>
                    <a:pt x="67" y="1191"/>
                    <a:pt x="35" y="1308"/>
                  </a:cubicBezTo>
                  <a:cubicBezTo>
                    <a:pt x="0" y="1430"/>
                    <a:pt x="17" y="1640"/>
                    <a:pt x="172" y="1673"/>
                  </a:cubicBezTo>
                  <a:cubicBezTo>
                    <a:pt x="182" y="1675"/>
                    <a:pt x="193" y="1676"/>
                    <a:pt x="203" y="1676"/>
                  </a:cubicBezTo>
                  <a:cubicBezTo>
                    <a:pt x="242" y="1676"/>
                    <a:pt x="282" y="1662"/>
                    <a:pt x="320" y="1647"/>
                  </a:cubicBezTo>
                  <a:cubicBezTo>
                    <a:pt x="632" y="1527"/>
                    <a:pt x="937" y="1387"/>
                    <a:pt x="1255" y="1285"/>
                  </a:cubicBezTo>
                  <a:cubicBezTo>
                    <a:pt x="1546" y="1192"/>
                    <a:pt x="1827" y="1098"/>
                    <a:pt x="2175" y="1098"/>
                  </a:cubicBezTo>
                  <a:cubicBezTo>
                    <a:pt x="2256" y="1098"/>
                    <a:pt x="2340" y="1103"/>
                    <a:pt x="2429" y="1114"/>
                  </a:cubicBezTo>
                  <a:lnTo>
                    <a:pt x="2642" y="360"/>
                  </a:lnTo>
                  <a:cubicBezTo>
                    <a:pt x="2580" y="339"/>
                    <a:pt x="2497" y="295"/>
                    <a:pt x="2417" y="260"/>
                  </a:cubicBezTo>
                  <a:cubicBezTo>
                    <a:pt x="2336" y="224"/>
                    <a:pt x="2262" y="177"/>
                    <a:pt x="2184" y="134"/>
                  </a:cubicBezTo>
                  <a:cubicBezTo>
                    <a:pt x="2060" y="64"/>
                    <a:pt x="1928" y="1"/>
                    <a:pt x="178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5"/>
            <p:cNvSpPr/>
            <p:nvPr/>
          </p:nvSpPr>
          <p:spPr>
            <a:xfrm>
              <a:off x="1903075" y="4806800"/>
              <a:ext cx="157700" cy="51475"/>
            </a:xfrm>
            <a:custGeom>
              <a:avLst/>
              <a:gdLst/>
              <a:ahLst/>
              <a:cxnLst/>
              <a:rect l="l" t="t" r="r" b="b"/>
              <a:pathLst>
                <a:path w="6308" h="2059" extrusionOk="0">
                  <a:moveTo>
                    <a:pt x="307" y="0"/>
                  </a:moveTo>
                  <a:cubicBezTo>
                    <a:pt x="0" y="295"/>
                    <a:pt x="103" y="759"/>
                    <a:pt x="103" y="759"/>
                  </a:cubicBezTo>
                  <a:cubicBezTo>
                    <a:pt x="103" y="759"/>
                    <a:pt x="2492" y="1729"/>
                    <a:pt x="3243" y="1890"/>
                  </a:cubicBezTo>
                  <a:cubicBezTo>
                    <a:pt x="3790" y="2007"/>
                    <a:pt x="4165" y="2059"/>
                    <a:pt x="4466" y="2059"/>
                  </a:cubicBezTo>
                  <a:cubicBezTo>
                    <a:pt x="4829" y="2059"/>
                    <a:pt x="5085" y="1984"/>
                    <a:pt x="5404" y="1857"/>
                  </a:cubicBezTo>
                  <a:cubicBezTo>
                    <a:pt x="5990" y="1626"/>
                    <a:pt x="6307" y="1088"/>
                    <a:pt x="5386" y="805"/>
                  </a:cubicBezTo>
                  <a:cubicBezTo>
                    <a:pt x="5108" y="720"/>
                    <a:pt x="4746" y="432"/>
                    <a:pt x="3427" y="365"/>
                  </a:cubicBezTo>
                  <a:cubicBezTo>
                    <a:pt x="2097" y="296"/>
                    <a:pt x="307" y="0"/>
                    <a:pt x="307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5"/>
            <p:cNvSpPr/>
            <p:nvPr/>
          </p:nvSpPr>
          <p:spPr>
            <a:xfrm>
              <a:off x="2010675" y="4628900"/>
              <a:ext cx="48250" cy="65300"/>
            </a:xfrm>
            <a:custGeom>
              <a:avLst/>
              <a:gdLst/>
              <a:ahLst/>
              <a:cxnLst/>
              <a:rect l="l" t="t" r="r" b="b"/>
              <a:pathLst>
                <a:path w="1930" h="2612" extrusionOk="0">
                  <a:moveTo>
                    <a:pt x="607" y="0"/>
                  </a:moveTo>
                  <a:cubicBezTo>
                    <a:pt x="545" y="0"/>
                    <a:pt x="477" y="14"/>
                    <a:pt x="401" y="43"/>
                  </a:cubicBezTo>
                  <a:cubicBezTo>
                    <a:pt x="189" y="125"/>
                    <a:pt x="0" y="415"/>
                    <a:pt x="126" y="903"/>
                  </a:cubicBezTo>
                  <a:cubicBezTo>
                    <a:pt x="251" y="1391"/>
                    <a:pt x="703" y="2448"/>
                    <a:pt x="822" y="2610"/>
                  </a:cubicBezTo>
                  <a:cubicBezTo>
                    <a:pt x="822" y="2610"/>
                    <a:pt x="844" y="2611"/>
                    <a:pt x="883" y="2611"/>
                  </a:cubicBezTo>
                  <a:cubicBezTo>
                    <a:pt x="1082" y="2611"/>
                    <a:pt x="1706" y="2566"/>
                    <a:pt x="1929" y="2011"/>
                  </a:cubicBezTo>
                  <a:cubicBezTo>
                    <a:pt x="1929" y="2011"/>
                    <a:pt x="1458" y="846"/>
                    <a:pt x="1197" y="481"/>
                  </a:cubicBezTo>
                  <a:cubicBezTo>
                    <a:pt x="992" y="194"/>
                    <a:pt x="841" y="0"/>
                    <a:pt x="607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5"/>
            <p:cNvSpPr/>
            <p:nvPr/>
          </p:nvSpPr>
          <p:spPr>
            <a:xfrm>
              <a:off x="1945500" y="4526900"/>
              <a:ext cx="70600" cy="28175"/>
            </a:xfrm>
            <a:custGeom>
              <a:avLst/>
              <a:gdLst/>
              <a:ahLst/>
              <a:cxnLst/>
              <a:rect l="l" t="t" r="r" b="b"/>
              <a:pathLst>
                <a:path w="2824" h="1127" extrusionOk="0">
                  <a:moveTo>
                    <a:pt x="1844" y="1"/>
                  </a:moveTo>
                  <a:cubicBezTo>
                    <a:pt x="1569" y="1"/>
                    <a:pt x="1266" y="77"/>
                    <a:pt x="955" y="200"/>
                  </a:cubicBezTo>
                  <a:cubicBezTo>
                    <a:pt x="581" y="350"/>
                    <a:pt x="1" y="168"/>
                    <a:pt x="113" y="596"/>
                  </a:cubicBezTo>
                  <a:cubicBezTo>
                    <a:pt x="207" y="955"/>
                    <a:pt x="643" y="1127"/>
                    <a:pt x="1098" y="1127"/>
                  </a:cubicBezTo>
                  <a:cubicBezTo>
                    <a:pt x="1440" y="1127"/>
                    <a:pt x="1794" y="1029"/>
                    <a:pt x="2021" y="841"/>
                  </a:cubicBezTo>
                  <a:cubicBezTo>
                    <a:pt x="2052" y="831"/>
                    <a:pt x="2332" y="696"/>
                    <a:pt x="2600" y="696"/>
                  </a:cubicBezTo>
                  <a:cubicBezTo>
                    <a:pt x="2648" y="696"/>
                    <a:pt x="2696" y="700"/>
                    <a:pt x="2742" y="711"/>
                  </a:cubicBezTo>
                  <a:cubicBezTo>
                    <a:pt x="2742" y="711"/>
                    <a:pt x="2823" y="453"/>
                    <a:pt x="2491" y="200"/>
                  </a:cubicBezTo>
                  <a:cubicBezTo>
                    <a:pt x="2306" y="60"/>
                    <a:pt x="2086" y="1"/>
                    <a:pt x="1844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5"/>
            <p:cNvSpPr/>
            <p:nvPr/>
          </p:nvSpPr>
          <p:spPr>
            <a:xfrm>
              <a:off x="2340800" y="5010000"/>
              <a:ext cx="195000" cy="112525"/>
            </a:xfrm>
            <a:custGeom>
              <a:avLst/>
              <a:gdLst/>
              <a:ahLst/>
              <a:cxnLst/>
              <a:rect l="l" t="t" r="r" b="b"/>
              <a:pathLst>
                <a:path w="7800" h="4501" extrusionOk="0">
                  <a:moveTo>
                    <a:pt x="3734" y="0"/>
                  </a:moveTo>
                  <a:cubicBezTo>
                    <a:pt x="2061" y="0"/>
                    <a:pt x="625" y="583"/>
                    <a:pt x="0" y="1417"/>
                  </a:cubicBezTo>
                  <a:lnTo>
                    <a:pt x="5342" y="4501"/>
                  </a:lnTo>
                  <a:cubicBezTo>
                    <a:pt x="6787" y="4141"/>
                    <a:pt x="7800" y="3312"/>
                    <a:pt x="7800" y="2346"/>
                  </a:cubicBezTo>
                  <a:cubicBezTo>
                    <a:pt x="7800" y="1050"/>
                    <a:pt x="5979" y="0"/>
                    <a:pt x="3734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5"/>
            <p:cNvSpPr/>
            <p:nvPr/>
          </p:nvSpPr>
          <p:spPr>
            <a:xfrm>
              <a:off x="2478150" y="4800925"/>
              <a:ext cx="38625" cy="99600"/>
            </a:xfrm>
            <a:custGeom>
              <a:avLst/>
              <a:gdLst/>
              <a:ahLst/>
              <a:cxnLst/>
              <a:rect l="l" t="t" r="r" b="b"/>
              <a:pathLst>
                <a:path w="1545" h="3984" extrusionOk="0">
                  <a:moveTo>
                    <a:pt x="572" y="0"/>
                  </a:moveTo>
                  <a:cubicBezTo>
                    <a:pt x="171" y="0"/>
                    <a:pt x="54" y="227"/>
                    <a:pt x="54" y="227"/>
                  </a:cubicBezTo>
                  <a:cubicBezTo>
                    <a:pt x="54" y="227"/>
                    <a:pt x="0" y="3696"/>
                    <a:pt x="528" y="3928"/>
                  </a:cubicBezTo>
                  <a:cubicBezTo>
                    <a:pt x="618" y="3967"/>
                    <a:pt x="706" y="3984"/>
                    <a:pt x="790" y="3984"/>
                  </a:cubicBezTo>
                  <a:cubicBezTo>
                    <a:pt x="1209" y="3984"/>
                    <a:pt x="1545" y="3571"/>
                    <a:pt x="1497" y="3388"/>
                  </a:cubicBezTo>
                  <a:cubicBezTo>
                    <a:pt x="1441" y="3167"/>
                    <a:pt x="1402" y="2679"/>
                    <a:pt x="1426" y="1629"/>
                  </a:cubicBezTo>
                  <a:cubicBezTo>
                    <a:pt x="1450" y="579"/>
                    <a:pt x="1326" y="106"/>
                    <a:pt x="778" y="18"/>
                  </a:cubicBezTo>
                  <a:cubicBezTo>
                    <a:pt x="702" y="6"/>
                    <a:pt x="634" y="0"/>
                    <a:pt x="572" y="0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5"/>
            <p:cNvSpPr/>
            <p:nvPr/>
          </p:nvSpPr>
          <p:spPr>
            <a:xfrm>
              <a:off x="2352325" y="4887850"/>
              <a:ext cx="113975" cy="158925"/>
            </a:xfrm>
            <a:custGeom>
              <a:avLst/>
              <a:gdLst/>
              <a:ahLst/>
              <a:cxnLst/>
              <a:rect l="l" t="t" r="r" b="b"/>
              <a:pathLst>
                <a:path w="4559" h="6357" extrusionOk="0">
                  <a:moveTo>
                    <a:pt x="4212" y="0"/>
                  </a:moveTo>
                  <a:cubicBezTo>
                    <a:pt x="4196" y="0"/>
                    <a:pt x="4179" y="1"/>
                    <a:pt x="4161" y="3"/>
                  </a:cubicBezTo>
                  <a:cubicBezTo>
                    <a:pt x="3920" y="11"/>
                    <a:pt x="3667" y="178"/>
                    <a:pt x="3522" y="545"/>
                  </a:cubicBezTo>
                  <a:cubicBezTo>
                    <a:pt x="3379" y="913"/>
                    <a:pt x="3172" y="1969"/>
                    <a:pt x="3001" y="2534"/>
                  </a:cubicBezTo>
                  <a:cubicBezTo>
                    <a:pt x="2903" y="2855"/>
                    <a:pt x="2631" y="3500"/>
                    <a:pt x="2270" y="4015"/>
                  </a:cubicBezTo>
                  <a:cubicBezTo>
                    <a:pt x="1984" y="4425"/>
                    <a:pt x="1611" y="4872"/>
                    <a:pt x="1445" y="4922"/>
                  </a:cubicBezTo>
                  <a:cubicBezTo>
                    <a:pt x="1277" y="4972"/>
                    <a:pt x="1153" y="4979"/>
                    <a:pt x="959" y="4979"/>
                  </a:cubicBezTo>
                  <a:cubicBezTo>
                    <a:pt x="740" y="4980"/>
                    <a:pt x="619" y="5050"/>
                    <a:pt x="466" y="5062"/>
                  </a:cubicBezTo>
                  <a:cubicBezTo>
                    <a:pt x="444" y="5064"/>
                    <a:pt x="424" y="5065"/>
                    <a:pt x="406" y="5065"/>
                  </a:cubicBezTo>
                  <a:cubicBezTo>
                    <a:pt x="366" y="5065"/>
                    <a:pt x="338" y="5061"/>
                    <a:pt x="319" y="5061"/>
                  </a:cubicBezTo>
                  <a:cubicBezTo>
                    <a:pt x="289" y="5061"/>
                    <a:pt x="280" y="5070"/>
                    <a:pt x="279" y="5113"/>
                  </a:cubicBezTo>
                  <a:cubicBezTo>
                    <a:pt x="277" y="5197"/>
                    <a:pt x="429" y="5296"/>
                    <a:pt x="579" y="5307"/>
                  </a:cubicBezTo>
                  <a:cubicBezTo>
                    <a:pt x="597" y="5309"/>
                    <a:pt x="613" y="5309"/>
                    <a:pt x="629" y="5309"/>
                  </a:cubicBezTo>
                  <a:cubicBezTo>
                    <a:pt x="735" y="5309"/>
                    <a:pt x="804" y="5282"/>
                    <a:pt x="842" y="5282"/>
                  </a:cubicBezTo>
                  <a:cubicBezTo>
                    <a:pt x="849" y="5282"/>
                    <a:pt x="854" y="5283"/>
                    <a:pt x="859" y="5286"/>
                  </a:cubicBezTo>
                  <a:cubicBezTo>
                    <a:pt x="893" y="5301"/>
                    <a:pt x="795" y="5375"/>
                    <a:pt x="640" y="5446"/>
                  </a:cubicBezTo>
                  <a:cubicBezTo>
                    <a:pt x="425" y="5544"/>
                    <a:pt x="254" y="5530"/>
                    <a:pt x="134" y="5563"/>
                  </a:cubicBezTo>
                  <a:cubicBezTo>
                    <a:pt x="0" y="5599"/>
                    <a:pt x="51" y="5707"/>
                    <a:pt x="111" y="5732"/>
                  </a:cubicBezTo>
                  <a:cubicBezTo>
                    <a:pt x="158" y="5752"/>
                    <a:pt x="226" y="5778"/>
                    <a:pt x="351" y="5778"/>
                  </a:cubicBezTo>
                  <a:cubicBezTo>
                    <a:pt x="384" y="5778"/>
                    <a:pt x="421" y="5776"/>
                    <a:pt x="462" y="5772"/>
                  </a:cubicBezTo>
                  <a:cubicBezTo>
                    <a:pt x="661" y="5753"/>
                    <a:pt x="882" y="5686"/>
                    <a:pt x="882" y="5686"/>
                  </a:cubicBezTo>
                  <a:lnTo>
                    <a:pt x="882" y="5686"/>
                  </a:lnTo>
                  <a:cubicBezTo>
                    <a:pt x="792" y="5749"/>
                    <a:pt x="693" y="5801"/>
                    <a:pt x="588" y="5838"/>
                  </a:cubicBezTo>
                  <a:cubicBezTo>
                    <a:pt x="389" y="5911"/>
                    <a:pt x="297" y="5915"/>
                    <a:pt x="197" y="5958"/>
                  </a:cubicBezTo>
                  <a:cubicBezTo>
                    <a:pt x="98" y="6000"/>
                    <a:pt x="225" y="6148"/>
                    <a:pt x="350" y="6148"/>
                  </a:cubicBezTo>
                  <a:cubicBezTo>
                    <a:pt x="352" y="6148"/>
                    <a:pt x="354" y="6148"/>
                    <a:pt x="356" y="6148"/>
                  </a:cubicBezTo>
                  <a:cubicBezTo>
                    <a:pt x="485" y="6141"/>
                    <a:pt x="612" y="6116"/>
                    <a:pt x="734" y="6073"/>
                  </a:cubicBezTo>
                  <a:cubicBezTo>
                    <a:pt x="869" y="6026"/>
                    <a:pt x="1082" y="5928"/>
                    <a:pt x="1083" y="5927"/>
                  </a:cubicBezTo>
                  <a:lnTo>
                    <a:pt x="1083" y="5927"/>
                  </a:lnTo>
                  <a:cubicBezTo>
                    <a:pt x="912" y="6081"/>
                    <a:pt x="736" y="6129"/>
                    <a:pt x="636" y="6169"/>
                  </a:cubicBezTo>
                  <a:cubicBezTo>
                    <a:pt x="536" y="6209"/>
                    <a:pt x="508" y="6263"/>
                    <a:pt x="556" y="6317"/>
                  </a:cubicBezTo>
                  <a:cubicBezTo>
                    <a:pt x="577" y="6341"/>
                    <a:pt x="615" y="6356"/>
                    <a:pt x="682" y="6356"/>
                  </a:cubicBezTo>
                  <a:cubicBezTo>
                    <a:pt x="738" y="6356"/>
                    <a:pt x="816" y="6345"/>
                    <a:pt x="922" y="6317"/>
                  </a:cubicBezTo>
                  <a:cubicBezTo>
                    <a:pt x="1153" y="6258"/>
                    <a:pt x="1420" y="6070"/>
                    <a:pt x="1605" y="5864"/>
                  </a:cubicBezTo>
                  <a:cubicBezTo>
                    <a:pt x="1788" y="5657"/>
                    <a:pt x="1843" y="5557"/>
                    <a:pt x="1951" y="5463"/>
                  </a:cubicBezTo>
                  <a:cubicBezTo>
                    <a:pt x="2352" y="5118"/>
                    <a:pt x="2666" y="4842"/>
                    <a:pt x="2967" y="4406"/>
                  </a:cubicBezTo>
                  <a:cubicBezTo>
                    <a:pt x="3731" y="3402"/>
                    <a:pt x="4356" y="1246"/>
                    <a:pt x="4488" y="684"/>
                  </a:cubicBezTo>
                  <a:cubicBezTo>
                    <a:pt x="4559" y="379"/>
                    <a:pt x="4547" y="0"/>
                    <a:pt x="421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5"/>
            <p:cNvSpPr/>
            <p:nvPr/>
          </p:nvSpPr>
          <p:spPr>
            <a:xfrm>
              <a:off x="2346850" y="5179450"/>
              <a:ext cx="63375" cy="43175"/>
            </a:xfrm>
            <a:custGeom>
              <a:avLst/>
              <a:gdLst/>
              <a:ahLst/>
              <a:cxnLst/>
              <a:rect l="l" t="t" r="r" b="b"/>
              <a:pathLst>
                <a:path w="2535" h="1727" extrusionOk="0">
                  <a:moveTo>
                    <a:pt x="2407" y="1"/>
                  </a:moveTo>
                  <a:lnTo>
                    <a:pt x="1642" y="7"/>
                  </a:lnTo>
                  <a:cubicBezTo>
                    <a:pt x="1478" y="352"/>
                    <a:pt x="1129" y="578"/>
                    <a:pt x="607" y="949"/>
                  </a:cubicBezTo>
                  <a:cubicBezTo>
                    <a:pt x="85" y="1321"/>
                    <a:pt x="1" y="1434"/>
                    <a:pt x="61" y="1535"/>
                  </a:cubicBezTo>
                  <a:cubicBezTo>
                    <a:pt x="121" y="1635"/>
                    <a:pt x="401" y="1694"/>
                    <a:pt x="650" y="1723"/>
                  </a:cubicBezTo>
                  <a:cubicBezTo>
                    <a:pt x="672" y="1725"/>
                    <a:pt x="695" y="1726"/>
                    <a:pt x="718" y="1726"/>
                  </a:cubicBezTo>
                  <a:cubicBezTo>
                    <a:pt x="965" y="1726"/>
                    <a:pt x="1298" y="1598"/>
                    <a:pt x="1429" y="1431"/>
                  </a:cubicBezTo>
                  <a:cubicBezTo>
                    <a:pt x="1531" y="1302"/>
                    <a:pt x="1807" y="1111"/>
                    <a:pt x="1986" y="1088"/>
                  </a:cubicBezTo>
                  <a:cubicBezTo>
                    <a:pt x="2163" y="1064"/>
                    <a:pt x="2485" y="905"/>
                    <a:pt x="2509" y="791"/>
                  </a:cubicBezTo>
                  <a:cubicBezTo>
                    <a:pt x="2535" y="679"/>
                    <a:pt x="2502" y="449"/>
                    <a:pt x="2465" y="310"/>
                  </a:cubicBezTo>
                  <a:cubicBezTo>
                    <a:pt x="2439" y="208"/>
                    <a:pt x="2420" y="105"/>
                    <a:pt x="240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5"/>
            <p:cNvSpPr/>
            <p:nvPr/>
          </p:nvSpPr>
          <p:spPr>
            <a:xfrm>
              <a:off x="2389175" y="5211550"/>
              <a:ext cx="53100" cy="56125"/>
            </a:xfrm>
            <a:custGeom>
              <a:avLst/>
              <a:gdLst/>
              <a:ahLst/>
              <a:cxnLst/>
              <a:rect l="l" t="t" r="r" b="b"/>
              <a:pathLst>
                <a:path w="2124" h="2245" extrusionOk="0">
                  <a:moveTo>
                    <a:pt x="1187" y="1"/>
                  </a:moveTo>
                  <a:cubicBezTo>
                    <a:pt x="1111" y="473"/>
                    <a:pt x="902" y="767"/>
                    <a:pt x="691" y="1080"/>
                  </a:cubicBezTo>
                  <a:cubicBezTo>
                    <a:pt x="504" y="1357"/>
                    <a:pt x="283" y="1610"/>
                    <a:pt x="79" y="1875"/>
                  </a:cubicBezTo>
                  <a:cubicBezTo>
                    <a:pt x="49" y="1916"/>
                    <a:pt x="16" y="1958"/>
                    <a:pt x="13" y="2009"/>
                  </a:cubicBezTo>
                  <a:cubicBezTo>
                    <a:pt x="1" y="2168"/>
                    <a:pt x="196" y="2243"/>
                    <a:pt x="324" y="2244"/>
                  </a:cubicBezTo>
                  <a:cubicBezTo>
                    <a:pt x="360" y="2244"/>
                    <a:pt x="396" y="2245"/>
                    <a:pt x="432" y="2245"/>
                  </a:cubicBezTo>
                  <a:cubicBezTo>
                    <a:pt x="517" y="2245"/>
                    <a:pt x="602" y="2242"/>
                    <a:pt x="686" y="2229"/>
                  </a:cubicBezTo>
                  <a:cubicBezTo>
                    <a:pt x="913" y="2197"/>
                    <a:pt x="1136" y="2109"/>
                    <a:pt x="1269" y="1919"/>
                  </a:cubicBezTo>
                  <a:cubicBezTo>
                    <a:pt x="1417" y="1706"/>
                    <a:pt x="1533" y="1462"/>
                    <a:pt x="1733" y="1295"/>
                  </a:cubicBezTo>
                  <a:cubicBezTo>
                    <a:pt x="1838" y="1209"/>
                    <a:pt x="1970" y="1142"/>
                    <a:pt x="2035" y="1022"/>
                  </a:cubicBezTo>
                  <a:cubicBezTo>
                    <a:pt x="2123" y="861"/>
                    <a:pt x="2097" y="684"/>
                    <a:pt x="2057" y="514"/>
                  </a:cubicBezTo>
                  <a:cubicBezTo>
                    <a:pt x="2037" y="428"/>
                    <a:pt x="2015" y="341"/>
                    <a:pt x="2002" y="255"/>
                  </a:cubicBezTo>
                  <a:cubicBezTo>
                    <a:pt x="1990" y="169"/>
                    <a:pt x="1972" y="76"/>
                    <a:pt x="1970" y="10"/>
                  </a:cubicBezTo>
                  <a:lnTo>
                    <a:pt x="1187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5"/>
            <p:cNvSpPr/>
            <p:nvPr/>
          </p:nvSpPr>
          <p:spPr>
            <a:xfrm>
              <a:off x="2349675" y="4999200"/>
              <a:ext cx="171925" cy="215000"/>
            </a:xfrm>
            <a:custGeom>
              <a:avLst/>
              <a:gdLst/>
              <a:ahLst/>
              <a:cxnLst/>
              <a:rect l="l" t="t" r="r" b="b"/>
              <a:pathLst>
                <a:path w="6877" h="8600" extrusionOk="0">
                  <a:moveTo>
                    <a:pt x="3602" y="0"/>
                  </a:moveTo>
                  <a:cubicBezTo>
                    <a:pt x="3456" y="297"/>
                    <a:pt x="480" y="1737"/>
                    <a:pt x="206" y="2409"/>
                  </a:cubicBezTo>
                  <a:cubicBezTo>
                    <a:pt x="0" y="2917"/>
                    <a:pt x="1529" y="7217"/>
                    <a:pt x="1529" y="7217"/>
                  </a:cubicBezTo>
                  <a:cubicBezTo>
                    <a:pt x="1645" y="7313"/>
                    <a:pt x="1767" y="7346"/>
                    <a:pt x="1879" y="7346"/>
                  </a:cubicBezTo>
                  <a:cubicBezTo>
                    <a:pt x="2108" y="7346"/>
                    <a:pt x="2294" y="7211"/>
                    <a:pt x="2294" y="7211"/>
                  </a:cubicBezTo>
                  <a:cubicBezTo>
                    <a:pt x="2294" y="7211"/>
                    <a:pt x="2166" y="5329"/>
                    <a:pt x="2028" y="4293"/>
                  </a:cubicBezTo>
                  <a:cubicBezTo>
                    <a:pt x="1931" y="3552"/>
                    <a:pt x="1659" y="3137"/>
                    <a:pt x="1659" y="3137"/>
                  </a:cubicBezTo>
                  <a:lnTo>
                    <a:pt x="3960" y="2007"/>
                  </a:lnTo>
                  <a:lnTo>
                    <a:pt x="4024" y="2030"/>
                  </a:lnTo>
                  <a:cubicBezTo>
                    <a:pt x="3636" y="2442"/>
                    <a:pt x="2337" y="3329"/>
                    <a:pt x="2278" y="3579"/>
                  </a:cubicBezTo>
                  <a:cubicBezTo>
                    <a:pt x="2211" y="3861"/>
                    <a:pt x="2337" y="4634"/>
                    <a:pt x="2487" y="5945"/>
                  </a:cubicBezTo>
                  <a:cubicBezTo>
                    <a:pt x="2606" y="6994"/>
                    <a:pt x="2767" y="8495"/>
                    <a:pt x="2767" y="8495"/>
                  </a:cubicBezTo>
                  <a:cubicBezTo>
                    <a:pt x="2890" y="8573"/>
                    <a:pt x="3021" y="8599"/>
                    <a:pt x="3140" y="8599"/>
                  </a:cubicBezTo>
                  <a:cubicBezTo>
                    <a:pt x="3367" y="8599"/>
                    <a:pt x="3550" y="8504"/>
                    <a:pt x="3550" y="8504"/>
                  </a:cubicBezTo>
                  <a:cubicBezTo>
                    <a:pt x="3550" y="8504"/>
                    <a:pt x="3830" y="6351"/>
                    <a:pt x="3824" y="5581"/>
                  </a:cubicBezTo>
                  <a:cubicBezTo>
                    <a:pt x="3815" y="4708"/>
                    <a:pt x="3628" y="4190"/>
                    <a:pt x="3628" y="4190"/>
                  </a:cubicBezTo>
                  <a:cubicBezTo>
                    <a:pt x="3628" y="4190"/>
                    <a:pt x="4942" y="3638"/>
                    <a:pt x="5595" y="3276"/>
                  </a:cubicBezTo>
                  <a:cubicBezTo>
                    <a:pt x="6822" y="2592"/>
                    <a:pt x="6877" y="1821"/>
                    <a:pt x="6531" y="886"/>
                  </a:cubicBezTo>
                  <a:lnTo>
                    <a:pt x="3602" y="0"/>
                  </a:ln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5"/>
            <p:cNvSpPr/>
            <p:nvPr/>
          </p:nvSpPr>
          <p:spPr>
            <a:xfrm>
              <a:off x="2395750" y="5024150"/>
              <a:ext cx="54550" cy="51225"/>
            </a:xfrm>
            <a:custGeom>
              <a:avLst/>
              <a:gdLst/>
              <a:ahLst/>
              <a:cxnLst/>
              <a:rect l="l" t="t" r="r" b="b"/>
              <a:pathLst>
                <a:path w="2182" h="2049" extrusionOk="0">
                  <a:moveTo>
                    <a:pt x="1548" y="0"/>
                  </a:moveTo>
                  <a:cubicBezTo>
                    <a:pt x="1548" y="0"/>
                    <a:pt x="1568" y="515"/>
                    <a:pt x="1656" y="807"/>
                  </a:cubicBezTo>
                  <a:cubicBezTo>
                    <a:pt x="1745" y="1099"/>
                    <a:pt x="1" y="2049"/>
                    <a:pt x="1" y="2049"/>
                  </a:cubicBezTo>
                  <a:lnTo>
                    <a:pt x="2117" y="1009"/>
                  </a:lnTo>
                  <a:lnTo>
                    <a:pt x="2181" y="1032"/>
                  </a:lnTo>
                  <a:cubicBezTo>
                    <a:pt x="2181" y="1032"/>
                    <a:pt x="1726" y="578"/>
                    <a:pt x="1548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5"/>
            <p:cNvSpPr/>
            <p:nvPr/>
          </p:nvSpPr>
          <p:spPr>
            <a:xfrm>
              <a:off x="2445800" y="4865750"/>
              <a:ext cx="62925" cy="66100"/>
            </a:xfrm>
            <a:custGeom>
              <a:avLst/>
              <a:gdLst/>
              <a:ahLst/>
              <a:cxnLst/>
              <a:rect l="l" t="t" r="r" b="b"/>
              <a:pathLst>
                <a:path w="2517" h="2644" extrusionOk="0">
                  <a:moveTo>
                    <a:pt x="1938" y="0"/>
                  </a:moveTo>
                  <a:cubicBezTo>
                    <a:pt x="1938" y="0"/>
                    <a:pt x="1277" y="229"/>
                    <a:pt x="821" y="377"/>
                  </a:cubicBezTo>
                  <a:lnTo>
                    <a:pt x="792" y="871"/>
                  </a:lnTo>
                  <a:cubicBezTo>
                    <a:pt x="785" y="872"/>
                    <a:pt x="776" y="873"/>
                    <a:pt x="765" y="873"/>
                  </a:cubicBezTo>
                  <a:cubicBezTo>
                    <a:pt x="731" y="873"/>
                    <a:pt x="678" y="869"/>
                    <a:pt x="624" y="869"/>
                  </a:cubicBezTo>
                  <a:cubicBezTo>
                    <a:pt x="582" y="869"/>
                    <a:pt x="539" y="871"/>
                    <a:pt x="505" y="879"/>
                  </a:cubicBezTo>
                  <a:cubicBezTo>
                    <a:pt x="365" y="1009"/>
                    <a:pt x="1" y="1380"/>
                    <a:pt x="69" y="1858"/>
                  </a:cubicBezTo>
                  <a:cubicBezTo>
                    <a:pt x="132" y="2298"/>
                    <a:pt x="894" y="2644"/>
                    <a:pt x="1328" y="2644"/>
                  </a:cubicBezTo>
                  <a:cubicBezTo>
                    <a:pt x="1405" y="2644"/>
                    <a:pt x="1471" y="2633"/>
                    <a:pt x="1522" y="2610"/>
                  </a:cubicBezTo>
                  <a:cubicBezTo>
                    <a:pt x="1857" y="2456"/>
                    <a:pt x="2516" y="1419"/>
                    <a:pt x="2409" y="1330"/>
                  </a:cubicBezTo>
                  <a:cubicBezTo>
                    <a:pt x="2302" y="1242"/>
                    <a:pt x="1919" y="1169"/>
                    <a:pt x="1901" y="1096"/>
                  </a:cubicBezTo>
                  <a:cubicBezTo>
                    <a:pt x="1882" y="1021"/>
                    <a:pt x="1938" y="0"/>
                    <a:pt x="193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5"/>
            <p:cNvSpPr/>
            <p:nvPr/>
          </p:nvSpPr>
          <p:spPr>
            <a:xfrm>
              <a:off x="2418400" y="4887425"/>
              <a:ext cx="100225" cy="96500"/>
            </a:xfrm>
            <a:custGeom>
              <a:avLst/>
              <a:gdLst/>
              <a:ahLst/>
              <a:cxnLst/>
              <a:rect l="l" t="t" r="r" b="b"/>
              <a:pathLst>
                <a:path w="4009" h="3860" extrusionOk="0">
                  <a:moveTo>
                    <a:pt x="1668" y="1"/>
                  </a:moveTo>
                  <a:cubicBezTo>
                    <a:pt x="1585" y="1"/>
                    <a:pt x="1506" y="34"/>
                    <a:pt x="1448" y="94"/>
                  </a:cubicBezTo>
                  <a:cubicBezTo>
                    <a:pt x="698" y="854"/>
                    <a:pt x="1" y="1806"/>
                    <a:pt x="891" y="2579"/>
                  </a:cubicBezTo>
                  <a:cubicBezTo>
                    <a:pt x="897" y="2956"/>
                    <a:pt x="999" y="3489"/>
                    <a:pt x="999" y="3489"/>
                  </a:cubicBezTo>
                  <a:cubicBezTo>
                    <a:pt x="1476" y="3783"/>
                    <a:pt x="1980" y="3860"/>
                    <a:pt x="2378" y="3860"/>
                  </a:cubicBezTo>
                  <a:cubicBezTo>
                    <a:pt x="2815" y="3860"/>
                    <a:pt x="3124" y="3767"/>
                    <a:pt x="3124" y="3767"/>
                  </a:cubicBezTo>
                  <a:cubicBezTo>
                    <a:pt x="3266" y="3484"/>
                    <a:pt x="3516" y="3039"/>
                    <a:pt x="3762" y="2381"/>
                  </a:cubicBezTo>
                  <a:cubicBezTo>
                    <a:pt x="4008" y="1724"/>
                    <a:pt x="3892" y="862"/>
                    <a:pt x="3839" y="679"/>
                  </a:cubicBezTo>
                  <a:cubicBezTo>
                    <a:pt x="3793" y="522"/>
                    <a:pt x="3465" y="370"/>
                    <a:pt x="3178" y="326"/>
                  </a:cubicBezTo>
                  <a:cubicBezTo>
                    <a:pt x="2847" y="513"/>
                    <a:pt x="2747" y="805"/>
                    <a:pt x="2540" y="1030"/>
                  </a:cubicBezTo>
                  <a:cubicBezTo>
                    <a:pt x="2330" y="1256"/>
                    <a:pt x="2139" y="1373"/>
                    <a:pt x="1924" y="1373"/>
                  </a:cubicBezTo>
                  <a:cubicBezTo>
                    <a:pt x="1824" y="1373"/>
                    <a:pt x="1719" y="1348"/>
                    <a:pt x="1604" y="1298"/>
                  </a:cubicBezTo>
                  <a:cubicBezTo>
                    <a:pt x="1355" y="1188"/>
                    <a:pt x="1257" y="878"/>
                    <a:pt x="1386" y="581"/>
                  </a:cubicBezTo>
                  <a:cubicBezTo>
                    <a:pt x="1527" y="258"/>
                    <a:pt x="1813" y="4"/>
                    <a:pt x="1813" y="4"/>
                  </a:cubicBezTo>
                  <a:cubicBezTo>
                    <a:pt x="1776" y="2"/>
                    <a:pt x="1723" y="1"/>
                    <a:pt x="1668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2465750" y="4865750"/>
              <a:ext cx="28525" cy="24425"/>
            </a:xfrm>
            <a:custGeom>
              <a:avLst/>
              <a:gdLst/>
              <a:ahLst/>
              <a:cxnLst/>
              <a:rect l="l" t="t" r="r" b="b"/>
              <a:pathLst>
                <a:path w="1141" h="977" extrusionOk="0">
                  <a:moveTo>
                    <a:pt x="1140" y="0"/>
                  </a:moveTo>
                  <a:lnTo>
                    <a:pt x="348" y="269"/>
                  </a:lnTo>
                  <a:lnTo>
                    <a:pt x="23" y="377"/>
                  </a:lnTo>
                  <a:lnTo>
                    <a:pt x="0" y="777"/>
                  </a:lnTo>
                  <a:cubicBezTo>
                    <a:pt x="20" y="932"/>
                    <a:pt x="176" y="976"/>
                    <a:pt x="315" y="976"/>
                  </a:cubicBezTo>
                  <a:cubicBezTo>
                    <a:pt x="400" y="976"/>
                    <a:pt x="479" y="960"/>
                    <a:pt x="518" y="941"/>
                  </a:cubicBezTo>
                  <a:cubicBezTo>
                    <a:pt x="1093" y="670"/>
                    <a:pt x="1126" y="321"/>
                    <a:pt x="1126" y="321"/>
                  </a:cubicBezTo>
                  <a:cubicBezTo>
                    <a:pt x="1132" y="185"/>
                    <a:pt x="1140" y="0"/>
                    <a:pt x="1140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5"/>
            <p:cNvSpPr/>
            <p:nvPr/>
          </p:nvSpPr>
          <p:spPr>
            <a:xfrm>
              <a:off x="2443600" y="4806375"/>
              <a:ext cx="65900" cy="78150"/>
            </a:xfrm>
            <a:custGeom>
              <a:avLst/>
              <a:gdLst/>
              <a:ahLst/>
              <a:cxnLst/>
              <a:rect l="l" t="t" r="r" b="b"/>
              <a:pathLst>
                <a:path w="2636" h="3126" extrusionOk="0">
                  <a:moveTo>
                    <a:pt x="1296" y="1"/>
                  </a:moveTo>
                  <a:cubicBezTo>
                    <a:pt x="657" y="1"/>
                    <a:pt x="196" y="495"/>
                    <a:pt x="98" y="1127"/>
                  </a:cubicBezTo>
                  <a:cubicBezTo>
                    <a:pt x="43" y="1451"/>
                    <a:pt x="0" y="2111"/>
                    <a:pt x="250" y="2641"/>
                  </a:cubicBezTo>
                  <a:cubicBezTo>
                    <a:pt x="409" y="2981"/>
                    <a:pt x="708" y="3109"/>
                    <a:pt x="888" y="3122"/>
                  </a:cubicBezTo>
                  <a:cubicBezTo>
                    <a:pt x="916" y="3124"/>
                    <a:pt x="944" y="3125"/>
                    <a:pt x="971" y="3125"/>
                  </a:cubicBezTo>
                  <a:cubicBezTo>
                    <a:pt x="1283" y="3125"/>
                    <a:pt x="1579" y="2986"/>
                    <a:pt x="1861" y="2715"/>
                  </a:cubicBezTo>
                  <a:cubicBezTo>
                    <a:pt x="1982" y="2598"/>
                    <a:pt x="2026" y="2375"/>
                    <a:pt x="2026" y="2375"/>
                  </a:cubicBezTo>
                  <a:cubicBezTo>
                    <a:pt x="2350" y="2154"/>
                    <a:pt x="2572" y="1797"/>
                    <a:pt x="2596" y="1377"/>
                  </a:cubicBezTo>
                  <a:cubicBezTo>
                    <a:pt x="2636" y="658"/>
                    <a:pt x="2085" y="43"/>
                    <a:pt x="1366" y="3"/>
                  </a:cubicBezTo>
                  <a:cubicBezTo>
                    <a:pt x="1343" y="2"/>
                    <a:pt x="1319" y="1"/>
                    <a:pt x="129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5"/>
            <p:cNvSpPr/>
            <p:nvPr/>
          </p:nvSpPr>
          <p:spPr>
            <a:xfrm>
              <a:off x="2449000" y="4806400"/>
              <a:ext cx="61300" cy="59375"/>
            </a:xfrm>
            <a:custGeom>
              <a:avLst/>
              <a:gdLst/>
              <a:ahLst/>
              <a:cxnLst/>
              <a:rect l="l" t="t" r="r" b="b"/>
              <a:pathLst>
                <a:path w="2452" h="2375" extrusionOk="0">
                  <a:moveTo>
                    <a:pt x="1079" y="0"/>
                  </a:moveTo>
                  <a:cubicBezTo>
                    <a:pt x="629" y="0"/>
                    <a:pt x="233" y="234"/>
                    <a:pt x="0" y="588"/>
                  </a:cubicBezTo>
                  <a:cubicBezTo>
                    <a:pt x="66" y="661"/>
                    <a:pt x="224" y="749"/>
                    <a:pt x="458" y="798"/>
                  </a:cubicBezTo>
                  <a:cubicBezTo>
                    <a:pt x="586" y="825"/>
                    <a:pt x="708" y="836"/>
                    <a:pt x="820" y="836"/>
                  </a:cubicBezTo>
                  <a:cubicBezTo>
                    <a:pt x="1191" y="836"/>
                    <a:pt x="1447" y="721"/>
                    <a:pt x="1447" y="721"/>
                  </a:cubicBezTo>
                  <a:lnTo>
                    <a:pt x="1447" y="721"/>
                  </a:lnTo>
                  <a:cubicBezTo>
                    <a:pt x="1404" y="889"/>
                    <a:pt x="1466" y="1038"/>
                    <a:pt x="1539" y="1147"/>
                  </a:cubicBezTo>
                  <a:cubicBezTo>
                    <a:pt x="1629" y="1281"/>
                    <a:pt x="1670" y="1441"/>
                    <a:pt x="1639" y="1599"/>
                  </a:cubicBezTo>
                  <a:cubicBezTo>
                    <a:pt x="1629" y="1647"/>
                    <a:pt x="1620" y="1698"/>
                    <a:pt x="1609" y="1755"/>
                  </a:cubicBezTo>
                  <a:cubicBezTo>
                    <a:pt x="1570" y="1959"/>
                    <a:pt x="1744" y="1976"/>
                    <a:pt x="1744" y="1976"/>
                  </a:cubicBezTo>
                  <a:cubicBezTo>
                    <a:pt x="1746" y="1872"/>
                    <a:pt x="1761" y="1773"/>
                    <a:pt x="1816" y="1708"/>
                  </a:cubicBezTo>
                  <a:lnTo>
                    <a:pt x="1816" y="1708"/>
                  </a:lnTo>
                  <a:cubicBezTo>
                    <a:pt x="2167" y="1821"/>
                    <a:pt x="1826" y="2331"/>
                    <a:pt x="1812" y="2374"/>
                  </a:cubicBezTo>
                  <a:cubicBezTo>
                    <a:pt x="2182" y="2120"/>
                    <a:pt x="2451" y="1675"/>
                    <a:pt x="2406" y="1171"/>
                  </a:cubicBezTo>
                  <a:cubicBezTo>
                    <a:pt x="2355" y="612"/>
                    <a:pt x="1901" y="143"/>
                    <a:pt x="1351" y="28"/>
                  </a:cubicBezTo>
                  <a:cubicBezTo>
                    <a:pt x="1258" y="9"/>
                    <a:pt x="1167" y="0"/>
                    <a:pt x="1079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2481425" y="4898800"/>
              <a:ext cx="59200" cy="197800"/>
            </a:xfrm>
            <a:custGeom>
              <a:avLst/>
              <a:gdLst/>
              <a:ahLst/>
              <a:cxnLst/>
              <a:rect l="l" t="t" r="r" b="b"/>
              <a:pathLst>
                <a:path w="2368" h="7912" extrusionOk="0">
                  <a:moveTo>
                    <a:pt x="1056" y="0"/>
                  </a:moveTo>
                  <a:cubicBezTo>
                    <a:pt x="975" y="0"/>
                    <a:pt x="897" y="49"/>
                    <a:pt x="820" y="128"/>
                  </a:cubicBezTo>
                  <a:cubicBezTo>
                    <a:pt x="645" y="307"/>
                    <a:pt x="536" y="554"/>
                    <a:pt x="728" y="960"/>
                  </a:cubicBezTo>
                  <a:cubicBezTo>
                    <a:pt x="887" y="1298"/>
                    <a:pt x="1278" y="2292"/>
                    <a:pt x="1451" y="3057"/>
                  </a:cubicBezTo>
                  <a:cubicBezTo>
                    <a:pt x="1529" y="3412"/>
                    <a:pt x="1602" y="4242"/>
                    <a:pt x="1481" y="4880"/>
                  </a:cubicBezTo>
                  <a:cubicBezTo>
                    <a:pt x="1378" y="5421"/>
                    <a:pt x="1184" y="5976"/>
                    <a:pt x="1050" y="6108"/>
                  </a:cubicBezTo>
                  <a:cubicBezTo>
                    <a:pt x="918" y="6240"/>
                    <a:pt x="807" y="6310"/>
                    <a:pt x="630" y="6408"/>
                  </a:cubicBezTo>
                  <a:cubicBezTo>
                    <a:pt x="431" y="6519"/>
                    <a:pt x="348" y="6648"/>
                    <a:pt x="213" y="6737"/>
                  </a:cubicBezTo>
                  <a:cubicBezTo>
                    <a:pt x="79" y="6826"/>
                    <a:pt x="32" y="6797"/>
                    <a:pt x="62" y="6879"/>
                  </a:cubicBezTo>
                  <a:cubicBezTo>
                    <a:pt x="81" y="6928"/>
                    <a:pt x="152" y="6956"/>
                    <a:pt x="236" y="6956"/>
                  </a:cubicBezTo>
                  <a:cubicBezTo>
                    <a:pt x="292" y="6956"/>
                    <a:pt x="355" y="6943"/>
                    <a:pt x="412" y="6917"/>
                  </a:cubicBezTo>
                  <a:cubicBezTo>
                    <a:pt x="559" y="6848"/>
                    <a:pt x="621" y="6758"/>
                    <a:pt x="658" y="6755"/>
                  </a:cubicBezTo>
                  <a:cubicBezTo>
                    <a:pt x="659" y="6755"/>
                    <a:pt x="659" y="6755"/>
                    <a:pt x="659" y="6755"/>
                  </a:cubicBezTo>
                  <a:cubicBezTo>
                    <a:pt x="694" y="6755"/>
                    <a:pt x="633" y="6874"/>
                    <a:pt x="521" y="7019"/>
                  </a:cubicBezTo>
                  <a:cubicBezTo>
                    <a:pt x="363" y="7222"/>
                    <a:pt x="201" y="7297"/>
                    <a:pt x="104" y="7387"/>
                  </a:cubicBezTo>
                  <a:cubicBezTo>
                    <a:pt x="1" y="7486"/>
                    <a:pt x="79" y="7563"/>
                    <a:pt x="142" y="7563"/>
                  </a:cubicBezTo>
                  <a:cubicBezTo>
                    <a:pt x="144" y="7563"/>
                    <a:pt x="147" y="7563"/>
                    <a:pt x="149" y="7562"/>
                  </a:cubicBezTo>
                  <a:cubicBezTo>
                    <a:pt x="213" y="7558"/>
                    <a:pt x="309" y="7544"/>
                    <a:pt x="484" y="7425"/>
                  </a:cubicBezTo>
                  <a:cubicBezTo>
                    <a:pt x="658" y="7305"/>
                    <a:pt x="834" y="7129"/>
                    <a:pt x="834" y="7129"/>
                  </a:cubicBezTo>
                  <a:lnTo>
                    <a:pt x="834" y="7129"/>
                  </a:lnTo>
                  <a:cubicBezTo>
                    <a:pt x="776" y="7235"/>
                    <a:pt x="705" y="7336"/>
                    <a:pt x="624" y="7425"/>
                  </a:cubicBezTo>
                  <a:cubicBezTo>
                    <a:pt x="471" y="7595"/>
                    <a:pt x="389" y="7646"/>
                    <a:pt x="314" y="7737"/>
                  </a:cubicBezTo>
                  <a:cubicBezTo>
                    <a:pt x="259" y="7805"/>
                    <a:pt x="343" y="7867"/>
                    <a:pt x="437" y="7867"/>
                  </a:cubicBezTo>
                  <a:cubicBezTo>
                    <a:pt x="470" y="7867"/>
                    <a:pt x="503" y="7860"/>
                    <a:pt x="533" y="7842"/>
                  </a:cubicBezTo>
                  <a:cubicBezTo>
                    <a:pt x="650" y="7769"/>
                    <a:pt x="756" y="7681"/>
                    <a:pt x="849" y="7579"/>
                  </a:cubicBezTo>
                  <a:cubicBezTo>
                    <a:pt x="954" y="7466"/>
                    <a:pt x="1111" y="7262"/>
                    <a:pt x="1111" y="7262"/>
                  </a:cubicBezTo>
                  <a:lnTo>
                    <a:pt x="1111" y="7262"/>
                  </a:lnTo>
                  <a:cubicBezTo>
                    <a:pt x="1014" y="7496"/>
                    <a:pt x="873" y="7631"/>
                    <a:pt x="796" y="7721"/>
                  </a:cubicBezTo>
                  <a:cubicBezTo>
                    <a:pt x="720" y="7810"/>
                    <a:pt x="716" y="7876"/>
                    <a:pt x="781" y="7905"/>
                  </a:cubicBezTo>
                  <a:cubicBezTo>
                    <a:pt x="790" y="7909"/>
                    <a:pt x="801" y="7911"/>
                    <a:pt x="813" y="7911"/>
                  </a:cubicBezTo>
                  <a:cubicBezTo>
                    <a:pt x="869" y="7911"/>
                    <a:pt x="960" y="7864"/>
                    <a:pt x="1114" y="7719"/>
                  </a:cubicBezTo>
                  <a:cubicBezTo>
                    <a:pt x="1301" y="7546"/>
                    <a:pt x="1473" y="7229"/>
                    <a:pt x="1561" y="6937"/>
                  </a:cubicBezTo>
                  <a:cubicBezTo>
                    <a:pt x="1648" y="6645"/>
                    <a:pt x="1658" y="6521"/>
                    <a:pt x="1721" y="6375"/>
                  </a:cubicBezTo>
                  <a:cubicBezTo>
                    <a:pt x="1953" y="5841"/>
                    <a:pt x="2111" y="5388"/>
                    <a:pt x="2216" y="4815"/>
                  </a:cubicBezTo>
                  <a:cubicBezTo>
                    <a:pt x="2368" y="3994"/>
                    <a:pt x="2302" y="3360"/>
                    <a:pt x="2241" y="2957"/>
                  </a:cubicBezTo>
                  <a:cubicBezTo>
                    <a:pt x="2117" y="2125"/>
                    <a:pt x="1726" y="1055"/>
                    <a:pt x="1483" y="488"/>
                  </a:cubicBezTo>
                  <a:cubicBezTo>
                    <a:pt x="1331" y="135"/>
                    <a:pt x="1191" y="0"/>
                    <a:pt x="105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5"/>
            <p:cNvSpPr/>
            <p:nvPr/>
          </p:nvSpPr>
          <p:spPr>
            <a:xfrm>
              <a:off x="2494250" y="4846400"/>
              <a:ext cx="16800" cy="21150"/>
            </a:xfrm>
            <a:custGeom>
              <a:avLst/>
              <a:gdLst/>
              <a:ahLst/>
              <a:cxnLst/>
              <a:rect l="l" t="t" r="r" b="b"/>
              <a:pathLst>
                <a:path w="672" h="846" extrusionOk="0">
                  <a:moveTo>
                    <a:pt x="258" y="0"/>
                  </a:moveTo>
                  <a:cubicBezTo>
                    <a:pt x="156" y="0"/>
                    <a:pt x="54" y="47"/>
                    <a:pt x="6" y="108"/>
                  </a:cubicBezTo>
                  <a:lnTo>
                    <a:pt x="0" y="774"/>
                  </a:lnTo>
                  <a:cubicBezTo>
                    <a:pt x="0" y="774"/>
                    <a:pt x="33" y="839"/>
                    <a:pt x="160" y="845"/>
                  </a:cubicBezTo>
                  <a:cubicBezTo>
                    <a:pt x="163" y="845"/>
                    <a:pt x="166" y="846"/>
                    <a:pt x="169" y="846"/>
                  </a:cubicBezTo>
                  <a:cubicBezTo>
                    <a:pt x="403" y="846"/>
                    <a:pt x="671" y="413"/>
                    <a:pt x="483" y="118"/>
                  </a:cubicBezTo>
                  <a:cubicBezTo>
                    <a:pt x="429" y="33"/>
                    <a:pt x="343" y="0"/>
                    <a:pt x="25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5"/>
            <p:cNvSpPr/>
            <p:nvPr/>
          </p:nvSpPr>
          <p:spPr>
            <a:xfrm>
              <a:off x="2434075" y="4970825"/>
              <a:ext cx="81125" cy="65775"/>
            </a:xfrm>
            <a:custGeom>
              <a:avLst/>
              <a:gdLst/>
              <a:ahLst/>
              <a:cxnLst/>
              <a:rect l="l" t="t" r="r" b="b"/>
              <a:pathLst>
                <a:path w="3245" h="2631" extrusionOk="0">
                  <a:moveTo>
                    <a:pt x="787" y="1"/>
                  </a:moveTo>
                  <a:cubicBezTo>
                    <a:pt x="551" y="1"/>
                    <a:pt x="385" y="42"/>
                    <a:pt x="372" y="153"/>
                  </a:cubicBezTo>
                  <a:cubicBezTo>
                    <a:pt x="324" y="566"/>
                    <a:pt x="167" y="895"/>
                    <a:pt x="100" y="1315"/>
                  </a:cubicBezTo>
                  <a:cubicBezTo>
                    <a:pt x="0" y="2037"/>
                    <a:pt x="1038" y="2630"/>
                    <a:pt x="1977" y="2630"/>
                  </a:cubicBezTo>
                  <a:cubicBezTo>
                    <a:pt x="2058" y="2630"/>
                    <a:pt x="2138" y="2626"/>
                    <a:pt x="2217" y="2617"/>
                  </a:cubicBezTo>
                  <a:cubicBezTo>
                    <a:pt x="3028" y="2524"/>
                    <a:pt x="3225" y="2333"/>
                    <a:pt x="3245" y="2251"/>
                  </a:cubicBezTo>
                  <a:cubicBezTo>
                    <a:pt x="3067" y="1659"/>
                    <a:pt x="2862" y="1281"/>
                    <a:pt x="2681" y="913"/>
                  </a:cubicBezTo>
                  <a:cubicBezTo>
                    <a:pt x="2532" y="612"/>
                    <a:pt x="2497" y="431"/>
                    <a:pt x="2567" y="298"/>
                  </a:cubicBezTo>
                  <a:cubicBezTo>
                    <a:pt x="2567" y="298"/>
                    <a:pt x="1423" y="1"/>
                    <a:pt x="787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5"/>
            <p:cNvSpPr/>
            <p:nvPr/>
          </p:nvSpPr>
          <p:spPr>
            <a:xfrm>
              <a:off x="2481525" y="4805350"/>
              <a:ext cx="15975" cy="8225"/>
            </a:xfrm>
            <a:custGeom>
              <a:avLst/>
              <a:gdLst/>
              <a:ahLst/>
              <a:cxnLst/>
              <a:rect l="l" t="t" r="r" b="b"/>
              <a:pathLst>
                <a:path w="639" h="329" extrusionOk="0">
                  <a:moveTo>
                    <a:pt x="195" y="0"/>
                  </a:moveTo>
                  <a:cubicBezTo>
                    <a:pt x="70" y="0"/>
                    <a:pt x="0" y="61"/>
                    <a:pt x="0" y="61"/>
                  </a:cubicBezTo>
                  <a:cubicBezTo>
                    <a:pt x="0" y="61"/>
                    <a:pt x="272" y="89"/>
                    <a:pt x="605" y="329"/>
                  </a:cubicBezTo>
                  <a:cubicBezTo>
                    <a:pt x="605" y="329"/>
                    <a:pt x="638" y="110"/>
                    <a:pt x="317" y="19"/>
                  </a:cubicBezTo>
                  <a:cubicBezTo>
                    <a:pt x="272" y="5"/>
                    <a:pt x="231" y="0"/>
                    <a:pt x="195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5"/>
            <p:cNvSpPr/>
            <p:nvPr/>
          </p:nvSpPr>
          <p:spPr>
            <a:xfrm>
              <a:off x="2438275" y="4807550"/>
              <a:ext cx="46850" cy="38075"/>
            </a:xfrm>
            <a:custGeom>
              <a:avLst/>
              <a:gdLst/>
              <a:ahLst/>
              <a:cxnLst/>
              <a:rect l="l" t="t" r="r" b="b"/>
              <a:pathLst>
                <a:path w="1874" h="1523" extrusionOk="0">
                  <a:moveTo>
                    <a:pt x="1087" y="0"/>
                  </a:moveTo>
                  <a:cubicBezTo>
                    <a:pt x="187" y="0"/>
                    <a:pt x="0" y="1104"/>
                    <a:pt x="100" y="1216"/>
                  </a:cubicBezTo>
                  <a:cubicBezTo>
                    <a:pt x="201" y="1329"/>
                    <a:pt x="358" y="1347"/>
                    <a:pt x="358" y="1347"/>
                  </a:cubicBezTo>
                  <a:cubicBezTo>
                    <a:pt x="378" y="1030"/>
                    <a:pt x="523" y="832"/>
                    <a:pt x="524" y="832"/>
                  </a:cubicBezTo>
                  <a:lnTo>
                    <a:pt x="524" y="832"/>
                  </a:lnTo>
                  <a:cubicBezTo>
                    <a:pt x="433" y="1072"/>
                    <a:pt x="460" y="1371"/>
                    <a:pt x="460" y="1371"/>
                  </a:cubicBezTo>
                  <a:cubicBezTo>
                    <a:pt x="614" y="1456"/>
                    <a:pt x="783" y="1471"/>
                    <a:pt x="884" y="1471"/>
                  </a:cubicBezTo>
                  <a:cubicBezTo>
                    <a:pt x="940" y="1471"/>
                    <a:pt x="975" y="1467"/>
                    <a:pt x="975" y="1467"/>
                  </a:cubicBezTo>
                  <a:cubicBezTo>
                    <a:pt x="1017" y="1012"/>
                    <a:pt x="1122" y="792"/>
                    <a:pt x="1122" y="792"/>
                  </a:cubicBezTo>
                  <a:lnTo>
                    <a:pt x="1122" y="792"/>
                  </a:lnTo>
                  <a:cubicBezTo>
                    <a:pt x="1051" y="1222"/>
                    <a:pt x="1118" y="1502"/>
                    <a:pt x="1118" y="1502"/>
                  </a:cubicBezTo>
                  <a:cubicBezTo>
                    <a:pt x="1229" y="1515"/>
                    <a:pt x="1340" y="1522"/>
                    <a:pt x="1451" y="1522"/>
                  </a:cubicBezTo>
                  <a:cubicBezTo>
                    <a:pt x="1562" y="1522"/>
                    <a:pt x="1673" y="1515"/>
                    <a:pt x="1783" y="1502"/>
                  </a:cubicBezTo>
                  <a:cubicBezTo>
                    <a:pt x="1723" y="1099"/>
                    <a:pt x="1874" y="680"/>
                    <a:pt x="1874" y="680"/>
                  </a:cubicBezTo>
                  <a:lnTo>
                    <a:pt x="1167" y="3"/>
                  </a:lnTo>
                  <a:cubicBezTo>
                    <a:pt x="1139" y="1"/>
                    <a:pt x="1113" y="0"/>
                    <a:pt x="1087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5"/>
            <p:cNvSpPr/>
            <p:nvPr/>
          </p:nvSpPr>
          <p:spPr>
            <a:xfrm>
              <a:off x="2350775" y="5006625"/>
              <a:ext cx="133500" cy="76625"/>
            </a:xfrm>
            <a:custGeom>
              <a:avLst/>
              <a:gdLst/>
              <a:ahLst/>
              <a:cxnLst/>
              <a:rect l="l" t="t" r="r" b="b"/>
              <a:pathLst>
                <a:path w="5340" h="3065" extrusionOk="0">
                  <a:moveTo>
                    <a:pt x="1954" y="0"/>
                  </a:moveTo>
                  <a:cubicBezTo>
                    <a:pt x="1935" y="0"/>
                    <a:pt x="1917" y="5"/>
                    <a:pt x="1900" y="14"/>
                  </a:cubicBezTo>
                  <a:lnTo>
                    <a:pt x="1" y="1110"/>
                  </a:lnTo>
                  <a:lnTo>
                    <a:pt x="3386" y="3065"/>
                  </a:lnTo>
                  <a:lnTo>
                    <a:pt x="5340" y="1938"/>
                  </a:lnTo>
                  <a:lnTo>
                    <a:pt x="2008" y="14"/>
                  </a:lnTo>
                  <a:cubicBezTo>
                    <a:pt x="1992" y="5"/>
                    <a:pt x="1973" y="0"/>
                    <a:pt x="1954" y="0"/>
                  </a:cubicBez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5"/>
            <p:cNvSpPr/>
            <p:nvPr/>
          </p:nvSpPr>
          <p:spPr>
            <a:xfrm>
              <a:off x="2360850" y="5021225"/>
              <a:ext cx="100625" cy="58025"/>
            </a:xfrm>
            <a:custGeom>
              <a:avLst/>
              <a:gdLst/>
              <a:ahLst/>
              <a:cxnLst/>
              <a:rect l="l" t="t" r="r" b="b"/>
              <a:pathLst>
                <a:path w="4025" h="2321" extrusionOk="0">
                  <a:moveTo>
                    <a:pt x="1031" y="0"/>
                  </a:moveTo>
                  <a:lnTo>
                    <a:pt x="1" y="588"/>
                  </a:lnTo>
                  <a:lnTo>
                    <a:pt x="3002" y="2320"/>
                  </a:lnTo>
                  <a:lnTo>
                    <a:pt x="4025" y="172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5"/>
            <p:cNvSpPr/>
            <p:nvPr/>
          </p:nvSpPr>
          <p:spPr>
            <a:xfrm>
              <a:off x="2412650" y="5024975"/>
              <a:ext cx="35825" cy="20700"/>
            </a:xfrm>
            <a:custGeom>
              <a:avLst/>
              <a:gdLst/>
              <a:ahLst/>
              <a:cxnLst/>
              <a:rect l="l" t="t" r="r" b="b"/>
              <a:pathLst>
                <a:path w="1433" h="828" extrusionOk="0">
                  <a:moveTo>
                    <a:pt x="522" y="1"/>
                  </a:moveTo>
                  <a:lnTo>
                    <a:pt x="0" y="301"/>
                  </a:lnTo>
                  <a:lnTo>
                    <a:pt x="19" y="312"/>
                  </a:lnTo>
                  <a:lnTo>
                    <a:pt x="911" y="827"/>
                  </a:lnTo>
                  <a:lnTo>
                    <a:pt x="1413" y="538"/>
                  </a:lnTo>
                  <a:lnTo>
                    <a:pt x="1433" y="527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AEB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5"/>
            <p:cNvSpPr/>
            <p:nvPr/>
          </p:nvSpPr>
          <p:spPr>
            <a:xfrm>
              <a:off x="2413100" y="5025525"/>
              <a:ext cx="34900" cy="20150"/>
            </a:xfrm>
            <a:custGeom>
              <a:avLst/>
              <a:gdLst/>
              <a:ahLst/>
              <a:cxnLst/>
              <a:rect l="l" t="t" r="r" b="b"/>
              <a:pathLst>
                <a:path w="1396" h="806" extrusionOk="0">
                  <a:moveTo>
                    <a:pt x="504" y="1"/>
                  </a:moveTo>
                  <a:lnTo>
                    <a:pt x="1" y="290"/>
                  </a:lnTo>
                  <a:lnTo>
                    <a:pt x="893" y="805"/>
                  </a:lnTo>
                  <a:lnTo>
                    <a:pt x="1395" y="516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5"/>
            <p:cNvSpPr/>
            <p:nvPr/>
          </p:nvSpPr>
          <p:spPr>
            <a:xfrm>
              <a:off x="2350775" y="5034375"/>
              <a:ext cx="133500" cy="51950"/>
            </a:xfrm>
            <a:custGeom>
              <a:avLst/>
              <a:gdLst/>
              <a:ahLst/>
              <a:cxnLst/>
              <a:rect l="l" t="t" r="r" b="b"/>
              <a:pathLst>
                <a:path w="5340" h="2078" extrusionOk="0">
                  <a:moveTo>
                    <a:pt x="1" y="0"/>
                  </a:moveTo>
                  <a:lnTo>
                    <a:pt x="1" y="46"/>
                  </a:lnTo>
                  <a:cubicBezTo>
                    <a:pt x="1" y="111"/>
                    <a:pt x="36" y="171"/>
                    <a:pt x="92" y="204"/>
                  </a:cubicBezTo>
                  <a:lnTo>
                    <a:pt x="3295" y="2054"/>
                  </a:lnTo>
                  <a:cubicBezTo>
                    <a:pt x="3323" y="2069"/>
                    <a:pt x="3355" y="2077"/>
                    <a:pt x="3386" y="2077"/>
                  </a:cubicBezTo>
                  <a:cubicBezTo>
                    <a:pt x="3418" y="2077"/>
                    <a:pt x="3450" y="2069"/>
                    <a:pt x="3478" y="2054"/>
                  </a:cubicBezTo>
                  <a:lnTo>
                    <a:pt x="5248" y="1032"/>
                  </a:lnTo>
                  <a:cubicBezTo>
                    <a:pt x="5305" y="998"/>
                    <a:pt x="5339" y="938"/>
                    <a:pt x="5340" y="872"/>
                  </a:cubicBezTo>
                  <a:lnTo>
                    <a:pt x="5340" y="828"/>
                  </a:lnTo>
                  <a:lnTo>
                    <a:pt x="3386" y="19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5"/>
            <p:cNvSpPr/>
            <p:nvPr/>
          </p:nvSpPr>
          <p:spPr>
            <a:xfrm>
              <a:off x="2350775" y="5034375"/>
              <a:ext cx="84675" cy="51925"/>
            </a:xfrm>
            <a:custGeom>
              <a:avLst/>
              <a:gdLst/>
              <a:ahLst/>
              <a:cxnLst/>
              <a:rect l="l" t="t" r="r" b="b"/>
              <a:pathLst>
                <a:path w="3387" h="2077" extrusionOk="0">
                  <a:moveTo>
                    <a:pt x="1" y="0"/>
                  </a:moveTo>
                  <a:lnTo>
                    <a:pt x="1" y="45"/>
                  </a:lnTo>
                  <a:cubicBezTo>
                    <a:pt x="1" y="110"/>
                    <a:pt x="36" y="171"/>
                    <a:pt x="92" y="204"/>
                  </a:cubicBezTo>
                  <a:lnTo>
                    <a:pt x="3295" y="2053"/>
                  </a:lnTo>
                  <a:cubicBezTo>
                    <a:pt x="3322" y="2068"/>
                    <a:pt x="3354" y="2077"/>
                    <a:pt x="3386" y="2077"/>
                  </a:cubicBezTo>
                  <a:lnTo>
                    <a:pt x="3386" y="19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5"/>
            <p:cNvSpPr/>
            <p:nvPr/>
          </p:nvSpPr>
          <p:spPr>
            <a:xfrm>
              <a:off x="2338325" y="4976950"/>
              <a:ext cx="95825" cy="107350"/>
            </a:xfrm>
            <a:custGeom>
              <a:avLst/>
              <a:gdLst/>
              <a:ahLst/>
              <a:cxnLst/>
              <a:rect l="l" t="t" r="r" b="b"/>
              <a:pathLst>
                <a:path w="3833" h="4294" extrusionOk="0">
                  <a:moveTo>
                    <a:pt x="64" y="1"/>
                  </a:moveTo>
                  <a:cubicBezTo>
                    <a:pt x="23" y="42"/>
                    <a:pt x="0" y="97"/>
                    <a:pt x="0" y="155"/>
                  </a:cubicBezTo>
                  <a:cubicBezTo>
                    <a:pt x="0" y="167"/>
                    <a:pt x="2" y="179"/>
                    <a:pt x="3" y="190"/>
                  </a:cubicBezTo>
                  <a:lnTo>
                    <a:pt x="353" y="2272"/>
                  </a:lnTo>
                  <a:cubicBezTo>
                    <a:pt x="362" y="2336"/>
                    <a:pt x="402" y="2391"/>
                    <a:pt x="458" y="2424"/>
                  </a:cubicBezTo>
                  <a:lnTo>
                    <a:pt x="3646" y="4264"/>
                  </a:lnTo>
                  <a:cubicBezTo>
                    <a:pt x="3679" y="4283"/>
                    <a:pt x="3718" y="4293"/>
                    <a:pt x="3756" y="4293"/>
                  </a:cubicBezTo>
                  <a:cubicBezTo>
                    <a:pt x="3782" y="4293"/>
                    <a:pt x="3808" y="4289"/>
                    <a:pt x="3833" y="4280"/>
                  </a:cubicBezTo>
                  <a:lnTo>
                    <a:pt x="3455" y="2027"/>
                  </a:lnTo>
                  <a:cubicBezTo>
                    <a:pt x="3448" y="1980"/>
                    <a:pt x="3419" y="1939"/>
                    <a:pt x="3378" y="1915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5"/>
            <p:cNvSpPr/>
            <p:nvPr/>
          </p:nvSpPr>
          <p:spPr>
            <a:xfrm>
              <a:off x="2339925" y="4976150"/>
              <a:ext cx="95525" cy="107800"/>
            </a:xfrm>
            <a:custGeom>
              <a:avLst/>
              <a:gdLst/>
              <a:ahLst/>
              <a:cxnLst/>
              <a:rect l="l" t="t" r="r" b="b"/>
              <a:pathLst>
                <a:path w="3821" h="4312" extrusionOk="0">
                  <a:moveTo>
                    <a:pt x="45" y="0"/>
                  </a:moveTo>
                  <a:cubicBezTo>
                    <a:pt x="28" y="9"/>
                    <a:pt x="14" y="21"/>
                    <a:pt x="0" y="34"/>
                  </a:cubicBezTo>
                  <a:lnTo>
                    <a:pt x="3314" y="1947"/>
                  </a:lnTo>
                  <a:cubicBezTo>
                    <a:pt x="3355" y="1971"/>
                    <a:pt x="3384" y="2012"/>
                    <a:pt x="3391" y="2059"/>
                  </a:cubicBezTo>
                  <a:lnTo>
                    <a:pt x="3769" y="4312"/>
                  </a:lnTo>
                  <a:cubicBezTo>
                    <a:pt x="3778" y="4308"/>
                    <a:pt x="3789" y="4302"/>
                    <a:pt x="3799" y="4297"/>
                  </a:cubicBezTo>
                  <a:lnTo>
                    <a:pt x="3820" y="4284"/>
                  </a:lnTo>
                  <a:lnTo>
                    <a:pt x="3443" y="2029"/>
                  </a:lnTo>
                  <a:cubicBezTo>
                    <a:pt x="3434" y="1982"/>
                    <a:pt x="3405" y="1941"/>
                    <a:pt x="3364" y="191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5"/>
            <p:cNvSpPr/>
            <p:nvPr/>
          </p:nvSpPr>
          <p:spPr>
            <a:xfrm>
              <a:off x="2374925" y="5024375"/>
              <a:ext cx="14700" cy="14975"/>
            </a:xfrm>
            <a:custGeom>
              <a:avLst/>
              <a:gdLst/>
              <a:ahLst/>
              <a:cxnLst/>
              <a:rect l="l" t="t" r="r" b="b"/>
              <a:pathLst>
                <a:path w="588" h="599" extrusionOk="0">
                  <a:moveTo>
                    <a:pt x="109" y="0"/>
                  </a:moveTo>
                  <a:cubicBezTo>
                    <a:pt x="39" y="0"/>
                    <a:pt x="0" y="49"/>
                    <a:pt x="16" y="138"/>
                  </a:cubicBezTo>
                  <a:cubicBezTo>
                    <a:pt x="39" y="278"/>
                    <a:pt x="182" y="463"/>
                    <a:pt x="337" y="552"/>
                  </a:cubicBezTo>
                  <a:cubicBezTo>
                    <a:pt x="392" y="584"/>
                    <a:pt x="440" y="599"/>
                    <a:pt x="479" y="599"/>
                  </a:cubicBezTo>
                  <a:cubicBezTo>
                    <a:pt x="549" y="599"/>
                    <a:pt x="588" y="550"/>
                    <a:pt x="573" y="460"/>
                  </a:cubicBezTo>
                  <a:cubicBezTo>
                    <a:pt x="550" y="322"/>
                    <a:pt x="405" y="136"/>
                    <a:pt x="252" y="47"/>
                  </a:cubicBezTo>
                  <a:cubicBezTo>
                    <a:pt x="197" y="15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5"/>
            <p:cNvSpPr/>
            <p:nvPr/>
          </p:nvSpPr>
          <p:spPr>
            <a:xfrm>
              <a:off x="2825375" y="4599650"/>
              <a:ext cx="214500" cy="123800"/>
            </a:xfrm>
            <a:custGeom>
              <a:avLst/>
              <a:gdLst/>
              <a:ahLst/>
              <a:cxnLst/>
              <a:rect l="l" t="t" r="r" b="b"/>
              <a:pathLst>
                <a:path w="8580" h="4952" extrusionOk="0">
                  <a:moveTo>
                    <a:pt x="4290" y="1"/>
                  </a:moveTo>
                  <a:cubicBezTo>
                    <a:pt x="1921" y="1"/>
                    <a:pt x="0" y="1108"/>
                    <a:pt x="0" y="2475"/>
                  </a:cubicBezTo>
                  <a:cubicBezTo>
                    <a:pt x="0" y="3842"/>
                    <a:pt x="1921" y="4951"/>
                    <a:pt x="4290" y="4951"/>
                  </a:cubicBezTo>
                  <a:cubicBezTo>
                    <a:pt x="6660" y="4951"/>
                    <a:pt x="8579" y="3842"/>
                    <a:pt x="8579" y="2475"/>
                  </a:cubicBezTo>
                  <a:cubicBezTo>
                    <a:pt x="8579" y="1108"/>
                    <a:pt x="6660" y="1"/>
                    <a:pt x="4290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5"/>
            <p:cNvSpPr/>
            <p:nvPr/>
          </p:nvSpPr>
          <p:spPr>
            <a:xfrm>
              <a:off x="2931775" y="4260925"/>
              <a:ext cx="79475" cy="200400"/>
            </a:xfrm>
            <a:custGeom>
              <a:avLst/>
              <a:gdLst/>
              <a:ahLst/>
              <a:cxnLst/>
              <a:rect l="l" t="t" r="r" b="b"/>
              <a:pathLst>
                <a:path w="3179" h="8016" extrusionOk="0">
                  <a:moveTo>
                    <a:pt x="2393" y="0"/>
                  </a:moveTo>
                  <a:cubicBezTo>
                    <a:pt x="2316" y="0"/>
                    <a:pt x="2239" y="28"/>
                    <a:pt x="2168" y="79"/>
                  </a:cubicBezTo>
                  <a:cubicBezTo>
                    <a:pt x="1958" y="230"/>
                    <a:pt x="1808" y="397"/>
                    <a:pt x="1856" y="838"/>
                  </a:cubicBezTo>
                  <a:cubicBezTo>
                    <a:pt x="1904" y="1279"/>
                    <a:pt x="2126" y="2356"/>
                    <a:pt x="2164" y="3119"/>
                  </a:cubicBezTo>
                  <a:cubicBezTo>
                    <a:pt x="2183" y="3495"/>
                    <a:pt x="2104" y="4362"/>
                    <a:pt x="1866" y="4991"/>
                  </a:cubicBezTo>
                  <a:cubicBezTo>
                    <a:pt x="1664" y="5524"/>
                    <a:pt x="1391" y="6068"/>
                    <a:pt x="1234" y="6208"/>
                  </a:cubicBezTo>
                  <a:cubicBezTo>
                    <a:pt x="1088" y="6338"/>
                    <a:pt x="1009" y="6369"/>
                    <a:pt x="812" y="6436"/>
                  </a:cubicBezTo>
                  <a:cubicBezTo>
                    <a:pt x="588" y="6514"/>
                    <a:pt x="473" y="6621"/>
                    <a:pt x="320" y="6687"/>
                  </a:cubicBezTo>
                  <a:cubicBezTo>
                    <a:pt x="165" y="6755"/>
                    <a:pt x="161" y="6738"/>
                    <a:pt x="177" y="6827"/>
                  </a:cubicBezTo>
                  <a:cubicBezTo>
                    <a:pt x="190" y="6896"/>
                    <a:pt x="297" y="6942"/>
                    <a:pt x="416" y="6942"/>
                  </a:cubicBezTo>
                  <a:cubicBezTo>
                    <a:pt x="452" y="6942"/>
                    <a:pt x="490" y="6938"/>
                    <a:pt x="526" y="6929"/>
                  </a:cubicBezTo>
                  <a:cubicBezTo>
                    <a:pt x="684" y="6887"/>
                    <a:pt x="764" y="6808"/>
                    <a:pt x="803" y="6808"/>
                  </a:cubicBezTo>
                  <a:cubicBezTo>
                    <a:pt x="804" y="6808"/>
                    <a:pt x="805" y="6808"/>
                    <a:pt x="806" y="6808"/>
                  </a:cubicBezTo>
                  <a:cubicBezTo>
                    <a:pt x="845" y="6812"/>
                    <a:pt x="762" y="6924"/>
                    <a:pt x="618" y="7053"/>
                  </a:cubicBezTo>
                  <a:cubicBezTo>
                    <a:pt x="421" y="7232"/>
                    <a:pt x="243" y="7278"/>
                    <a:pt x="128" y="7354"/>
                  </a:cubicBezTo>
                  <a:cubicBezTo>
                    <a:pt x="0" y="7437"/>
                    <a:pt x="75" y="7533"/>
                    <a:pt x="141" y="7539"/>
                  </a:cubicBezTo>
                  <a:cubicBezTo>
                    <a:pt x="157" y="7541"/>
                    <a:pt x="174" y="7542"/>
                    <a:pt x="194" y="7542"/>
                  </a:cubicBezTo>
                  <a:cubicBezTo>
                    <a:pt x="260" y="7542"/>
                    <a:pt x="355" y="7528"/>
                    <a:pt x="508" y="7460"/>
                  </a:cubicBezTo>
                  <a:cubicBezTo>
                    <a:pt x="707" y="7369"/>
                    <a:pt x="918" y="7221"/>
                    <a:pt x="918" y="7221"/>
                  </a:cubicBezTo>
                  <a:lnTo>
                    <a:pt x="918" y="7221"/>
                  </a:lnTo>
                  <a:cubicBezTo>
                    <a:pt x="840" y="7320"/>
                    <a:pt x="751" y="7408"/>
                    <a:pt x="652" y="7485"/>
                  </a:cubicBezTo>
                  <a:cubicBezTo>
                    <a:pt x="465" y="7631"/>
                    <a:pt x="371" y="7668"/>
                    <a:pt x="279" y="7748"/>
                  </a:cubicBezTo>
                  <a:cubicBezTo>
                    <a:pt x="201" y="7815"/>
                    <a:pt x="306" y="7906"/>
                    <a:pt x="418" y="7906"/>
                  </a:cubicBezTo>
                  <a:cubicBezTo>
                    <a:pt x="440" y="7906"/>
                    <a:pt x="462" y="7902"/>
                    <a:pt x="483" y="7894"/>
                  </a:cubicBezTo>
                  <a:cubicBezTo>
                    <a:pt x="616" y="7840"/>
                    <a:pt x="740" y="7769"/>
                    <a:pt x="852" y="7683"/>
                  </a:cubicBezTo>
                  <a:cubicBezTo>
                    <a:pt x="980" y="7585"/>
                    <a:pt x="1176" y="7407"/>
                    <a:pt x="1177" y="7407"/>
                  </a:cubicBezTo>
                  <a:lnTo>
                    <a:pt x="1177" y="7407"/>
                  </a:lnTo>
                  <a:cubicBezTo>
                    <a:pt x="1035" y="7627"/>
                    <a:pt x="868" y="7740"/>
                    <a:pt x="774" y="7817"/>
                  </a:cubicBezTo>
                  <a:cubicBezTo>
                    <a:pt x="679" y="7894"/>
                    <a:pt x="664" y="7962"/>
                    <a:pt x="724" y="8001"/>
                  </a:cubicBezTo>
                  <a:cubicBezTo>
                    <a:pt x="738" y="8010"/>
                    <a:pt x="755" y="8016"/>
                    <a:pt x="778" y="8016"/>
                  </a:cubicBezTo>
                  <a:cubicBezTo>
                    <a:pt x="838" y="8016"/>
                    <a:pt x="936" y="7978"/>
                    <a:pt x="1098" y="7874"/>
                  </a:cubicBezTo>
                  <a:cubicBezTo>
                    <a:pt x="1320" y="7730"/>
                    <a:pt x="1552" y="7438"/>
                    <a:pt x="1694" y="7156"/>
                  </a:cubicBezTo>
                  <a:cubicBezTo>
                    <a:pt x="1837" y="6874"/>
                    <a:pt x="1869" y="6749"/>
                    <a:pt x="1960" y="6613"/>
                  </a:cubicBezTo>
                  <a:cubicBezTo>
                    <a:pt x="2293" y="6108"/>
                    <a:pt x="2553" y="5706"/>
                    <a:pt x="2764" y="5141"/>
                  </a:cubicBezTo>
                  <a:cubicBezTo>
                    <a:pt x="3067" y="4331"/>
                    <a:pt x="3145" y="3659"/>
                    <a:pt x="3155" y="3237"/>
                  </a:cubicBezTo>
                  <a:cubicBezTo>
                    <a:pt x="3178" y="2367"/>
                    <a:pt x="3036" y="1243"/>
                    <a:pt x="2889" y="622"/>
                  </a:cubicBezTo>
                  <a:cubicBezTo>
                    <a:pt x="2783" y="177"/>
                    <a:pt x="2587" y="0"/>
                    <a:pt x="239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5"/>
            <p:cNvSpPr/>
            <p:nvPr/>
          </p:nvSpPr>
          <p:spPr>
            <a:xfrm>
              <a:off x="2982200" y="4257275"/>
              <a:ext cx="28525" cy="54825"/>
            </a:xfrm>
            <a:custGeom>
              <a:avLst/>
              <a:gdLst/>
              <a:ahLst/>
              <a:cxnLst/>
              <a:rect l="l" t="t" r="r" b="b"/>
              <a:pathLst>
                <a:path w="1141" h="2193" extrusionOk="0">
                  <a:moveTo>
                    <a:pt x="251" y="1"/>
                  </a:moveTo>
                  <a:cubicBezTo>
                    <a:pt x="156" y="1"/>
                    <a:pt x="68" y="22"/>
                    <a:pt x="1" y="51"/>
                  </a:cubicBezTo>
                  <a:lnTo>
                    <a:pt x="465" y="2186"/>
                  </a:lnTo>
                  <a:cubicBezTo>
                    <a:pt x="497" y="2190"/>
                    <a:pt x="527" y="2193"/>
                    <a:pt x="557" y="2193"/>
                  </a:cubicBezTo>
                  <a:cubicBezTo>
                    <a:pt x="911" y="2193"/>
                    <a:pt x="1141" y="1874"/>
                    <a:pt x="1141" y="1874"/>
                  </a:cubicBezTo>
                  <a:cubicBezTo>
                    <a:pt x="1123" y="1687"/>
                    <a:pt x="922" y="590"/>
                    <a:pt x="729" y="272"/>
                  </a:cubicBezTo>
                  <a:cubicBezTo>
                    <a:pt x="607" y="67"/>
                    <a:pt x="419" y="1"/>
                    <a:pt x="251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5"/>
            <p:cNvSpPr/>
            <p:nvPr/>
          </p:nvSpPr>
          <p:spPr>
            <a:xfrm>
              <a:off x="2952400" y="4603825"/>
              <a:ext cx="36875" cy="41350"/>
            </a:xfrm>
            <a:custGeom>
              <a:avLst/>
              <a:gdLst/>
              <a:ahLst/>
              <a:cxnLst/>
              <a:rect l="l" t="t" r="r" b="b"/>
              <a:pathLst>
                <a:path w="1475" h="1654" extrusionOk="0">
                  <a:moveTo>
                    <a:pt x="240" y="0"/>
                  </a:moveTo>
                  <a:cubicBezTo>
                    <a:pt x="223" y="0"/>
                    <a:pt x="207" y="1"/>
                    <a:pt x="191" y="4"/>
                  </a:cubicBezTo>
                  <a:cubicBezTo>
                    <a:pt x="37" y="25"/>
                    <a:pt x="0" y="168"/>
                    <a:pt x="57" y="395"/>
                  </a:cubicBezTo>
                  <a:cubicBezTo>
                    <a:pt x="120" y="646"/>
                    <a:pt x="335" y="824"/>
                    <a:pt x="510" y="981"/>
                  </a:cubicBezTo>
                  <a:cubicBezTo>
                    <a:pt x="691" y="1146"/>
                    <a:pt x="756" y="1356"/>
                    <a:pt x="881" y="1525"/>
                  </a:cubicBezTo>
                  <a:cubicBezTo>
                    <a:pt x="948" y="1616"/>
                    <a:pt x="1050" y="1653"/>
                    <a:pt x="1158" y="1653"/>
                  </a:cubicBezTo>
                  <a:cubicBezTo>
                    <a:pt x="1211" y="1653"/>
                    <a:pt x="1266" y="1644"/>
                    <a:pt x="1318" y="1628"/>
                  </a:cubicBezTo>
                  <a:cubicBezTo>
                    <a:pt x="1475" y="1577"/>
                    <a:pt x="1468" y="1396"/>
                    <a:pt x="1433" y="1256"/>
                  </a:cubicBezTo>
                  <a:cubicBezTo>
                    <a:pt x="1407" y="1150"/>
                    <a:pt x="1388" y="1044"/>
                    <a:pt x="1375" y="935"/>
                  </a:cubicBezTo>
                  <a:cubicBezTo>
                    <a:pt x="1375" y="935"/>
                    <a:pt x="971" y="340"/>
                    <a:pt x="855" y="256"/>
                  </a:cubicBezTo>
                  <a:cubicBezTo>
                    <a:pt x="709" y="148"/>
                    <a:pt x="436" y="0"/>
                    <a:pt x="24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5"/>
            <p:cNvSpPr/>
            <p:nvPr/>
          </p:nvSpPr>
          <p:spPr>
            <a:xfrm>
              <a:off x="2866325" y="4657275"/>
              <a:ext cx="66575" cy="37975"/>
            </a:xfrm>
            <a:custGeom>
              <a:avLst/>
              <a:gdLst/>
              <a:ahLst/>
              <a:cxnLst/>
              <a:rect l="l" t="t" r="r" b="b"/>
              <a:pathLst>
                <a:path w="2663" h="1519" extrusionOk="0">
                  <a:moveTo>
                    <a:pt x="1946" y="0"/>
                  </a:moveTo>
                  <a:cubicBezTo>
                    <a:pt x="1719" y="308"/>
                    <a:pt x="1290" y="492"/>
                    <a:pt x="708" y="759"/>
                  </a:cubicBezTo>
                  <a:cubicBezTo>
                    <a:pt x="125" y="1026"/>
                    <a:pt x="1" y="1080"/>
                    <a:pt x="41" y="1191"/>
                  </a:cubicBezTo>
                  <a:cubicBezTo>
                    <a:pt x="81" y="1301"/>
                    <a:pt x="345" y="1412"/>
                    <a:pt x="584" y="1487"/>
                  </a:cubicBezTo>
                  <a:cubicBezTo>
                    <a:pt x="653" y="1508"/>
                    <a:pt x="735" y="1518"/>
                    <a:pt x="822" y="1518"/>
                  </a:cubicBezTo>
                  <a:cubicBezTo>
                    <a:pt x="1037" y="1518"/>
                    <a:pt x="1278" y="1456"/>
                    <a:pt x="1404" y="1347"/>
                  </a:cubicBezTo>
                  <a:cubicBezTo>
                    <a:pt x="1527" y="1240"/>
                    <a:pt x="1873" y="1101"/>
                    <a:pt x="2055" y="1101"/>
                  </a:cubicBezTo>
                  <a:cubicBezTo>
                    <a:pt x="2055" y="1101"/>
                    <a:pt x="2056" y="1101"/>
                    <a:pt x="2057" y="1101"/>
                  </a:cubicBezTo>
                  <a:cubicBezTo>
                    <a:pt x="2061" y="1101"/>
                    <a:pt x="2065" y="1101"/>
                    <a:pt x="2070" y="1101"/>
                  </a:cubicBezTo>
                  <a:cubicBezTo>
                    <a:pt x="2342" y="1101"/>
                    <a:pt x="2571" y="1023"/>
                    <a:pt x="2617" y="918"/>
                  </a:cubicBezTo>
                  <a:cubicBezTo>
                    <a:pt x="2663" y="813"/>
                    <a:pt x="2612" y="584"/>
                    <a:pt x="2601" y="441"/>
                  </a:cubicBezTo>
                  <a:cubicBezTo>
                    <a:pt x="2590" y="298"/>
                    <a:pt x="2580" y="117"/>
                    <a:pt x="2580" y="117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5"/>
            <p:cNvSpPr/>
            <p:nvPr/>
          </p:nvSpPr>
          <p:spPr>
            <a:xfrm>
              <a:off x="2902875" y="4401200"/>
              <a:ext cx="89900" cy="259575"/>
            </a:xfrm>
            <a:custGeom>
              <a:avLst/>
              <a:gdLst/>
              <a:ahLst/>
              <a:cxnLst/>
              <a:rect l="l" t="t" r="r" b="b"/>
              <a:pathLst>
                <a:path w="3596" h="10383" extrusionOk="0">
                  <a:moveTo>
                    <a:pt x="3481" y="0"/>
                  </a:moveTo>
                  <a:lnTo>
                    <a:pt x="0" y="774"/>
                  </a:lnTo>
                  <a:cubicBezTo>
                    <a:pt x="0" y="774"/>
                    <a:pt x="220" y="4936"/>
                    <a:pt x="257" y="5481"/>
                  </a:cubicBezTo>
                  <a:cubicBezTo>
                    <a:pt x="296" y="6026"/>
                    <a:pt x="308" y="6398"/>
                    <a:pt x="351" y="7452"/>
                  </a:cubicBezTo>
                  <a:cubicBezTo>
                    <a:pt x="389" y="8339"/>
                    <a:pt x="484" y="10243"/>
                    <a:pt x="484" y="10243"/>
                  </a:cubicBezTo>
                  <a:cubicBezTo>
                    <a:pt x="677" y="10356"/>
                    <a:pt x="841" y="10382"/>
                    <a:pt x="954" y="10382"/>
                  </a:cubicBezTo>
                  <a:cubicBezTo>
                    <a:pt x="1057" y="10382"/>
                    <a:pt x="1118" y="10360"/>
                    <a:pt x="1118" y="10360"/>
                  </a:cubicBezTo>
                  <a:cubicBezTo>
                    <a:pt x="1118" y="10360"/>
                    <a:pt x="1679" y="7818"/>
                    <a:pt x="1656" y="7189"/>
                  </a:cubicBezTo>
                  <a:cubicBezTo>
                    <a:pt x="1625" y="6421"/>
                    <a:pt x="1479" y="5973"/>
                    <a:pt x="1479" y="5973"/>
                  </a:cubicBezTo>
                  <a:cubicBezTo>
                    <a:pt x="1479" y="5973"/>
                    <a:pt x="1641" y="4801"/>
                    <a:pt x="1695" y="3911"/>
                  </a:cubicBezTo>
                  <a:cubicBezTo>
                    <a:pt x="1749" y="3020"/>
                    <a:pt x="1806" y="2593"/>
                    <a:pt x="1819" y="2206"/>
                  </a:cubicBezTo>
                  <a:lnTo>
                    <a:pt x="1887" y="2170"/>
                  </a:lnTo>
                  <a:cubicBezTo>
                    <a:pt x="1887" y="2170"/>
                    <a:pt x="1959" y="3706"/>
                    <a:pt x="1997" y="4251"/>
                  </a:cubicBezTo>
                  <a:cubicBezTo>
                    <a:pt x="2035" y="4796"/>
                    <a:pt x="2115" y="5319"/>
                    <a:pt x="2263" y="6333"/>
                  </a:cubicBezTo>
                  <a:cubicBezTo>
                    <a:pt x="2389" y="7211"/>
                    <a:pt x="2721" y="9021"/>
                    <a:pt x="2721" y="9021"/>
                  </a:cubicBezTo>
                  <a:cubicBezTo>
                    <a:pt x="2852" y="9097"/>
                    <a:pt x="2970" y="9121"/>
                    <a:pt x="3068" y="9121"/>
                  </a:cubicBezTo>
                  <a:cubicBezTo>
                    <a:pt x="3245" y="9121"/>
                    <a:pt x="3356" y="9041"/>
                    <a:pt x="3356" y="9041"/>
                  </a:cubicBezTo>
                  <a:cubicBezTo>
                    <a:pt x="3356" y="9041"/>
                    <a:pt x="3596" y="6707"/>
                    <a:pt x="3497" y="5944"/>
                  </a:cubicBezTo>
                  <a:cubicBezTo>
                    <a:pt x="3398" y="5181"/>
                    <a:pt x="3241" y="4729"/>
                    <a:pt x="3241" y="4729"/>
                  </a:cubicBezTo>
                  <a:cubicBezTo>
                    <a:pt x="3241" y="4729"/>
                    <a:pt x="3318" y="3680"/>
                    <a:pt x="3356" y="2686"/>
                  </a:cubicBezTo>
                  <a:cubicBezTo>
                    <a:pt x="3396" y="1612"/>
                    <a:pt x="3462" y="268"/>
                    <a:pt x="3481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5"/>
            <p:cNvSpPr/>
            <p:nvPr/>
          </p:nvSpPr>
          <p:spPr>
            <a:xfrm>
              <a:off x="2948325" y="4436625"/>
              <a:ext cx="29350" cy="66650"/>
            </a:xfrm>
            <a:custGeom>
              <a:avLst/>
              <a:gdLst/>
              <a:ahLst/>
              <a:cxnLst/>
              <a:rect l="l" t="t" r="r" b="b"/>
              <a:pathLst>
                <a:path w="1174" h="2666" extrusionOk="0">
                  <a:moveTo>
                    <a:pt x="1173" y="1"/>
                  </a:moveTo>
                  <a:lnTo>
                    <a:pt x="1173" y="1"/>
                  </a:lnTo>
                  <a:cubicBezTo>
                    <a:pt x="782" y="375"/>
                    <a:pt x="1" y="789"/>
                    <a:pt x="1" y="789"/>
                  </a:cubicBezTo>
                  <a:lnTo>
                    <a:pt x="67" y="786"/>
                  </a:lnTo>
                  <a:lnTo>
                    <a:pt x="165" y="2665"/>
                  </a:lnTo>
                  <a:cubicBezTo>
                    <a:pt x="165" y="2666"/>
                    <a:pt x="165" y="2666"/>
                    <a:pt x="165" y="2666"/>
                  </a:cubicBezTo>
                  <a:cubicBezTo>
                    <a:pt x="167" y="2666"/>
                    <a:pt x="334" y="795"/>
                    <a:pt x="334" y="795"/>
                  </a:cubicBezTo>
                  <a:cubicBezTo>
                    <a:pt x="810" y="551"/>
                    <a:pt x="1173" y="1"/>
                    <a:pt x="1173" y="1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5"/>
            <p:cNvSpPr/>
            <p:nvPr/>
          </p:nvSpPr>
          <p:spPr>
            <a:xfrm>
              <a:off x="2914550" y="4184525"/>
              <a:ext cx="68425" cy="76550"/>
            </a:xfrm>
            <a:custGeom>
              <a:avLst/>
              <a:gdLst/>
              <a:ahLst/>
              <a:cxnLst/>
              <a:rect l="l" t="t" r="r" b="b"/>
              <a:pathLst>
                <a:path w="2737" h="3062" extrusionOk="0">
                  <a:moveTo>
                    <a:pt x="1345" y="0"/>
                  </a:moveTo>
                  <a:cubicBezTo>
                    <a:pt x="739" y="0"/>
                    <a:pt x="299" y="453"/>
                    <a:pt x="175" y="1061"/>
                  </a:cubicBezTo>
                  <a:cubicBezTo>
                    <a:pt x="104" y="1382"/>
                    <a:pt x="0" y="2065"/>
                    <a:pt x="199" y="2589"/>
                  </a:cubicBezTo>
                  <a:cubicBezTo>
                    <a:pt x="313" y="2886"/>
                    <a:pt x="451" y="3004"/>
                    <a:pt x="716" y="3055"/>
                  </a:cubicBezTo>
                  <a:cubicBezTo>
                    <a:pt x="739" y="3060"/>
                    <a:pt x="770" y="3062"/>
                    <a:pt x="806" y="3062"/>
                  </a:cubicBezTo>
                  <a:cubicBezTo>
                    <a:pt x="1083" y="3062"/>
                    <a:pt x="1681" y="2928"/>
                    <a:pt x="1904" y="2691"/>
                  </a:cubicBezTo>
                  <a:cubicBezTo>
                    <a:pt x="1949" y="2643"/>
                    <a:pt x="2022" y="2410"/>
                    <a:pt x="2022" y="2410"/>
                  </a:cubicBezTo>
                  <a:cubicBezTo>
                    <a:pt x="2499" y="2119"/>
                    <a:pt x="2737" y="1557"/>
                    <a:pt x="2612" y="1012"/>
                  </a:cubicBezTo>
                  <a:cubicBezTo>
                    <a:pt x="2489" y="468"/>
                    <a:pt x="2031" y="64"/>
                    <a:pt x="1476" y="7"/>
                  </a:cubicBezTo>
                  <a:cubicBezTo>
                    <a:pt x="1431" y="3"/>
                    <a:pt x="1388" y="0"/>
                    <a:pt x="1345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5"/>
            <p:cNvSpPr/>
            <p:nvPr/>
          </p:nvSpPr>
          <p:spPr>
            <a:xfrm>
              <a:off x="2927350" y="4248725"/>
              <a:ext cx="55075" cy="40375"/>
            </a:xfrm>
            <a:custGeom>
              <a:avLst/>
              <a:gdLst/>
              <a:ahLst/>
              <a:cxnLst/>
              <a:rect l="l" t="t" r="r" b="b"/>
              <a:pathLst>
                <a:path w="2203" h="1615" extrusionOk="0">
                  <a:moveTo>
                    <a:pt x="1454" y="1"/>
                  </a:moveTo>
                  <a:lnTo>
                    <a:pt x="423" y="487"/>
                  </a:lnTo>
                  <a:cubicBezTo>
                    <a:pt x="423" y="487"/>
                    <a:pt x="458" y="686"/>
                    <a:pt x="484" y="813"/>
                  </a:cubicBezTo>
                  <a:cubicBezTo>
                    <a:pt x="508" y="941"/>
                    <a:pt x="498" y="1010"/>
                    <a:pt x="243" y="1165"/>
                  </a:cubicBezTo>
                  <a:cubicBezTo>
                    <a:pt x="1" y="1314"/>
                    <a:pt x="570" y="1614"/>
                    <a:pt x="985" y="1614"/>
                  </a:cubicBezTo>
                  <a:cubicBezTo>
                    <a:pt x="1006" y="1614"/>
                    <a:pt x="1026" y="1613"/>
                    <a:pt x="1046" y="1612"/>
                  </a:cubicBezTo>
                  <a:cubicBezTo>
                    <a:pt x="1462" y="1580"/>
                    <a:pt x="1932" y="1328"/>
                    <a:pt x="2061" y="1059"/>
                  </a:cubicBezTo>
                  <a:cubicBezTo>
                    <a:pt x="2203" y="761"/>
                    <a:pt x="2191" y="412"/>
                    <a:pt x="2015" y="412"/>
                  </a:cubicBezTo>
                  <a:cubicBezTo>
                    <a:pt x="2013" y="412"/>
                    <a:pt x="2011" y="412"/>
                    <a:pt x="2009" y="412"/>
                  </a:cubicBezTo>
                  <a:cubicBezTo>
                    <a:pt x="1838" y="420"/>
                    <a:pt x="1694" y="452"/>
                    <a:pt x="1606" y="452"/>
                  </a:cubicBezTo>
                  <a:cubicBezTo>
                    <a:pt x="1558" y="452"/>
                    <a:pt x="1526" y="442"/>
                    <a:pt x="1514" y="415"/>
                  </a:cubicBezTo>
                  <a:cubicBezTo>
                    <a:pt x="1488" y="354"/>
                    <a:pt x="1454" y="1"/>
                    <a:pt x="145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5"/>
            <p:cNvSpPr/>
            <p:nvPr/>
          </p:nvSpPr>
          <p:spPr>
            <a:xfrm>
              <a:off x="2924500" y="4184550"/>
              <a:ext cx="57850" cy="67300"/>
            </a:xfrm>
            <a:custGeom>
              <a:avLst/>
              <a:gdLst/>
              <a:ahLst/>
              <a:cxnLst/>
              <a:rect l="l" t="t" r="r" b="b"/>
              <a:pathLst>
                <a:path w="2314" h="2692" extrusionOk="0">
                  <a:moveTo>
                    <a:pt x="945" y="0"/>
                  </a:moveTo>
                  <a:cubicBezTo>
                    <a:pt x="542" y="0"/>
                    <a:pt x="212" y="202"/>
                    <a:pt x="0" y="515"/>
                  </a:cubicBezTo>
                  <a:cubicBezTo>
                    <a:pt x="33" y="578"/>
                    <a:pt x="74" y="635"/>
                    <a:pt x="122" y="686"/>
                  </a:cubicBezTo>
                  <a:cubicBezTo>
                    <a:pt x="122" y="686"/>
                    <a:pt x="63" y="851"/>
                    <a:pt x="168" y="969"/>
                  </a:cubicBezTo>
                  <a:cubicBezTo>
                    <a:pt x="244" y="1054"/>
                    <a:pt x="266" y="1174"/>
                    <a:pt x="249" y="1286"/>
                  </a:cubicBezTo>
                  <a:cubicBezTo>
                    <a:pt x="231" y="1408"/>
                    <a:pt x="216" y="1559"/>
                    <a:pt x="230" y="1693"/>
                  </a:cubicBezTo>
                  <a:cubicBezTo>
                    <a:pt x="249" y="1881"/>
                    <a:pt x="426" y="1968"/>
                    <a:pt x="426" y="1968"/>
                  </a:cubicBezTo>
                  <a:cubicBezTo>
                    <a:pt x="426" y="1968"/>
                    <a:pt x="452" y="1680"/>
                    <a:pt x="524" y="1523"/>
                  </a:cubicBezTo>
                  <a:cubicBezTo>
                    <a:pt x="561" y="1443"/>
                    <a:pt x="650" y="1393"/>
                    <a:pt x="742" y="1393"/>
                  </a:cubicBezTo>
                  <a:cubicBezTo>
                    <a:pt x="830" y="1393"/>
                    <a:pt x="919" y="1438"/>
                    <a:pt x="967" y="1545"/>
                  </a:cubicBezTo>
                  <a:cubicBezTo>
                    <a:pt x="1066" y="1763"/>
                    <a:pt x="1001" y="1897"/>
                    <a:pt x="941" y="2077"/>
                  </a:cubicBezTo>
                  <a:cubicBezTo>
                    <a:pt x="882" y="2255"/>
                    <a:pt x="711" y="2187"/>
                    <a:pt x="657" y="2229"/>
                  </a:cubicBezTo>
                  <a:cubicBezTo>
                    <a:pt x="601" y="2272"/>
                    <a:pt x="596" y="2578"/>
                    <a:pt x="879" y="2657"/>
                  </a:cubicBezTo>
                  <a:cubicBezTo>
                    <a:pt x="963" y="2680"/>
                    <a:pt x="1049" y="2691"/>
                    <a:pt x="1134" y="2691"/>
                  </a:cubicBezTo>
                  <a:cubicBezTo>
                    <a:pt x="1284" y="2691"/>
                    <a:pt x="1434" y="2657"/>
                    <a:pt x="1570" y="2588"/>
                  </a:cubicBezTo>
                  <a:cubicBezTo>
                    <a:pt x="1657" y="2545"/>
                    <a:pt x="1766" y="2452"/>
                    <a:pt x="1766" y="2452"/>
                  </a:cubicBezTo>
                  <a:cubicBezTo>
                    <a:pt x="2093" y="2154"/>
                    <a:pt x="2195" y="1857"/>
                    <a:pt x="2240" y="1439"/>
                  </a:cubicBezTo>
                  <a:cubicBezTo>
                    <a:pt x="2313" y="723"/>
                    <a:pt x="1795" y="81"/>
                    <a:pt x="1078" y="7"/>
                  </a:cubicBezTo>
                  <a:cubicBezTo>
                    <a:pt x="1033" y="3"/>
                    <a:pt x="988" y="0"/>
                    <a:pt x="945" y="0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5"/>
            <p:cNvSpPr/>
            <p:nvPr/>
          </p:nvSpPr>
          <p:spPr>
            <a:xfrm>
              <a:off x="2904975" y="4179400"/>
              <a:ext cx="73675" cy="22325"/>
            </a:xfrm>
            <a:custGeom>
              <a:avLst/>
              <a:gdLst/>
              <a:ahLst/>
              <a:cxnLst/>
              <a:rect l="l" t="t" r="r" b="b"/>
              <a:pathLst>
                <a:path w="2947" h="893" extrusionOk="0">
                  <a:moveTo>
                    <a:pt x="323" y="1"/>
                  </a:moveTo>
                  <a:cubicBezTo>
                    <a:pt x="77" y="1"/>
                    <a:pt x="1" y="276"/>
                    <a:pt x="256" y="569"/>
                  </a:cubicBezTo>
                  <a:cubicBezTo>
                    <a:pt x="518" y="870"/>
                    <a:pt x="802" y="892"/>
                    <a:pt x="881" y="892"/>
                  </a:cubicBezTo>
                  <a:cubicBezTo>
                    <a:pt x="895" y="892"/>
                    <a:pt x="903" y="892"/>
                    <a:pt x="903" y="892"/>
                  </a:cubicBezTo>
                  <a:lnTo>
                    <a:pt x="2866" y="882"/>
                  </a:lnTo>
                  <a:cubicBezTo>
                    <a:pt x="2947" y="256"/>
                    <a:pt x="2236" y="65"/>
                    <a:pt x="1881" y="65"/>
                  </a:cubicBezTo>
                  <a:cubicBezTo>
                    <a:pt x="1853" y="65"/>
                    <a:pt x="1827" y="66"/>
                    <a:pt x="1803" y="69"/>
                  </a:cubicBezTo>
                  <a:cubicBezTo>
                    <a:pt x="1626" y="87"/>
                    <a:pt x="1349" y="122"/>
                    <a:pt x="1075" y="122"/>
                  </a:cubicBezTo>
                  <a:cubicBezTo>
                    <a:pt x="865" y="122"/>
                    <a:pt x="656" y="101"/>
                    <a:pt x="494" y="37"/>
                  </a:cubicBezTo>
                  <a:cubicBezTo>
                    <a:pt x="431" y="12"/>
                    <a:pt x="374" y="1"/>
                    <a:pt x="323" y="1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5"/>
            <p:cNvSpPr/>
            <p:nvPr/>
          </p:nvSpPr>
          <p:spPr>
            <a:xfrm>
              <a:off x="2901875" y="4258450"/>
              <a:ext cx="103675" cy="174675"/>
            </a:xfrm>
            <a:custGeom>
              <a:avLst/>
              <a:gdLst/>
              <a:ahLst/>
              <a:cxnLst/>
              <a:rect l="l" t="t" r="r" b="b"/>
              <a:pathLst>
                <a:path w="4147" h="6987" extrusionOk="0">
                  <a:moveTo>
                    <a:pt x="3324" y="0"/>
                  </a:moveTo>
                  <a:cubicBezTo>
                    <a:pt x="3314" y="0"/>
                    <a:pt x="3304" y="0"/>
                    <a:pt x="3294" y="0"/>
                  </a:cubicBezTo>
                  <a:cubicBezTo>
                    <a:pt x="2999" y="8"/>
                    <a:pt x="2590" y="61"/>
                    <a:pt x="2590" y="61"/>
                  </a:cubicBezTo>
                  <a:cubicBezTo>
                    <a:pt x="2608" y="144"/>
                    <a:pt x="2621" y="341"/>
                    <a:pt x="2122" y="498"/>
                  </a:cubicBezTo>
                  <a:cubicBezTo>
                    <a:pt x="1865" y="578"/>
                    <a:pt x="1705" y="598"/>
                    <a:pt x="1610" y="598"/>
                  </a:cubicBezTo>
                  <a:cubicBezTo>
                    <a:pt x="1522" y="598"/>
                    <a:pt x="1491" y="581"/>
                    <a:pt x="1491" y="581"/>
                  </a:cubicBezTo>
                  <a:cubicBezTo>
                    <a:pt x="1491" y="581"/>
                    <a:pt x="761" y="913"/>
                    <a:pt x="523" y="1080"/>
                  </a:cubicBezTo>
                  <a:cubicBezTo>
                    <a:pt x="224" y="1289"/>
                    <a:pt x="92" y="1894"/>
                    <a:pt x="51" y="2913"/>
                  </a:cubicBezTo>
                  <a:cubicBezTo>
                    <a:pt x="5" y="4094"/>
                    <a:pt x="0" y="6182"/>
                    <a:pt x="40" y="6484"/>
                  </a:cubicBezTo>
                  <a:cubicBezTo>
                    <a:pt x="40" y="6484"/>
                    <a:pt x="543" y="6986"/>
                    <a:pt x="1206" y="6986"/>
                  </a:cubicBezTo>
                  <a:cubicBezTo>
                    <a:pt x="1242" y="6986"/>
                    <a:pt x="1277" y="6985"/>
                    <a:pt x="1313" y="6982"/>
                  </a:cubicBezTo>
                  <a:cubicBezTo>
                    <a:pt x="2029" y="6923"/>
                    <a:pt x="3230" y="6291"/>
                    <a:pt x="3522" y="5802"/>
                  </a:cubicBezTo>
                  <a:cubicBezTo>
                    <a:pt x="3514" y="4767"/>
                    <a:pt x="3393" y="4263"/>
                    <a:pt x="3561" y="3666"/>
                  </a:cubicBezTo>
                  <a:cubicBezTo>
                    <a:pt x="3944" y="2300"/>
                    <a:pt x="4146" y="1742"/>
                    <a:pt x="3959" y="834"/>
                  </a:cubicBezTo>
                  <a:cubicBezTo>
                    <a:pt x="3811" y="111"/>
                    <a:pt x="3604" y="0"/>
                    <a:pt x="3324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5"/>
            <p:cNvSpPr/>
            <p:nvPr/>
          </p:nvSpPr>
          <p:spPr>
            <a:xfrm>
              <a:off x="2803900" y="4285600"/>
              <a:ext cx="123800" cy="177925"/>
            </a:xfrm>
            <a:custGeom>
              <a:avLst/>
              <a:gdLst/>
              <a:ahLst/>
              <a:cxnLst/>
              <a:rect l="l" t="t" r="r" b="b"/>
              <a:pathLst>
                <a:path w="4952" h="7117" extrusionOk="0">
                  <a:moveTo>
                    <a:pt x="4521" y="0"/>
                  </a:moveTo>
                  <a:cubicBezTo>
                    <a:pt x="4479" y="0"/>
                    <a:pt x="4435" y="7"/>
                    <a:pt x="4391" y="21"/>
                  </a:cubicBezTo>
                  <a:cubicBezTo>
                    <a:pt x="4143" y="97"/>
                    <a:pt x="3947" y="208"/>
                    <a:pt x="3853" y="641"/>
                  </a:cubicBezTo>
                  <a:cubicBezTo>
                    <a:pt x="3760" y="1074"/>
                    <a:pt x="3629" y="2165"/>
                    <a:pt x="3422" y="2902"/>
                  </a:cubicBezTo>
                  <a:cubicBezTo>
                    <a:pt x="3320" y="3264"/>
                    <a:pt x="2971" y="4062"/>
                    <a:pt x="2545" y="4583"/>
                  </a:cubicBezTo>
                  <a:cubicBezTo>
                    <a:pt x="2184" y="5025"/>
                    <a:pt x="1753" y="5454"/>
                    <a:pt x="1560" y="5536"/>
                  </a:cubicBezTo>
                  <a:cubicBezTo>
                    <a:pt x="1382" y="5612"/>
                    <a:pt x="1295" y="5617"/>
                    <a:pt x="1087" y="5618"/>
                  </a:cubicBezTo>
                  <a:cubicBezTo>
                    <a:pt x="851" y="5621"/>
                    <a:pt x="707" y="5686"/>
                    <a:pt x="540" y="5702"/>
                  </a:cubicBezTo>
                  <a:cubicBezTo>
                    <a:pt x="373" y="5716"/>
                    <a:pt x="376" y="5698"/>
                    <a:pt x="362" y="5787"/>
                  </a:cubicBezTo>
                  <a:cubicBezTo>
                    <a:pt x="350" y="5877"/>
                    <a:pt x="501" y="5983"/>
                    <a:pt x="661" y="5994"/>
                  </a:cubicBezTo>
                  <a:cubicBezTo>
                    <a:pt x="677" y="5995"/>
                    <a:pt x="693" y="5995"/>
                    <a:pt x="707" y="5995"/>
                  </a:cubicBezTo>
                  <a:cubicBezTo>
                    <a:pt x="827" y="5995"/>
                    <a:pt x="906" y="5965"/>
                    <a:pt x="947" y="5965"/>
                  </a:cubicBezTo>
                  <a:cubicBezTo>
                    <a:pt x="955" y="5965"/>
                    <a:pt x="961" y="5966"/>
                    <a:pt x="966" y="5968"/>
                  </a:cubicBezTo>
                  <a:cubicBezTo>
                    <a:pt x="1001" y="5984"/>
                    <a:pt x="886" y="6064"/>
                    <a:pt x="710" y="6141"/>
                  </a:cubicBezTo>
                  <a:cubicBezTo>
                    <a:pt x="466" y="6248"/>
                    <a:pt x="283" y="6235"/>
                    <a:pt x="149" y="6270"/>
                  </a:cubicBezTo>
                  <a:cubicBezTo>
                    <a:pt x="0" y="6310"/>
                    <a:pt x="43" y="6424"/>
                    <a:pt x="103" y="6451"/>
                  </a:cubicBezTo>
                  <a:cubicBezTo>
                    <a:pt x="151" y="6472"/>
                    <a:pt x="220" y="6499"/>
                    <a:pt x="352" y="6499"/>
                  </a:cubicBezTo>
                  <a:cubicBezTo>
                    <a:pt x="388" y="6499"/>
                    <a:pt x="429" y="6497"/>
                    <a:pt x="476" y="6492"/>
                  </a:cubicBezTo>
                  <a:cubicBezTo>
                    <a:pt x="694" y="6469"/>
                    <a:pt x="941" y="6396"/>
                    <a:pt x="941" y="6395"/>
                  </a:cubicBezTo>
                  <a:lnTo>
                    <a:pt x="941" y="6395"/>
                  </a:lnTo>
                  <a:cubicBezTo>
                    <a:pt x="835" y="6464"/>
                    <a:pt x="722" y="6520"/>
                    <a:pt x="604" y="6562"/>
                  </a:cubicBezTo>
                  <a:cubicBezTo>
                    <a:pt x="380" y="6642"/>
                    <a:pt x="279" y="6646"/>
                    <a:pt x="167" y="6694"/>
                  </a:cubicBezTo>
                  <a:cubicBezTo>
                    <a:pt x="55" y="6739"/>
                    <a:pt x="172" y="6896"/>
                    <a:pt x="307" y="6896"/>
                  </a:cubicBezTo>
                  <a:cubicBezTo>
                    <a:pt x="309" y="6896"/>
                    <a:pt x="311" y="6896"/>
                    <a:pt x="314" y="6896"/>
                  </a:cubicBezTo>
                  <a:cubicBezTo>
                    <a:pt x="456" y="6888"/>
                    <a:pt x="596" y="6860"/>
                    <a:pt x="731" y="6813"/>
                  </a:cubicBezTo>
                  <a:cubicBezTo>
                    <a:pt x="882" y="6762"/>
                    <a:pt x="1126" y="6655"/>
                    <a:pt x="1126" y="6655"/>
                  </a:cubicBezTo>
                  <a:lnTo>
                    <a:pt x="1126" y="6655"/>
                  </a:lnTo>
                  <a:cubicBezTo>
                    <a:pt x="922" y="6819"/>
                    <a:pt x="727" y="6872"/>
                    <a:pt x="613" y="6916"/>
                  </a:cubicBezTo>
                  <a:cubicBezTo>
                    <a:pt x="499" y="6959"/>
                    <a:pt x="462" y="7018"/>
                    <a:pt x="507" y="7076"/>
                  </a:cubicBezTo>
                  <a:cubicBezTo>
                    <a:pt x="526" y="7100"/>
                    <a:pt x="564" y="7116"/>
                    <a:pt x="633" y="7116"/>
                  </a:cubicBezTo>
                  <a:cubicBezTo>
                    <a:pt x="695" y="7116"/>
                    <a:pt x="782" y="7104"/>
                    <a:pt x="903" y="7072"/>
                  </a:cubicBezTo>
                  <a:cubicBezTo>
                    <a:pt x="1159" y="7007"/>
                    <a:pt x="1471" y="6805"/>
                    <a:pt x="1696" y="6581"/>
                  </a:cubicBezTo>
                  <a:cubicBezTo>
                    <a:pt x="1920" y="6359"/>
                    <a:pt x="1991" y="6252"/>
                    <a:pt x="2120" y="6151"/>
                  </a:cubicBezTo>
                  <a:cubicBezTo>
                    <a:pt x="2596" y="5778"/>
                    <a:pt x="2970" y="5480"/>
                    <a:pt x="3350" y="5010"/>
                  </a:cubicBezTo>
                  <a:cubicBezTo>
                    <a:pt x="3894" y="4339"/>
                    <a:pt x="4180" y="3725"/>
                    <a:pt x="4325" y="3328"/>
                  </a:cubicBezTo>
                  <a:cubicBezTo>
                    <a:pt x="4623" y="2510"/>
                    <a:pt x="4844" y="1400"/>
                    <a:pt x="4902" y="764"/>
                  </a:cubicBezTo>
                  <a:cubicBezTo>
                    <a:pt x="4952" y="224"/>
                    <a:pt x="4759" y="0"/>
                    <a:pt x="452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5"/>
            <p:cNvSpPr/>
            <p:nvPr/>
          </p:nvSpPr>
          <p:spPr>
            <a:xfrm>
              <a:off x="2890350" y="4283025"/>
              <a:ext cx="40525" cy="56775"/>
            </a:xfrm>
            <a:custGeom>
              <a:avLst/>
              <a:gdLst/>
              <a:ahLst/>
              <a:cxnLst/>
              <a:rect l="l" t="t" r="r" b="b"/>
              <a:pathLst>
                <a:path w="1621" h="2271" extrusionOk="0">
                  <a:moveTo>
                    <a:pt x="1002" y="0"/>
                  </a:moveTo>
                  <a:cubicBezTo>
                    <a:pt x="680" y="0"/>
                    <a:pt x="447" y="199"/>
                    <a:pt x="294" y="722"/>
                  </a:cubicBezTo>
                  <a:cubicBezTo>
                    <a:pt x="121" y="1315"/>
                    <a:pt x="0" y="1802"/>
                    <a:pt x="0" y="1802"/>
                  </a:cubicBezTo>
                  <a:cubicBezTo>
                    <a:pt x="0" y="1802"/>
                    <a:pt x="187" y="2126"/>
                    <a:pt x="657" y="2239"/>
                  </a:cubicBezTo>
                  <a:cubicBezTo>
                    <a:pt x="751" y="2262"/>
                    <a:pt x="833" y="2271"/>
                    <a:pt x="904" y="2271"/>
                  </a:cubicBezTo>
                  <a:cubicBezTo>
                    <a:pt x="1186" y="2271"/>
                    <a:pt x="1294" y="2128"/>
                    <a:pt x="1294" y="2128"/>
                  </a:cubicBezTo>
                  <a:cubicBezTo>
                    <a:pt x="1294" y="2128"/>
                    <a:pt x="1423" y="1507"/>
                    <a:pt x="1505" y="1083"/>
                  </a:cubicBezTo>
                  <a:cubicBezTo>
                    <a:pt x="1586" y="660"/>
                    <a:pt x="1621" y="82"/>
                    <a:pt x="1136" y="10"/>
                  </a:cubicBezTo>
                  <a:cubicBezTo>
                    <a:pt x="1089" y="4"/>
                    <a:pt x="1045" y="0"/>
                    <a:pt x="1002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5"/>
            <p:cNvSpPr/>
            <p:nvPr/>
          </p:nvSpPr>
          <p:spPr>
            <a:xfrm>
              <a:off x="2925975" y="4273725"/>
              <a:ext cx="21500" cy="11900"/>
            </a:xfrm>
            <a:custGeom>
              <a:avLst/>
              <a:gdLst/>
              <a:ahLst/>
              <a:cxnLst/>
              <a:rect l="l" t="t" r="r" b="b"/>
              <a:pathLst>
                <a:path w="860" h="476" extrusionOk="0">
                  <a:moveTo>
                    <a:pt x="446" y="1"/>
                  </a:moveTo>
                  <a:cubicBezTo>
                    <a:pt x="414" y="1"/>
                    <a:pt x="385" y="7"/>
                    <a:pt x="359" y="20"/>
                  </a:cubicBezTo>
                  <a:lnTo>
                    <a:pt x="0" y="224"/>
                  </a:lnTo>
                  <a:cubicBezTo>
                    <a:pt x="0" y="224"/>
                    <a:pt x="352" y="268"/>
                    <a:pt x="436" y="475"/>
                  </a:cubicBezTo>
                  <a:cubicBezTo>
                    <a:pt x="437" y="475"/>
                    <a:pt x="792" y="442"/>
                    <a:pt x="860" y="195"/>
                  </a:cubicBezTo>
                  <a:cubicBezTo>
                    <a:pt x="860" y="195"/>
                    <a:pt x="625" y="1"/>
                    <a:pt x="446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5"/>
            <p:cNvSpPr/>
            <p:nvPr/>
          </p:nvSpPr>
          <p:spPr>
            <a:xfrm>
              <a:off x="2966600" y="4258625"/>
              <a:ext cx="17650" cy="12700"/>
            </a:xfrm>
            <a:custGeom>
              <a:avLst/>
              <a:gdLst/>
              <a:ahLst/>
              <a:cxnLst/>
              <a:rect l="l" t="t" r="r" b="b"/>
              <a:pathLst>
                <a:path w="706" h="508" extrusionOk="0">
                  <a:moveTo>
                    <a:pt x="278" y="1"/>
                  </a:moveTo>
                  <a:cubicBezTo>
                    <a:pt x="184" y="1"/>
                    <a:pt x="89" y="19"/>
                    <a:pt x="1" y="54"/>
                  </a:cubicBezTo>
                  <a:cubicBezTo>
                    <a:pt x="1" y="54"/>
                    <a:pt x="179" y="332"/>
                    <a:pt x="208" y="507"/>
                  </a:cubicBezTo>
                  <a:lnTo>
                    <a:pt x="705" y="499"/>
                  </a:lnTo>
                  <a:cubicBezTo>
                    <a:pt x="705" y="499"/>
                    <a:pt x="621" y="53"/>
                    <a:pt x="405" y="12"/>
                  </a:cubicBezTo>
                  <a:cubicBezTo>
                    <a:pt x="363" y="4"/>
                    <a:pt x="321" y="1"/>
                    <a:pt x="278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5"/>
            <p:cNvSpPr/>
            <p:nvPr/>
          </p:nvSpPr>
          <p:spPr>
            <a:xfrm>
              <a:off x="2921700" y="4268875"/>
              <a:ext cx="96525" cy="123950"/>
            </a:xfrm>
            <a:custGeom>
              <a:avLst/>
              <a:gdLst/>
              <a:ahLst/>
              <a:cxnLst/>
              <a:rect l="l" t="t" r="r" b="b"/>
              <a:pathLst>
                <a:path w="3861" h="4958" extrusionOk="0">
                  <a:moveTo>
                    <a:pt x="2242" y="1"/>
                  </a:moveTo>
                  <a:cubicBezTo>
                    <a:pt x="2173" y="1"/>
                    <a:pt x="2101" y="10"/>
                    <a:pt x="2026" y="31"/>
                  </a:cubicBezTo>
                  <a:cubicBezTo>
                    <a:pt x="1399" y="204"/>
                    <a:pt x="636" y="475"/>
                    <a:pt x="472" y="878"/>
                  </a:cubicBezTo>
                  <a:cubicBezTo>
                    <a:pt x="308" y="1281"/>
                    <a:pt x="0" y="3836"/>
                    <a:pt x="379" y="4336"/>
                  </a:cubicBezTo>
                  <a:cubicBezTo>
                    <a:pt x="741" y="4814"/>
                    <a:pt x="1178" y="4957"/>
                    <a:pt x="1573" y="4957"/>
                  </a:cubicBezTo>
                  <a:cubicBezTo>
                    <a:pt x="1591" y="4957"/>
                    <a:pt x="1609" y="4957"/>
                    <a:pt x="1627" y="4957"/>
                  </a:cubicBezTo>
                  <a:cubicBezTo>
                    <a:pt x="2036" y="4943"/>
                    <a:pt x="3237" y="4433"/>
                    <a:pt x="3557" y="3850"/>
                  </a:cubicBezTo>
                  <a:cubicBezTo>
                    <a:pt x="3860" y="3296"/>
                    <a:pt x="3509" y="1"/>
                    <a:pt x="224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5"/>
            <p:cNvSpPr/>
            <p:nvPr/>
          </p:nvSpPr>
          <p:spPr>
            <a:xfrm>
              <a:off x="2966825" y="4331425"/>
              <a:ext cx="42750" cy="47325"/>
            </a:xfrm>
            <a:custGeom>
              <a:avLst/>
              <a:gdLst/>
              <a:ahLst/>
              <a:cxnLst/>
              <a:rect l="l" t="t" r="r" b="b"/>
              <a:pathLst>
                <a:path w="1710" h="1893" extrusionOk="0">
                  <a:moveTo>
                    <a:pt x="1489" y="1"/>
                  </a:moveTo>
                  <a:cubicBezTo>
                    <a:pt x="1223" y="1"/>
                    <a:pt x="126" y="537"/>
                    <a:pt x="0" y="775"/>
                  </a:cubicBezTo>
                  <a:lnTo>
                    <a:pt x="99" y="1846"/>
                  </a:lnTo>
                  <a:cubicBezTo>
                    <a:pt x="102" y="1878"/>
                    <a:pt x="134" y="1893"/>
                    <a:pt x="185" y="1893"/>
                  </a:cubicBezTo>
                  <a:cubicBezTo>
                    <a:pt x="466" y="1893"/>
                    <a:pt x="1346" y="1472"/>
                    <a:pt x="1552" y="1161"/>
                  </a:cubicBezTo>
                  <a:cubicBezTo>
                    <a:pt x="1710" y="922"/>
                    <a:pt x="1591" y="182"/>
                    <a:pt x="1546" y="26"/>
                  </a:cubicBezTo>
                  <a:cubicBezTo>
                    <a:pt x="1541" y="9"/>
                    <a:pt x="1521" y="1"/>
                    <a:pt x="1489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5"/>
            <p:cNvSpPr/>
            <p:nvPr/>
          </p:nvSpPr>
          <p:spPr>
            <a:xfrm>
              <a:off x="2921650" y="4288200"/>
              <a:ext cx="39825" cy="103225"/>
            </a:xfrm>
            <a:custGeom>
              <a:avLst/>
              <a:gdLst/>
              <a:ahLst/>
              <a:cxnLst/>
              <a:rect l="l" t="t" r="r" b="b"/>
              <a:pathLst>
                <a:path w="1593" h="4129" extrusionOk="0">
                  <a:moveTo>
                    <a:pt x="632" y="1"/>
                  </a:moveTo>
                  <a:cubicBezTo>
                    <a:pt x="592" y="1"/>
                    <a:pt x="553" y="9"/>
                    <a:pt x="516" y="23"/>
                  </a:cubicBezTo>
                  <a:cubicBezTo>
                    <a:pt x="500" y="50"/>
                    <a:pt x="486" y="76"/>
                    <a:pt x="474" y="105"/>
                  </a:cubicBezTo>
                  <a:cubicBezTo>
                    <a:pt x="310" y="508"/>
                    <a:pt x="1" y="3063"/>
                    <a:pt x="381" y="3563"/>
                  </a:cubicBezTo>
                  <a:cubicBezTo>
                    <a:pt x="616" y="3875"/>
                    <a:pt x="883" y="4044"/>
                    <a:pt x="1150" y="4123"/>
                  </a:cubicBezTo>
                  <a:cubicBezTo>
                    <a:pt x="1174" y="4127"/>
                    <a:pt x="1197" y="4129"/>
                    <a:pt x="1219" y="4129"/>
                  </a:cubicBezTo>
                  <a:cubicBezTo>
                    <a:pt x="1469" y="4129"/>
                    <a:pt x="1592" y="3895"/>
                    <a:pt x="1579" y="3563"/>
                  </a:cubicBezTo>
                  <a:cubicBezTo>
                    <a:pt x="1566" y="3186"/>
                    <a:pt x="1405" y="1781"/>
                    <a:pt x="1235" y="934"/>
                  </a:cubicBezTo>
                  <a:cubicBezTo>
                    <a:pt x="1092" y="223"/>
                    <a:pt x="844" y="1"/>
                    <a:pt x="632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5"/>
            <p:cNvSpPr/>
            <p:nvPr/>
          </p:nvSpPr>
          <p:spPr>
            <a:xfrm>
              <a:off x="2952525" y="4305350"/>
              <a:ext cx="51675" cy="20475"/>
            </a:xfrm>
            <a:custGeom>
              <a:avLst/>
              <a:gdLst/>
              <a:ahLst/>
              <a:cxnLst/>
              <a:rect l="l" t="t" r="r" b="b"/>
              <a:pathLst>
                <a:path w="2067" h="819" extrusionOk="0">
                  <a:moveTo>
                    <a:pt x="2066" y="1"/>
                  </a:moveTo>
                  <a:cubicBezTo>
                    <a:pt x="1907" y="214"/>
                    <a:pt x="1360" y="468"/>
                    <a:pt x="764" y="597"/>
                  </a:cubicBezTo>
                  <a:cubicBezTo>
                    <a:pt x="663" y="619"/>
                    <a:pt x="574" y="628"/>
                    <a:pt x="497" y="628"/>
                  </a:cubicBezTo>
                  <a:cubicBezTo>
                    <a:pt x="121" y="628"/>
                    <a:pt x="16" y="400"/>
                    <a:pt x="0" y="248"/>
                  </a:cubicBezTo>
                  <a:lnTo>
                    <a:pt x="0" y="248"/>
                  </a:lnTo>
                  <a:cubicBezTo>
                    <a:pt x="30" y="651"/>
                    <a:pt x="224" y="819"/>
                    <a:pt x="542" y="819"/>
                  </a:cubicBezTo>
                  <a:cubicBezTo>
                    <a:pt x="733" y="819"/>
                    <a:pt x="970" y="758"/>
                    <a:pt x="1243" y="651"/>
                  </a:cubicBezTo>
                  <a:cubicBezTo>
                    <a:pt x="1969" y="365"/>
                    <a:pt x="2066" y="1"/>
                    <a:pt x="2066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5"/>
            <p:cNvSpPr/>
            <p:nvPr/>
          </p:nvSpPr>
          <p:spPr>
            <a:xfrm>
              <a:off x="1500075" y="5283300"/>
              <a:ext cx="203325" cy="117325"/>
            </a:xfrm>
            <a:custGeom>
              <a:avLst/>
              <a:gdLst/>
              <a:ahLst/>
              <a:cxnLst/>
              <a:rect l="l" t="t" r="r" b="b"/>
              <a:pathLst>
                <a:path w="8133" h="4693" extrusionOk="0">
                  <a:moveTo>
                    <a:pt x="4067" y="0"/>
                  </a:moveTo>
                  <a:cubicBezTo>
                    <a:pt x="1820" y="0"/>
                    <a:pt x="1" y="1051"/>
                    <a:pt x="1" y="2347"/>
                  </a:cubicBezTo>
                  <a:cubicBezTo>
                    <a:pt x="1" y="3643"/>
                    <a:pt x="1820" y="4693"/>
                    <a:pt x="4067" y="4693"/>
                  </a:cubicBezTo>
                  <a:cubicBezTo>
                    <a:pt x="6313" y="4693"/>
                    <a:pt x="8132" y="3643"/>
                    <a:pt x="8132" y="2347"/>
                  </a:cubicBezTo>
                  <a:cubicBezTo>
                    <a:pt x="8132" y="1051"/>
                    <a:pt x="6313" y="0"/>
                    <a:pt x="4067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5"/>
            <p:cNvSpPr/>
            <p:nvPr/>
          </p:nvSpPr>
          <p:spPr>
            <a:xfrm>
              <a:off x="1573775" y="4856500"/>
              <a:ext cx="64850" cy="38875"/>
            </a:xfrm>
            <a:custGeom>
              <a:avLst/>
              <a:gdLst/>
              <a:ahLst/>
              <a:cxnLst/>
              <a:rect l="l" t="t" r="r" b="b"/>
              <a:pathLst>
                <a:path w="2594" h="1555" extrusionOk="0">
                  <a:moveTo>
                    <a:pt x="1347" y="1"/>
                  </a:moveTo>
                  <a:cubicBezTo>
                    <a:pt x="1242" y="1"/>
                    <a:pt x="1130" y="13"/>
                    <a:pt x="1009" y="39"/>
                  </a:cubicBezTo>
                  <a:cubicBezTo>
                    <a:pt x="459" y="161"/>
                    <a:pt x="1" y="340"/>
                    <a:pt x="1" y="783"/>
                  </a:cubicBezTo>
                  <a:lnTo>
                    <a:pt x="2220" y="1555"/>
                  </a:lnTo>
                  <a:cubicBezTo>
                    <a:pt x="2220" y="1555"/>
                    <a:pt x="2594" y="1179"/>
                    <a:pt x="2381" y="702"/>
                  </a:cubicBezTo>
                  <a:cubicBezTo>
                    <a:pt x="2205" y="305"/>
                    <a:pt x="1868" y="1"/>
                    <a:pt x="1347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5"/>
            <p:cNvSpPr/>
            <p:nvPr/>
          </p:nvSpPr>
          <p:spPr>
            <a:xfrm>
              <a:off x="1530400" y="4936375"/>
              <a:ext cx="69400" cy="194675"/>
            </a:xfrm>
            <a:custGeom>
              <a:avLst/>
              <a:gdLst/>
              <a:ahLst/>
              <a:cxnLst/>
              <a:rect l="l" t="t" r="r" b="b"/>
              <a:pathLst>
                <a:path w="2776" h="7787" extrusionOk="0">
                  <a:moveTo>
                    <a:pt x="1219" y="0"/>
                  </a:moveTo>
                  <a:cubicBezTo>
                    <a:pt x="1038" y="0"/>
                    <a:pt x="839" y="156"/>
                    <a:pt x="685" y="549"/>
                  </a:cubicBezTo>
                  <a:cubicBezTo>
                    <a:pt x="452" y="1142"/>
                    <a:pt x="150" y="2234"/>
                    <a:pt x="50" y="3098"/>
                  </a:cubicBezTo>
                  <a:cubicBezTo>
                    <a:pt x="0" y="3518"/>
                    <a:pt x="5" y="4069"/>
                    <a:pt x="235" y="4802"/>
                  </a:cubicBezTo>
                  <a:cubicBezTo>
                    <a:pt x="414" y="5379"/>
                    <a:pt x="621" y="5670"/>
                    <a:pt x="878" y="6216"/>
                  </a:cubicBezTo>
                  <a:cubicBezTo>
                    <a:pt x="948" y="6365"/>
                    <a:pt x="1041" y="6506"/>
                    <a:pt x="1142" y="6804"/>
                  </a:cubicBezTo>
                  <a:cubicBezTo>
                    <a:pt x="1242" y="7103"/>
                    <a:pt x="1430" y="7425"/>
                    <a:pt x="1629" y="7599"/>
                  </a:cubicBezTo>
                  <a:cubicBezTo>
                    <a:pt x="1790" y="7739"/>
                    <a:pt x="1886" y="7787"/>
                    <a:pt x="1944" y="7787"/>
                  </a:cubicBezTo>
                  <a:cubicBezTo>
                    <a:pt x="1958" y="7787"/>
                    <a:pt x="1970" y="7784"/>
                    <a:pt x="1981" y="7779"/>
                  </a:cubicBezTo>
                  <a:cubicBezTo>
                    <a:pt x="2047" y="7748"/>
                    <a:pt x="2041" y="7679"/>
                    <a:pt x="1959" y="7588"/>
                  </a:cubicBezTo>
                  <a:cubicBezTo>
                    <a:pt x="1877" y="7499"/>
                    <a:pt x="1726" y="7364"/>
                    <a:pt x="1619" y="7126"/>
                  </a:cubicBezTo>
                  <a:lnTo>
                    <a:pt x="1619" y="7126"/>
                  </a:lnTo>
                  <a:cubicBezTo>
                    <a:pt x="1619" y="7126"/>
                    <a:pt x="1787" y="7331"/>
                    <a:pt x="1900" y="7445"/>
                  </a:cubicBezTo>
                  <a:cubicBezTo>
                    <a:pt x="2000" y="7546"/>
                    <a:pt x="2112" y="7634"/>
                    <a:pt x="2235" y="7705"/>
                  </a:cubicBezTo>
                  <a:cubicBezTo>
                    <a:pt x="2265" y="7722"/>
                    <a:pt x="2298" y="7729"/>
                    <a:pt x="2330" y="7729"/>
                  </a:cubicBezTo>
                  <a:cubicBezTo>
                    <a:pt x="2429" y="7729"/>
                    <a:pt x="2519" y="7661"/>
                    <a:pt x="2458" y="7591"/>
                  </a:cubicBezTo>
                  <a:cubicBezTo>
                    <a:pt x="2379" y="7499"/>
                    <a:pt x="2291" y="7448"/>
                    <a:pt x="2127" y="7277"/>
                  </a:cubicBezTo>
                  <a:cubicBezTo>
                    <a:pt x="2040" y="7188"/>
                    <a:pt x="1964" y="7086"/>
                    <a:pt x="1900" y="6979"/>
                  </a:cubicBezTo>
                  <a:lnTo>
                    <a:pt x="1900" y="6979"/>
                  </a:lnTo>
                  <a:cubicBezTo>
                    <a:pt x="1900" y="6979"/>
                    <a:pt x="2087" y="7155"/>
                    <a:pt x="2271" y="7272"/>
                  </a:cubicBezTo>
                  <a:cubicBezTo>
                    <a:pt x="2456" y="7390"/>
                    <a:pt x="2557" y="7400"/>
                    <a:pt x="2624" y="7404"/>
                  </a:cubicBezTo>
                  <a:cubicBezTo>
                    <a:pt x="2625" y="7404"/>
                    <a:pt x="2626" y="7404"/>
                    <a:pt x="2628" y="7404"/>
                  </a:cubicBezTo>
                  <a:cubicBezTo>
                    <a:pt x="2694" y="7404"/>
                    <a:pt x="2776" y="7321"/>
                    <a:pt x="2663" y="7221"/>
                  </a:cubicBezTo>
                  <a:cubicBezTo>
                    <a:pt x="2560" y="7131"/>
                    <a:pt x="2391" y="7060"/>
                    <a:pt x="2221" y="6855"/>
                  </a:cubicBezTo>
                  <a:cubicBezTo>
                    <a:pt x="2098" y="6707"/>
                    <a:pt x="2032" y="6584"/>
                    <a:pt x="2069" y="6584"/>
                  </a:cubicBezTo>
                  <a:cubicBezTo>
                    <a:pt x="2069" y="6584"/>
                    <a:pt x="2070" y="6584"/>
                    <a:pt x="2070" y="6584"/>
                  </a:cubicBezTo>
                  <a:cubicBezTo>
                    <a:pt x="2110" y="6587"/>
                    <a:pt x="2176" y="6678"/>
                    <a:pt x="2330" y="6744"/>
                  </a:cubicBezTo>
                  <a:cubicBezTo>
                    <a:pt x="2386" y="6767"/>
                    <a:pt x="2447" y="6778"/>
                    <a:pt x="2502" y="6778"/>
                  </a:cubicBezTo>
                  <a:cubicBezTo>
                    <a:pt x="2594" y="6778"/>
                    <a:pt x="2672" y="6748"/>
                    <a:pt x="2690" y="6694"/>
                  </a:cubicBezTo>
                  <a:cubicBezTo>
                    <a:pt x="2719" y="6608"/>
                    <a:pt x="2712" y="6625"/>
                    <a:pt x="2569" y="6537"/>
                  </a:cubicBezTo>
                  <a:cubicBezTo>
                    <a:pt x="2427" y="6448"/>
                    <a:pt x="2328" y="6326"/>
                    <a:pt x="2117" y="6218"/>
                  </a:cubicBezTo>
                  <a:cubicBezTo>
                    <a:pt x="1932" y="6122"/>
                    <a:pt x="1857" y="6080"/>
                    <a:pt x="1732" y="5932"/>
                  </a:cubicBezTo>
                  <a:cubicBezTo>
                    <a:pt x="1596" y="5771"/>
                    <a:pt x="1238" y="5317"/>
                    <a:pt x="1114" y="4760"/>
                  </a:cubicBezTo>
                  <a:cubicBezTo>
                    <a:pt x="968" y="4104"/>
                    <a:pt x="977" y="3493"/>
                    <a:pt x="1048" y="3123"/>
                  </a:cubicBezTo>
                  <a:cubicBezTo>
                    <a:pt x="1194" y="2372"/>
                    <a:pt x="1567" y="1338"/>
                    <a:pt x="1676" y="908"/>
                  </a:cubicBezTo>
                  <a:cubicBezTo>
                    <a:pt x="1787" y="480"/>
                    <a:pt x="1663" y="293"/>
                    <a:pt x="1475" y="113"/>
                  </a:cubicBezTo>
                  <a:cubicBezTo>
                    <a:pt x="1400" y="41"/>
                    <a:pt x="1312" y="0"/>
                    <a:pt x="121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5"/>
            <p:cNvSpPr/>
            <p:nvPr/>
          </p:nvSpPr>
          <p:spPr>
            <a:xfrm>
              <a:off x="1532650" y="4935200"/>
              <a:ext cx="43425" cy="63375"/>
            </a:xfrm>
            <a:custGeom>
              <a:avLst/>
              <a:gdLst/>
              <a:ahLst/>
              <a:cxnLst/>
              <a:rect l="l" t="t" r="r" b="b"/>
              <a:pathLst>
                <a:path w="1737" h="2535" extrusionOk="0">
                  <a:moveTo>
                    <a:pt x="1191" y="0"/>
                  </a:moveTo>
                  <a:cubicBezTo>
                    <a:pt x="790" y="0"/>
                    <a:pt x="606" y="295"/>
                    <a:pt x="459" y="674"/>
                  </a:cubicBezTo>
                  <a:cubicBezTo>
                    <a:pt x="295" y="1100"/>
                    <a:pt x="1" y="2246"/>
                    <a:pt x="1" y="2246"/>
                  </a:cubicBezTo>
                  <a:cubicBezTo>
                    <a:pt x="1" y="2246"/>
                    <a:pt x="157" y="2382"/>
                    <a:pt x="604" y="2489"/>
                  </a:cubicBezTo>
                  <a:cubicBezTo>
                    <a:pt x="744" y="2523"/>
                    <a:pt x="856" y="2535"/>
                    <a:pt x="943" y="2535"/>
                  </a:cubicBezTo>
                  <a:cubicBezTo>
                    <a:pt x="1135" y="2535"/>
                    <a:pt x="1210" y="2478"/>
                    <a:pt x="1210" y="2478"/>
                  </a:cubicBezTo>
                  <a:cubicBezTo>
                    <a:pt x="1287" y="2233"/>
                    <a:pt x="1606" y="1291"/>
                    <a:pt x="1671" y="791"/>
                  </a:cubicBezTo>
                  <a:cubicBezTo>
                    <a:pt x="1736" y="291"/>
                    <a:pt x="1661" y="64"/>
                    <a:pt x="1344" y="13"/>
                  </a:cubicBezTo>
                  <a:cubicBezTo>
                    <a:pt x="1290" y="4"/>
                    <a:pt x="1239" y="0"/>
                    <a:pt x="119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5"/>
            <p:cNvSpPr/>
            <p:nvPr/>
          </p:nvSpPr>
          <p:spPr>
            <a:xfrm>
              <a:off x="1532100" y="4986375"/>
              <a:ext cx="32100" cy="13625"/>
            </a:xfrm>
            <a:custGeom>
              <a:avLst/>
              <a:gdLst/>
              <a:ahLst/>
              <a:cxnLst/>
              <a:rect l="l" t="t" r="r" b="b"/>
              <a:pathLst>
                <a:path w="1284" h="545" extrusionOk="0">
                  <a:moveTo>
                    <a:pt x="76" y="0"/>
                  </a:moveTo>
                  <a:lnTo>
                    <a:pt x="0" y="255"/>
                  </a:lnTo>
                  <a:cubicBezTo>
                    <a:pt x="0" y="255"/>
                    <a:pt x="168" y="415"/>
                    <a:pt x="621" y="506"/>
                  </a:cubicBezTo>
                  <a:cubicBezTo>
                    <a:pt x="763" y="534"/>
                    <a:pt x="875" y="544"/>
                    <a:pt x="962" y="544"/>
                  </a:cubicBezTo>
                  <a:cubicBezTo>
                    <a:pt x="1151" y="544"/>
                    <a:pt x="1220" y="498"/>
                    <a:pt x="1220" y="498"/>
                  </a:cubicBezTo>
                  <a:lnTo>
                    <a:pt x="1284" y="269"/>
                  </a:lnTo>
                  <a:lnTo>
                    <a:pt x="1284" y="269"/>
                  </a:lnTo>
                  <a:cubicBezTo>
                    <a:pt x="1211" y="277"/>
                    <a:pt x="1138" y="281"/>
                    <a:pt x="1065" y="281"/>
                  </a:cubicBezTo>
                  <a:cubicBezTo>
                    <a:pt x="938" y="281"/>
                    <a:pt x="811" y="269"/>
                    <a:pt x="687" y="247"/>
                  </a:cubicBezTo>
                  <a:cubicBezTo>
                    <a:pt x="469" y="204"/>
                    <a:pt x="262" y="121"/>
                    <a:pt x="76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5"/>
            <p:cNvSpPr/>
            <p:nvPr/>
          </p:nvSpPr>
          <p:spPr>
            <a:xfrm>
              <a:off x="1619850" y="5306950"/>
              <a:ext cx="54250" cy="48300"/>
            </a:xfrm>
            <a:custGeom>
              <a:avLst/>
              <a:gdLst/>
              <a:ahLst/>
              <a:cxnLst/>
              <a:rect l="l" t="t" r="r" b="b"/>
              <a:pathLst>
                <a:path w="2170" h="1932" extrusionOk="0">
                  <a:moveTo>
                    <a:pt x="1879" y="1"/>
                  </a:moveTo>
                  <a:cubicBezTo>
                    <a:pt x="1608" y="1"/>
                    <a:pt x="1073" y="458"/>
                    <a:pt x="863" y="458"/>
                  </a:cubicBezTo>
                  <a:cubicBezTo>
                    <a:pt x="843" y="458"/>
                    <a:pt x="827" y="454"/>
                    <a:pt x="813" y="445"/>
                  </a:cubicBezTo>
                  <a:cubicBezTo>
                    <a:pt x="799" y="436"/>
                    <a:pt x="781" y="432"/>
                    <a:pt x="762" y="432"/>
                  </a:cubicBezTo>
                  <a:cubicBezTo>
                    <a:pt x="545" y="432"/>
                    <a:pt x="53" y="951"/>
                    <a:pt x="53" y="951"/>
                  </a:cubicBezTo>
                  <a:cubicBezTo>
                    <a:pt x="53" y="951"/>
                    <a:pt x="54" y="1139"/>
                    <a:pt x="44" y="1306"/>
                  </a:cubicBezTo>
                  <a:cubicBezTo>
                    <a:pt x="31" y="1485"/>
                    <a:pt x="0" y="1767"/>
                    <a:pt x="187" y="1856"/>
                  </a:cubicBezTo>
                  <a:cubicBezTo>
                    <a:pt x="280" y="1901"/>
                    <a:pt x="383" y="1931"/>
                    <a:pt x="482" y="1931"/>
                  </a:cubicBezTo>
                  <a:cubicBezTo>
                    <a:pt x="581" y="1931"/>
                    <a:pt x="676" y="1901"/>
                    <a:pt x="751" y="1826"/>
                  </a:cubicBezTo>
                  <a:cubicBezTo>
                    <a:pt x="936" y="1638"/>
                    <a:pt x="1136" y="1442"/>
                    <a:pt x="1391" y="1271"/>
                  </a:cubicBezTo>
                  <a:cubicBezTo>
                    <a:pt x="1636" y="1105"/>
                    <a:pt x="1937" y="922"/>
                    <a:pt x="2059" y="620"/>
                  </a:cubicBezTo>
                  <a:cubicBezTo>
                    <a:pt x="2170" y="348"/>
                    <a:pt x="2131" y="120"/>
                    <a:pt x="1961" y="21"/>
                  </a:cubicBezTo>
                  <a:cubicBezTo>
                    <a:pt x="1938" y="7"/>
                    <a:pt x="1910" y="1"/>
                    <a:pt x="1879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5"/>
            <p:cNvSpPr/>
            <p:nvPr/>
          </p:nvSpPr>
          <p:spPr>
            <a:xfrm>
              <a:off x="1550950" y="5096675"/>
              <a:ext cx="88425" cy="234400"/>
            </a:xfrm>
            <a:custGeom>
              <a:avLst/>
              <a:gdLst/>
              <a:ahLst/>
              <a:cxnLst/>
              <a:rect l="l" t="t" r="r" b="b"/>
              <a:pathLst>
                <a:path w="3537" h="9376" extrusionOk="0">
                  <a:moveTo>
                    <a:pt x="0" y="1"/>
                  </a:moveTo>
                  <a:lnTo>
                    <a:pt x="1817" y="6052"/>
                  </a:lnTo>
                  <a:lnTo>
                    <a:pt x="2809" y="9362"/>
                  </a:lnTo>
                  <a:cubicBezTo>
                    <a:pt x="2809" y="9362"/>
                    <a:pt x="2854" y="9376"/>
                    <a:pt x="2923" y="9376"/>
                  </a:cubicBezTo>
                  <a:cubicBezTo>
                    <a:pt x="3079" y="9376"/>
                    <a:pt x="3362" y="9305"/>
                    <a:pt x="3537" y="8844"/>
                  </a:cubicBezTo>
                  <a:lnTo>
                    <a:pt x="3070" y="5013"/>
                  </a:lnTo>
                  <a:lnTo>
                    <a:pt x="2557" y="8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5"/>
            <p:cNvSpPr/>
            <p:nvPr/>
          </p:nvSpPr>
          <p:spPr>
            <a:xfrm>
              <a:off x="1596375" y="5222000"/>
              <a:ext cx="43000" cy="109075"/>
            </a:xfrm>
            <a:custGeom>
              <a:avLst/>
              <a:gdLst/>
              <a:ahLst/>
              <a:cxnLst/>
              <a:rect l="l" t="t" r="r" b="b"/>
              <a:pathLst>
                <a:path w="1720" h="4363" extrusionOk="0">
                  <a:moveTo>
                    <a:pt x="1253" y="0"/>
                  </a:moveTo>
                  <a:lnTo>
                    <a:pt x="0" y="1039"/>
                  </a:lnTo>
                  <a:lnTo>
                    <a:pt x="992" y="4349"/>
                  </a:lnTo>
                  <a:cubicBezTo>
                    <a:pt x="992" y="4349"/>
                    <a:pt x="1037" y="4363"/>
                    <a:pt x="1106" y="4363"/>
                  </a:cubicBezTo>
                  <a:cubicBezTo>
                    <a:pt x="1262" y="4363"/>
                    <a:pt x="1545" y="4292"/>
                    <a:pt x="1720" y="3831"/>
                  </a:cubicBezTo>
                  <a:lnTo>
                    <a:pt x="1253" y="0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5"/>
            <p:cNvSpPr/>
            <p:nvPr/>
          </p:nvSpPr>
          <p:spPr>
            <a:xfrm>
              <a:off x="1542375" y="5317550"/>
              <a:ext cx="55975" cy="57350"/>
            </a:xfrm>
            <a:custGeom>
              <a:avLst/>
              <a:gdLst/>
              <a:ahLst/>
              <a:cxnLst/>
              <a:rect l="l" t="t" r="r" b="b"/>
              <a:pathLst>
                <a:path w="2239" h="2294" extrusionOk="0">
                  <a:moveTo>
                    <a:pt x="745" y="1"/>
                  </a:moveTo>
                  <a:cubicBezTo>
                    <a:pt x="598" y="173"/>
                    <a:pt x="425" y="210"/>
                    <a:pt x="294" y="276"/>
                  </a:cubicBezTo>
                  <a:cubicBezTo>
                    <a:pt x="245" y="299"/>
                    <a:pt x="202" y="327"/>
                    <a:pt x="162" y="362"/>
                  </a:cubicBezTo>
                  <a:cubicBezTo>
                    <a:pt x="0" y="511"/>
                    <a:pt x="63" y="721"/>
                    <a:pt x="171" y="878"/>
                  </a:cubicBezTo>
                  <a:cubicBezTo>
                    <a:pt x="229" y="963"/>
                    <a:pt x="300" y="1034"/>
                    <a:pt x="364" y="1112"/>
                  </a:cubicBezTo>
                  <a:cubicBezTo>
                    <a:pt x="476" y="1248"/>
                    <a:pt x="640" y="1460"/>
                    <a:pt x="716" y="1618"/>
                  </a:cubicBezTo>
                  <a:cubicBezTo>
                    <a:pt x="825" y="1848"/>
                    <a:pt x="890" y="2202"/>
                    <a:pt x="1245" y="2279"/>
                  </a:cubicBezTo>
                  <a:cubicBezTo>
                    <a:pt x="1288" y="2289"/>
                    <a:pt x="1332" y="2294"/>
                    <a:pt x="1377" y="2294"/>
                  </a:cubicBezTo>
                  <a:cubicBezTo>
                    <a:pt x="1481" y="2294"/>
                    <a:pt x="1590" y="2267"/>
                    <a:pt x="1724" y="2215"/>
                  </a:cubicBezTo>
                  <a:cubicBezTo>
                    <a:pt x="1914" y="2141"/>
                    <a:pt x="2162" y="1957"/>
                    <a:pt x="2162" y="1957"/>
                  </a:cubicBezTo>
                  <a:cubicBezTo>
                    <a:pt x="2239" y="1857"/>
                    <a:pt x="2137" y="1610"/>
                    <a:pt x="1813" y="1610"/>
                  </a:cubicBezTo>
                  <a:cubicBezTo>
                    <a:pt x="1792" y="1610"/>
                    <a:pt x="1770" y="1611"/>
                    <a:pt x="1746" y="1613"/>
                  </a:cubicBezTo>
                  <a:cubicBezTo>
                    <a:pt x="1486" y="1574"/>
                    <a:pt x="1307" y="605"/>
                    <a:pt x="1387" y="309"/>
                  </a:cubicBezTo>
                  <a:lnTo>
                    <a:pt x="745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5"/>
            <p:cNvSpPr/>
            <p:nvPr/>
          </p:nvSpPr>
          <p:spPr>
            <a:xfrm>
              <a:off x="1546400" y="5068650"/>
              <a:ext cx="97300" cy="258275"/>
            </a:xfrm>
            <a:custGeom>
              <a:avLst/>
              <a:gdLst/>
              <a:ahLst/>
              <a:cxnLst/>
              <a:rect l="l" t="t" r="r" b="b"/>
              <a:pathLst>
                <a:path w="3892" h="10331" extrusionOk="0">
                  <a:moveTo>
                    <a:pt x="154" y="0"/>
                  </a:moveTo>
                  <a:cubicBezTo>
                    <a:pt x="146" y="0"/>
                    <a:pt x="1" y="373"/>
                    <a:pt x="182" y="1122"/>
                  </a:cubicBezTo>
                  <a:cubicBezTo>
                    <a:pt x="376" y="1922"/>
                    <a:pt x="1665" y="2476"/>
                    <a:pt x="1665" y="2476"/>
                  </a:cubicBezTo>
                  <a:cubicBezTo>
                    <a:pt x="1665" y="2476"/>
                    <a:pt x="1964" y="4000"/>
                    <a:pt x="2104" y="4789"/>
                  </a:cubicBezTo>
                  <a:cubicBezTo>
                    <a:pt x="2224" y="5462"/>
                    <a:pt x="2337" y="6005"/>
                    <a:pt x="2337" y="6005"/>
                  </a:cubicBezTo>
                  <a:cubicBezTo>
                    <a:pt x="2337" y="6005"/>
                    <a:pt x="1771" y="6389"/>
                    <a:pt x="1351" y="7699"/>
                  </a:cubicBezTo>
                  <a:cubicBezTo>
                    <a:pt x="1158" y="8299"/>
                    <a:pt x="554" y="9991"/>
                    <a:pt x="554" y="9991"/>
                  </a:cubicBezTo>
                  <a:cubicBezTo>
                    <a:pt x="554" y="9991"/>
                    <a:pt x="673" y="10331"/>
                    <a:pt x="1084" y="10331"/>
                  </a:cubicBezTo>
                  <a:cubicBezTo>
                    <a:pt x="1126" y="10331"/>
                    <a:pt x="1172" y="10327"/>
                    <a:pt x="1221" y="10319"/>
                  </a:cubicBezTo>
                  <a:cubicBezTo>
                    <a:pt x="1221" y="10319"/>
                    <a:pt x="1916" y="9087"/>
                    <a:pt x="2484" y="8264"/>
                  </a:cubicBezTo>
                  <a:cubicBezTo>
                    <a:pt x="3053" y="7442"/>
                    <a:pt x="3767" y="6494"/>
                    <a:pt x="3794" y="5947"/>
                  </a:cubicBezTo>
                  <a:cubicBezTo>
                    <a:pt x="3891" y="3954"/>
                    <a:pt x="3695" y="2560"/>
                    <a:pt x="3632" y="1238"/>
                  </a:cubicBezTo>
                  <a:lnTo>
                    <a:pt x="153" y="6"/>
                  </a:lnTo>
                  <a:cubicBezTo>
                    <a:pt x="154" y="2"/>
                    <a:pt x="154" y="0"/>
                    <a:pt x="154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5"/>
            <p:cNvSpPr/>
            <p:nvPr/>
          </p:nvSpPr>
          <p:spPr>
            <a:xfrm>
              <a:off x="1561050" y="5113800"/>
              <a:ext cx="40675" cy="89400"/>
            </a:xfrm>
            <a:custGeom>
              <a:avLst/>
              <a:gdLst/>
              <a:ahLst/>
              <a:cxnLst/>
              <a:rect l="l" t="t" r="r" b="b"/>
              <a:pathLst>
                <a:path w="1627" h="3576" extrusionOk="0">
                  <a:moveTo>
                    <a:pt x="0" y="0"/>
                  </a:moveTo>
                  <a:cubicBezTo>
                    <a:pt x="123" y="262"/>
                    <a:pt x="469" y="472"/>
                    <a:pt x="771" y="737"/>
                  </a:cubicBezTo>
                  <a:cubicBezTo>
                    <a:pt x="1027" y="963"/>
                    <a:pt x="1627" y="3575"/>
                    <a:pt x="1627" y="3575"/>
                  </a:cubicBezTo>
                  <a:lnTo>
                    <a:pt x="1080" y="601"/>
                  </a:lnTo>
                  <a:cubicBezTo>
                    <a:pt x="1080" y="601"/>
                    <a:pt x="359" y="328"/>
                    <a:pt x="0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5"/>
            <p:cNvSpPr/>
            <p:nvPr/>
          </p:nvSpPr>
          <p:spPr>
            <a:xfrm>
              <a:off x="1564175" y="4863775"/>
              <a:ext cx="67900" cy="77025"/>
            </a:xfrm>
            <a:custGeom>
              <a:avLst/>
              <a:gdLst/>
              <a:ahLst/>
              <a:cxnLst/>
              <a:rect l="l" t="t" r="r" b="b"/>
              <a:pathLst>
                <a:path w="2716" h="3081" extrusionOk="0">
                  <a:moveTo>
                    <a:pt x="1403" y="0"/>
                  </a:moveTo>
                  <a:cubicBezTo>
                    <a:pt x="1374" y="0"/>
                    <a:pt x="1345" y="1"/>
                    <a:pt x="1316" y="3"/>
                  </a:cubicBezTo>
                  <a:cubicBezTo>
                    <a:pt x="760" y="38"/>
                    <a:pt x="288" y="425"/>
                    <a:pt x="144" y="965"/>
                  </a:cubicBezTo>
                  <a:cubicBezTo>
                    <a:pt x="1" y="1504"/>
                    <a:pt x="217" y="2075"/>
                    <a:pt x="683" y="2383"/>
                  </a:cubicBezTo>
                  <a:cubicBezTo>
                    <a:pt x="683" y="2383"/>
                    <a:pt x="748" y="2619"/>
                    <a:pt x="791" y="2667"/>
                  </a:cubicBezTo>
                  <a:cubicBezTo>
                    <a:pt x="1012" y="2921"/>
                    <a:pt x="1639" y="3080"/>
                    <a:pt x="1902" y="3080"/>
                  </a:cubicBezTo>
                  <a:cubicBezTo>
                    <a:pt x="1927" y="3080"/>
                    <a:pt x="1948" y="3079"/>
                    <a:pt x="1965" y="3076"/>
                  </a:cubicBezTo>
                  <a:cubicBezTo>
                    <a:pt x="2231" y="3035"/>
                    <a:pt x="2374" y="2922"/>
                    <a:pt x="2497" y="2630"/>
                  </a:cubicBezTo>
                  <a:cubicBezTo>
                    <a:pt x="2716" y="2112"/>
                    <a:pt x="2637" y="1426"/>
                    <a:pt x="2578" y="1102"/>
                  </a:cubicBezTo>
                  <a:cubicBezTo>
                    <a:pt x="2474" y="477"/>
                    <a:pt x="2033" y="0"/>
                    <a:pt x="140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5"/>
            <p:cNvSpPr/>
            <p:nvPr/>
          </p:nvSpPr>
          <p:spPr>
            <a:xfrm>
              <a:off x="1563100" y="4927375"/>
              <a:ext cx="54325" cy="40775"/>
            </a:xfrm>
            <a:custGeom>
              <a:avLst/>
              <a:gdLst/>
              <a:ahLst/>
              <a:cxnLst/>
              <a:rect l="l" t="t" r="r" b="b"/>
              <a:pathLst>
                <a:path w="2173" h="1631" extrusionOk="0">
                  <a:moveTo>
                    <a:pt x="776" y="0"/>
                  </a:moveTo>
                  <a:cubicBezTo>
                    <a:pt x="776" y="0"/>
                    <a:pt x="729" y="351"/>
                    <a:pt x="701" y="412"/>
                  </a:cubicBezTo>
                  <a:cubicBezTo>
                    <a:pt x="690" y="437"/>
                    <a:pt x="661" y="446"/>
                    <a:pt x="619" y="446"/>
                  </a:cubicBezTo>
                  <a:cubicBezTo>
                    <a:pt x="531" y="446"/>
                    <a:pt x="384" y="407"/>
                    <a:pt x="206" y="391"/>
                  </a:cubicBezTo>
                  <a:cubicBezTo>
                    <a:pt x="202" y="391"/>
                    <a:pt x="198" y="391"/>
                    <a:pt x="194" y="391"/>
                  </a:cubicBezTo>
                  <a:cubicBezTo>
                    <a:pt x="24" y="391"/>
                    <a:pt x="1" y="736"/>
                    <a:pt x="131" y="1036"/>
                  </a:cubicBezTo>
                  <a:cubicBezTo>
                    <a:pt x="250" y="1309"/>
                    <a:pt x="709" y="1578"/>
                    <a:pt x="1125" y="1626"/>
                  </a:cubicBezTo>
                  <a:cubicBezTo>
                    <a:pt x="1155" y="1629"/>
                    <a:pt x="1186" y="1631"/>
                    <a:pt x="1217" y="1631"/>
                  </a:cubicBezTo>
                  <a:cubicBezTo>
                    <a:pt x="1628" y="1631"/>
                    <a:pt x="2173" y="1362"/>
                    <a:pt x="1942" y="1208"/>
                  </a:cubicBezTo>
                  <a:cubicBezTo>
                    <a:pt x="1695" y="1043"/>
                    <a:pt x="1687" y="975"/>
                    <a:pt x="1716" y="848"/>
                  </a:cubicBezTo>
                  <a:cubicBezTo>
                    <a:pt x="1745" y="722"/>
                    <a:pt x="1789" y="524"/>
                    <a:pt x="1789" y="524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5"/>
            <p:cNvSpPr/>
            <p:nvPr/>
          </p:nvSpPr>
          <p:spPr>
            <a:xfrm>
              <a:off x="1563100" y="4863775"/>
              <a:ext cx="60450" cy="74200"/>
            </a:xfrm>
            <a:custGeom>
              <a:avLst/>
              <a:gdLst/>
              <a:ahLst/>
              <a:cxnLst/>
              <a:rect l="l" t="t" r="r" b="b"/>
              <a:pathLst>
                <a:path w="2418" h="2968" extrusionOk="0">
                  <a:moveTo>
                    <a:pt x="1445" y="0"/>
                  </a:moveTo>
                  <a:cubicBezTo>
                    <a:pt x="1417" y="0"/>
                    <a:pt x="1388" y="1"/>
                    <a:pt x="1359" y="3"/>
                  </a:cubicBezTo>
                  <a:cubicBezTo>
                    <a:pt x="993" y="27"/>
                    <a:pt x="654" y="205"/>
                    <a:pt x="428" y="492"/>
                  </a:cubicBezTo>
                  <a:cubicBezTo>
                    <a:pt x="57" y="540"/>
                    <a:pt x="0" y="1048"/>
                    <a:pt x="79" y="1478"/>
                  </a:cubicBezTo>
                  <a:cubicBezTo>
                    <a:pt x="155" y="1891"/>
                    <a:pt x="255" y="1983"/>
                    <a:pt x="473" y="2413"/>
                  </a:cubicBezTo>
                  <a:cubicBezTo>
                    <a:pt x="473" y="2413"/>
                    <a:pt x="654" y="2736"/>
                    <a:pt x="739" y="2782"/>
                  </a:cubicBezTo>
                  <a:cubicBezTo>
                    <a:pt x="844" y="2841"/>
                    <a:pt x="1036" y="2968"/>
                    <a:pt x="1229" y="2968"/>
                  </a:cubicBezTo>
                  <a:cubicBezTo>
                    <a:pt x="1298" y="2968"/>
                    <a:pt x="1367" y="2951"/>
                    <a:pt x="1433" y="2910"/>
                  </a:cubicBezTo>
                  <a:cubicBezTo>
                    <a:pt x="1573" y="2821"/>
                    <a:pt x="1754" y="2285"/>
                    <a:pt x="1699" y="2239"/>
                  </a:cubicBezTo>
                  <a:lnTo>
                    <a:pt x="1699" y="2239"/>
                  </a:lnTo>
                  <a:cubicBezTo>
                    <a:pt x="1699" y="2239"/>
                    <a:pt x="1673" y="2257"/>
                    <a:pt x="1631" y="2257"/>
                  </a:cubicBezTo>
                  <a:cubicBezTo>
                    <a:pt x="1577" y="2257"/>
                    <a:pt x="1497" y="2225"/>
                    <a:pt x="1421" y="2076"/>
                  </a:cubicBezTo>
                  <a:cubicBezTo>
                    <a:pt x="1334" y="1907"/>
                    <a:pt x="1307" y="1759"/>
                    <a:pt x="1413" y="1543"/>
                  </a:cubicBezTo>
                  <a:cubicBezTo>
                    <a:pt x="1464" y="1442"/>
                    <a:pt x="1550" y="1400"/>
                    <a:pt x="1635" y="1400"/>
                  </a:cubicBezTo>
                  <a:cubicBezTo>
                    <a:pt x="1731" y="1400"/>
                    <a:pt x="1823" y="1453"/>
                    <a:pt x="1859" y="1538"/>
                  </a:cubicBezTo>
                  <a:cubicBezTo>
                    <a:pt x="1924" y="1697"/>
                    <a:pt x="1939" y="1986"/>
                    <a:pt x="1939" y="1986"/>
                  </a:cubicBezTo>
                  <a:cubicBezTo>
                    <a:pt x="1939" y="1986"/>
                    <a:pt x="2119" y="1907"/>
                    <a:pt x="2145" y="1719"/>
                  </a:cubicBezTo>
                  <a:cubicBezTo>
                    <a:pt x="2163" y="1586"/>
                    <a:pt x="2154" y="1434"/>
                    <a:pt x="2141" y="1311"/>
                  </a:cubicBezTo>
                  <a:cubicBezTo>
                    <a:pt x="2128" y="1199"/>
                    <a:pt x="2154" y="1079"/>
                    <a:pt x="2233" y="997"/>
                  </a:cubicBezTo>
                  <a:cubicBezTo>
                    <a:pt x="2342" y="884"/>
                    <a:pt x="2289" y="715"/>
                    <a:pt x="2289" y="715"/>
                  </a:cubicBezTo>
                  <a:cubicBezTo>
                    <a:pt x="2340" y="667"/>
                    <a:pt x="2384" y="611"/>
                    <a:pt x="2417" y="551"/>
                  </a:cubicBezTo>
                  <a:cubicBezTo>
                    <a:pt x="2210" y="217"/>
                    <a:pt x="1871" y="0"/>
                    <a:pt x="1445" y="0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5"/>
            <p:cNvSpPr/>
            <p:nvPr/>
          </p:nvSpPr>
          <p:spPr>
            <a:xfrm>
              <a:off x="1542200" y="4935225"/>
              <a:ext cx="97850" cy="173850"/>
            </a:xfrm>
            <a:custGeom>
              <a:avLst/>
              <a:gdLst/>
              <a:ahLst/>
              <a:cxnLst/>
              <a:rect l="l" t="t" r="r" b="b"/>
              <a:pathLst>
                <a:path w="3914" h="6954" extrusionOk="0">
                  <a:moveTo>
                    <a:pt x="859" y="0"/>
                  </a:moveTo>
                  <a:cubicBezTo>
                    <a:pt x="584" y="0"/>
                    <a:pt x="393" y="208"/>
                    <a:pt x="220" y="919"/>
                  </a:cubicBezTo>
                  <a:cubicBezTo>
                    <a:pt x="0" y="1820"/>
                    <a:pt x="250" y="2157"/>
                    <a:pt x="283" y="3575"/>
                  </a:cubicBezTo>
                  <a:cubicBezTo>
                    <a:pt x="292" y="3965"/>
                    <a:pt x="269" y="4685"/>
                    <a:pt x="262" y="5643"/>
                  </a:cubicBezTo>
                  <a:cubicBezTo>
                    <a:pt x="536" y="6143"/>
                    <a:pt x="1817" y="6857"/>
                    <a:pt x="2529" y="6942"/>
                  </a:cubicBezTo>
                  <a:cubicBezTo>
                    <a:pt x="2600" y="6950"/>
                    <a:pt x="2669" y="6954"/>
                    <a:pt x="2736" y="6954"/>
                  </a:cubicBezTo>
                  <a:cubicBezTo>
                    <a:pt x="3346" y="6954"/>
                    <a:pt x="3790" y="6642"/>
                    <a:pt x="3790" y="6642"/>
                  </a:cubicBezTo>
                  <a:cubicBezTo>
                    <a:pt x="3841" y="6342"/>
                    <a:pt x="3913" y="4256"/>
                    <a:pt x="3910" y="3073"/>
                  </a:cubicBezTo>
                  <a:cubicBezTo>
                    <a:pt x="3907" y="2052"/>
                    <a:pt x="3797" y="1443"/>
                    <a:pt x="3505" y="1223"/>
                  </a:cubicBezTo>
                  <a:cubicBezTo>
                    <a:pt x="3275" y="1048"/>
                    <a:pt x="2557" y="690"/>
                    <a:pt x="2557" y="690"/>
                  </a:cubicBezTo>
                  <a:cubicBezTo>
                    <a:pt x="2557" y="690"/>
                    <a:pt x="2533" y="727"/>
                    <a:pt x="2422" y="727"/>
                  </a:cubicBezTo>
                  <a:cubicBezTo>
                    <a:pt x="2338" y="727"/>
                    <a:pt x="2203" y="706"/>
                    <a:pt x="1990" y="630"/>
                  </a:cubicBezTo>
                  <a:cubicBezTo>
                    <a:pt x="1498" y="455"/>
                    <a:pt x="1413" y="309"/>
                    <a:pt x="1493" y="128"/>
                  </a:cubicBezTo>
                  <a:cubicBezTo>
                    <a:pt x="1493" y="128"/>
                    <a:pt x="1190" y="19"/>
                    <a:pt x="896" y="1"/>
                  </a:cubicBezTo>
                  <a:cubicBezTo>
                    <a:pt x="883" y="0"/>
                    <a:pt x="871" y="0"/>
                    <a:pt x="85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5"/>
            <p:cNvSpPr/>
            <p:nvPr/>
          </p:nvSpPr>
          <p:spPr>
            <a:xfrm>
              <a:off x="1614150" y="4965075"/>
              <a:ext cx="105650" cy="188400"/>
            </a:xfrm>
            <a:custGeom>
              <a:avLst/>
              <a:gdLst/>
              <a:ahLst/>
              <a:cxnLst/>
              <a:rect l="l" t="t" r="r" b="b"/>
              <a:pathLst>
                <a:path w="4226" h="7536" extrusionOk="0">
                  <a:moveTo>
                    <a:pt x="444" y="1"/>
                  </a:moveTo>
                  <a:cubicBezTo>
                    <a:pt x="225" y="1"/>
                    <a:pt x="31" y="208"/>
                    <a:pt x="17" y="717"/>
                  </a:cubicBezTo>
                  <a:cubicBezTo>
                    <a:pt x="0" y="1357"/>
                    <a:pt x="87" y="2485"/>
                    <a:pt x="285" y="3333"/>
                  </a:cubicBezTo>
                  <a:cubicBezTo>
                    <a:pt x="381" y="3743"/>
                    <a:pt x="592" y="4387"/>
                    <a:pt x="1053" y="5118"/>
                  </a:cubicBezTo>
                  <a:cubicBezTo>
                    <a:pt x="1374" y="5629"/>
                    <a:pt x="1711" y="5970"/>
                    <a:pt x="2139" y="6397"/>
                  </a:cubicBezTo>
                  <a:cubicBezTo>
                    <a:pt x="2255" y="6513"/>
                    <a:pt x="2313" y="6627"/>
                    <a:pt x="2510" y="6876"/>
                  </a:cubicBezTo>
                  <a:cubicBezTo>
                    <a:pt x="2705" y="7123"/>
                    <a:pt x="2992" y="7362"/>
                    <a:pt x="3239" y="7457"/>
                  </a:cubicBezTo>
                  <a:cubicBezTo>
                    <a:pt x="3383" y="7513"/>
                    <a:pt x="3478" y="7535"/>
                    <a:pt x="3541" y="7535"/>
                  </a:cubicBezTo>
                  <a:cubicBezTo>
                    <a:pt x="3585" y="7535"/>
                    <a:pt x="3613" y="7524"/>
                    <a:pt x="3631" y="7507"/>
                  </a:cubicBezTo>
                  <a:cubicBezTo>
                    <a:pt x="3683" y="7455"/>
                    <a:pt x="3654" y="7392"/>
                    <a:pt x="3545" y="7336"/>
                  </a:cubicBezTo>
                  <a:cubicBezTo>
                    <a:pt x="3438" y="7279"/>
                    <a:pt x="3251" y="7203"/>
                    <a:pt x="3067" y="7016"/>
                  </a:cubicBezTo>
                  <a:lnTo>
                    <a:pt x="3067" y="7016"/>
                  </a:lnTo>
                  <a:cubicBezTo>
                    <a:pt x="3067" y="7016"/>
                    <a:pt x="3297" y="7152"/>
                    <a:pt x="3441" y="7221"/>
                  </a:cubicBezTo>
                  <a:cubicBezTo>
                    <a:pt x="3569" y="7282"/>
                    <a:pt x="3706" y="7327"/>
                    <a:pt x="3846" y="7352"/>
                  </a:cubicBezTo>
                  <a:cubicBezTo>
                    <a:pt x="3855" y="7354"/>
                    <a:pt x="3864" y="7355"/>
                    <a:pt x="3873" y="7355"/>
                  </a:cubicBezTo>
                  <a:cubicBezTo>
                    <a:pt x="3999" y="7355"/>
                    <a:pt x="4116" y="7224"/>
                    <a:pt x="4016" y="7168"/>
                  </a:cubicBezTo>
                  <a:cubicBezTo>
                    <a:pt x="3909" y="7109"/>
                    <a:pt x="3809" y="7092"/>
                    <a:pt x="3598" y="6986"/>
                  </a:cubicBezTo>
                  <a:cubicBezTo>
                    <a:pt x="3485" y="6930"/>
                    <a:pt x="3380" y="6863"/>
                    <a:pt x="3282" y="6782"/>
                  </a:cubicBezTo>
                  <a:lnTo>
                    <a:pt x="3282" y="6782"/>
                  </a:lnTo>
                  <a:cubicBezTo>
                    <a:pt x="3282" y="6782"/>
                    <a:pt x="3519" y="6884"/>
                    <a:pt x="3732" y="6933"/>
                  </a:cubicBezTo>
                  <a:cubicBezTo>
                    <a:pt x="3824" y="6953"/>
                    <a:pt x="3894" y="6960"/>
                    <a:pt x="3950" y="6960"/>
                  </a:cubicBezTo>
                  <a:cubicBezTo>
                    <a:pt x="4024" y="6960"/>
                    <a:pt x="4072" y="6947"/>
                    <a:pt x="4107" y="6936"/>
                  </a:cubicBezTo>
                  <a:cubicBezTo>
                    <a:pt x="4171" y="6917"/>
                    <a:pt x="4226" y="6808"/>
                    <a:pt x="4083" y="6752"/>
                  </a:cubicBezTo>
                  <a:cubicBezTo>
                    <a:pt x="3955" y="6701"/>
                    <a:pt x="3772" y="6691"/>
                    <a:pt x="3543" y="6556"/>
                  </a:cubicBezTo>
                  <a:cubicBezTo>
                    <a:pt x="3376" y="6458"/>
                    <a:pt x="3272" y="6367"/>
                    <a:pt x="3309" y="6355"/>
                  </a:cubicBezTo>
                  <a:cubicBezTo>
                    <a:pt x="3312" y="6353"/>
                    <a:pt x="3316" y="6353"/>
                    <a:pt x="3320" y="6353"/>
                  </a:cubicBezTo>
                  <a:cubicBezTo>
                    <a:pt x="3364" y="6353"/>
                    <a:pt x="3456" y="6407"/>
                    <a:pt x="3608" y="6415"/>
                  </a:cubicBezTo>
                  <a:cubicBezTo>
                    <a:pt x="3616" y="6415"/>
                    <a:pt x="3624" y="6416"/>
                    <a:pt x="3632" y="6416"/>
                  </a:cubicBezTo>
                  <a:cubicBezTo>
                    <a:pt x="3784" y="6416"/>
                    <a:pt x="3931" y="6332"/>
                    <a:pt x="3929" y="6246"/>
                  </a:cubicBezTo>
                  <a:cubicBezTo>
                    <a:pt x="3928" y="6155"/>
                    <a:pt x="3924" y="6172"/>
                    <a:pt x="3761" y="6137"/>
                  </a:cubicBezTo>
                  <a:cubicBezTo>
                    <a:pt x="3597" y="6104"/>
                    <a:pt x="3462" y="6022"/>
                    <a:pt x="3228" y="5991"/>
                  </a:cubicBezTo>
                  <a:cubicBezTo>
                    <a:pt x="3021" y="5964"/>
                    <a:pt x="2936" y="5949"/>
                    <a:pt x="2768" y="5853"/>
                  </a:cubicBezTo>
                  <a:cubicBezTo>
                    <a:pt x="2586" y="5748"/>
                    <a:pt x="2208" y="5270"/>
                    <a:pt x="1903" y="4788"/>
                  </a:cubicBezTo>
                  <a:cubicBezTo>
                    <a:pt x="1542" y="4221"/>
                    <a:pt x="1291" y="3387"/>
                    <a:pt x="1233" y="3016"/>
                  </a:cubicBezTo>
                  <a:cubicBezTo>
                    <a:pt x="1115" y="2260"/>
                    <a:pt x="1115" y="1160"/>
                    <a:pt x="1073" y="720"/>
                  </a:cubicBezTo>
                  <a:cubicBezTo>
                    <a:pt x="1030" y="279"/>
                    <a:pt x="849" y="144"/>
                    <a:pt x="613" y="39"/>
                  </a:cubicBezTo>
                  <a:cubicBezTo>
                    <a:pt x="557" y="14"/>
                    <a:pt x="499" y="1"/>
                    <a:pt x="44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5"/>
            <p:cNvSpPr/>
            <p:nvPr/>
          </p:nvSpPr>
          <p:spPr>
            <a:xfrm>
              <a:off x="1611825" y="4963750"/>
              <a:ext cx="33200" cy="64175"/>
            </a:xfrm>
            <a:custGeom>
              <a:avLst/>
              <a:gdLst/>
              <a:ahLst/>
              <a:cxnLst/>
              <a:rect l="l" t="t" r="r" b="b"/>
              <a:pathLst>
                <a:path w="1328" h="2567" extrusionOk="0">
                  <a:moveTo>
                    <a:pt x="551" y="0"/>
                  </a:moveTo>
                  <a:cubicBezTo>
                    <a:pt x="523" y="0"/>
                    <a:pt x="495" y="2"/>
                    <a:pt x="467" y="4"/>
                  </a:cubicBezTo>
                  <a:cubicBezTo>
                    <a:pt x="128" y="33"/>
                    <a:pt x="19" y="435"/>
                    <a:pt x="10" y="891"/>
                  </a:cubicBezTo>
                  <a:cubicBezTo>
                    <a:pt x="0" y="1347"/>
                    <a:pt x="112" y="2525"/>
                    <a:pt x="112" y="2525"/>
                  </a:cubicBezTo>
                  <a:cubicBezTo>
                    <a:pt x="112" y="2525"/>
                    <a:pt x="219" y="2566"/>
                    <a:pt x="464" y="2566"/>
                  </a:cubicBezTo>
                  <a:cubicBezTo>
                    <a:pt x="547" y="2566"/>
                    <a:pt x="646" y="2562"/>
                    <a:pt x="762" y="2549"/>
                  </a:cubicBezTo>
                  <a:cubicBezTo>
                    <a:pt x="1220" y="2498"/>
                    <a:pt x="1327" y="2333"/>
                    <a:pt x="1327" y="2333"/>
                  </a:cubicBezTo>
                  <a:cubicBezTo>
                    <a:pt x="1317" y="2076"/>
                    <a:pt x="1297" y="1082"/>
                    <a:pt x="1189" y="589"/>
                  </a:cubicBezTo>
                  <a:cubicBezTo>
                    <a:pt x="1090" y="140"/>
                    <a:pt x="837" y="0"/>
                    <a:pt x="55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5"/>
            <p:cNvSpPr/>
            <p:nvPr/>
          </p:nvSpPr>
          <p:spPr>
            <a:xfrm>
              <a:off x="1614150" y="5017775"/>
              <a:ext cx="31150" cy="11850"/>
            </a:xfrm>
            <a:custGeom>
              <a:avLst/>
              <a:gdLst/>
              <a:ahLst/>
              <a:cxnLst/>
              <a:rect l="l" t="t" r="r" b="b"/>
              <a:pathLst>
                <a:path w="1246" h="474" extrusionOk="0">
                  <a:moveTo>
                    <a:pt x="1228" y="0"/>
                  </a:moveTo>
                  <a:cubicBezTo>
                    <a:pt x="1049" y="89"/>
                    <a:pt x="857" y="150"/>
                    <a:pt x="659" y="181"/>
                  </a:cubicBezTo>
                  <a:cubicBezTo>
                    <a:pt x="570" y="196"/>
                    <a:pt x="481" y="203"/>
                    <a:pt x="391" y="203"/>
                  </a:cubicBezTo>
                  <a:cubicBezTo>
                    <a:pt x="260" y="203"/>
                    <a:pt x="129" y="187"/>
                    <a:pt x="0" y="157"/>
                  </a:cubicBezTo>
                  <a:lnTo>
                    <a:pt x="0" y="157"/>
                  </a:lnTo>
                  <a:lnTo>
                    <a:pt x="16" y="424"/>
                  </a:lnTo>
                  <a:cubicBezTo>
                    <a:pt x="16" y="424"/>
                    <a:pt x="129" y="473"/>
                    <a:pt x="367" y="473"/>
                  </a:cubicBezTo>
                  <a:cubicBezTo>
                    <a:pt x="456" y="473"/>
                    <a:pt x="561" y="467"/>
                    <a:pt x="684" y="448"/>
                  </a:cubicBezTo>
                  <a:cubicBezTo>
                    <a:pt x="1142" y="379"/>
                    <a:pt x="1245" y="237"/>
                    <a:pt x="1245" y="237"/>
                  </a:cubicBezTo>
                  <a:lnTo>
                    <a:pt x="1228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5"/>
            <p:cNvSpPr/>
            <p:nvPr/>
          </p:nvSpPr>
          <p:spPr>
            <a:xfrm>
              <a:off x="1596775" y="495407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453" y="0"/>
                  </a:moveTo>
                  <a:cubicBezTo>
                    <a:pt x="262" y="0"/>
                    <a:pt x="0" y="148"/>
                    <a:pt x="0" y="148"/>
                  </a:cubicBezTo>
                  <a:cubicBezTo>
                    <a:pt x="57" y="394"/>
                    <a:pt x="403" y="442"/>
                    <a:pt x="411" y="442"/>
                  </a:cubicBezTo>
                  <a:cubicBezTo>
                    <a:pt x="411" y="442"/>
                    <a:pt x="411" y="442"/>
                    <a:pt x="411" y="442"/>
                  </a:cubicBezTo>
                  <a:cubicBezTo>
                    <a:pt x="504" y="239"/>
                    <a:pt x="905" y="216"/>
                    <a:pt x="905" y="216"/>
                  </a:cubicBezTo>
                  <a:lnTo>
                    <a:pt x="566" y="25"/>
                  </a:lnTo>
                  <a:cubicBezTo>
                    <a:pt x="534" y="7"/>
                    <a:pt x="495" y="0"/>
                    <a:pt x="453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5"/>
            <p:cNvSpPr/>
            <p:nvPr/>
          </p:nvSpPr>
          <p:spPr>
            <a:xfrm>
              <a:off x="1560300" y="4935850"/>
              <a:ext cx="19225" cy="13750"/>
            </a:xfrm>
            <a:custGeom>
              <a:avLst/>
              <a:gdLst/>
              <a:ahLst/>
              <a:cxnLst/>
              <a:rect l="l" t="t" r="r" b="b"/>
              <a:pathLst>
                <a:path w="769" h="550" extrusionOk="0">
                  <a:moveTo>
                    <a:pt x="465" y="0"/>
                  </a:moveTo>
                  <a:cubicBezTo>
                    <a:pt x="442" y="0"/>
                    <a:pt x="419" y="2"/>
                    <a:pt x="396" y="5"/>
                  </a:cubicBezTo>
                  <a:cubicBezTo>
                    <a:pt x="178" y="39"/>
                    <a:pt x="0" y="523"/>
                    <a:pt x="0" y="523"/>
                  </a:cubicBezTo>
                  <a:lnTo>
                    <a:pt x="496" y="549"/>
                  </a:lnTo>
                  <a:cubicBezTo>
                    <a:pt x="531" y="374"/>
                    <a:pt x="769" y="103"/>
                    <a:pt x="769" y="103"/>
                  </a:cubicBezTo>
                  <a:cubicBezTo>
                    <a:pt x="681" y="36"/>
                    <a:pt x="574" y="0"/>
                    <a:pt x="465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5"/>
            <p:cNvSpPr/>
            <p:nvPr/>
          </p:nvSpPr>
          <p:spPr>
            <a:xfrm>
              <a:off x="1523450" y="4946900"/>
              <a:ext cx="95925" cy="124525"/>
            </a:xfrm>
            <a:custGeom>
              <a:avLst/>
              <a:gdLst/>
              <a:ahLst/>
              <a:cxnLst/>
              <a:rect l="l" t="t" r="r" b="b"/>
              <a:pathLst>
                <a:path w="3837" h="4981" extrusionOk="0">
                  <a:moveTo>
                    <a:pt x="1710" y="1"/>
                  </a:moveTo>
                  <a:cubicBezTo>
                    <a:pt x="463" y="1"/>
                    <a:pt x="0" y="3238"/>
                    <a:pt x="281" y="3800"/>
                  </a:cubicBezTo>
                  <a:cubicBezTo>
                    <a:pt x="579" y="4394"/>
                    <a:pt x="1761" y="4946"/>
                    <a:pt x="2169" y="4976"/>
                  </a:cubicBezTo>
                  <a:cubicBezTo>
                    <a:pt x="2208" y="4979"/>
                    <a:pt x="2248" y="4980"/>
                    <a:pt x="2288" y="4980"/>
                  </a:cubicBezTo>
                  <a:cubicBezTo>
                    <a:pt x="2666" y="4980"/>
                    <a:pt x="3080" y="4843"/>
                    <a:pt x="3440" y="4403"/>
                  </a:cubicBezTo>
                  <a:cubicBezTo>
                    <a:pt x="3837" y="3917"/>
                    <a:pt x="3622" y="1353"/>
                    <a:pt x="3474" y="943"/>
                  </a:cubicBezTo>
                  <a:cubicBezTo>
                    <a:pt x="3324" y="534"/>
                    <a:pt x="2572" y="235"/>
                    <a:pt x="1951" y="40"/>
                  </a:cubicBezTo>
                  <a:cubicBezTo>
                    <a:pt x="1867" y="13"/>
                    <a:pt x="1787" y="1"/>
                    <a:pt x="1710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5"/>
            <p:cNvSpPr/>
            <p:nvPr/>
          </p:nvSpPr>
          <p:spPr>
            <a:xfrm>
              <a:off x="1531900" y="5008475"/>
              <a:ext cx="42875" cy="48500"/>
            </a:xfrm>
            <a:custGeom>
              <a:avLst/>
              <a:gdLst/>
              <a:ahLst/>
              <a:cxnLst/>
              <a:rect l="l" t="t" r="r" b="b"/>
              <a:pathLst>
                <a:path w="1715" h="1940" extrusionOk="0">
                  <a:moveTo>
                    <a:pt x="248" y="1"/>
                  </a:moveTo>
                  <a:cubicBezTo>
                    <a:pt x="220" y="1"/>
                    <a:pt x="202" y="8"/>
                    <a:pt x="197" y="24"/>
                  </a:cubicBezTo>
                  <a:cubicBezTo>
                    <a:pt x="147" y="179"/>
                    <a:pt x="1" y="914"/>
                    <a:pt x="150" y="1158"/>
                  </a:cubicBezTo>
                  <a:cubicBezTo>
                    <a:pt x="346" y="1481"/>
                    <a:pt x="1228" y="1940"/>
                    <a:pt x="1497" y="1940"/>
                  </a:cubicBezTo>
                  <a:cubicBezTo>
                    <a:pt x="1543" y="1940"/>
                    <a:pt x="1572" y="1926"/>
                    <a:pt x="1575" y="1896"/>
                  </a:cubicBezTo>
                  <a:cubicBezTo>
                    <a:pt x="1602" y="1693"/>
                    <a:pt x="1714" y="830"/>
                    <a:pt x="1714" y="830"/>
                  </a:cubicBezTo>
                  <a:cubicBezTo>
                    <a:pt x="1596" y="584"/>
                    <a:pt x="502" y="1"/>
                    <a:pt x="248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5"/>
            <p:cNvSpPr/>
            <p:nvPr/>
          </p:nvSpPr>
          <p:spPr>
            <a:xfrm>
              <a:off x="1578850" y="4967700"/>
              <a:ext cx="40525" cy="102650"/>
            </a:xfrm>
            <a:custGeom>
              <a:avLst/>
              <a:gdLst/>
              <a:ahLst/>
              <a:cxnLst/>
              <a:rect l="l" t="t" r="r" b="b"/>
              <a:pathLst>
                <a:path w="1621" h="4106" extrusionOk="0">
                  <a:moveTo>
                    <a:pt x="1090" y="1"/>
                  </a:moveTo>
                  <a:cubicBezTo>
                    <a:pt x="882" y="1"/>
                    <a:pt x="631" y="219"/>
                    <a:pt x="466" y="913"/>
                  </a:cubicBezTo>
                  <a:cubicBezTo>
                    <a:pt x="266" y="1752"/>
                    <a:pt x="53" y="3150"/>
                    <a:pt x="26" y="3526"/>
                  </a:cubicBezTo>
                  <a:cubicBezTo>
                    <a:pt x="1" y="3864"/>
                    <a:pt x="120" y="4105"/>
                    <a:pt x="381" y="4105"/>
                  </a:cubicBezTo>
                  <a:cubicBezTo>
                    <a:pt x="398" y="4105"/>
                    <a:pt x="416" y="4104"/>
                    <a:pt x="435" y="4102"/>
                  </a:cubicBezTo>
                  <a:cubicBezTo>
                    <a:pt x="704" y="4032"/>
                    <a:pt x="976" y="3873"/>
                    <a:pt x="1224" y="3571"/>
                  </a:cubicBezTo>
                  <a:cubicBezTo>
                    <a:pt x="1621" y="3085"/>
                    <a:pt x="1406" y="521"/>
                    <a:pt x="1258" y="111"/>
                  </a:cubicBezTo>
                  <a:cubicBezTo>
                    <a:pt x="1247" y="83"/>
                    <a:pt x="1233" y="55"/>
                    <a:pt x="1217" y="28"/>
                  </a:cubicBezTo>
                  <a:cubicBezTo>
                    <a:pt x="1177" y="11"/>
                    <a:pt x="1135" y="1"/>
                    <a:pt x="109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5"/>
            <p:cNvSpPr/>
            <p:nvPr/>
          </p:nvSpPr>
          <p:spPr>
            <a:xfrm>
              <a:off x="1539075" y="4982400"/>
              <a:ext cx="51450" cy="21900"/>
            </a:xfrm>
            <a:custGeom>
              <a:avLst/>
              <a:gdLst/>
              <a:ahLst/>
              <a:cxnLst/>
              <a:rect l="l" t="t" r="r" b="b"/>
              <a:pathLst>
                <a:path w="2058" h="876" extrusionOk="0">
                  <a:moveTo>
                    <a:pt x="1" y="0"/>
                  </a:moveTo>
                  <a:cubicBezTo>
                    <a:pt x="1" y="0"/>
                    <a:pt x="84" y="369"/>
                    <a:pt x="800" y="681"/>
                  </a:cubicBezTo>
                  <a:cubicBezTo>
                    <a:pt x="1085" y="804"/>
                    <a:pt x="1330" y="875"/>
                    <a:pt x="1527" y="875"/>
                  </a:cubicBezTo>
                  <a:cubicBezTo>
                    <a:pt x="1827" y="875"/>
                    <a:pt x="2014" y="712"/>
                    <a:pt x="2057" y="325"/>
                  </a:cubicBezTo>
                  <a:lnTo>
                    <a:pt x="2057" y="325"/>
                  </a:lnTo>
                  <a:cubicBezTo>
                    <a:pt x="2036" y="471"/>
                    <a:pt x="1928" y="686"/>
                    <a:pt x="1579" y="686"/>
                  </a:cubicBezTo>
                  <a:cubicBezTo>
                    <a:pt x="1494" y="686"/>
                    <a:pt x="1395" y="674"/>
                    <a:pt x="1280" y="644"/>
                  </a:cubicBezTo>
                  <a:cubicBezTo>
                    <a:pt x="690" y="494"/>
                    <a:pt x="153" y="221"/>
                    <a:pt x="1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5"/>
            <p:cNvSpPr/>
            <p:nvPr/>
          </p:nvSpPr>
          <p:spPr>
            <a:xfrm>
              <a:off x="1139950" y="4994225"/>
              <a:ext cx="203325" cy="117325"/>
            </a:xfrm>
            <a:custGeom>
              <a:avLst/>
              <a:gdLst/>
              <a:ahLst/>
              <a:cxnLst/>
              <a:rect l="l" t="t" r="r" b="b"/>
              <a:pathLst>
                <a:path w="8133" h="4693" extrusionOk="0">
                  <a:moveTo>
                    <a:pt x="4066" y="0"/>
                  </a:moveTo>
                  <a:cubicBezTo>
                    <a:pt x="1821" y="0"/>
                    <a:pt x="0" y="1051"/>
                    <a:pt x="0" y="2347"/>
                  </a:cubicBezTo>
                  <a:cubicBezTo>
                    <a:pt x="0" y="3643"/>
                    <a:pt x="1821" y="4693"/>
                    <a:pt x="4066" y="4693"/>
                  </a:cubicBezTo>
                  <a:cubicBezTo>
                    <a:pt x="6312" y="4693"/>
                    <a:pt x="8133" y="3643"/>
                    <a:pt x="8133" y="2347"/>
                  </a:cubicBezTo>
                  <a:cubicBezTo>
                    <a:pt x="8133" y="1051"/>
                    <a:pt x="6312" y="0"/>
                    <a:pt x="406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5"/>
            <p:cNvSpPr/>
            <p:nvPr/>
          </p:nvSpPr>
          <p:spPr>
            <a:xfrm>
              <a:off x="1211950" y="4549050"/>
              <a:ext cx="41875" cy="99475"/>
            </a:xfrm>
            <a:custGeom>
              <a:avLst/>
              <a:gdLst/>
              <a:ahLst/>
              <a:cxnLst/>
              <a:rect l="l" t="t" r="r" b="b"/>
              <a:pathLst>
                <a:path w="1675" h="3979" extrusionOk="0">
                  <a:moveTo>
                    <a:pt x="998" y="1"/>
                  </a:moveTo>
                  <a:cubicBezTo>
                    <a:pt x="966" y="1"/>
                    <a:pt x="932" y="3"/>
                    <a:pt x="896" y="7"/>
                  </a:cubicBezTo>
                  <a:cubicBezTo>
                    <a:pt x="345" y="71"/>
                    <a:pt x="24" y="469"/>
                    <a:pt x="48" y="1519"/>
                  </a:cubicBezTo>
                  <a:cubicBezTo>
                    <a:pt x="73" y="2569"/>
                    <a:pt x="104" y="3215"/>
                    <a:pt x="47" y="3436"/>
                  </a:cubicBezTo>
                  <a:cubicBezTo>
                    <a:pt x="1" y="3616"/>
                    <a:pt x="411" y="3978"/>
                    <a:pt x="851" y="3978"/>
                  </a:cubicBezTo>
                  <a:cubicBezTo>
                    <a:pt x="949" y="3978"/>
                    <a:pt x="1049" y="3960"/>
                    <a:pt x="1145" y="3918"/>
                  </a:cubicBezTo>
                  <a:cubicBezTo>
                    <a:pt x="1675" y="3685"/>
                    <a:pt x="1435" y="155"/>
                    <a:pt x="1435" y="155"/>
                  </a:cubicBezTo>
                  <a:cubicBezTo>
                    <a:pt x="1435" y="155"/>
                    <a:pt x="1291" y="1"/>
                    <a:pt x="998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5"/>
            <p:cNvSpPr/>
            <p:nvPr/>
          </p:nvSpPr>
          <p:spPr>
            <a:xfrm>
              <a:off x="1234025" y="4550825"/>
              <a:ext cx="15175" cy="9725"/>
            </a:xfrm>
            <a:custGeom>
              <a:avLst/>
              <a:gdLst/>
              <a:ahLst/>
              <a:cxnLst/>
              <a:rect l="l" t="t" r="r" b="b"/>
              <a:pathLst>
                <a:path w="607" h="389" extrusionOk="0">
                  <a:moveTo>
                    <a:pt x="465" y="0"/>
                  </a:moveTo>
                  <a:cubicBezTo>
                    <a:pt x="423" y="0"/>
                    <a:pt x="372" y="7"/>
                    <a:pt x="312" y="27"/>
                  </a:cubicBezTo>
                  <a:cubicBezTo>
                    <a:pt x="68" y="106"/>
                    <a:pt x="0" y="389"/>
                    <a:pt x="0" y="389"/>
                  </a:cubicBezTo>
                  <a:cubicBezTo>
                    <a:pt x="225" y="125"/>
                    <a:pt x="606" y="35"/>
                    <a:pt x="606" y="35"/>
                  </a:cubicBezTo>
                  <a:cubicBezTo>
                    <a:pt x="606" y="35"/>
                    <a:pt x="560" y="0"/>
                    <a:pt x="465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5"/>
            <p:cNvSpPr/>
            <p:nvPr/>
          </p:nvSpPr>
          <p:spPr>
            <a:xfrm>
              <a:off x="1271350" y="4630625"/>
              <a:ext cx="105200" cy="187550"/>
            </a:xfrm>
            <a:custGeom>
              <a:avLst/>
              <a:gdLst/>
              <a:ahLst/>
              <a:cxnLst/>
              <a:rect l="l" t="t" r="r" b="b"/>
              <a:pathLst>
                <a:path w="4208" h="7502" extrusionOk="0">
                  <a:moveTo>
                    <a:pt x="315" y="1"/>
                  </a:moveTo>
                  <a:cubicBezTo>
                    <a:pt x="135" y="1"/>
                    <a:pt x="16" y="169"/>
                    <a:pt x="8" y="655"/>
                  </a:cubicBezTo>
                  <a:cubicBezTo>
                    <a:pt x="0" y="1294"/>
                    <a:pt x="52" y="2473"/>
                    <a:pt x="263" y="3318"/>
                  </a:cubicBezTo>
                  <a:cubicBezTo>
                    <a:pt x="364" y="3727"/>
                    <a:pt x="553" y="4360"/>
                    <a:pt x="1023" y="5085"/>
                  </a:cubicBezTo>
                  <a:cubicBezTo>
                    <a:pt x="1353" y="5592"/>
                    <a:pt x="1682" y="5961"/>
                    <a:pt x="2116" y="6383"/>
                  </a:cubicBezTo>
                  <a:cubicBezTo>
                    <a:pt x="2235" y="6497"/>
                    <a:pt x="2294" y="6611"/>
                    <a:pt x="2493" y="6856"/>
                  </a:cubicBezTo>
                  <a:cubicBezTo>
                    <a:pt x="2692" y="7100"/>
                    <a:pt x="2983" y="7336"/>
                    <a:pt x="3230" y="7427"/>
                  </a:cubicBezTo>
                  <a:cubicBezTo>
                    <a:pt x="3372" y="7481"/>
                    <a:pt x="3467" y="7502"/>
                    <a:pt x="3529" y="7502"/>
                  </a:cubicBezTo>
                  <a:cubicBezTo>
                    <a:pt x="3576" y="7502"/>
                    <a:pt x="3605" y="7490"/>
                    <a:pt x="3622" y="7472"/>
                  </a:cubicBezTo>
                  <a:cubicBezTo>
                    <a:pt x="3673" y="7420"/>
                    <a:pt x="3643" y="7357"/>
                    <a:pt x="3534" y="7302"/>
                  </a:cubicBezTo>
                  <a:cubicBezTo>
                    <a:pt x="3427" y="7246"/>
                    <a:pt x="3237" y="7174"/>
                    <a:pt x="3052" y="6988"/>
                  </a:cubicBezTo>
                  <a:lnTo>
                    <a:pt x="3052" y="6988"/>
                  </a:lnTo>
                  <a:cubicBezTo>
                    <a:pt x="3052" y="6988"/>
                    <a:pt x="3283" y="7121"/>
                    <a:pt x="3428" y="7189"/>
                  </a:cubicBezTo>
                  <a:cubicBezTo>
                    <a:pt x="3557" y="7248"/>
                    <a:pt x="3693" y="7290"/>
                    <a:pt x="3833" y="7314"/>
                  </a:cubicBezTo>
                  <a:cubicBezTo>
                    <a:pt x="3842" y="7315"/>
                    <a:pt x="3851" y="7316"/>
                    <a:pt x="3860" y="7316"/>
                  </a:cubicBezTo>
                  <a:cubicBezTo>
                    <a:pt x="3987" y="7316"/>
                    <a:pt x="4103" y="7182"/>
                    <a:pt x="4002" y="7128"/>
                  </a:cubicBezTo>
                  <a:cubicBezTo>
                    <a:pt x="3895" y="7070"/>
                    <a:pt x="3795" y="7053"/>
                    <a:pt x="3581" y="6952"/>
                  </a:cubicBezTo>
                  <a:cubicBezTo>
                    <a:pt x="3468" y="6898"/>
                    <a:pt x="3362" y="6830"/>
                    <a:pt x="3264" y="6752"/>
                  </a:cubicBezTo>
                  <a:lnTo>
                    <a:pt x="3264" y="6752"/>
                  </a:lnTo>
                  <a:cubicBezTo>
                    <a:pt x="3264" y="6752"/>
                    <a:pt x="3500" y="6851"/>
                    <a:pt x="3716" y="6895"/>
                  </a:cubicBezTo>
                  <a:cubicBezTo>
                    <a:pt x="3804" y="6914"/>
                    <a:pt x="3872" y="6920"/>
                    <a:pt x="3926" y="6920"/>
                  </a:cubicBezTo>
                  <a:cubicBezTo>
                    <a:pt x="4005" y="6920"/>
                    <a:pt x="4054" y="6906"/>
                    <a:pt x="4092" y="6894"/>
                  </a:cubicBezTo>
                  <a:cubicBezTo>
                    <a:pt x="4154" y="6875"/>
                    <a:pt x="4208" y="6764"/>
                    <a:pt x="4065" y="6710"/>
                  </a:cubicBezTo>
                  <a:cubicBezTo>
                    <a:pt x="3936" y="6661"/>
                    <a:pt x="3753" y="6654"/>
                    <a:pt x="3522" y="6522"/>
                  </a:cubicBezTo>
                  <a:cubicBezTo>
                    <a:pt x="3354" y="6427"/>
                    <a:pt x="3248" y="6337"/>
                    <a:pt x="3284" y="6323"/>
                  </a:cubicBezTo>
                  <a:cubicBezTo>
                    <a:pt x="3288" y="6322"/>
                    <a:pt x="3291" y="6322"/>
                    <a:pt x="3296" y="6322"/>
                  </a:cubicBezTo>
                  <a:cubicBezTo>
                    <a:pt x="3339" y="6322"/>
                    <a:pt x="3431" y="6375"/>
                    <a:pt x="3585" y="6381"/>
                  </a:cubicBezTo>
                  <a:cubicBezTo>
                    <a:pt x="3590" y="6382"/>
                    <a:pt x="3595" y="6382"/>
                    <a:pt x="3600" y="6382"/>
                  </a:cubicBezTo>
                  <a:cubicBezTo>
                    <a:pt x="3756" y="6382"/>
                    <a:pt x="3907" y="6295"/>
                    <a:pt x="3903" y="6208"/>
                  </a:cubicBezTo>
                  <a:cubicBezTo>
                    <a:pt x="3900" y="6117"/>
                    <a:pt x="3867" y="6162"/>
                    <a:pt x="3703" y="6129"/>
                  </a:cubicBezTo>
                  <a:cubicBezTo>
                    <a:pt x="3538" y="6097"/>
                    <a:pt x="3409" y="6007"/>
                    <a:pt x="3173" y="5980"/>
                  </a:cubicBezTo>
                  <a:cubicBezTo>
                    <a:pt x="2966" y="5955"/>
                    <a:pt x="2832" y="5934"/>
                    <a:pt x="2652" y="5859"/>
                  </a:cubicBezTo>
                  <a:cubicBezTo>
                    <a:pt x="2472" y="5785"/>
                    <a:pt x="2066" y="5333"/>
                    <a:pt x="1753" y="4855"/>
                  </a:cubicBezTo>
                  <a:cubicBezTo>
                    <a:pt x="1385" y="4293"/>
                    <a:pt x="1125" y="3470"/>
                    <a:pt x="1059" y="3099"/>
                  </a:cubicBezTo>
                  <a:cubicBezTo>
                    <a:pt x="921" y="2298"/>
                    <a:pt x="900" y="1192"/>
                    <a:pt x="919" y="807"/>
                  </a:cubicBezTo>
                  <a:cubicBezTo>
                    <a:pt x="942" y="343"/>
                    <a:pt x="740" y="149"/>
                    <a:pt x="502" y="47"/>
                  </a:cubicBezTo>
                  <a:cubicBezTo>
                    <a:pt x="435" y="18"/>
                    <a:pt x="372" y="1"/>
                    <a:pt x="31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5"/>
            <p:cNvSpPr/>
            <p:nvPr/>
          </p:nvSpPr>
          <p:spPr>
            <a:xfrm>
              <a:off x="1270125" y="4629975"/>
              <a:ext cx="27125" cy="53575"/>
            </a:xfrm>
            <a:custGeom>
              <a:avLst/>
              <a:gdLst/>
              <a:ahLst/>
              <a:cxnLst/>
              <a:rect l="l" t="t" r="r" b="b"/>
              <a:pathLst>
                <a:path w="1085" h="2143" extrusionOk="0">
                  <a:moveTo>
                    <a:pt x="372" y="0"/>
                  </a:moveTo>
                  <a:cubicBezTo>
                    <a:pt x="204" y="0"/>
                    <a:pt x="134" y="127"/>
                    <a:pt x="78" y="409"/>
                  </a:cubicBezTo>
                  <a:cubicBezTo>
                    <a:pt x="1" y="798"/>
                    <a:pt x="97" y="2061"/>
                    <a:pt x="97" y="2096"/>
                  </a:cubicBezTo>
                  <a:cubicBezTo>
                    <a:pt x="239" y="2129"/>
                    <a:pt x="363" y="2143"/>
                    <a:pt x="470" y="2143"/>
                  </a:cubicBezTo>
                  <a:cubicBezTo>
                    <a:pt x="925" y="2143"/>
                    <a:pt x="1084" y="1901"/>
                    <a:pt x="1084" y="1901"/>
                  </a:cubicBezTo>
                  <a:cubicBezTo>
                    <a:pt x="1084" y="1901"/>
                    <a:pt x="1023" y="1067"/>
                    <a:pt x="1001" y="692"/>
                  </a:cubicBezTo>
                  <a:cubicBezTo>
                    <a:pt x="981" y="316"/>
                    <a:pt x="790" y="118"/>
                    <a:pt x="605" y="52"/>
                  </a:cubicBezTo>
                  <a:cubicBezTo>
                    <a:pt x="511" y="18"/>
                    <a:pt x="434" y="0"/>
                    <a:pt x="372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5"/>
            <p:cNvSpPr/>
            <p:nvPr/>
          </p:nvSpPr>
          <p:spPr>
            <a:xfrm>
              <a:off x="1237650" y="4999825"/>
              <a:ext cx="58500" cy="48875"/>
            </a:xfrm>
            <a:custGeom>
              <a:avLst/>
              <a:gdLst/>
              <a:ahLst/>
              <a:cxnLst/>
              <a:rect l="l" t="t" r="r" b="b"/>
              <a:pathLst>
                <a:path w="2340" h="1955" extrusionOk="0">
                  <a:moveTo>
                    <a:pt x="226" y="1"/>
                  </a:moveTo>
                  <a:cubicBezTo>
                    <a:pt x="198" y="102"/>
                    <a:pt x="164" y="201"/>
                    <a:pt x="123" y="297"/>
                  </a:cubicBezTo>
                  <a:cubicBezTo>
                    <a:pt x="67" y="429"/>
                    <a:pt x="0" y="652"/>
                    <a:pt x="9" y="767"/>
                  </a:cubicBezTo>
                  <a:cubicBezTo>
                    <a:pt x="17" y="883"/>
                    <a:pt x="256" y="1080"/>
                    <a:pt x="429" y="1129"/>
                  </a:cubicBezTo>
                  <a:cubicBezTo>
                    <a:pt x="601" y="1178"/>
                    <a:pt x="846" y="1407"/>
                    <a:pt x="927" y="1550"/>
                  </a:cubicBezTo>
                  <a:cubicBezTo>
                    <a:pt x="1043" y="1753"/>
                    <a:pt x="1405" y="1944"/>
                    <a:pt x="1656" y="1953"/>
                  </a:cubicBezTo>
                  <a:cubicBezTo>
                    <a:pt x="1692" y="1954"/>
                    <a:pt x="1730" y="1955"/>
                    <a:pt x="1767" y="1955"/>
                  </a:cubicBezTo>
                  <a:cubicBezTo>
                    <a:pt x="1985" y="1955"/>
                    <a:pt x="2202" y="1931"/>
                    <a:pt x="2266" y="1854"/>
                  </a:cubicBezTo>
                  <a:cubicBezTo>
                    <a:pt x="2340" y="1763"/>
                    <a:pt x="2274" y="1640"/>
                    <a:pt x="1814" y="1195"/>
                  </a:cubicBezTo>
                  <a:cubicBezTo>
                    <a:pt x="1353" y="751"/>
                    <a:pt x="1039" y="476"/>
                    <a:pt x="928" y="110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5"/>
            <p:cNvSpPr/>
            <p:nvPr/>
          </p:nvSpPr>
          <p:spPr>
            <a:xfrm>
              <a:off x="1220050" y="5033975"/>
              <a:ext cx="28000" cy="61575"/>
            </a:xfrm>
            <a:custGeom>
              <a:avLst/>
              <a:gdLst/>
              <a:ahLst/>
              <a:cxnLst/>
              <a:rect l="l" t="t" r="r" b="b"/>
              <a:pathLst>
                <a:path w="1120" h="2463" extrusionOk="0">
                  <a:moveTo>
                    <a:pt x="207" y="0"/>
                  </a:moveTo>
                  <a:cubicBezTo>
                    <a:pt x="153" y="140"/>
                    <a:pt x="49" y="220"/>
                    <a:pt x="78" y="588"/>
                  </a:cubicBezTo>
                  <a:cubicBezTo>
                    <a:pt x="107" y="957"/>
                    <a:pt x="74" y="1106"/>
                    <a:pt x="37" y="1407"/>
                  </a:cubicBezTo>
                  <a:cubicBezTo>
                    <a:pt x="1" y="1709"/>
                    <a:pt x="155" y="2123"/>
                    <a:pt x="299" y="2316"/>
                  </a:cubicBezTo>
                  <a:cubicBezTo>
                    <a:pt x="366" y="2406"/>
                    <a:pt x="489" y="2462"/>
                    <a:pt x="613" y="2462"/>
                  </a:cubicBezTo>
                  <a:cubicBezTo>
                    <a:pt x="754" y="2462"/>
                    <a:pt x="897" y="2389"/>
                    <a:pt x="964" y="2206"/>
                  </a:cubicBezTo>
                  <a:cubicBezTo>
                    <a:pt x="1089" y="1862"/>
                    <a:pt x="1119" y="1574"/>
                    <a:pt x="1031" y="1229"/>
                  </a:cubicBezTo>
                  <a:cubicBezTo>
                    <a:pt x="943" y="884"/>
                    <a:pt x="1060" y="621"/>
                    <a:pt x="1002" y="390"/>
                  </a:cubicBezTo>
                  <a:cubicBezTo>
                    <a:pt x="970" y="255"/>
                    <a:pt x="923" y="125"/>
                    <a:pt x="862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5"/>
            <p:cNvSpPr/>
            <p:nvPr/>
          </p:nvSpPr>
          <p:spPr>
            <a:xfrm>
              <a:off x="1207050" y="4773225"/>
              <a:ext cx="101500" cy="263150"/>
            </a:xfrm>
            <a:custGeom>
              <a:avLst/>
              <a:gdLst/>
              <a:ahLst/>
              <a:cxnLst/>
              <a:rect l="l" t="t" r="r" b="b"/>
              <a:pathLst>
                <a:path w="4060" h="10526" extrusionOk="0">
                  <a:moveTo>
                    <a:pt x="2159" y="1773"/>
                  </a:moveTo>
                  <a:lnTo>
                    <a:pt x="2264" y="1803"/>
                  </a:lnTo>
                  <a:lnTo>
                    <a:pt x="2508" y="4821"/>
                  </a:lnTo>
                  <a:cubicBezTo>
                    <a:pt x="2508" y="4821"/>
                    <a:pt x="2174" y="5355"/>
                    <a:pt x="2033" y="5900"/>
                  </a:cubicBezTo>
                  <a:cubicBezTo>
                    <a:pt x="1920" y="6338"/>
                    <a:pt x="1612" y="8119"/>
                    <a:pt x="1495" y="8799"/>
                  </a:cubicBezTo>
                  <a:lnTo>
                    <a:pt x="1495" y="8799"/>
                  </a:lnTo>
                  <a:cubicBezTo>
                    <a:pt x="1529" y="8372"/>
                    <a:pt x="1566" y="7948"/>
                    <a:pt x="1602" y="7644"/>
                  </a:cubicBezTo>
                  <a:cubicBezTo>
                    <a:pt x="1711" y="6724"/>
                    <a:pt x="1747" y="6052"/>
                    <a:pt x="1843" y="5513"/>
                  </a:cubicBezTo>
                  <a:cubicBezTo>
                    <a:pt x="1961" y="4843"/>
                    <a:pt x="2159" y="1773"/>
                    <a:pt x="2159" y="1773"/>
                  </a:cubicBezTo>
                  <a:close/>
                  <a:moveTo>
                    <a:pt x="3740" y="0"/>
                  </a:moveTo>
                  <a:lnTo>
                    <a:pt x="254" y="179"/>
                  </a:lnTo>
                  <a:cubicBezTo>
                    <a:pt x="1" y="1264"/>
                    <a:pt x="335" y="2982"/>
                    <a:pt x="389" y="3871"/>
                  </a:cubicBezTo>
                  <a:cubicBezTo>
                    <a:pt x="444" y="4762"/>
                    <a:pt x="522" y="5798"/>
                    <a:pt x="522" y="5798"/>
                  </a:cubicBezTo>
                  <a:cubicBezTo>
                    <a:pt x="522" y="5798"/>
                    <a:pt x="250" y="6737"/>
                    <a:pt x="264" y="7460"/>
                  </a:cubicBezTo>
                  <a:cubicBezTo>
                    <a:pt x="278" y="8230"/>
                    <a:pt x="727" y="10430"/>
                    <a:pt x="727" y="10430"/>
                  </a:cubicBezTo>
                  <a:cubicBezTo>
                    <a:pt x="727" y="10430"/>
                    <a:pt x="855" y="10525"/>
                    <a:pt x="1049" y="10525"/>
                  </a:cubicBezTo>
                  <a:cubicBezTo>
                    <a:pt x="1146" y="10525"/>
                    <a:pt x="1260" y="10502"/>
                    <a:pt x="1382" y="10430"/>
                  </a:cubicBezTo>
                  <a:cubicBezTo>
                    <a:pt x="1382" y="10430"/>
                    <a:pt x="1421" y="9795"/>
                    <a:pt x="1473" y="9088"/>
                  </a:cubicBezTo>
                  <a:lnTo>
                    <a:pt x="1473" y="9088"/>
                  </a:lnTo>
                  <a:cubicBezTo>
                    <a:pt x="1528" y="9139"/>
                    <a:pt x="1676" y="9258"/>
                    <a:pt x="1872" y="9258"/>
                  </a:cubicBezTo>
                  <a:cubicBezTo>
                    <a:pt x="1957" y="9258"/>
                    <a:pt x="2052" y="9236"/>
                    <a:pt x="2151" y="9176"/>
                  </a:cubicBezTo>
                  <a:cubicBezTo>
                    <a:pt x="2151" y="9176"/>
                    <a:pt x="3644" y="5633"/>
                    <a:pt x="3831" y="5310"/>
                  </a:cubicBezTo>
                  <a:cubicBezTo>
                    <a:pt x="4030" y="4963"/>
                    <a:pt x="4060" y="948"/>
                    <a:pt x="37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5"/>
            <p:cNvSpPr/>
            <p:nvPr/>
          </p:nvSpPr>
          <p:spPr>
            <a:xfrm>
              <a:off x="1225550" y="4608975"/>
              <a:ext cx="62925" cy="66100"/>
            </a:xfrm>
            <a:custGeom>
              <a:avLst/>
              <a:gdLst/>
              <a:ahLst/>
              <a:cxnLst/>
              <a:rect l="l" t="t" r="r" b="b"/>
              <a:pathLst>
                <a:path w="2517" h="2644" extrusionOk="0">
                  <a:moveTo>
                    <a:pt x="577" y="0"/>
                  </a:moveTo>
                  <a:cubicBezTo>
                    <a:pt x="577" y="0"/>
                    <a:pt x="635" y="1021"/>
                    <a:pt x="616" y="1095"/>
                  </a:cubicBezTo>
                  <a:cubicBezTo>
                    <a:pt x="596" y="1170"/>
                    <a:pt x="215" y="1242"/>
                    <a:pt x="108" y="1330"/>
                  </a:cubicBezTo>
                  <a:cubicBezTo>
                    <a:pt x="0" y="1419"/>
                    <a:pt x="659" y="2456"/>
                    <a:pt x="995" y="2609"/>
                  </a:cubicBezTo>
                  <a:cubicBezTo>
                    <a:pt x="1046" y="2632"/>
                    <a:pt x="1113" y="2643"/>
                    <a:pt x="1190" y="2643"/>
                  </a:cubicBezTo>
                  <a:cubicBezTo>
                    <a:pt x="1624" y="2643"/>
                    <a:pt x="2385" y="2298"/>
                    <a:pt x="2447" y="1857"/>
                  </a:cubicBezTo>
                  <a:cubicBezTo>
                    <a:pt x="2516" y="1381"/>
                    <a:pt x="2152" y="1009"/>
                    <a:pt x="2012" y="879"/>
                  </a:cubicBezTo>
                  <a:cubicBezTo>
                    <a:pt x="1975" y="871"/>
                    <a:pt x="1929" y="869"/>
                    <a:pt x="1885" y="869"/>
                  </a:cubicBezTo>
                  <a:cubicBezTo>
                    <a:pt x="1835" y="869"/>
                    <a:pt x="1787" y="872"/>
                    <a:pt x="1754" y="872"/>
                  </a:cubicBezTo>
                  <a:cubicBezTo>
                    <a:pt x="1742" y="872"/>
                    <a:pt x="1732" y="871"/>
                    <a:pt x="1725" y="870"/>
                  </a:cubicBezTo>
                  <a:lnTo>
                    <a:pt x="1696" y="376"/>
                  </a:lnTo>
                  <a:cubicBezTo>
                    <a:pt x="1240" y="230"/>
                    <a:pt x="577" y="0"/>
                    <a:pt x="577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5"/>
            <p:cNvSpPr/>
            <p:nvPr/>
          </p:nvSpPr>
          <p:spPr>
            <a:xfrm>
              <a:off x="1215650" y="4630625"/>
              <a:ext cx="101050" cy="96525"/>
            </a:xfrm>
            <a:custGeom>
              <a:avLst/>
              <a:gdLst/>
              <a:ahLst/>
              <a:cxnLst/>
              <a:rect l="l" t="t" r="r" b="b"/>
              <a:pathLst>
                <a:path w="4042" h="3861" extrusionOk="0">
                  <a:moveTo>
                    <a:pt x="2317" y="1"/>
                  </a:moveTo>
                  <a:cubicBezTo>
                    <a:pt x="2272" y="1"/>
                    <a:pt x="2228" y="2"/>
                    <a:pt x="2195" y="4"/>
                  </a:cubicBezTo>
                  <a:cubicBezTo>
                    <a:pt x="2195" y="4"/>
                    <a:pt x="2481" y="259"/>
                    <a:pt x="2623" y="582"/>
                  </a:cubicBezTo>
                  <a:cubicBezTo>
                    <a:pt x="2752" y="879"/>
                    <a:pt x="2654" y="1189"/>
                    <a:pt x="2404" y="1299"/>
                  </a:cubicBezTo>
                  <a:cubicBezTo>
                    <a:pt x="2290" y="1350"/>
                    <a:pt x="2185" y="1375"/>
                    <a:pt x="2085" y="1375"/>
                  </a:cubicBezTo>
                  <a:cubicBezTo>
                    <a:pt x="1869" y="1375"/>
                    <a:pt x="1679" y="1257"/>
                    <a:pt x="1469" y="1031"/>
                  </a:cubicBezTo>
                  <a:cubicBezTo>
                    <a:pt x="1260" y="806"/>
                    <a:pt x="1161" y="515"/>
                    <a:pt x="831" y="328"/>
                  </a:cubicBezTo>
                  <a:cubicBezTo>
                    <a:pt x="544" y="371"/>
                    <a:pt x="215" y="523"/>
                    <a:pt x="170" y="680"/>
                  </a:cubicBezTo>
                  <a:cubicBezTo>
                    <a:pt x="116" y="862"/>
                    <a:pt x="1" y="1725"/>
                    <a:pt x="247" y="2383"/>
                  </a:cubicBezTo>
                  <a:cubicBezTo>
                    <a:pt x="493" y="3039"/>
                    <a:pt x="781" y="3484"/>
                    <a:pt x="924" y="3768"/>
                  </a:cubicBezTo>
                  <a:cubicBezTo>
                    <a:pt x="924" y="3768"/>
                    <a:pt x="1221" y="3861"/>
                    <a:pt x="1648" y="3861"/>
                  </a:cubicBezTo>
                  <a:cubicBezTo>
                    <a:pt x="2037" y="3861"/>
                    <a:pt x="2532" y="3784"/>
                    <a:pt x="3010" y="3490"/>
                  </a:cubicBezTo>
                  <a:cubicBezTo>
                    <a:pt x="3010" y="3490"/>
                    <a:pt x="3111" y="2956"/>
                    <a:pt x="3117" y="2579"/>
                  </a:cubicBezTo>
                  <a:cubicBezTo>
                    <a:pt x="4042" y="1778"/>
                    <a:pt x="3256" y="783"/>
                    <a:pt x="2477" y="9"/>
                  </a:cubicBezTo>
                  <a:cubicBezTo>
                    <a:pt x="2434" y="3"/>
                    <a:pt x="2374" y="1"/>
                    <a:pt x="2317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5"/>
            <p:cNvSpPr/>
            <p:nvPr/>
          </p:nvSpPr>
          <p:spPr>
            <a:xfrm>
              <a:off x="1239975" y="4609000"/>
              <a:ext cx="28550" cy="24400"/>
            </a:xfrm>
            <a:custGeom>
              <a:avLst/>
              <a:gdLst/>
              <a:ahLst/>
              <a:cxnLst/>
              <a:rect l="l" t="t" r="r" b="b"/>
              <a:pathLst>
                <a:path w="1142" h="976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" y="185"/>
                    <a:pt x="16" y="320"/>
                  </a:cubicBezTo>
                  <a:cubicBezTo>
                    <a:pt x="16" y="320"/>
                    <a:pt x="48" y="669"/>
                    <a:pt x="624" y="942"/>
                  </a:cubicBezTo>
                  <a:cubicBezTo>
                    <a:pt x="662" y="959"/>
                    <a:pt x="740" y="976"/>
                    <a:pt x="824" y="976"/>
                  </a:cubicBezTo>
                  <a:cubicBezTo>
                    <a:pt x="964" y="976"/>
                    <a:pt x="1121" y="931"/>
                    <a:pt x="1142" y="775"/>
                  </a:cubicBezTo>
                  <a:lnTo>
                    <a:pt x="1119" y="375"/>
                  </a:lnTo>
                  <a:lnTo>
                    <a:pt x="794" y="2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5"/>
            <p:cNvSpPr/>
            <p:nvPr/>
          </p:nvSpPr>
          <p:spPr>
            <a:xfrm>
              <a:off x="1224775" y="4549625"/>
              <a:ext cx="66525" cy="78075"/>
            </a:xfrm>
            <a:custGeom>
              <a:avLst/>
              <a:gdLst/>
              <a:ahLst/>
              <a:cxnLst/>
              <a:rect l="l" t="t" r="r" b="b"/>
              <a:pathLst>
                <a:path w="2661" h="3123" extrusionOk="0">
                  <a:moveTo>
                    <a:pt x="1340" y="0"/>
                  </a:moveTo>
                  <a:cubicBezTo>
                    <a:pt x="1317" y="0"/>
                    <a:pt x="1293" y="1"/>
                    <a:pt x="1269" y="2"/>
                  </a:cubicBezTo>
                  <a:cubicBezTo>
                    <a:pt x="550" y="42"/>
                    <a:pt x="0" y="657"/>
                    <a:pt x="40" y="1376"/>
                  </a:cubicBezTo>
                  <a:cubicBezTo>
                    <a:pt x="63" y="1796"/>
                    <a:pt x="286" y="2154"/>
                    <a:pt x="608" y="2374"/>
                  </a:cubicBezTo>
                  <a:cubicBezTo>
                    <a:pt x="608" y="2374"/>
                    <a:pt x="668" y="2611"/>
                    <a:pt x="712" y="2662"/>
                  </a:cubicBezTo>
                  <a:cubicBezTo>
                    <a:pt x="951" y="2940"/>
                    <a:pt x="1586" y="3120"/>
                    <a:pt x="1795" y="3122"/>
                  </a:cubicBezTo>
                  <a:cubicBezTo>
                    <a:pt x="1797" y="3122"/>
                    <a:pt x="1799" y="3123"/>
                    <a:pt x="1801" y="3123"/>
                  </a:cubicBezTo>
                  <a:cubicBezTo>
                    <a:pt x="1980" y="3123"/>
                    <a:pt x="2135" y="2954"/>
                    <a:pt x="2305" y="2676"/>
                  </a:cubicBezTo>
                  <a:cubicBezTo>
                    <a:pt x="2661" y="2091"/>
                    <a:pt x="2574" y="1440"/>
                    <a:pt x="2517" y="1117"/>
                  </a:cubicBezTo>
                  <a:cubicBezTo>
                    <a:pt x="2420" y="484"/>
                    <a:pt x="1977" y="0"/>
                    <a:pt x="13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5"/>
            <p:cNvSpPr/>
            <p:nvPr/>
          </p:nvSpPr>
          <p:spPr>
            <a:xfrm>
              <a:off x="1224150" y="4549625"/>
              <a:ext cx="61125" cy="59375"/>
            </a:xfrm>
            <a:custGeom>
              <a:avLst/>
              <a:gdLst/>
              <a:ahLst/>
              <a:cxnLst/>
              <a:rect l="l" t="t" r="r" b="b"/>
              <a:pathLst>
                <a:path w="2445" h="2375" extrusionOk="0">
                  <a:moveTo>
                    <a:pt x="1366" y="0"/>
                  </a:moveTo>
                  <a:cubicBezTo>
                    <a:pt x="1277" y="0"/>
                    <a:pt x="1186" y="10"/>
                    <a:pt x="1094" y="29"/>
                  </a:cubicBezTo>
                  <a:cubicBezTo>
                    <a:pt x="544" y="143"/>
                    <a:pt x="97" y="605"/>
                    <a:pt x="46" y="1165"/>
                  </a:cubicBezTo>
                  <a:cubicBezTo>
                    <a:pt x="1" y="1668"/>
                    <a:pt x="263" y="2120"/>
                    <a:pt x="633" y="2374"/>
                  </a:cubicBezTo>
                  <a:cubicBezTo>
                    <a:pt x="619" y="2330"/>
                    <a:pt x="277" y="1821"/>
                    <a:pt x="628" y="1708"/>
                  </a:cubicBezTo>
                  <a:lnTo>
                    <a:pt x="628" y="1708"/>
                  </a:lnTo>
                  <a:cubicBezTo>
                    <a:pt x="684" y="1773"/>
                    <a:pt x="698" y="1872"/>
                    <a:pt x="701" y="1975"/>
                  </a:cubicBezTo>
                  <a:cubicBezTo>
                    <a:pt x="701" y="1975"/>
                    <a:pt x="876" y="1959"/>
                    <a:pt x="836" y="1755"/>
                  </a:cubicBezTo>
                  <a:cubicBezTo>
                    <a:pt x="825" y="1699"/>
                    <a:pt x="815" y="1646"/>
                    <a:pt x="806" y="1598"/>
                  </a:cubicBezTo>
                  <a:cubicBezTo>
                    <a:pt x="774" y="1440"/>
                    <a:pt x="815" y="1281"/>
                    <a:pt x="906" y="1146"/>
                  </a:cubicBezTo>
                  <a:cubicBezTo>
                    <a:pt x="978" y="1039"/>
                    <a:pt x="1041" y="889"/>
                    <a:pt x="998" y="721"/>
                  </a:cubicBezTo>
                  <a:lnTo>
                    <a:pt x="998" y="721"/>
                  </a:lnTo>
                  <a:cubicBezTo>
                    <a:pt x="998" y="721"/>
                    <a:pt x="1253" y="835"/>
                    <a:pt x="1622" y="835"/>
                  </a:cubicBezTo>
                  <a:cubicBezTo>
                    <a:pt x="1735" y="835"/>
                    <a:pt x="1857" y="825"/>
                    <a:pt x="1987" y="797"/>
                  </a:cubicBezTo>
                  <a:cubicBezTo>
                    <a:pt x="2221" y="749"/>
                    <a:pt x="2379" y="661"/>
                    <a:pt x="2444" y="589"/>
                  </a:cubicBezTo>
                  <a:cubicBezTo>
                    <a:pt x="2212" y="234"/>
                    <a:pt x="1816" y="0"/>
                    <a:pt x="1366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5"/>
            <p:cNvSpPr/>
            <p:nvPr/>
          </p:nvSpPr>
          <p:spPr>
            <a:xfrm>
              <a:off x="1223225" y="4589600"/>
              <a:ext cx="16775" cy="21175"/>
            </a:xfrm>
            <a:custGeom>
              <a:avLst/>
              <a:gdLst/>
              <a:ahLst/>
              <a:cxnLst/>
              <a:rect l="l" t="t" r="r" b="b"/>
              <a:pathLst>
                <a:path w="671" h="847" extrusionOk="0">
                  <a:moveTo>
                    <a:pt x="414" y="1"/>
                  </a:moveTo>
                  <a:cubicBezTo>
                    <a:pt x="329" y="1"/>
                    <a:pt x="243" y="34"/>
                    <a:pt x="189" y="119"/>
                  </a:cubicBezTo>
                  <a:cubicBezTo>
                    <a:pt x="1" y="414"/>
                    <a:pt x="268" y="847"/>
                    <a:pt x="503" y="847"/>
                  </a:cubicBezTo>
                  <a:cubicBezTo>
                    <a:pt x="506" y="847"/>
                    <a:pt x="509" y="847"/>
                    <a:pt x="512" y="847"/>
                  </a:cubicBezTo>
                  <a:cubicBezTo>
                    <a:pt x="639" y="841"/>
                    <a:pt x="670" y="775"/>
                    <a:pt x="670" y="775"/>
                  </a:cubicBezTo>
                  <a:lnTo>
                    <a:pt x="665" y="109"/>
                  </a:lnTo>
                  <a:cubicBezTo>
                    <a:pt x="618" y="48"/>
                    <a:pt x="516" y="1"/>
                    <a:pt x="41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5"/>
            <p:cNvSpPr/>
            <p:nvPr/>
          </p:nvSpPr>
          <p:spPr>
            <a:xfrm>
              <a:off x="1213400" y="4714050"/>
              <a:ext cx="88950" cy="82925"/>
            </a:xfrm>
            <a:custGeom>
              <a:avLst/>
              <a:gdLst/>
              <a:ahLst/>
              <a:cxnLst/>
              <a:rect l="l" t="t" r="r" b="b"/>
              <a:pathLst>
                <a:path w="3558" h="3317" extrusionOk="0">
                  <a:moveTo>
                    <a:pt x="2691" y="1"/>
                  </a:moveTo>
                  <a:cubicBezTo>
                    <a:pt x="2065" y="1"/>
                    <a:pt x="944" y="298"/>
                    <a:pt x="944" y="298"/>
                  </a:cubicBezTo>
                  <a:cubicBezTo>
                    <a:pt x="1014" y="431"/>
                    <a:pt x="1025" y="576"/>
                    <a:pt x="790" y="913"/>
                  </a:cubicBezTo>
                  <a:cubicBezTo>
                    <a:pt x="558" y="1251"/>
                    <a:pt x="87" y="1982"/>
                    <a:pt x="0" y="2546"/>
                  </a:cubicBezTo>
                  <a:cubicBezTo>
                    <a:pt x="186" y="2744"/>
                    <a:pt x="450" y="3150"/>
                    <a:pt x="1257" y="3277"/>
                  </a:cubicBezTo>
                  <a:cubicBezTo>
                    <a:pt x="1428" y="3304"/>
                    <a:pt x="1592" y="3316"/>
                    <a:pt x="1749" y="3316"/>
                  </a:cubicBezTo>
                  <a:cubicBezTo>
                    <a:pt x="2660" y="3316"/>
                    <a:pt x="3325" y="2908"/>
                    <a:pt x="3557" y="2655"/>
                  </a:cubicBezTo>
                  <a:cubicBezTo>
                    <a:pt x="3557" y="2655"/>
                    <a:pt x="3543" y="2167"/>
                    <a:pt x="3339" y="1286"/>
                  </a:cubicBezTo>
                  <a:cubicBezTo>
                    <a:pt x="3217" y="757"/>
                    <a:pt x="3148" y="566"/>
                    <a:pt x="3100" y="153"/>
                  </a:cubicBezTo>
                  <a:cubicBezTo>
                    <a:pt x="3087" y="41"/>
                    <a:pt x="2923" y="1"/>
                    <a:pt x="269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5"/>
            <p:cNvSpPr/>
            <p:nvPr/>
          </p:nvSpPr>
          <p:spPr>
            <a:xfrm>
              <a:off x="1181300" y="4723850"/>
              <a:ext cx="136700" cy="128250"/>
            </a:xfrm>
            <a:custGeom>
              <a:avLst/>
              <a:gdLst/>
              <a:ahLst/>
              <a:cxnLst/>
              <a:rect l="l" t="t" r="r" b="b"/>
              <a:pathLst>
                <a:path w="5468" h="5130" extrusionOk="0">
                  <a:moveTo>
                    <a:pt x="4418" y="0"/>
                  </a:moveTo>
                  <a:cubicBezTo>
                    <a:pt x="4121" y="264"/>
                    <a:pt x="3760" y="349"/>
                    <a:pt x="3420" y="349"/>
                  </a:cubicBezTo>
                  <a:cubicBezTo>
                    <a:pt x="2813" y="349"/>
                    <a:pt x="2271" y="80"/>
                    <a:pt x="2271" y="80"/>
                  </a:cubicBezTo>
                  <a:cubicBezTo>
                    <a:pt x="2036" y="873"/>
                    <a:pt x="623" y="1787"/>
                    <a:pt x="0" y="3440"/>
                  </a:cubicBezTo>
                  <a:cubicBezTo>
                    <a:pt x="0" y="3440"/>
                    <a:pt x="677" y="4942"/>
                    <a:pt x="2836" y="5113"/>
                  </a:cubicBezTo>
                  <a:cubicBezTo>
                    <a:pt x="2985" y="5124"/>
                    <a:pt x="3126" y="5130"/>
                    <a:pt x="3259" y="5130"/>
                  </a:cubicBezTo>
                  <a:cubicBezTo>
                    <a:pt x="5013" y="5130"/>
                    <a:pt x="5467" y="4199"/>
                    <a:pt x="5467" y="4199"/>
                  </a:cubicBezTo>
                  <a:cubicBezTo>
                    <a:pt x="5230" y="2627"/>
                    <a:pt x="4418" y="0"/>
                    <a:pt x="441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5"/>
            <p:cNvSpPr/>
            <p:nvPr/>
          </p:nvSpPr>
          <p:spPr>
            <a:xfrm>
              <a:off x="1253800" y="4630450"/>
              <a:ext cx="37575" cy="141675"/>
            </a:xfrm>
            <a:custGeom>
              <a:avLst/>
              <a:gdLst/>
              <a:ahLst/>
              <a:cxnLst/>
              <a:rect l="l" t="t" r="r" b="b"/>
              <a:pathLst>
                <a:path w="1503" h="5667" extrusionOk="0">
                  <a:moveTo>
                    <a:pt x="764" y="1"/>
                  </a:moveTo>
                  <a:cubicBezTo>
                    <a:pt x="717" y="1"/>
                    <a:pt x="671" y="5"/>
                    <a:pt x="625" y="13"/>
                  </a:cubicBezTo>
                  <a:cubicBezTo>
                    <a:pt x="625" y="13"/>
                    <a:pt x="1042" y="241"/>
                    <a:pt x="1141" y="966"/>
                  </a:cubicBezTo>
                  <a:cubicBezTo>
                    <a:pt x="1187" y="1301"/>
                    <a:pt x="1070" y="2306"/>
                    <a:pt x="899" y="2917"/>
                  </a:cubicBezTo>
                  <a:cubicBezTo>
                    <a:pt x="353" y="4855"/>
                    <a:pt x="1" y="5545"/>
                    <a:pt x="1" y="5545"/>
                  </a:cubicBezTo>
                  <a:lnTo>
                    <a:pt x="235" y="5667"/>
                  </a:lnTo>
                  <a:cubicBezTo>
                    <a:pt x="235" y="5667"/>
                    <a:pt x="978" y="3770"/>
                    <a:pt x="1240" y="2445"/>
                  </a:cubicBezTo>
                  <a:cubicBezTo>
                    <a:pt x="1502" y="1119"/>
                    <a:pt x="1447" y="384"/>
                    <a:pt x="866" y="8"/>
                  </a:cubicBezTo>
                  <a:cubicBezTo>
                    <a:pt x="832" y="3"/>
                    <a:pt x="798" y="1"/>
                    <a:pt x="764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5"/>
            <p:cNvSpPr/>
            <p:nvPr/>
          </p:nvSpPr>
          <p:spPr>
            <a:xfrm>
              <a:off x="1182500" y="4756500"/>
              <a:ext cx="86875" cy="70475"/>
            </a:xfrm>
            <a:custGeom>
              <a:avLst/>
              <a:gdLst/>
              <a:ahLst/>
              <a:cxnLst/>
              <a:rect l="l" t="t" r="r" b="b"/>
              <a:pathLst>
                <a:path w="3475" h="2819" extrusionOk="0">
                  <a:moveTo>
                    <a:pt x="1226" y="1"/>
                  </a:moveTo>
                  <a:cubicBezTo>
                    <a:pt x="1164" y="1"/>
                    <a:pt x="1117" y="10"/>
                    <a:pt x="1088" y="30"/>
                  </a:cubicBezTo>
                  <a:cubicBezTo>
                    <a:pt x="992" y="96"/>
                    <a:pt x="1" y="1512"/>
                    <a:pt x="476" y="1975"/>
                  </a:cubicBezTo>
                  <a:cubicBezTo>
                    <a:pt x="914" y="2402"/>
                    <a:pt x="2241" y="2818"/>
                    <a:pt x="2714" y="2818"/>
                  </a:cubicBezTo>
                  <a:cubicBezTo>
                    <a:pt x="2754" y="2818"/>
                    <a:pt x="2789" y="2815"/>
                    <a:pt x="2816" y="2809"/>
                  </a:cubicBezTo>
                  <a:cubicBezTo>
                    <a:pt x="3156" y="2728"/>
                    <a:pt x="3450" y="2524"/>
                    <a:pt x="3462" y="2286"/>
                  </a:cubicBezTo>
                  <a:cubicBezTo>
                    <a:pt x="3474" y="2049"/>
                    <a:pt x="3231" y="744"/>
                    <a:pt x="3087" y="625"/>
                  </a:cubicBezTo>
                  <a:cubicBezTo>
                    <a:pt x="2959" y="518"/>
                    <a:pt x="1691" y="1"/>
                    <a:pt x="1226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5"/>
            <p:cNvSpPr/>
            <p:nvPr/>
          </p:nvSpPr>
          <p:spPr>
            <a:xfrm>
              <a:off x="1243975" y="4770775"/>
              <a:ext cx="25400" cy="55575"/>
            </a:xfrm>
            <a:custGeom>
              <a:avLst/>
              <a:gdLst/>
              <a:ahLst/>
              <a:cxnLst/>
              <a:rect l="l" t="t" r="r" b="b"/>
              <a:pathLst>
                <a:path w="1016" h="2223" extrusionOk="0">
                  <a:moveTo>
                    <a:pt x="537" y="1"/>
                  </a:moveTo>
                  <a:cubicBezTo>
                    <a:pt x="404" y="1"/>
                    <a:pt x="166" y="1203"/>
                    <a:pt x="77" y="1560"/>
                  </a:cubicBezTo>
                  <a:cubicBezTo>
                    <a:pt x="0" y="1860"/>
                    <a:pt x="19" y="2222"/>
                    <a:pt x="328" y="2222"/>
                  </a:cubicBezTo>
                  <a:cubicBezTo>
                    <a:pt x="386" y="2222"/>
                    <a:pt x="454" y="2210"/>
                    <a:pt x="534" y="2181"/>
                  </a:cubicBezTo>
                  <a:cubicBezTo>
                    <a:pt x="793" y="2081"/>
                    <a:pt x="994" y="1910"/>
                    <a:pt x="1003" y="1714"/>
                  </a:cubicBezTo>
                  <a:cubicBezTo>
                    <a:pt x="1015" y="1476"/>
                    <a:pt x="772" y="173"/>
                    <a:pt x="628" y="53"/>
                  </a:cubicBezTo>
                  <a:cubicBezTo>
                    <a:pt x="599" y="33"/>
                    <a:pt x="570" y="15"/>
                    <a:pt x="539" y="1"/>
                  </a:cubicBezTo>
                  <a:cubicBezTo>
                    <a:pt x="538" y="1"/>
                    <a:pt x="538" y="1"/>
                    <a:pt x="537" y="1"/>
                  </a:cubicBezTo>
                  <a:close/>
                </a:path>
              </a:pathLst>
            </a:custGeom>
            <a:solidFill>
              <a:srgbClr val="EB5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5"/>
            <p:cNvSpPr/>
            <p:nvPr/>
          </p:nvSpPr>
          <p:spPr>
            <a:xfrm>
              <a:off x="1180625" y="4640750"/>
              <a:ext cx="59925" cy="169600"/>
            </a:xfrm>
            <a:custGeom>
              <a:avLst/>
              <a:gdLst/>
              <a:ahLst/>
              <a:cxnLst/>
              <a:rect l="l" t="t" r="r" b="b"/>
              <a:pathLst>
                <a:path w="2397" h="6784" extrusionOk="0">
                  <a:moveTo>
                    <a:pt x="1950" y="1"/>
                  </a:moveTo>
                  <a:cubicBezTo>
                    <a:pt x="1757" y="1"/>
                    <a:pt x="1521" y="159"/>
                    <a:pt x="1288" y="475"/>
                  </a:cubicBezTo>
                  <a:cubicBezTo>
                    <a:pt x="912" y="991"/>
                    <a:pt x="623" y="1320"/>
                    <a:pt x="312" y="2014"/>
                  </a:cubicBezTo>
                  <a:cubicBezTo>
                    <a:pt x="138" y="2399"/>
                    <a:pt x="1" y="2776"/>
                    <a:pt x="148" y="3628"/>
                  </a:cubicBezTo>
                  <a:cubicBezTo>
                    <a:pt x="249" y="4223"/>
                    <a:pt x="394" y="4624"/>
                    <a:pt x="628" y="5182"/>
                  </a:cubicBezTo>
                  <a:cubicBezTo>
                    <a:pt x="691" y="5333"/>
                    <a:pt x="701" y="5462"/>
                    <a:pt x="787" y="5766"/>
                  </a:cubicBezTo>
                  <a:cubicBezTo>
                    <a:pt x="874" y="6070"/>
                    <a:pt x="1048" y="6400"/>
                    <a:pt x="1240" y="6582"/>
                  </a:cubicBezTo>
                  <a:cubicBezTo>
                    <a:pt x="1399" y="6733"/>
                    <a:pt x="1493" y="6784"/>
                    <a:pt x="1551" y="6784"/>
                  </a:cubicBezTo>
                  <a:cubicBezTo>
                    <a:pt x="1563" y="6784"/>
                    <a:pt x="1573" y="6781"/>
                    <a:pt x="1583" y="6778"/>
                  </a:cubicBezTo>
                  <a:cubicBezTo>
                    <a:pt x="1650" y="6750"/>
                    <a:pt x="1648" y="6680"/>
                    <a:pt x="1569" y="6587"/>
                  </a:cubicBezTo>
                  <a:cubicBezTo>
                    <a:pt x="1492" y="6494"/>
                    <a:pt x="1347" y="6352"/>
                    <a:pt x="1250" y="6109"/>
                  </a:cubicBezTo>
                  <a:lnTo>
                    <a:pt x="1250" y="6109"/>
                  </a:lnTo>
                  <a:cubicBezTo>
                    <a:pt x="1250" y="6109"/>
                    <a:pt x="1410" y="6321"/>
                    <a:pt x="1517" y="6441"/>
                  </a:cubicBezTo>
                  <a:cubicBezTo>
                    <a:pt x="1612" y="6547"/>
                    <a:pt x="1720" y="6640"/>
                    <a:pt x="1841" y="6717"/>
                  </a:cubicBezTo>
                  <a:cubicBezTo>
                    <a:pt x="1872" y="6736"/>
                    <a:pt x="1908" y="6744"/>
                    <a:pt x="1942" y="6744"/>
                  </a:cubicBezTo>
                  <a:cubicBezTo>
                    <a:pt x="2038" y="6744"/>
                    <a:pt x="2125" y="6682"/>
                    <a:pt x="2069" y="6611"/>
                  </a:cubicBezTo>
                  <a:cubicBezTo>
                    <a:pt x="1993" y="6514"/>
                    <a:pt x="1907" y="6461"/>
                    <a:pt x="1752" y="6283"/>
                  </a:cubicBezTo>
                  <a:cubicBezTo>
                    <a:pt x="1668" y="6189"/>
                    <a:pt x="1597" y="6085"/>
                    <a:pt x="1538" y="5974"/>
                  </a:cubicBezTo>
                  <a:lnTo>
                    <a:pt x="1538" y="5974"/>
                  </a:lnTo>
                  <a:cubicBezTo>
                    <a:pt x="1538" y="5974"/>
                    <a:pt x="1718" y="6159"/>
                    <a:pt x="1896" y="6284"/>
                  </a:cubicBezTo>
                  <a:cubicBezTo>
                    <a:pt x="2076" y="6411"/>
                    <a:pt x="2176" y="6425"/>
                    <a:pt x="2243" y="6431"/>
                  </a:cubicBezTo>
                  <a:cubicBezTo>
                    <a:pt x="2245" y="6432"/>
                    <a:pt x="2248" y="6432"/>
                    <a:pt x="2251" y="6432"/>
                  </a:cubicBezTo>
                  <a:cubicBezTo>
                    <a:pt x="2316" y="6432"/>
                    <a:pt x="2396" y="6353"/>
                    <a:pt x="2291" y="6250"/>
                  </a:cubicBezTo>
                  <a:cubicBezTo>
                    <a:pt x="2191" y="6155"/>
                    <a:pt x="2025" y="6076"/>
                    <a:pt x="1865" y="5864"/>
                  </a:cubicBezTo>
                  <a:cubicBezTo>
                    <a:pt x="1749" y="5711"/>
                    <a:pt x="1688" y="5588"/>
                    <a:pt x="1724" y="5588"/>
                  </a:cubicBezTo>
                  <a:cubicBezTo>
                    <a:pt x="1724" y="5588"/>
                    <a:pt x="1725" y="5588"/>
                    <a:pt x="1725" y="5588"/>
                  </a:cubicBezTo>
                  <a:cubicBezTo>
                    <a:pt x="1764" y="5591"/>
                    <a:pt x="1826" y="5686"/>
                    <a:pt x="1978" y="5759"/>
                  </a:cubicBezTo>
                  <a:cubicBezTo>
                    <a:pt x="2039" y="5788"/>
                    <a:pt x="2106" y="5801"/>
                    <a:pt x="2166" y="5801"/>
                  </a:cubicBezTo>
                  <a:cubicBezTo>
                    <a:pt x="2251" y="5801"/>
                    <a:pt x="2321" y="5775"/>
                    <a:pt x="2340" y="5725"/>
                  </a:cubicBezTo>
                  <a:cubicBezTo>
                    <a:pt x="2373" y="5641"/>
                    <a:pt x="2323" y="5669"/>
                    <a:pt x="2185" y="5575"/>
                  </a:cubicBezTo>
                  <a:cubicBezTo>
                    <a:pt x="2047" y="5480"/>
                    <a:pt x="1963" y="5346"/>
                    <a:pt x="1758" y="5229"/>
                  </a:cubicBezTo>
                  <a:cubicBezTo>
                    <a:pt x="1577" y="5126"/>
                    <a:pt x="1462" y="5032"/>
                    <a:pt x="1357" y="4869"/>
                  </a:cubicBezTo>
                  <a:cubicBezTo>
                    <a:pt x="1228" y="4668"/>
                    <a:pt x="1060" y="4146"/>
                    <a:pt x="961" y="3584"/>
                  </a:cubicBezTo>
                  <a:cubicBezTo>
                    <a:pt x="844" y="2921"/>
                    <a:pt x="1057" y="2530"/>
                    <a:pt x="1264" y="2215"/>
                  </a:cubicBezTo>
                  <a:cubicBezTo>
                    <a:pt x="1720" y="1521"/>
                    <a:pt x="1954" y="1256"/>
                    <a:pt x="2168" y="933"/>
                  </a:cubicBezTo>
                  <a:cubicBezTo>
                    <a:pt x="2373" y="621"/>
                    <a:pt x="2372" y="296"/>
                    <a:pt x="2192" y="107"/>
                  </a:cubicBezTo>
                  <a:cubicBezTo>
                    <a:pt x="2124" y="36"/>
                    <a:pt x="2042" y="1"/>
                    <a:pt x="195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5"/>
            <p:cNvSpPr/>
            <p:nvPr/>
          </p:nvSpPr>
          <p:spPr>
            <a:xfrm>
              <a:off x="1196325" y="4640200"/>
              <a:ext cx="43275" cy="49550"/>
            </a:xfrm>
            <a:custGeom>
              <a:avLst/>
              <a:gdLst/>
              <a:ahLst/>
              <a:cxnLst/>
              <a:rect l="l" t="t" r="r" b="b"/>
              <a:pathLst>
                <a:path w="1731" h="1982" extrusionOk="0">
                  <a:moveTo>
                    <a:pt x="1330" y="1"/>
                  </a:moveTo>
                  <a:cubicBezTo>
                    <a:pt x="1183" y="1"/>
                    <a:pt x="1000" y="78"/>
                    <a:pt x="791" y="277"/>
                  </a:cubicBezTo>
                  <a:cubicBezTo>
                    <a:pt x="457" y="591"/>
                    <a:pt x="0" y="1338"/>
                    <a:pt x="0" y="1338"/>
                  </a:cubicBezTo>
                  <a:cubicBezTo>
                    <a:pt x="0" y="1338"/>
                    <a:pt x="138" y="1975"/>
                    <a:pt x="869" y="1981"/>
                  </a:cubicBezTo>
                  <a:cubicBezTo>
                    <a:pt x="869" y="1981"/>
                    <a:pt x="1117" y="1580"/>
                    <a:pt x="1353" y="1271"/>
                  </a:cubicBezTo>
                  <a:cubicBezTo>
                    <a:pt x="1588" y="962"/>
                    <a:pt x="1712" y="758"/>
                    <a:pt x="1721" y="542"/>
                  </a:cubicBezTo>
                  <a:cubicBezTo>
                    <a:pt x="1730" y="326"/>
                    <a:pt x="1670" y="164"/>
                    <a:pt x="1551" y="73"/>
                  </a:cubicBezTo>
                  <a:cubicBezTo>
                    <a:pt x="1491" y="28"/>
                    <a:pt x="1417" y="1"/>
                    <a:pt x="133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5"/>
            <p:cNvSpPr/>
            <p:nvPr/>
          </p:nvSpPr>
          <p:spPr>
            <a:xfrm>
              <a:off x="2354225" y="4244150"/>
              <a:ext cx="214525" cy="123800"/>
            </a:xfrm>
            <a:custGeom>
              <a:avLst/>
              <a:gdLst/>
              <a:ahLst/>
              <a:cxnLst/>
              <a:rect l="l" t="t" r="r" b="b"/>
              <a:pathLst>
                <a:path w="8581" h="4952" extrusionOk="0">
                  <a:moveTo>
                    <a:pt x="4290" y="0"/>
                  </a:moveTo>
                  <a:cubicBezTo>
                    <a:pt x="1921" y="0"/>
                    <a:pt x="0" y="1109"/>
                    <a:pt x="0" y="2476"/>
                  </a:cubicBezTo>
                  <a:cubicBezTo>
                    <a:pt x="0" y="3844"/>
                    <a:pt x="1921" y="4951"/>
                    <a:pt x="4290" y="4951"/>
                  </a:cubicBezTo>
                  <a:cubicBezTo>
                    <a:pt x="6660" y="4951"/>
                    <a:pt x="8580" y="3844"/>
                    <a:pt x="8580" y="2476"/>
                  </a:cubicBezTo>
                  <a:cubicBezTo>
                    <a:pt x="8580" y="1109"/>
                    <a:pt x="6660" y="0"/>
                    <a:pt x="4290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5"/>
            <p:cNvSpPr/>
            <p:nvPr/>
          </p:nvSpPr>
          <p:spPr>
            <a:xfrm>
              <a:off x="2405625" y="3805425"/>
              <a:ext cx="103975" cy="134375"/>
            </a:xfrm>
            <a:custGeom>
              <a:avLst/>
              <a:gdLst/>
              <a:ahLst/>
              <a:cxnLst/>
              <a:rect l="l" t="t" r="r" b="b"/>
              <a:pathLst>
                <a:path w="4159" h="5375" extrusionOk="0">
                  <a:moveTo>
                    <a:pt x="1327" y="0"/>
                  </a:moveTo>
                  <a:cubicBezTo>
                    <a:pt x="1263" y="0"/>
                    <a:pt x="1077" y="28"/>
                    <a:pt x="908" y="323"/>
                  </a:cubicBezTo>
                  <a:cubicBezTo>
                    <a:pt x="699" y="686"/>
                    <a:pt x="776" y="1710"/>
                    <a:pt x="647" y="2338"/>
                  </a:cubicBezTo>
                  <a:cubicBezTo>
                    <a:pt x="518" y="2964"/>
                    <a:pt x="217" y="3317"/>
                    <a:pt x="109" y="3827"/>
                  </a:cubicBezTo>
                  <a:cubicBezTo>
                    <a:pt x="0" y="4336"/>
                    <a:pt x="173" y="5188"/>
                    <a:pt x="1398" y="5342"/>
                  </a:cubicBezTo>
                  <a:cubicBezTo>
                    <a:pt x="1574" y="5364"/>
                    <a:pt x="1744" y="5375"/>
                    <a:pt x="1908" y="5375"/>
                  </a:cubicBezTo>
                  <a:cubicBezTo>
                    <a:pt x="2882" y="5375"/>
                    <a:pt x="3610" y="5013"/>
                    <a:pt x="3858" y="4678"/>
                  </a:cubicBezTo>
                  <a:cubicBezTo>
                    <a:pt x="4149" y="4289"/>
                    <a:pt x="4158" y="3459"/>
                    <a:pt x="3858" y="3011"/>
                  </a:cubicBezTo>
                  <a:cubicBezTo>
                    <a:pt x="3559" y="2564"/>
                    <a:pt x="3332" y="2201"/>
                    <a:pt x="3340" y="1620"/>
                  </a:cubicBezTo>
                  <a:lnTo>
                    <a:pt x="1350" y="2"/>
                  </a:lnTo>
                  <a:cubicBezTo>
                    <a:pt x="1350" y="2"/>
                    <a:pt x="1342" y="0"/>
                    <a:pt x="1327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5"/>
            <p:cNvSpPr/>
            <p:nvPr/>
          </p:nvSpPr>
          <p:spPr>
            <a:xfrm>
              <a:off x="2476550" y="3723325"/>
              <a:ext cx="89450" cy="184375"/>
            </a:xfrm>
            <a:custGeom>
              <a:avLst/>
              <a:gdLst/>
              <a:ahLst/>
              <a:cxnLst/>
              <a:rect l="l" t="t" r="r" b="b"/>
              <a:pathLst>
                <a:path w="3578" h="7375" extrusionOk="0">
                  <a:moveTo>
                    <a:pt x="2781" y="1"/>
                  </a:moveTo>
                  <a:cubicBezTo>
                    <a:pt x="2722" y="1"/>
                    <a:pt x="2678" y="30"/>
                    <a:pt x="2694" y="91"/>
                  </a:cubicBezTo>
                  <a:cubicBezTo>
                    <a:pt x="2726" y="209"/>
                    <a:pt x="2784" y="292"/>
                    <a:pt x="2856" y="516"/>
                  </a:cubicBezTo>
                  <a:cubicBezTo>
                    <a:pt x="2896" y="636"/>
                    <a:pt x="2921" y="760"/>
                    <a:pt x="2932" y="884"/>
                  </a:cubicBezTo>
                  <a:cubicBezTo>
                    <a:pt x="2932" y="884"/>
                    <a:pt x="2839" y="644"/>
                    <a:pt x="2725" y="459"/>
                  </a:cubicBezTo>
                  <a:cubicBezTo>
                    <a:pt x="2609" y="273"/>
                    <a:pt x="2523" y="220"/>
                    <a:pt x="2465" y="187"/>
                  </a:cubicBezTo>
                  <a:cubicBezTo>
                    <a:pt x="2453" y="180"/>
                    <a:pt x="2437" y="176"/>
                    <a:pt x="2421" y="176"/>
                  </a:cubicBezTo>
                  <a:cubicBezTo>
                    <a:pt x="2365" y="176"/>
                    <a:pt x="2303" y="224"/>
                    <a:pt x="2349" y="334"/>
                  </a:cubicBezTo>
                  <a:cubicBezTo>
                    <a:pt x="2402" y="461"/>
                    <a:pt x="2524" y="598"/>
                    <a:pt x="2588" y="857"/>
                  </a:cubicBezTo>
                  <a:cubicBezTo>
                    <a:pt x="2633" y="1033"/>
                    <a:pt x="2642" y="1167"/>
                    <a:pt x="2613" y="1167"/>
                  </a:cubicBezTo>
                  <a:cubicBezTo>
                    <a:pt x="2611" y="1167"/>
                    <a:pt x="2610" y="1167"/>
                    <a:pt x="2608" y="1166"/>
                  </a:cubicBezTo>
                  <a:lnTo>
                    <a:pt x="2435" y="1483"/>
                  </a:lnTo>
                  <a:cubicBezTo>
                    <a:pt x="2560" y="1648"/>
                    <a:pt x="2637" y="1762"/>
                    <a:pt x="2706" y="1943"/>
                  </a:cubicBezTo>
                  <a:cubicBezTo>
                    <a:pt x="2776" y="2124"/>
                    <a:pt x="2691" y="2747"/>
                    <a:pt x="2484" y="3278"/>
                  </a:cubicBezTo>
                  <a:cubicBezTo>
                    <a:pt x="2305" y="3739"/>
                    <a:pt x="2127" y="4139"/>
                    <a:pt x="1903" y="4440"/>
                  </a:cubicBezTo>
                  <a:cubicBezTo>
                    <a:pt x="1418" y="5092"/>
                    <a:pt x="702" y="5828"/>
                    <a:pt x="409" y="6081"/>
                  </a:cubicBezTo>
                  <a:cubicBezTo>
                    <a:pt x="309" y="6168"/>
                    <a:pt x="257" y="6196"/>
                    <a:pt x="153" y="6196"/>
                  </a:cubicBezTo>
                  <a:cubicBezTo>
                    <a:pt x="136" y="6196"/>
                    <a:pt x="117" y="6195"/>
                    <a:pt x="97" y="6194"/>
                  </a:cubicBezTo>
                  <a:lnTo>
                    <a:pt x="97" y="6194"/>
                  </a:lnTo>
                  <a:cubicBezTo>
                    <a:pt x="0" y="6384"/>
                    <a:pt x="87" y="6745"/>
                    <a:pt x="147" y="6907"/>
                  </a:cubicBezTo>
                  <a:cubicBezTo>
                    <a:pt x="212" y="7079"/>
                    <a:pt x="500" y="7374"/>
                    <a:pt x="682" y="7374"/>
                  </a:cubicBezTo>
                  <a:cubicBezTo>
                    <a:pt x="749" y="7374"/>
                    <a:pt x="801" y="7334"/>
                    <a:pt x="822" y="7232"/>
                  </a:cubicBezTo>
                  <a:cubicBezTo>
                    <a:pt x="840" y="7144"/>
                    <a:pt x="846" y="6920"/>
                    <a:pt x="928" y="6845"/>
                  </a:cubicBezTo>
                  <a:cubicBezTo>
                    <a:pt x="1396" y="6411"/>
                    <a:pt x="2194" y="5645"/>
                    <a:pt x="2661" y="4910"/>
                  </a:cubicBezTo>
                  <a:cubicBezTo>
                    <a:pt x="2886" y="4553"/>
                    <a:pt x="3023" y="4304"/>
                    <a:pt x="3223" y="3675"/>
                  </a:cubicBezTo>
                  <a:cubicBezTo>
                    <a:pt x="3406" y="3101"/>
                    <a:pt x="3449" y="2575"/>
                    <a:pt x="3455" y="1972"/>
                  </a:cubicBezTo>
                  <a:cubicBezTo>
                    <a:pt x="3456" y="1806"/>
                    <a:pt x="3498" y="1684"/>
                    <a:pt x="3538" y="1372"/>
                  </a:cubicBezTo>
                  <a:cubicBezTo>
                    <a:pt x="3578" y="1058"/>
                    <a:pt x="3548" y="687"/>
                    <a:pt x="3444" y="444"/>
                  </a:cubicBezTo>
                  <a:cubicBezTo>
                    <a:pt x="3340" y="200"/>
                    <a:pt x="3264" y="129"/>
                    <a:pt x="3206" y="129"/>
                  </a:cubicBezTo>
                  <a:cubicBezTo>
                    <a:pt x="3132" y="129"/>
                    <a:pt x="3108" y="193"/>
                    <a:pt x="3143" y="310"/>
                  </a:cubicBezTo>
                  <a:cubicBezTo>
                    <a:pt x="3178" y="426"/>
                    <a:pt x="3254" y="613"/>
                    <a:pt x="3248" y="875"/>
                  </a:cubicBezTo>
                  <a:cubicBezTo>
                    <a:pt x="3248" y="875"/>
                    <a:pt x="3186" y="617"/>
                    <a:pt x="3134" y="465"/>
                  </a:cubicBezTo>
                  <a:cubicBezTo>
                    <a:pt x="3088" y="331"/>
                    <a:pt x="3025" y="202"/>
                    <a:pt x="2945" y="84"/>
                  </a:cubicBezTo>
                  <a:cubicBezTo>
                    <a:pt x="2906" y="29"/>
                    <a:pt x="2837" y="1"/>
                    <a:pt x="278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5"/>
            <p:cNvSpPr/>
            <p:nvPr/>
          </p:nvSpPr>
          <p:spPr>
            <a:xfrm>
              <a:off x="2470900" y="3830550"/>
              <a:ext cx="77150" cy="69100"/>
            </a:xfrm>
            <a:custGeom>
              <a:avLst/>
              <a:gdLst/>
              <a:ahLst/>
              <a:cxnLst/>
              <a:rect l="l" t="t" r="r" b="b"/>
              <a:pathLst>
                <a:path w="3086" h="2764" extrusionOk="0">
                  <a:moveTo>
                    <a:pt x="1971" y="1"/>
                  </a:moveTo>
                  <a:cubicBezTo>
                    <a:pt x="1615" y="1"/>
                    <a:pt x="1477" y="453"/>
                    <a:pt x="1308" y="760"/>
                  </a:cubicBezTo>
                  <a:cubicBezTo>
                    <a:pt x="886" y="1527"/>
                    <a:pt x="442" y="1743"/>
                    <a:pt x="247" y="1885"/>
                  </a:cubicBezTo>
                  <a:cubicBezTo>
                    <a:pt x="0" y="2554"/>
                    <a:pt x="1069" y="2764"/>
                    <a:pt x="1069" y="2764"/>
                  </a:cubicBezTo>
                  <a:cubicBezTo>
                    <a:pt x="1996" y="2443"/>
                    <a:pt x="2966" y="1452"/>
                    <a:pt x="3027" y="1112"/>
                  </a:cubicBezTo>
                  <a:cubicBezTo>
                    <a:pt x="3086" y="772"/>
                    <a:pt x="2978" y="472"/>
                    <a:pt x="2978" y="472"/>
                  </a:cubicBezTo>
                  <a:cubicBezTo>
                    <a:pt x="2926" y="480"/>
                    <a:pt x="2877" y="484"/>
                    <a:pt x="2831" y="484"/>
                  </a:cubicBezTo>
                  <a:cubicBezTo>
                    <a:pt x="2331" y="484"/>
                    <a:pt x="2198" y="54"/>
                    <a:pt x="2198" y="54"/>
                  </a:cubicBezTo>
                  <a:cubicBezTo>
                    <a:pt x="2113" y="17"/>
                    <a:pt x="2038" y="1"/>
                    <a:pt x="1971" y="1"/>
                  </a:cubicBez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5"/>
            <p:cNvSpPr/>
            <p:nvPr/>
          </p:nvSpPr>
          <p:spPr>
            <a:xfrm>
              <a:off x="2469000" y="4257025"/>
              <a:ext cx="61950" cy="43125"/>
            </a:xfrm>
            <a:custGeom>
              <a:avLst/>
              <a:gdLst/>
              <a:ahLst/>
              <a:cxnLst/>
              <a:rect l="l" t="t" r="r" b="b"/>
              <a:pathLst>
                <a:path w="2478" h="1725" extrusionOk="0">
                  <a:moveTo>
                    <a:pt x="127" y="1"/>
                  </a:moveTo>
                  <a:cubicBezTo>
                    <a:pt x="115" y="104"/>
                    <a:pt x="96" y="208"/>
                    <a:pt x="70" y="310"/>
                  </a:cubicBezTo>
                  <a:cubicBezTo>
                    <a:pt x="32" y="448"/>
                    <a:pt x="0" y="678"/>
                    <a:pt x="25" y="791"/>
                  </a:cubicBezTo>
                  <a:cubicBezTo>
                    <a:pt x="49" y="903"/>
                    <a:pt x="315" y="1064"/>
                    <a:pt x="494" y="1087"/>
                  </a:cubicBezTo>
                  <a:cubicBezTo>
                    <a:pt x="672" y="1111"/>
                    <a:pt x="948" y="1300"/>
                    <a:pt x="1049" y="1429"/>
                  </a:cubicBezTo>
                  <a:cubicBezTo>
                    <a:pt x="1181" y="1597"/>
                    <a:pt x="1514" y="1725"/>
                    <a:pt x="1760" y="1725"/>
                  </a:cubicBezTo>
                  <a:cubicBezTo>
                    <a:pt x="1784" y="1725"/>
                    <a:pt x="1807" y="1724"/>
                    <a:pt x="1828" y="1721"/>
                  </a:cubicBezTo>
                  <a:cubicBezTo>
                    <a:pt x="2077" y="1692"/>
                    <a:pt x="2358" y="1633"/>
                    <a:pt x="2417" y="1533"/>
                  </a:cubicBezTo>
                  <a:cubicBezTo>
                    <a:pt x="2478" y="1432"/>
                    <a:pt x="2394" y="1320"/>
                    <a:pt x="1872" y="948"/>
                  </a:cubicBezTo>
                  <a:cubicBezTo>
                    <a:pt x="1351" y="576"/>
                    <a:pt x="1001" y="351"/>
                    <a:pt x="837" y="6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5"/>
            <p:cNvSpPr/>
            <p:nvPr/>
          </p:nvSpPr>
          <p:spPr>
            <a:xfrm>
              <a:off x="2423800" y="4281275"/>
              <a:ext cx="28000" cy="61600"/>
            </a:xfrm>
            <a:custGeom>
              <a:avLst/>
              <a:gdLst/>
              <a:ahLst/>
              <a:cxnLst/>
              <a:rect l="l" t="t" r="r" b="b"/>
              <a:pathLst>
                <a:path w="1120" h="2464" extrusionOk="0">
                  <a:moveTo>
                    <a:pt x="862" y="1"/>
                  </a:moveTo>
                  <a:lnTo>
                    <a:pt x="207" y="2"/>
                  </a:lnTo>
                  <a:cubicBezTo>
                    <a:pt x="153" y="142"/>
                    <a:pt x="49" y="222"/>
                    <a:pt x="78" y="590"/>
                  </a:cubicBezTo>
                  <a:cubicBezTo>
                    <a:pt x="107" y="959"/>
                    <a:pt x="74" y="1106"/>
                    <a:pt x="38" y="1409"/>
                  </a:cubicBezTo>
                  <a:cubicBezTo>
                    <a:pt x="1" y="1711"/>
                    <a:pt x="155" y="2124"/>
                    <a:pt x="300" y="2316"/>
                  </a:cubicBezTo>
                  <a:cubicBezTo>
                    <a:pt x="367" y="2407"/>
                    <a:pt x="490" y="2464"/>
                    <a:pt x="613" y="2464"/>
                  </a:cubicBezTo>
                  <a:cubicBezTo>
                    <a:pt x="754" y="2464"/>
                    <a:pt x="897" y="2390"/>
                    <a:pt x="964" y="2208"/>
                  </a:cubicBezTo>
                  <a:cubicBezTo>
                    <a:pt x="1089" y="1864"/>
                    <a:pt x="1119" y="1575"/>
                    <a:pt x="1031" y="1230"/>
                  </a:cubicBezTo>
                  <a:cubicBezTo>
                    <a:pt x="943" y="885"/>
                    <a:pt x="1060" y="622"/>
                    <a:pt x="1002" y="391"/>
                  </a:cubicBezTo>
                  <a:cubicBezTo>
                    <a:pt x="970" y="257"/>
                    <a:pt x="923" y="126"/>
                    <a:pt x="86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5"/>
            <p:cNvSpPr/>
            <p:nvPr/>
          </p:nvSpPr>
          <p:spPr>
            <a:xfrm>
              <a:off x="2410800" y="4020575"/>
              <a:ext cx="101500" cy="263125"/>
            </a:xfrm>
            <a:custGeom>
              <a:avLst/>
              <a:gdLst/>
              <a:ahLst/>
              <a:cxnLst/>
              <a:rect l="l" t="t" r="r" b="b"/>
              <a:pathLst>
                <a:path w="4060" h="10525" extrusionOk="0">
                  <a:moveTo>
                    <a:pt x="3740" y="0"/>
                  </a:moveTo>
                  <a:lnTo>
                    <a:pt x="253" y="179"/>
                  </a:lnTo>
                  <a:cubicBezTo>
                    <a:pt x="1" y="1263"/>
                    <a:pt x="335" y="2982"/>
                    <a:pt x="389" y="3871"/>
                  </a:cubicBezTo>
                  <a:cubicBezTo>
                    <a:pt x="444" y="4761"/>
                    <a:pt x="522" y="5798"/>
                    <a:pt x="522" y="5798"/>
                  </a:cubicBezTo>
                  <a:cubicBezTo>
                    <a:pt x="522" y="5798"/>
                    <a:pt x="251" y="6737"/>
                    <a:pt x="264" y="7459"/>
                  </a:cubicBezTo>
                  <a:cubicBezTo>
                    <a:pt x="277" y="8229"/>
                    <a:pt x="727" y="10430"/>
                    <a:pt x="727" y="10430"/>
                  </a:cubicBezTo>
                  <a:cubicBezTo>
                    <a:pt x="727" y="10430"/>
                    <a:pt x="855" y="10525"/>
                    <a:pt x="1049" y="10525"/>
                  </a:cubicBezTo>
                  <a:cubicBezTo>
                    <a:pt x="1146" y="10525"/>
                    <a:pt x="1260" y="10501"/>
                    <a:pt x="1382" y="10430"/>
                  </a:cubicBezTo>
                  <a:cubicBezTo>
                    <a:pt x="1382" y="10430"/>
                    <a:pt x="1497" y="8526"/>
                    <a:pt x="1602" y="7644"/>
                  </a:cubicBezTo>
                  <a:cubicBezTo>
                    <a:pt x="1711" y="6723"/>
                    <a:pt x="1747" y="6051"/>
                    <a:pt x="1842" y="5513"/>
                  </a:cubicBezTo>
                  <a:cubicBezTo>
                    <a:pt x="1960" y="4842"/>
                    <a:pt x="2159" y="1773"/>
                    <a:pt x="2159" y="1773"/>
                  </a:cubicBezTo>
                  <a:lnTo>
                    <a:pt x="2264" y="1803"/>
                  </a:lnTo>
                  <a:lnTo>
                    <a:pt x="2579" y="5338"/>
                  </a:lnTo>
                  <a:cubicBezTo>
                    <a:pt x="2579" y="5338"/>
                    <a:pt x="2344" y="5846"/>
                    <a:pt x="2344" y="6255"/>
                  </a:cubicBezTo>
                  <a:cubicBezTo>
                    <a:pt x="2344" y="6819"/>
                    <a:pt x="2455" y="9459"/>
                    <a:pt x="2455" y="9459"/>
                  </a:cubicBezTo>
                  <a:cubicBezTo>
                    <a:pt x="2455" y="9459"/>
                    <a:pt x="2599" y="9569"/>
                    <a:pt x="2812" y="9569"/>
                  </a:cubicBezTo>
                  <a:cubicBezTo>
                    <a:pt x="2916" y="9569"/>
                    <a:pt x="3036" y="9543"/>
                    <a:pt x="3165" y="9465"/>
                  </a:cubicBezTo>
                  <a:cubicBezTo>
                    <a:pt x="3165" y="9465"/>
                    <a:pt x="3730" y="5841"/>
                    <a:pt x="3810" y="5415"/>
                  </a:cubicBezTo>
                  <a:cubicBezTo>
                    <a:pt x="3885" y="5023"/>
                    <a:pt x="4060" y="948"/>
                    <a:pt x="37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5"/>
            <p:cNvSpPr/>
            <p:nvPr/>
          </p:nvSpPr>
          <p:spPr>
            <a:xfrm>
              <a:off x="2429300" y="3856300"/>
              <a:ext cx="62900" cy="66125"/>
            </a:xfrm>
            <a:custGeom>
              <a:avLst/>
              <a:gdLst/>
              <a:ahLst/>
              <a:cxnLst/>
              <a:rect l="l" t="t" r="r" b="b"/>
              <a:pathLst>
                <a:path w="2516" h="2645" extrusionOk="0">
                  <a:moveTo>
                    <a:pt x="577" y="1"/>
                  </a:moveTo>
                  <a:lnTo>
                    <a:pt x="577" y="1"/>
                  </a:lnTo>
                  <a:cubicBezTo>
                    <a:pt x="577" y="1"/>
                    <a:pt x="634" y="1022"/>
                    <a:pt x="616" y="1095"/>
                  </a:cubicBezTo>
                  <a:cubicBezTo>
                    <a:pt x="597" y="1170"/>
                    <a:pt x="215" y="1243"/>
                    <a:pt x="108" y="1331"/>
                  </a:cubicBezTo>
                  <a:cubicBezTo>
                    <a:pt x="0" y="1420"/>
                    <a:pt x="658" y="2456"/>
                    <a:pt x="995" y="2611"/>
                  </a:cubicBezTo>
                  <a:cubicBezTo>
                    <a:pt x="1045" y="2634"/>
                    <a:pt x="1112" y="2645"/>
                    <a:pt x="1189" y="2645"/>
                  </a:cubicBezTo>
                  <a:cubicBezTo>
                    <a:pt x="1623" y="2645"/>
                    <a:pt x="2385" y="2299"/>
                    <a:pt x="2448" y="1858"/>
                  </a:cubicBezTo>
                  <a:cubicBezTo>
                    <a:pt x="2515" y="1381"/>
                    <a:pt x="2152" y="1010"/>
                    <a:pt x="2012" y="879"/>
                  </a:cubicBezTo>
                  <a:cubicBezTo>
                    <a:pt x="1975" y="872"/>
                    <a:pt x="1929" y="870"/>
                    <a:pt x="1885" y="870"/>
                  </a:cubicBezTo>
                  <a:cubicBezTo>
                    <a:pt x="1835" y="870"/>
                    <a:pt x="1787" y="872"/>
                    <a:pt x="1754" y="872"/>
                  </a:cubicBezTo>
                  <a:cubicBezTo>
                    <a:pt x="1742" y="872"/>
                    <a:pt x="1732" y="872"/>
                    <a:pt x="1725" y="871"/>
                  </a:cubicBezTo>
                  <a:lnTo>
                    <a:pt x="1696" y="376"/>
                  </a:lnTo>
                  <a:cubicBezTo>
                    <a:pt x="1240" y="230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5"/>
            <p:cNvSpPr/>
            <p:nvPr/>
          </p:nvSpPr>
          <p:spPr>
            <a:xfrm>
              <a:off x="2419400" y="3878000"/>
              <a:ext cx="101050" cy="96500"/>
            </a:xfrm>
            <a:custGeom>
              <a:avLst/>
              <a:gdLst/>
              <a:ahLst/>
              <a:cxnLst/>
              <a:rect l="l" t="t" r="r" b="b"/>
              <a:pathLst>
                <a:path w="4042" h="3860" extrusionOk="0">
                  <a:moveTo>
                    <a:pt x="2329" y="0"/>
                  </a:moveTo>
                  <a:cubicBezTo>
                    <a:pt x="2280" y="0"/>
                    <a:pt x="2231" y="2"/>
                    <a:pt x="2196" y="4"/>
                  </a:cubicBezTo>
                  <a:cubicBezTo>
                    <a:pt x="2196" y="4"/>
                    <a:pt x="2480" y="258"/>
                    <a:pt x="2621" y="581"/>
                  </a:cubicBezTo>
                  <a:cubicBezTo>
                    <a:pt x="2752" y="878"/>
                    <a:pt x="2653" y="1188"/>
                    <a:pt x="2404" y="1298"/>
                  </a:cubicBezTo>
                  <a:cubicBezTo>
                    <a:pt x="2290" y="1348"/>
                    <a:pt x="2185" y="1373"/>
                    <a:pt x="2086" y="1373"/>
                  </a:cubicBezTo>
                  <a:cubicBezTo>
                    <a:pt x="1870" y="1373"/>
                    <a:pt x="1679" y="1256"/>
                    <a:pt x="1469" y="1030"/>
                  </a:cubicBezTo>
                  <a:cubicBezTo>
                    <a:pt x="1260" y="804"/>
                    <a:pt x="1161" y="513"/>
                    <a:pt x="830" y="326"/>
                  </a:cubicBezTo>
                  <a:cubicBezTo>
                    <a:pt x="544" y="370"/>
                    <a:pt x="215" y="522"/>
                    <a:pt x="170" y="679"/>
                  </a:cubicBezTo>
                  <a:cubicBezTo>
                    <a:pt x="117" y="861"/>
                    <a:pt x="1" y="1724"/>
                    <a:pt x="247" y="2381"/>
                  </a:cubicBezTo>
                  <a:cubicBezTo>
                    <a:pt x="492" y="3038"/>
                    <a:pt x="781" y="3483"/>
                    <a:pt x="923" y="3766"/>
                  </a:cubicBezTo>
                  <a:cubicBezTo>
                    <a:pt x="923" y="3766"/>
                    <a:pt x="1220" y="3859"/>
                    <a:pt x="1647" y="3859"/>
                  </a:cubicBezTo>
                  <a:cubicBezTo>
                    <a:pt x="2036" y="3859"/>
                    <a:pt x="2532" y="3783"/>
                    <a:pt x="3009" y="3489"/>
                  </a:cubicBezTo>
                  <a:cubicBezTo>
                    <a:pt x="3009" y="3489"/>
                    <a:pt x="3110" y="2954"/>
                    <a:pt x="3116" y="2579"/>
                  </a:cubicBezTo>
                  <a:cubicBezTo>
                    <a:pt x="4042" y="1777"/>
                    <a:pt x="3256" y="781"/>
                    <a:pt x="2477" y="8"/>
                  </a:cubicBezTo>
                  <a:cubicBezTo>
                    <a:pt x="2437" y="2"/>
                    <a:pt x="2383" y="0"/>
                    <a:pt x="232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5"/>
            <p:cNvSpPr/>
            <p:nvPr/>
          </p:nvSpPr>
          <p:spPr>
            <a:xfrm>
              <a:off x="2373925" y="3877650"/>
              <a:ext cx="144575" cy="387325"/>
            </a:xfrm>
            <a:custGeom>
              <a:avLst/>
              <a:gdLst/>
              <a:ahLst/>
              <a:cxnLst/>
              <a:rect l="l" t="t" r="r" b="b"/>
              <a:pathLst>
                <a:path w="5783" h="15493" extrusionOk="0">
                  <a:moveTo>
                    <a:pt x="4105" y="0"/>
                  </a:moveTo>
                  <a:cubicBezTo>
                    <a:pt x="4049" y="0"/>
                    <a:pt x="3994" y="6"/>
                    <a:pt x="3940" y="17"/>
                  </a:cubicBezTo>
                  <a:cubicBezTo>
                    <a:pt x="4080" y="290"/>
                    <a:pt x="3934" y="562"/>
                    <a:pt x="3934" y="562"/>
                  </a:cubicBezTo>
                  <a:cubicBezTo>
                    <a:pt x="3934" y="562"/>
                    <a:pt x="4022" y="1169"/>
                    <a:pt x="4022" y="1201"/>
                  </a:cubicBezTo>
                  <a:cubicBezTo>
                    <a:pt x="4022" y="1202"/>
                    <a:pt x="4022" y="1202"/>
                    <a:pt x="4021" y="1202"/>
                  </a:cubicBezTo>
                  <a:cubicBezTo>
                    <a:pt x="4001" y="1202"/>
                    <a:pt x="3634" y="649"/>
                    <a:pt x="3634" y="649"/>
                  </a:cubicBezTo>
                  <a:cubicBezTo>
                    <a:pt x="3628" y="649"/>
                    <a:pt x="3621" y="650"/>
                    <a:pt x="3614" y="650"/>
                  </a:cubicBezTo>
                  <a:cubicBezTo>
                    <a:pt x="3186" y="650"/>
                    <a:pt x="2831" y="241"/>
                    <a:pt x="2831" y="241"/>
                  </a:cubicBezTo>
                  <a:cubicBezTo>
                    <a:pt x="2831" y="241"/>
                    <a:pt x="2212" y="350"/>
                    <a:pt x="1915" y="623"/>
                  </a:cubicBezTo>
                  <a:cubicBezTo>
                    <a:pt x="1617" y="895"/>
                    <a:pt x="1741" y="1540"/>
                    <a:pt x="1833" y="1974"/>
                  </a:cubicBezTo>
                  <a:cubicBezTo>
                    <a:pt x="1925" y="2407"/>
                    <a:pt x="2410" y="3284"/>
                    <a:pt x="2534" y="3627"/>
                  </a:cubicBezTo>
                  <a:cubicBezTo>
                    <a:pt x="2660" y="3970"/>
                    <a:pt x="2497" y="4106"/>
                    <a:pt x="2311" y="4354"/>
                  </a:cubicBezTo>
                  <a:cubicBezTo>
                    <a:pt x="2125" y="4601"/>
                    <a:pt x="1257" y="5642"/>
                    <a:pt x="1010" y="7041"/>
                  </a:cubicBezTo>
                  <a:cubicBezTo>
                    <a:pt x="762" y="8439"/>
                    <a:pt x="263" y="13768"/>
                    <a:pt x="130" y="14431"/>
                  </a:cubicBezTo>
                  <a:cubicBezTo>
                    <a:pt x="0" y="15077"/>
                    <a:pt x="1154" y="15493"/>
                    <a:pt x="2004" y="15493"/>
                  </a:cubicBezTo>
                  <a:cubicBezTo>
                    <a:pt x="2027" y="15493"/>
                    <a:pt x="2051" y="15493"/>
                    <a:pt x="2074" y="15492"/>
                  </a:cubicBezTo>
                  <a:cubicBezTo>
                    <a:pt x="2930" y="15467"/>
                    <a:pt x="5096" y="14604"/>
                    <a:pt x="5621" y="13502"/>
                  </a:cubicBezTo>
                  <a:cubicBezTo>
                    <a:pt x="5608" y="12721"/>
                    <a:pt x="5782" y="7663"/>
                    <a:pt x="5621" y="6487"/>
                  </a:cubicBezTo>
                  <a:cubicBezTo>
                    <a:pt x="5459" y="5310"/>
                    <a:pt x="5063" y="2596"/>
                    <a:pt x="5063" y="2596"/>
                  </a:cubicBezTo>
                  <a:cubicBezTo>
                    <a:pt x="5063" y="2596"/>
                    <a:pt x="5285" y="2348"/>
                    <a:pt x="5354" y="2055"/>
                  </a:cubicBezTo>
                  <a:cubicBezTo>
                    <a:pt x="5444" y="1670"/>
                    <a:pt x="5332" y="1214"/>
                    <a:pt x="5075" y="810"/>
                  </a:cubicBezTo>
                  <a:cubicBezTo>
                    <a:pt x="4818" y="407"/>
                    <a:pt x="4296" y="22"/>
                    <a:pt x="4296" y="22"/>
                  </a:cubicBezTo>
                  <a:cubicBezTo>
                    <a:pt x="4233" y="8"/>
                    <a:pt x="4169" y="0"/>
                    <a:pt x="4105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5"/>
            <p:cNvSpPr/>
            <p:nvPr/>
          </p:nvSpPr>
          <p:spPr>
            <a:xfrm>
              <a:off x="2443725" y="3856300"/>
              <a:ext cx="28550" cy="24425"/>
            </a:xfrm>
            <a:custGeom>
              <a:avLst/>
              <a:gdLst/>
              <a:ahLst/>
              <a:cxnLst/>
              <a:rect l="l" t="t" r="r" b="b"/>
              <a:pathLst>
                <a:path w="1142" h="977" extrusionOk="0">
                  <a:moveTo>
                    <a:pt x="0" y="1"/>
                  </a:moveTo>
                  <a:cubicBezTo>
                    <a:pt x="0" y="1"/>
                    <a:pt x="10" y="186"/>
                    <a:pt x="16" y="321"/>
                  </a:cubicBezTo>
                  <a:cubicBezTo>
                    <a:pt x="16" y="321"/>
                    <a:pt x="49" y="671"/>
                    <a:pt x="624" y="942"/>
                  </a:cubicBezTo>
                  <a:cubicBezTo>
                    <a:pt x="662" y="960"/>
                    <a:pt x="741" y="977"/>
                    <a:pt x="826" y="977"/>
                  </a:cubicBezTo>
                  <a:cubicBezTo>
                    <a:pt x="966" y="977"/>
                    <a:pt x="1121" y="932"/>
                    <a:pt x="1142" y="778"/>
                  </a:cubicBezTo>
                  <a:lnTo>
                    <a:pt x="1119" y="377"/>
                  </a:lnTo>
                  <a:lnTo>
                    <a:pt x="794" y="2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5"/>
            <p:cNvSpPr/>
            <p:nvPr/>
          </p:nvSpPr>
          <p:spPr>
            <a:xfrm>
              <a:off x="2428525" y="3796950"/>
              <a:ext cx="66525" cy="78100"/>
            </a:xfrm>
            <a:custGeom>
              <a:avLst/>
              <a:gdLst/>
              <a:ahLst/>
              <a:cxnLst/>
              <a:rect l="l" t="t" r="r" b="b"/>
              <a:pathLst>
                <a:path w="2661" h="3124" extrusionOk="0">
                  <a:moveTo>
                    <a:pt x="1341" y="1"/>
                  </a:moveTo>
                  <a:cubicBezTo>
                    <a:pt x="1317" y="1"/>
                    <a:pt x="1293" y="1"/>
                    <a:pt x="1269" y="3"/>
                  </a:cubicBezTo>
                  <a:cubicBezTo>
                    <a:pt x="550" y="43"/>
                    <a:pt x="0" y="658"/>
                    <a:pt x="40" y="1377"/>
                  </a:cubicBezTo>
                  <a:cubicBezTo>
                    <a:pt x="63" y="1797"/>
                    <a:pt x="286" y="2154"/>
                    <a:pt x="608" y="2375"/>
                  </a:cubicBezTo>
                  <a:cubicBezTo>
                    <a:pt x="608" y="2375"/>
                    <a:pt x="669" y="2611"/>
                    <a:pt x="712" y="2662"/>
                  </a:cubicBezTo>
                  <a:cubicBezTo>
                    <a:pt x="951" y="2941"/>
                    <a:pt x="1586" y="3121"/>
                    <a:pt x="1796" y="3123"/>
                  </a:cubicBezTo>
                  <a:cubicBezTo>
                    <a:pt x="1797" y="3123"/>
                    <a:pt x="1799" y="3123"/>
                    <a:pt x="1801" y="3123"/>
                  </a:cubicBezTo>
                  <a:cubicBezTo>
                    <a:pt x="1980" y="3123"/>
                    <a:pt x="2135" y="2955"/>
                    <a:pt x="2305" y="2677"/>
                  </a:cubicBezTo>
                  <a:cubicBezTo>
                    <a:pt x="2661" y="2091"/>
                    <a:pt x="2573" y="1441"/>
                    <a:pt x="2517" y="1118"/>
                  </a:cubicBezTo>
                  <a:cubicBezTo>
                    <a:pt x="2421" y="485"/>
                    <a:pt x="1977" y="1"/>
                    <a:pt x="134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5"/>
            <p:cNvSpPr/>
            <p:nvPr/>
          </p:nvSpPr>
          <p:spPr>
            <a:xfrm>
              <a:off x="2463900" y="3809575"/>
              <a:ext cx="34025" cy="22325"/>
            </a:xfrm>
            <a:custGeom>
              <a:avLst/>
              <a:gdLst/>
              <a:ahLst/>
              <a:cxnLst/>
              <a:rect l="l" t="t" r="r" b="b"/>
              <a:pathLst>
                <a:path w="1361" h="893" extrusionOk="0">
                  <a:moveTo>
                    <a:pt x="724" y="1"/>
                  </a:moveTo>
                  <a:cubicBezTo>
                    <a:pt x="392" y="1"/>
                    <a:pt x="0" y="165"/>
                    <a:pt x="0" y="165"/>
                  </a:cubicBezTo>
                  <a:cubicBezTo>
                    <a:pt x="0" y="165"/>
                    <a:pt x="138" y="593"/>
                    <a:pt x="607" y="779"/>
                  </a:cubicBezTo>
                  <a:cubicBezTo>
                    <a:pt x="835" y="869"/>
                    <a:pt x="983" y="892"/>
                    <a:pt x="1076" y="892"/>
                  </a:cubicBezTo>
                  <a:cubicBezTo>
                    <a:pt x="1175" y="892"/>
                    <a:pt x="1211" y="866"/>
                    <a:pt x="1211" y="866"/>
                  </a:cubicBezTo>
                  <a:cubicBezTo>
                    <a:pt x="1211" y="866"/>
                    <a:pt x="1360" y="332"/>
                    <a:pt x="1055" y="91"/>
                  </a:cubicBezTo>
                  <a:cubicBezTo>
                    <a:pt x="970" y="25"/>
                    <a:pt x="852" y="1"/>
                    <a:pt x="724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5"/>
            <p:cNvSpPr/>
            <p:nvPr/>
          </p:nvSpPr>
          <p:spPr>
            <a:xfrm>
              <a:off x="2426525" y="3796625"/>
              <a:ext cx="63775" cy="59700"/>
            </a:xfrm>
            <a:custGeom>
              <a:avLst/>
              <a:gdLst/>
              <a:ahLst/>
              <a:cxnLst/>
              <a:rect l="l" t="t" r="r" b="b"/>
              <a:pathLst>
                <a:path w="2551" h="2388" extrusionOk="0">
                  <a:moveTo>
                    <a:pt x="1415" y="1"/>
                  </a:moveTo>
                  <a:cubicBezTo>
                    <a:pt x="1323" y="1"/>
                    <a:pt x="1231" y="10"/>
                    <a:pt x="1138" y="28"/>
                  </a:cubicBezTo>
                  <a:cubicBezTo>
                    <a:pt x="665" y="118"/>
                    <a:pt x="301" y="472"/>
                    <a:pt x="171" y="936"/>
                  </a:cubicBezTo>
                  <a:cubicBezTo>
                    <a:pt x="0" y="1546"/>
                    <a:pt x="256" y="2091"/>
                    <a:pt x="688" y="2388"/>
                  </a:cubicBezTo>
                  <a:cubicBezTo>
                    <a:pt x="674" y="2343"/>
                    <a:pt x="332" y="1834"/>
                    <a:pt x="683" y="1722"/>
                  </a:cubicBezTo>
                  <a:lnTo>
                    <a:pt x="683" y="1722"/>
                  </a:lnTo>
                  <a:cubicBezTo>
                    <a:pt x="688" y="1771"/>
                    <a:pt x="697" y="1952"/>
                    <a:pt x="715" y="2066"/>
                  </a:cubicBezTo>
                  <a:cubicBezTo>
                    <a:pt x="715" y="2066"/>
                    <a:pt x="717" y="2066"/>
                    <a:pt x="721" y="2066"/>
                  </a:cubicBezTo>
                  <a:cubicBezTo>
                    <a:pt x="750" y="2066"/>
                    <a:pt x="885" y="2055"/>
                    <a:pt x="880" y="1864"/>
                  </a:cubicBezTo>
                  <a:cubicBezTo>
                    <a:pt x="879" y="1806"/>
                    <a:pt x="868" y="1707"/>
                    <a:pt x="869" y="1660"/>
                  </a:cubicBezTo>
                  <a:cubicBezTo>
                    <a:pt x="873" y="1504"/>
                    <a:pt x="867" y="1397"/>
                    <a:pt x="956" y="1263"/>
                  </a:cubicBezTo>
                  <a:cubicBezTo>
                    <a:pt x="996" y="1206"/>
                    <a:pt x="1013" y="1140"/>
                    <a:pt x="1037" y="1067"/>
                  </a:cubicBezTo>
                  <a:cubicBezTo>
                    <a:pt x="1095" y="883"/>
                    <a:pt x="1228" y="725"/>
                    <a:pt x="1410" y="665"/>
                  </a:cubicBezTo>
                  <a:cubicBezTo>
                    <a:pt x="1459" y="649"/>
                    <a:pt x="1513" y="638"/>
                    <a:pt x="1571" y="638"/>
                  </a:cubicBezTo>
                  <a:cubicBezTo>
                    <a:pt x="1718" y="638"/>
                    <a:pt x="1891" y="705"/>
                    <a:pt x="2075" y="911"/>
                  </a:cubicBezTo>
                  <a:cubicBezTo>
                    <a:pt x="2213" y="693"/>
                    <a:pt x="2313" y="628"/>
                    <a:pt x="2390" y="628"/>
                  </a:cubicBezTo>
                  <a:cubicBezTo>
                    <a:pt x="2459" y="628"/>
                    <a:pt x="2509" y="681"/>
                    <a:pt x="2550" y="722"/>
                  </a:cubicBezTo>
                  <a:cubicBezTo>
                    <a:pt x="2312" y="228"/>
                    <a:pt x="1874" y="1"/>
                    <a:pt x="1415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5"/>
            <p:cNvSpPr/>
            <p:nvPr/>
          </p:nvSpPr>
          <p:spPr>
            <a:xfrm>
              <a:off x="2426950" y="3836975"/>
              <a:ext cx="16800" cy="21150"/>
            </a:xfrm>
            <a:custGeom>
              <a:avLst/>
              <a:gdLst/>
              <a:ahLst/>
              <a:cxnLst/>
              <a:rect l="l" t="t" r="r" b="b"/>
              <a:pathLst>
                <a:path w="672" h="846" extrusionOk="0">
                  <a:moveTo>
                    <a:pt x="414" y="0"/>
                  </a:moveTo>
                  <a:cubicBezTo>
                    <a:pt x="329" y="0"/>
                    <a:pt x="244" y="33"/>
                    <a:pt x="190" y="118"/>
                  </a:cubicBezTo>
                  <a:cubicBezTo>
                    <a:pt x="1" y="413"/>
                    <a:pt x="269" y="845"/>
                    <a:pt x="504" y="845"/>
                  </a:cubicBezTo>
                  <a:cubicBezTo>
                    <a:pt x="507" y="845"/>
                    <a:pt x="510" y="845"/>
                    <a:pt x="513" y="845"/>
                  </a:cubicBezTo>
                  <a:cubicBezTo>
                    <a:pt x="640" y="839"/>
                    <a:pt x="671" y="774"/>
                    <a:pt x="671" y="774"/>
                  </a:cubicBezTo>
                  <a:lnTo>
                    <a:pt x="666" y="108"/>
                  </a:lnTo>
                  <a:cubicBezTo>
                    <a:pt x="618" y="47"/>
                    <a:pt x="516" y="0"/>
                    <a:pt x="41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5"/>
            <p:cNvSpPr/>
            <p:nvPr/>
          </p:nvSpPr>
          <p:spPr>
            <a:xfrm>
              <a:off x="2386525" y="3890450"/>
              <a:ext cx="65575" cy="170800"/>
            </a:xfrm>
            <a:custGeom>
              <a:avLst/>
              <a:gdLst/>
              <a:ahLst/>
              <a:cxnLst/>
              <a:rect l="l" t="t" r="r" b="b"/>
              <a:pathLst>
                <a:path w="2623" h="6832" extrusionOk="0">
                  <a:moveTo>
                    <a:pt x="1740" y="0"/>
                  </a:moveTo>
                  <a:cubicBezTo>
                    <a:pt x="1585" y="0"/>
                    <a:pt x="1416" y="119"/>
                    <a:pt x="1225" y="418"/>
                  </a:cubicBezTo>
                  <a:cubicBezTo>
                    <a:pt x="881" y="957"/>
                    <a:pt x="529" y="1439"/>
                    <a:pt x="261" y="2151"/>
                  </a:cubicBezTo>
                  <a:cubicBezTo>
                    <a:pt x="114" y="2546"/>
                    <a:pt x="1" y="2932"/>
                    <a:pt x="201" y="3773"/>
                  </a:cubicBezTo>
                  <a:cubicBezTo>
                    <a:pt x="342" y="4360"/>
                    <a:pt x="512" y="4750"/>
                    <a:pt x="780" y="5292"/>
                  </a:cubicBezTo>
                  <a:cubicBezTo>
                    <a:pt x="854" y="5439"/>
                    <a:pt x="870" y="5567"/>
                    <a:pt x="978" y="5865"/>
                  </a:cubicBezTo>
                  <a:cubicBezTo>
                    <a:pt x="1084" y="6163"/>
                    <a:pt x="1278" y="6480"/>
                    <a:pt x="1481" y="6651"/>
                  </a:cubicBezTo>
                  <a:cubicBezTo>
                    <a:pt x="1642" y="6786"/>
                    <a:pt x="1738" y="6832"/>
                    <a:pt x="1797" y="6832"/>
                  </a:cubicBezTo>
                  <a:cubicBezTo>
                    <a:pt x="1812" y="6832"/>
                    <a:pt x="1825" y="6829"/>
                    <a:pt x="1836" y="6823"/>
                  </a:cubicBezTo>
                  <a:cubicBezTo>
                    <a:pt x="1901" y="6791"/>
                    <a:pt x="1894" y="6722"/>
                    <a:pt x="1809" y="6634"/>
                  </a:cubicBezTo>
                  <a:cubicBezTo>
                    <a:pt x="1726" y="6546"/>
                    <a:pt x="1573" y="6413"/>
                    <a:pt x="1461" y="6178"/>
                  </a:cubicBezTo>
                  <a:lnTo>
                    <a:pt x="1461" y="6178"/>
                  </a:lnTo>
                  <a:cubicBezTo>
                    <a:pt x="1461" y="6178"/>
                    <a:pt x="1633" y="6379"/>
                    <a:pt x="1748" y="6491"/>
                  </a:cubicBezTo>
                  <a:cubicBezTo>
                    <a:pt x="1849" y="6590"/>
                    <a:pt x="1964" y="6676"/>
                    <a:pt x="2088" y="6746"/>
                  </a:cubicBezTo>
                  <a:cubicBezTo>
                    <a:pt x="2116" y="6761"/>
                    <a:pt x="2147" y="6767"/>
                    <a:pt x="2177" y="6767"/>
                  </a:cubicBezTo>
                  <a:cubicBezTo>
                    <a:pt x="2279" y="6767"/>
                    <a:pt x="2372" y="6696"/>
                    <a:pt x="2309" y="6626"/>
                  </a:cubicBezTo>
                  <a:cubicBezTo>
                    <a:pt x="2228" y="6536"/>
                    <a:pt x="2139" y="6486"/>
                    <a:pt x="1972" y="6319"/>
                  </a:cubicBezTo>
                  <a:cubicBezTo>
                    <a:pt x="1883" y="6231"/>
                    <a:pt x="1804" y="6132"/>
                    <a:pt x="1739" y="6024"/>
                  </a:cubicBezTo>
                  <a:lnTo>
                    <a:pt x="1739" y="6024"/>
                  </a:lnTo>
                  <a:cubicBezTo>
                    <a:pt x="1739" y="6024"/>
                    <a:pt x="1930" y="6197"/>
                    <a:pt x="2116" y="6312"/>
                  </a:cubicBezTo>
                  <a:cubicBezTo>
                    <a:pt x="2303" y="6425"/>
                    <a:pt x="2403" y="6433"/>
                    <a:pt x="2470" y="6436"/>
                  </a:cubicBezTo>
                  <a:cubicBezTo>
                    <a:pt x="2471" y="6436"/>
                    <a:pt x="2472" y="6436"/>
                    <a:pt x="2473" y="6436"/>
                  </a:cubicBezTo>
                  <a:cubicBezTo>
                    <a:pt x="2539" y="6436"/>
                    <a:pt x="2622" y="6351"/>
                    <a:pt x="2507" y="6252"/>
                  </a:cubicBezTo>
                  <a:cubicBezTo>
                    <a:pt x="2400" y="6163"/>
                    <a:pt x="2230" y="6096"/>
                    <a:pt x="2057" y="5894"/>
                  </a:cubicBezTo>
                  <a:cubicBezTo>
                    <a:pt x="1931" y="5748"/>
                    <a:pt x="1861" y="5627"/>
                    <a:pt x="1900" y="5627"/>
                  </a:cubicBezTo>
                  <a:cubicBezTo>
                    <a:pt x="1938" y="5629"/>
                    <a:pt x="2007" y="5719"/>
                    <a:pt x="2164" y="5782"/>
                  </a:cubicBezTo>
                  <a:cubicBezTo>
                    <a:pt x="2217" y="5803"/>
                    <a:pt x="2275" y="5813"/>
                    <a:pt x="2328" y="5813"/>
                  </a:cubicBezTo>
                  <a:cubicBezTo>
                    <a:pt x="2424" y="5813"/>
                    <a:pt x="2505" y="5781"/>
                    <a:pt x="2522" y="5725"/>
                  </a:cubicBezTo>
                  <a:cubicBezTo>
                    <a:pt x="2549" y="5638"/>
                    <a:pt x="2503" y="5670"/>
                    <a:pt x="2359" y="5585"/>
                  </a:cubicBezTo>
                  <a:cubicBezTo>
                    <a:pt x="2216" y="5499"/>
                    <a:pt x="2123" y="5372"/>
                    <a:pt x="1911" y="5267"/>
                  </a:cubicBezTo>
                  <a:cubicBezTo>
                    <a:pt x="1724" y="5175"/>
                    <a:pt x="1603" y="5088"/>
                    <a:pt x="1488" y="4932"/>
                  </a:cubicBezTo>
                  <a:cubicBezTo>
                    <a:pt x="1346" y="4742"/>
                    <a:pt x="1146" y="4230"/>
                    <a:pt x="1010" y="3676"/>
                  </a:cubicBezTo>
                  <a:cubicBezTo>
                    <a:pt x="851" y="3023"/>
                    <a:pt x="1038" y="2618"/>
                    <a:pt x="1225" y="2291"/>
                  </a:cubicBezTo>
                  <a:cubicBezTo>
                    <a:pt x="1635" y="1569"/>
                    <a:pt x="1851" y="1290"/>
                    <a:pt x="2045" y="954"/>
                  </a:cubicBezTo>
                  <a:cubicBezTo>
                    <a:pt x="2229" y="630"/>
                    <a:pt x="2207" y="305"/>
                    <a:pt x="2017" y="129"/>
                  </a:cubicBezTo>
                  <a:cubicBezTo>
                    <a:pt x="1930" y="48"/>
                    <a:pt x="1838" y="0"/>
                    <a:pt x="17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5"/>
            <p:cNvSpPr/>
            <p:nvPr/>
          </p:nvSpPr>
          <p:spPr>
            <a:xfrm>
              <a:off x="2430625" y="3768800"/>
              <a:ext cx="60950" cy="58800"/>
            </a:xfrm>
            <a:custGeom>
              <a:avLst/>
              <a:gdLst/>
              <a:ahLst/>
              <a:cxnLst/>
              <a:rect l="l" t="t" r="r" b="b"/>
              <a:pathLst>
                <a:path w="2438" h="2352" extrusionOk="0">
                  <a:moveTo>
                    <a:pt x="1219" y="1"/>
                  </a:moveTo>
                  <a:cubicBezTo>
                    <a:pt x="908" y="1"/>
                    <a:pt x="597" y="69"/>
                    <a:pt x="359" y="207"/>
                  </a:cubicBezTo>
                  <a:cubicBezTo>
                    <a:pt x="119" y="346"/>
                    <a:pt x="1" y="528"/>
                    <a:pt x="3" y="709"/>
                  </a:cubicBezTo>
                  <a:lnTo>
                    <a:pt x="3" y="1649"/>
                  </a:lnTo>
                  <a:lnTo>
                    <a:pt x="3" y="1650"/>
                  </a:lnTo>
                  <a:cubicBezTo>
                    <a:pt x="3" y="1829"/>
                    <a:pt x="122" y="2008"/>
                    <a:pt x="359" y="2145"/>
                  </a:cubicBezTo>
                  <a:cubicBezTo>
                    <a:pt x="596" y="2282"/>
                    <a:pt x="907" y="2351"/>
                    <a:pt x="1219" y="2351"/>
                  </a:cubicBezTo>
                  <a:cubicBezTo>
                    <a:pt x="1530" y="2351"/>
                    <a:pt x="1841" y="2282"/>
                    <a:pt x="2078" y="2145"/>
                  </a:cubicBezTo>
                  <a:cubicBezTo>
                    <a:pt x="2318" y="2006"/>
                    <a:pt x="2437" y="1825"/>
                    <a:pt x="2434" y="1644"/>
                  </a:cubicBezTo>
                  <a:lnTo>
                    <a:pt x="2434" y="709"/>
                  </a:lnTo>
                  <a:cubicBezTo>
                    <a:pt x="2438" y="528"/>
                    <a:pt x="2318" y="346"/>
                    <a:pt x="2078" y="207"/>
                  </a:cubicBezTo>
                  <a:cubicBezTo>
                    <a:pt x="1841" y="69"/>
                    <a:pt x="1530" y="1"/>
                    <a:pt x="121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5"/>
            <p:cNvSpPr/>
            <p:nvPr/>
          </p:nvSpPr>
          <p:spPr>
            <a:xfrm>
              <a:off x="2430625" y="3768800"/>
              <a:ext cx="60950" cy="58800"/>
            </a:xfrm>
            <a:custGeom>
              <a:avLst/>
              <a:gdLst/>
              <a:ahLst/>
              <a:cxnLst/>
              <a:rect l="l" t="t" r="r" b="b"/>
              <a:pathLst>
                <a:path w="2438" h="2352" extrusionOk="0">
                  <a:moveTo>
                    <a:pt x="1219" y="1"/>
                  </a:moveTo>
                  <a:cubicBezTo>
                    <a:pt x="908" y="1"/>
                    <a:pt x="597" y="69"/>
                    <a:pt x="359" y="207"/>
                  </a:cubicBezTo>
                  <a:cubicBezTo>
                    <a:pt x="119" y="346"/>
                    <a:pt x="1" y="528"/>
                    <a:pt x="3" y="709"/>
                  </a:cubicBezTo>
                  <a:lnTo>
                    <a:pt x="3" y="1649"/>
                  </a:lnTo>
                  <a:lnTo>
                    <a:pt x="3" y="1650"/>
                  </a:lnTo>
                  <a:cubicBezTo>
                    <a:pt x="3" y="1829"/>
                    <a:pt x="122" y="2008"/>
                    <a:pt x="359" y="2145"/>
                  </a:cubicBezTo>
                  <a:cubicBezTo>
                    <a:pt x="596" y="2282"/>
                    <a:pt x="907" y="2351"/>
                    <a:pt x="1219" y="2351"/>
                  </a:cubicBezTo>
                  <a:cubicBezTo>
                    <a:pt x="1530" y="2351"/>
                    <a:pt x="1841" y="2282"/>
                    <a:pt x="2078" y="2145"/>
                  </a:cubicBezTo>
                  <a:cubicBezTo>
                    <a:pt x="2318" y="2006"/>
                    <a:pt x="2437" y="1825"/>
                    <a:pt x="2434" y="1644"/>
                  </a:cubicBezTo>
                  <a:lnTo>
                    <a:pt x="2434" y="709"/>
                  </a:lnTo>
                  <a:cubicBezTo>
                    <a:pt x="2438" y="528"/>
                    <a:pt x="2318" y="346"/>
                    <a:pt x="2078" y="207"/>
                  </a:cubicBezTo>
                  <a:cubicBezTo>
                    <a:pt x="1841" y="69"/>
                    <a:pt x="1530" y="1"/>
                    <a:pt x="121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5"/>
            <p:cNvSpPr/>
            <p:nvPr/>
          </p:nvSpPr>
          <p:spPr>
            <a:xfrm>
              <a:off x="2410925" y="3757375"/>
              <a:ext cx="100350" cy="57975"/>
            </a:xfrm>
            <a:custGeom>
              <a:avLst/>
              <a:gdLst/>
              <a:ahLst/>
              <a:cxnLst/>
              <a:rect l="l" t="t" r="r" b="b"/>
              <a:pathLst>
                <a:path w="4014" h="2319" extrusionOk="0">
                  <a:moveTo>
                    <a:pt x="2007" y="0"/>
                  </a:moveTo>
                  <a:lnTo>
                    <a:pt x="1" y="1159"/>
                  </a:lnTo>
                  <a:lnTo>
                    <a:pt x="2007" y="2318"/>
                  </a:lnTo>
                  <a:lnTo>
                    <a:pt x="4014" y="1159"/>
                  </a:lnTo>
                  <a:lnTo>
                    <a:pt x="2007" y="0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5"/>
            <p:cNvSpPr/>
            <p:nvPr/>
          </p:nvSpPr>
          <p:spPr>
            <a:xfrm>
              <a:off x="2436000" y="3786575"/>
              <a:ext cx="26475" cy="15275"/>
            </a:xfrm>
            <a:custGeom>
              <a:avLst/>
              <a:gdLst/>
              <a:ahLst/>
              <a:cxnLst/>
              <a:rect l="l" t="t" r="r" b="b"/>
              <a:pathLst>
                <a:path w="1059" h="611" extrusionOk="0">
                  <a:moveTo>
                    <a:pt x="1007" y="1"/>
                  </a:moveTo>
                  <a:cubicBezTo>
                    <a:pt x="1001" y="1"/>
                    <a:pt x="995" y="2"/>
                    <a:pt x="989" y="6"/>
                  </a:cubicBezTo>
                  <a:lnTo>
                    <a:pt x="0" y="570"/>
                  </a:lnTo>
                  <a:lnTo>
                    <a:pt x="72" y="611"/>
                  </a:lnTo>
                  <a:lnTo>
                    <a:pt x="1024" y="68"/>
                  </a:lnTo>
                  <a:cubicBezTo>
                    <a:pt x="1058" y="48"/>
                    <a:pt x="1039" y="1"/>
                    <a:pt x="1007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5"/>
            <p:cNvSpPr/>
            <p:nvPr/>
          </p:nvSpPr>
          <p:spPr>
            <a:xfrm>
              <a:off x="2461100" y="3786325"/>
              <a:ext cx="50175" cy="31075"/>
            </a:xfrm>
            <a:custGeom>
              <a:avLst/>
              <a:gdLst/>
              <a:ahLst/>
              <a:cxnLst/>
              <a:rect l="l" t="t" r="r" b="b"/>
              <a:pathLst>
                <a:path w="2007" h="1243" extrusionOk="0">
                  <a:moveTo>
                    <a:pt x="2007" y="1"/>
                  </a:moveTo>
                  <a:lnTo>
                    <a:pt x="0" y="1160"/>
                  </a:lnTo>
                  <a:lnTo>
                    <a:pt x="0" y="1242"/>
                  </a:lnTo>
                  <a:lnTo>
                    <a:pt x="2007" y="84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5"/>
            <p:cNvSpPr/>
            <p:nvPr/>
          </p:nvSpPr>
          <p:spPr>
            <a:xfrm>
              <a:off x="2410925" y="3786325"/>
              <a:ext cx="50200" cy="31075"/>
            </a:xfrm>
            <a:custGeom>
              <a:avLst/>
              <a:gdLst/>
              <a:ahLst/>
              <a:cxnLst/>
              <a:rect l="l" t="t" r="r" b="b"/>
              <a:pathLst>
                <a:path w="2008" h="1243" extrusionOk="0">
                  <a:moveTo>
                    <a:pt x="1" y="1"/>
                  </a:moveTo>
                  <a:lnTo>
                    <a:pt x="1" y="84"/>
                  </a:lnTo>
                  <a:lnTo>
                    <a:pt x="2007" y="1242"/>
                  </a:lnTo>
                  <a:lnTo>
                    <a:pt x="2007" y="1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5"/>
            <p:cNvSpPr/>
            <p:nvPr/>
          </p:nvSpPr>
          <p:spPr>
            <a:xfrm>
              <a:off x="2430725" y="3799775"/>
              <a:ext cx="60850" cy="20725"/>
            </a:xfrm>
            <a:custGeom>
              <a:avLst/>
              <a:gdLst/>
              <a:ahLst/>
              <a:cxnLst/>
              <a:rect l="l" t="t" r="r" b="b"/>
              <a:pathLst>
                <a:path w="2434" h="829" extrusionOk="0">
                  <a:moveTo>
                    <a:pt x="2434" y="1"/>
                  </a:moveTo>
                  <a:lnTo>
                    <a:pt x="1215" y="70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215" y="829"/>
                  </a:lnTo>
                  <a:lnTo>
                    <a:pt x="2434" y="1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5"/>
            <p:cNvSpPr/>
            <p:nvPr/>
          </p:nvSpPr>
          <p:spPr>
            <a:xfrm>
              <a:off x="2430650" y="3825675"/>
              <a:ext cx="7175" cy="16700"/>
            </a:xfrm>
            <a:custGeom>
              <a:avLst/>
              <a:gdLst/>
              <a:ahLst/>
              <a:cxnLst/>
              <a:rect l="l" t="t" r="r" b="b"/>
              <a:pathLst>
                <a:path w="287" h="668" extrusionOk="0">
                  <a:moveTo>
                    <a:pt x="86" y="0"/>
                  </a:moveTo>
                  <a:lnTo>
                    <a:pt x="1" y="584"/>
                  </a:lnTo>
                  <a:cubicBezTo>
                    <a:pt x="1" y="640"/>
                    <a:pt x="72" y="667"/>
                    <a:pt x="144" y="667"/>
                  </a:cubicBezTo>
                  <a:cubicBezTo>
                    <a:pt x="215" y="667"/>
                    <a:pt x="287" y="640"/>
                    <a:pt x="287" y="584"/>
                  </a:cubicBezTo>
                  <a:lnTo>
                    <a:pt x="196" y="0"/>
                  </a:lnTo>
                  <a:cubicBezTo>
                    <a:pt x="183" y="9"/>
                    <a:pt x="162" y="13"/>
                    <a:pt x="141" y="13"/>
                  </a:cubicBezTo>
                  <a:cubicBezTo>
                    <a:pt x="119" y="13"/>
                    <a:pt x="98" y="9"/>
                    <a:pt x="86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5"/>
            <p:cNvSpPr/>
            <p:nvPr/>
          </p:nvSpPr>
          <p:spPr>
            <a:xfrm>
              <a:off x="2431775" y="3834000"/>
              <a:ext cx="925" cy="8050"/>
            </a:xfrm>
            <a:custGeom>
              <a:avLst/>
              <a:gdLst/>
              <a:ahLst/>
              <a:cxnLst/>
              <a:rect l="l" t="t" r="r" b="b"/>
              <a:pathLst>
                <a:path w="37" h="322" extrusionOk="0">
                  <a:moveTo>
                    <a:pt x="37" y="0"/>
                  </a:moveTo>
                  <a:lnTo>
                    <a:pt x="0" y="314"/>
                  </a:lnTo>
                  <a:cubicBezTo>
                    <a:pt x="6" y="316"/>
                    <a:pt x="12" y="319"/>
                    <a:pt x="19" y="321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5"/>
            <p:cNvSpPr/>
            <p:nvPr/>
          </p:nvSpPr>
          <p:spPr>
            <a:xfrm>
              <a:off x="2435125" y="3829050"/>
              <a:ext cx="1400" cy="13050"/>
            </a:xfrm>
            <a:custGeom>
              <a:avLst/>
              <a:gdLst/>
              <a:ahLst/>
              <a:cxnLst/>
              <a:rect l="l" t="t" r="r" b="b"/>
              <a:pathLst>
                <a:path w="56" h="522" extrusionOk="0">
                  <a:moveTo>
                    <a:pt x="0" y="0"/>
                  </a:moveTo>
                  <a:lnTo>
                    <a:pt x="38" y="521"/>
                  </a:lnTo>
                  <a:cubicBezTo>
                    <a:pt x="44" y="519"/>
                    <a:pt x="50" y="517"/>
                    <a:pt x="56" y="5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5"/>
            <p:cNvSpPr/>
            <p:nvPr/>
          </p:nvSpPr>
          <p:spPr>
            <a:xfrm>
              <a:off x="2434000" y="3832000"/>
              <a:ext cx="475" cy="10375"/>
            </a:xfrm>
            <a:custGeom>
              <a:avLst/>
              <a:gdLst/>
              <a:ahLst/>
              <a:cxnLst/>
              <a:rect l="l" t="t" r="r" b="b"/>
              <a:pathLst>
                <a:path w="19" h="415" extrusionOk="0">
                  <a:moveTo>
                    <a:pt x="9" y="0"/>
                  </a:moveTo>
                  <a:lnTo>
                    <a:pt x="1" y="414"/>
                  </a:lnTo>
                  <a:lnTo>
                    <a:pt x="19" y="4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5"/>
            <p:cNvSpPr/>
            <p:nvPr/>
          </p:nvSpPr>
          <p:spPr>
            <a:xfrm>
              <a:off x="2433350" y="3785650"/>
              <a:ext cx="29075" cy="39850"/>
            </a:xfrm>
            <a:custGeom>
              <a:avLst/>
              <a:gdLst/>
              <a:ahLst/>
              <a:cxnLst/>
              <a:rect l="l" t="t" r="r" b="b"/>
              <a:pathLst>
                <a:path w="1163" h="1594" extrusionOk="0">
                  <a:moveTo>
                    <a:pt x="1111" y="0"/>
                  </a:moveTo>
                  <a:cubicBezTo>
                    <a:pt x="1106" y="0"/>
                    <a:pt x="1100" y="2"/>
                    <a:pt x="1095" y="5"/>
                  </a:cubicBezTo>
                  <a:lnTo>
                    <a:pt x="89" y="578"/>
                  </a:lnTo>
                  <a:cubicBezTo>
                    <a:pt x="34" y="609"/>
                    <a:pt x="0" y="667"/>
                    <a:pt x="0" y="731"/>
                  </a:cubicBezTo>
                  <a:lnTo>
                    <a:pt x="0" y="1559"/>
                  </a:lnTo>
                  <a:cubicBezTo>
                    <a:pt x="0" y="1578"/>
                    <a:pt x="16" y="1594"/>
                    <a:pt x="35" y="1594"/>
                  </a:cubicBezTo>
                  <a:cubicBezTo>
                    <a:pt x="54" y="1594"/>
                    <a:pt x="70" y="1578"/>
                    <a:pt x="70" y="1559"/>
                  </a:cubicBezTo>
                  <a:lnTo>
                    <a:pt x="70" y="731"/>
                  </a:lnTo>
                  <a:cubicBezTo>
                    <a:pt x="70" y="692"/>
                    <a:pt x="91" y="657"/>
                    <a:pt x="124" y="639"/>
                  </a:cubicBezTo>
                  <a:lnTo>
                    <a:pt x="1130" y="66"/>
                  </a:lnTo>
                  <a:cubicBezTo>
                    <a:pt x="1163" y="46"/>
                    <a:pt x="1143" y="0"/>
                    <a:pt x="1111" y="0"/>
                  </a:cubicBezTo>
                  <a:close/>
                </a:path>
              </a:pathLst>
            </a:custGeom>
            <a:solidFill>
              <a:srgbClr val="BBD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5"/>
            <p:cNvSpPr/>
            <p:nvPr/>
          </p:nvSpPr>
          <p:spPr>
            <a:xfrm>
              <a:off x="2431625" y="3822675"/>
              <a:ext cx="4550" cy="3900"/>
            </a:xfrm>
            <a:custGeom>
              <a:avLst/>
              <a:gdLst/>
              <a:ahLst/>
              <a:cxnLst/>
              <a:rect l="l" t="t" r="r" b="b"/>
              <a:pathLst>
                <a:path w="182" h="156" extrusionOk="0">
                  <a:moveTo>
                    <a:pt x="104" y="0"/>
                  </a:moveTo>
                  <a:cubicBezTo>
                    <a:pt x="85" y="0"/>
                    <a:pt x="66" y="7"/>
                    <a:pt x="50" y="24"/>
                  </a:cubicBezTo>
                  <a:cubicBezTo>
                    <a:pt x="0" y="72"/>
                    <a:pt x="35" y="155"/>
                    <a:pt x="104" y="155"/>
                  </a:cubicBezTo>
                  <a:cubicBezTo>
                    <a:pt x="148" y="155"/>
                    <a:pt x="181" y="121"/>
                    <a:pt x="181" y="78"/>
                  </a:cubicBezTo>
                  <a:cubicBezTo>
                    <a:pt x="181" y="31"/>
                    <a:pt x="143" y="0"/>
                    <a:pt x="104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5"/>
            <p:cNvSpPr/>
            <p:nvPr/>
          </p:nvSpPr>
          <p:spPr>
            <a:xfrm>
              <a:off x="2432275" y="3822700"/>
              <a:ext cx="4475" cy="3875"/>
            </a:xfrm>
            <a:custGeom>
              <a:avLst/>
              <a:gdLst/>
              <a:ahLst/>
              <a:cxnLst/>
              <a:rect l="l" t="t" r="r" b="b"/>
              <a:pathLst>
                <a:path w="179" h="155" extrusionOk="0">
                  <a:moveTo>
                    <a:pt x="89" y="1"/>
                  </a:moveTo>
                  <a:cubicBezTo>
                    <a:pt x="125" y="25"/>
                    <a:pt x="135" y="85"/>
                    <a:pt x="88" y="111"/>
                  </a:cubicBezTo>
                  <a:cubicBezTo>
                    <a:pt x="78" y="116"/>
                    <a:pt x="67" y="119"/>
                    <a:pt x="57" y="119"/>
                  </a:cubicBezTo>
                  <a:cubicBezTo>
                    <a:pt x="33" y="119"/>
                    <a:pt x="11" y="105"/>
                    <a:pt x="1" y="80"/>
                  </a:cubicBezTo>
                  <a:lnTo>
                    <a:pt x="1" y="82"/>
                  </a:lnTo>
                  <a:cubicBezTo>
                    <a:pt x="3" y="126"/>
                    <a:pt x="40" y="154"/>
                    <a:pt x="79" y="154"/>
                  </a:cubicBezTo>
                  <a:cubicBezTo>
                    <a:pt x="97" y="154"/>
                    <a:pt x="116" y="148"/>
                    <a:pt x="131" y="134"/>
                  </a:cubicBezTo>
                  <a:cubicBezTo>
                    <a:pt x="178" y="90"/>
                    <a:pt x="154" y="9"/>
                    <a:pt x="89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5"/>
            <p:cNvSpPr/>
            <p:nvPr/>
          </p:nvSpPr>
          <p:spPr>
            <a:xfrm>
              <a:off x="2380950" y="3889800"/>
              <a:ext cx="63975" cy="78575"/>
            </a:xfrm>
            <a:custGeom>
              <a:avLst/>
              <a:gdLst/>
              <a:ahLst/>
              <a:cxnLst/>
              <a:rect l="l" t="t" r="r" b="b"/>
              <a:pathLst>
                <a:path w="2559" h="3143" extrusionOk="0">
                  <a:moveTo>
                    <a:pt x="1998" y="1"/>
                  </a:moveTo>
                  <a:cubicBezTo>
                    <a:pt x="1764" y="1"/>
                    <a:pt x="1512" y="191"/>
                    <a:pt x="1252" y="516"/>
                  </a:cubicBezTo>
                  <a:cubicBezTo>
                    <a:pt x="939" y="907"/>
                    <a:pt x="248" y="1756"/>
                    <a:pt x="123" y="2058"/>
                  </a:cubicBezTo>
                  <a:cubicBezTo>
                    <a:pt x="0" y="2359"/>
                    <a:pt x="315" y="2884"/>
                    <a:pt x="315" y="2884"/>
                  </a:cubicBezTo>
                  <a:cubicBezTo>
                    <a:pt x="315" y="2884"/>
                    <a:pt x="372" y="2856"/>
                    <a:pt x="482" y="2856"/>
                  </a:cubicBezTo>
                  <a:cubicBezTo>
                    <a:pt x="626" y="2856"/>
                    <a:pt x="862" y="2906"/>
                    <a:pt x="1177" y="3139"/>
                  </a:cubicBezTo>
                  <a:cubicBezTo>
                    <a:pt x="1177" y="3139"/>
                    <a:pt x="1193" y="3143"/>
                    <a:pt x="1224" y="3143"/>
                  </a:cubicBezTo>
                  <a:cubicBezTo>
                    <a:pt x="1296" y="3143"/>
                    <a:pt x="1446" y="3120"/>
                    <a:pt x="1634" y="2963"/>
                  </a:cubicBezTo>
                  <a:cubicBezTo>
                    <a:pt x="1899" y="2739"/>
                    <a:pt x="2313" y="1364"/>
                    <a:pt x="2436" y="917"/>
                  </a:cubicBezTo>
                  <a:cubicBezTo>
                    <a:pt x="2558" y="471"/>
                    <a:pt x="2364" y="107"/>
                    <a:pt x="2141" y="26"/>
                  </a:cubicBezTo>
                  <a:cubicBezTo>
                    <a:pt x="2094" y="9"/>
                    <a:pt x="2047" y="1"/>
                    <a:pt x="1998" y="1"/>
                  </a:cubicBez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5"/>
            <p:cNvSpPr/>
            <p:nvPr/>
          </p:nvSpPr>
          <p:spPr>
            <a:xfrm>
              <a:off x="2387500" y="3960500"/>
              <a:ext cx="23400" cy="14000"/>
            </a:xfrm>
            <a:custGeom>
              <a:avLst/>
              <a:gdLst/>
              <a:ahLst/>
              <a:cxnLst/>
              <a:rect l="l" t="t" r="r" b="b"/>
              <a:pathLst>
                <a:path w="936" h="560" extrusionOk="0">
                  <a:moveTo>
                    <a:pt x="252" y="1"/>
                  </a:moveTo>
                  <a:cubicBezTo>
                    <a:pt x="106" y="1"/>
                    <a:pt x="53" y="56"/>
                    <a:pt x="53" y="56"/>
                  </a:cubicBezTo>
                  <a:cubicBezTo>
                    <a:pt x="0" y="209"/>
                    <a:pt x="65" y="410"/>
                    <a:pt x="65" y="410"/>
                  </a:cubicBezTo>
                  <a:cubicBezTo>
                    <a:pt x="136" y="395"/>
                    <a:pt x="205" y="389"/>
                    <a:pt x="272" y="389"/>
                  </a:cubicBezTo>
                  <a:cubicBezTo>
                    <a:pt x="628" y="389"/>
                    <a:pt x="915" y="559"/>
                    <a:pt x="915" y="559"/>
                  </a:cubicBezTo>
                  <a:cubicBezTo>
                    <a:pt x="935" y="476"/>
                    <a:pt x="915" y="310"/>
                    <a:pt x="915" y="310"/>
                  </a:cubicBezTo>
                  <a:cubicBezTo>
                    <a:pt x="915" y="310"/>
                    <a:pt x="920" y="180"/>
                    <a:pt x="546" y="56"/>
                  </a:cubicBezTo>
                  <a:cubicBezTo>
                    <a:pt x="421" y="15"/>
                    <a:pt x="325" y="1"/>
                    <a:pt x="252" y="1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5"/>
            <p:cNvSpPr/>
            <p:nvPr/>
          </p:nvSpPr>
          <p:spPr>
            <a:xfrm>
              <a:off x="2525825" y="3826550"/>
              <a:ext cx="23325" cy="16675"/>
            </a:xfrm>
            <a:custGeom>
              <a:avLst/>
              <a:gdLst/>
              <a:ahLst/>
              <a:cxnLst/>
              <a:rect l="l" t="t" r="r" b="b"/>
              <a:pathLst>
                <a:path w="933" h="667" extrusionOk="0">
                  <a:moveTo>
                    <a:pt x="130" y="0"/>
                  </a:moveTo>
                  <a:cubicBezTo>
                    <a:pt x="130" y="0"/>
                    <a:pt x="31" y="99"/>
                    <a:pt x="1" y="214"/>
                  </a:cubicBezTo>
                  <a:cubicBezTo>
                    <a:pt x="1" y="214"/>
                    <a:pt x="57" y="483"/>
                    <a:pt x="328" y="603"/>
                  </a:cubicBezTo>
                  <a:cubicBezTo>
                    <a:pt x="435" y="652"/>
                    <a:pt x="528" y="666"/>
                    <a:pt x="602" y="666"/>
                  </a:cubicBezTo>
                  <a:cubicBezTo>
                    <a:pt x="714" y="666"/>
                    <a:pt x="780" y="632"/>
                    <a:pt x="780" y="632"/>
                  </a:cubicBezTo>
                  <a:cubicBezTo>
                    <a:pt x="780" y="632"/>
                    <a:pt x="913" y="549"/>
                    <a:pt x="932" y="361"/>
                  </a:cubicBezTo>
                  <a:lnTo>
                    <a:pt x="932" y="361"/>
                  </a:lnTo>
                  <a:cubicBezTo>
                    <a:pt x="932" y="361"/>
                    <a:pt x="930" y="361"/>
                    <a:pt x="925" y="361"/>
                  </a:cubicBezTo>
                  <a:cubicBezTo>
                    <a:pt x="875" y="361"/>
                    <a:pt x="554" y="347"/>
                    <a:pt x="130" y="0"/>
                  </a:cubicBez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5"/>
            <p:cNvSpPr/>
            <p:nvPr/>
          </p:nvSpPr>
          <p:spPr>
            <a:xfrm>
              <a:off x="2537300" y="3752050"/>
              <a:ext cx="15975" cy="21575"/>
            </a:xfrm>
            <a:custGeom>
              <a:avLst/>
              <a:gdLst/>
              <a:ahLst/>
              <a:cxnLst/>
              <a:rect l="l" t="t" r="r" b="b"/>
              <a:pathLst>
                <a:path w="639" h="863" extrusionOk="0">
                  <a:moveTo>
                    <a:pt x="425" y="1"/>
                  </a:moveTo>
                  <a:cubicBezTo>
                    <a:pt x="425" y="1"/>
                    <a:pt x="50" y="179"/>
                    <a:pt x="0" y="649"/>
                  </a:cubicBezTo>
                  <a:cubicBezTo>
                    <a:pt x="0" y="649"/>
                    <a:pt x="176" y="400"/>
                    <a:pt x="297" y="398"/>
                  </a:cubicBezTo>
                  <a:cubicBezTo>
                    <a:pt x="297" y="398"/>
                    <a:pt x="302" y="706"/>
                    <a:pt x="366" y="862"/>
                  </a:cubicBezTo>
                  <a:cubicBezTo>
                    <a:pt x="366" y="862"/>
                    <a:pt x="427" y="359"/>
                    <a:pt x="638" y="173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5"/>
            <p:cNvSpPr/>
            <p:nvPr/>
          </p:nvSpPr>
          <p:spPr>
            <a:xfrm>
              <a:off x="2508600" y="3708450"/>
              <a:ext cx="51450" cy="45750"/>
            </a:xfrm>
            <a:custGeom>
              <a:avLst/>
              <a:gdLst/>
              <a:ahLst/>
              <a:cxnLst/>
              <a:rect l="l" t="t" r="r" b="b"/>
              <a:pathLst>
                <a:path w="2058" h="1830" extrusionOk="0">
                  <a:moveTo>
                    <a:pt x="768" y="0"/>
                  </a:moveTo>
                  <a:cubicBezTo>
                    <a:pt x="767" y="0"/>
                    <a:pt x="765" y="0"/>
                    <a:pt x="764" y="0"/>
                  </a:cubicBezTo>
                  <a:lnTo>
                    <a:pt x="762" y="4"/>
                  </a:lnTo>
                  <a:cubicBezTo>
                    <a:pt x="752" y="3"/>
                    <a:pt x="741" y="2"/>
                    <a:pt x="730" y="2"/>
                  </a:cubicBezTo>
                  <a:cubicBezTo>
                    <a:pt x="663" y="2"/>
                    <a:pt x="587" y="22"/>
                    <a:pt x="506" y="69"/>
                  </a:cubicBezTo>
                  <a:cubicBezTo>
                    <a:pt x="228" y="231"/>
                    <a:pt x="1" y="623"/>
                    <a:pt x="1" y="945"/>
                  </a:cubicBezTo>
                  <a:cubicBezTo>
                    <a:pt x="1" y="1093"/>
                    <a:pt x="50" y="1198"/>
                    <a:pt x="129" y="1256"/>
                  </a:cubicBezTo>
                  <a:lnTo>
                    <a:pt x="127" y="1257"/>
                  </a:lnTo>
                  <a:cubicBezTo>
                    <a:pt x="255" y="1374"/>
                    <a:pt x="1501" y="1829"/>
                    <a:pt x="1501" y="1829"/>
                  </a:cubicBezTo>
                  <a:lnTo>
                    <a:pt x="2058" y="853"/>
                  </a:lnTo>
                  <a:cubicBezTo>
                    <a:pt x="2058" y="853"/>
                    <a:pt x="957" y="0"/>
                    <a:pt x="768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5"/>
            <p:cNvSpPr/>
            <p:nvPr/>
          </p:nvSpPr>
          <p:spPr>
            <a:xfrm>
              <a:off x="2527325" y="3742550"/>
              <a:ext cx="14400" cy="17850"/>
            </a:xfrm>
            <a:custGeom>
              <a:avLst/>
              <a:gdLst/>
              <a:ahLst/>
              <a:cxnLst/>
              <a:rect l="l" t="t" r="r" b="b"/>
              <a:pathLst>
                <a:path w="576" h="714" extrusionOk="0">
                  <a:moveTo>
                    <a:pt x="142" y="1"/>
                  </a:moveTo>
                  <a:cubicBezTo>
                    <a:pt x="110" y="1"/>
                    <a:pt x="82" y="10"/>
                    <a:pt x="64" y="29"/>
                  </a:cubicBezTo>
                  <a:cubicBezTo>
                    <a:pt x="1" y="93"/>
                    <a:pt x="56" y="85"/>
                    <a:pt x="146" y="226"/>
                  </a:cubicBezTo>
                  <a:cubicBezTo>
                    <a:pt x="236" y="369"/>
                    <a:pt x="260" y="525"/>
                    <a:pt x="403" y="714"/>
                  </a:cubicBezTo>
                  <a:lnTo>
                    <a:pt x="575" y="397"/>
                  </a:lnTo>
                  <a:cubicBezTo>
                    <a:pt x="540" y="379"/>
                    <a:pt x="521" y="266"/>
                    <a:pt x="409" y="140"/>
                  </a:cubicBezTo>
                  <a:cubicBezTo>
                    <a:pt x="334" y="54"/>
                    <a:pt x="223" y="1"/>
                    <a:pt x="14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5"/>
            <p:cNvSpPr/>
            <p:nvPr/>
          </p:nvSpPr>
          <p:spPr>
            <a:xfrm>
              <a:off x="2542350" y="3728575"/>
              <a:ext cx="25575" cy="31600"/>
            </a:xfrm>
            <a:custGeom>
              <a:avLst/>
              <a:gdLst/>
              <a:ahLst/>
              <a:cxnLst/>
              <a:rect l="l" t="t" r="r" b="b"/>
              <a:pathLst>
                <a:path w="1023" h="1264" extrusionOk="0">
                  <a:moveTo>
                    <a:pt x="569" y="0"/>
                  </a:moveTo>
                  <a:cubicBezTo>
                    <a:pt x="525" y="0"/>
                    <a:pt x="475" y="14"/>
                    <a:pt x="420" y="46"/>
                  </a:cubicBezTo>
                  <a:cubicBezTo>
                    <a:pt x="188" y="180"/>
                    <a:pt x="1" y="506"/>
                    <a:pt x="1" y="772"/>
                  </a:cubicBezTo>
                  <a:cubicBezTo>
                    <a:pt x="1" y="916"/>
                    <a:pt x="64" y="988"/>
                    <a:pt x="149" y="1027"/>
                  </a:cubicBezTo>
                  <a:cubicBezTo>
                    <a:pt x="224" y="1059"/>
                    <a:pt x="436" y="1196"/>
                    <a:pt x="549" y="1263"/>
                  </a:cubicBezTo>
                  <a:cubicBezTo>
                    <a:pt x="780" y="1131"/>
                    <a:pt x="1023" y="499"/>
                    <a:pt x="1023" y="232"/>
                  </a:cubicBezTo>
                  <a:cubicBezTo>
                    <a:pt x="906" y="183"/>
                    <a:pt x="777" y="93"/>
                    <a:pt x="708" y="47"/>
                  </a:cubicBezTo>
                  <a:cubicBezTo>
                    <a:pt x="667" y="19"/>
                    <a:pt x="621" y="0"/>
                    <a:pt x="569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5"/>
            <p:cNvSpPr/>
            <p:nvPr/>
          </p:nvSpPr>
          <p:spPr>
            <a:xfrm>
              <a:off x="2552850" y="3734050"/>
              <a:ext cx="45000" cy="46375"/>
            </a:xfrm>
            <a:custGeom>
              <a:avLst/>
              <a:gdLst/>
              <a:ahLst/>
              <a:cxnLst/>
              <a:rect l="l" t="t" r="r" b="b"/>
              <a:pathLst>
                <a:path w="1800" h="1855" extrusionOk="0">
                  <a:moveTo>
                    <a:pt x="555" y="1"/>
                  </a:moveTo>
                  <a:cubicBezTo>
                    <a:pt x="517" y="1"/>
                    <a:pt x="475" y="13"/>
                    <a:pt x="419" y="45"/>
                  </a:cubicBezTo>
                  <a:cubicBezTo>
                    <a:pt x="188" y="178"/>
                    <a:pt x="1" y="504"/>
                    <a:pt x="1" y="770"/>
                  </a:cubicBezTo>
                  <a:cubicBezTo>
                    <a:pt x="1" y="908"/>
                    <a:pt x="50" y="1002"/>
                    <a:pt x="130" y="1044"/>
                  </a:cubicBezTo>
                  <a:cubicBezTo>
                    <a:pt x="130" y="1044"/>
                    <a:pt x="862" y="1795"/>
                    <a:pt x="1007" y="1853"/>
                  </a:cubicBezTo>
                  <a:cubicBezTo>
                    <a:pt x="1010" y="1854"/>
                    <a:pt x="1014" y="1855"/>
                    <a:pt x="1018" y="1855"/>
                  </a:cubicBezTo>
                  <a:cubicBezTo>
                    <a:pt x="1182" y="1855"/>
                    <a:pt x="1800" y="671"/>
                    <a:pt x="1800" y="671"/>
                  </a:cubicBezTo>
                  <a:cubicBezTo>
                    <a:pt x="1707" y="560"/>
                    <a:pt x="837" y="126"/>
                    <a:pt x="684" y="43"/>
                  </a:cubicBezTo>
                  <a:cubicBezTo>
                    <a:pt x="676" y="38"/>
                    <a:pt x="668" y="34"/>
                    <a:pt x="661" y="31"/>
                  </a:cubicBezTo>
                  <a:lnTo>
                    <a:pt x="657" y="28"/>
                  </a:lnTo>
                  <a:cubicBezTo>
                    <a:pt x="622" y="12"/>
                    <a:pt x="590" y="1"/>
                    <a:pt x="555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5"/>
            <p:cNvSpPr/>
            <p:nvPr/>
          </p:nvSpPr>
          <p:spPr>
            <a:xfrm>
              <a:off x="2575175" y="3749200"/>
              <a:ext cx="25300" cy="32625"/>
            </a:xfrm>
            <a:custGeom>
              <a:avLst/>
              <a:gdLst/>
              <a:ahLst/>
              <a:cxnLst/>
              <a:rect l="l" t="t" r="r" b="b"/>
              <a:pathLst>
                <a:path w="1012" h="1305" extrusionOk="0">
                  <a:moveTo>
                    <a:pt x="732" y="0"/>
                  </a:moveTo>
                  <a:cubicBezTo>
                    <a:pt x="664" y="0"/>
                    <a:pt x="587" y="22"/>
                    <a:pt x="506" y="69"/>
                  </a:cubicBezTo>
                  <a:cubicBezTo>
                    <a:pt x="228" y="230"/>
                    <a:pt x="1" y="622"/>
                    <a:pt x="1" y="944"/>
                  </a:cubicBezTo>
                  <a:cubicBezTo>
                    <a:pt x="1" y="1173"/>
                    <a:pt x="115" y="1305"/>
                    <a:pt x="280" y="1305"/>
                  </a:cubicBezTo>
                  <a:cubicBezTo>
                    <a:pt x="348" y="1305"/>
                    <a:pt x="425" y="1283"/>
                    <a:pt x="506" y="1236"/>
                  </a:cubicBezTo>
                  <a:cubicBezTo>
                    <a:pt x="786" y="1075"/>
                    <a:pt x="1012" y="683"/>
                    <a:pt x="1012" y="361"/>
                  </a:cubicBezTo>
                  <a:cubicBezTo>
                    <a:pt x="1012" y="133"/>
                    <a:pt x="898" y="0"/>
                    <a:pt x="732" y="0"/>
                  </a:cubicBezTo>
                  <a:close/>
                </a:path>
              </a:pathLst>
            </a:custGeom>
            <a:solidFill>
              <a:srgbClr val="F4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8" name="Google Shape;4188;p55"/>
          <p:cNvGrpSpPr/>
          <p:nvPr/>
        </p:nvGrpSpPr>
        <p:grpSpPr>
          <a:xfrm>
            <a:off x="6812750" y="747550"/>
            <a:ext cx="1490225" cy="962450"/>
            <a:chOff x="4164300" y="1422000"/>
            <a:chExt cx="1490225" cy="962450"/>
          </a:xfrm>
        </p:grpSpPr>
        <p:sp>
          <p:nvSpPr>
            <p:cNvPr id="4189" name="Google Shape;4189;p55"/>
            <p:cNvSpPr/>
            <p:nvPr/>
          </p:nvSpPr>
          <p:spPr>
            <a:xfrm>
              <a:off x="5270400" y="2083850"/>
              <a:ext cx="356100" cy="205600"/>
            </a:xfrm>
            <a:custGeom>
              <a:avLst/>
              <a:gdLst/>
              <a:ahLst/>
              <a:cxnLst/>
              <a:rect l="l" t="t" r="r" b="b"/>
              <a:pathLst>
                <a:path w="14244" h="8224" extrusionOk="0">
                  <a:moveTo>
                    <a:pt x="7122" y="0"/>
                  </a:moveTo>
                  <a:cubicBezTo>
                    <a:pt x="5234" y="0"/>
                    <a:pt x="3423" y="434"/>
                    <a:pt x="2087" y="1205"/>
                  </a:cubicBezTo>
                  <a:cubicBezTo>
                    <a:pt x="751" y="1976"/>
                    <a:pt x="1" y="3022"/>
                    <a:pt x="1" y="4113"/>
                  </a:cubicBezTo>
                  <a:cubicBezTo>
                    <a:pt x="1" y="5202"/>
                    <a:pt x="751" y="6248"/>
                    <a:pt x="2087" y="7019"/>
                  </a:cubicBezTo>
                  <a:cubicBezTo>
                    <a:pt x="3423" y="7790"/>
                    <a:pt x="5234" y="8224"/>
                    <a:pt x="7122" y="8224"/>
                  </a:cubicBezTo>
                  <a:cubicBezTo>
                    <a:pt x="9010" y="8224"/>
                    <a:pt x="10823" y="7790"/>
                    <a:pt x="12159" y="7019"/>
                  </a:cubicBezTo>
                  <a:cubicBezTo>
                    <a:pt x="13493" y="6248"/>
                    <a:pt x="14244" y="5202"/>
                    <a:pt x="14244" y="4113"/>
                  </a:cubicBezTo>
                  <a:cubicBezTo>
                    <a:pt x="14244" y="3022"/>
                    <a:pt x="13493" y="1976"/>
                    <a:pt x="12159" y="1205"/>
                  </a:cubicBezTo>
                  <a:cubicBezTo>
                    <a:pt x="10823" y="434"/>
                    <a:pt x="9010" y="0"/>
                    <a:pt x="7122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5"/>
            <p:cNvSpPr/>
            <p:nvPr/>
          </p:nvSpPr>
          <p:spPr>
            <a:xfrm>
              <a:off x="4164300" y="1526750"/>
              <a:ext cx="1490225" cy="857700"/>
            </a:xfrm>
            <a:custGeom>
              <a:avLst/>
              <a:gdLst/>
              <a:ahLst/>
              <a:cxnLst/>
              <a:rect l="l" t="t" r="r" b="b"/>
              <a:pathLst>
                <a:path w="59609" h="34308" extrusionOk="0">
                  <a:moveTo>
                    <a:pt x="25051" y="0"/>
                  </a:moveTo>
                  <a:cubicBezTo>
                    <a:pt x="24806" y="0"/>
                    <a:pt x="24562" y="54"/>
                    <a:pt x="24375" y="162"/>
                  </a:cubicBezTo>
                  <a:lnTo>
                    <a:pt x="374" y="14020"/>
                  </a:lnTo>
                  <a:cubicBezTo>
                    <a:pt x="0" y="14235"/>
                    <a:pt x="0" y="14584"/>
                    <a:pt x="374" y="14800"/>
                  </a:cubicBezTo>
                  <a:lnTo>
                    <a:pt x="33883" y="34147"/>
                  </a:lnTo>
                  <a:cubicBezTo>
                    <a:pt x="34070" y="34254"/>
                    <a:pt x="34314" y="34308"/>
                    <a:pt x="34558" y="34308"/>
                  </a:cubicBezTo>
                  <a:cubicBezTo>
                    <a:pt x="34803" y="34308"/>
                    <a:pt x="35047" y="34254"/>
                    <a:pt x="35234" y="34147"/>
                  </a:cubicBezTo>
                  <a:lnTo>
                    <a:pt x="59236" y="20289"/>
                  </a:lnTo>
                  <a:cubicBezTo>
                    <a:pt x="59608" y="20074"/>
                    <a:pt x="59608" y="19724"/>
                    <a:pt x="59236" y="19509"/>
                  </a:cubicBezTo>
                  <a:lnTo>
                    <a:pt x="25727" y="162"/>
                  </a:lnTo>
                  <a:cubicBezTo>
                    <a:pt x="25540" y="54"/>
                    <a:pt x="25296" y="0"/>
                    <a:pt x="25051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5"/>
            <p:cNvSpPr/>
            <p:nvPr/>
          </p:nvSpPr>
          <p:spPr>
            <a:xfrm>
              <a:off x="4189875" y="1525200"/>
              <a:ext cx="1418925" cy="819225"/>
            </a:xfrm>
            <a:custGeom>
              <a:avLst/>
              <a:gdLst/>
              <a:ahLst/>
              <a:cxnLst/>
              <a:rect l="l" t="t" r="r" b="b"/>
              <a:pathLst>
                <a:path w="56757" h="32769" extrusionOk="0">
                  <a:moveTo>
                    <a:pt x="24311" y="0"/>
                  </a:moveTo>
                  <a:cubicBezTo>
                    <a:pt x="24035" y="0"/>
                    <a:pt x="23759" y="61"/>
                    <a:pt x="23549" y="183"/>
                  </a:cubicBezTo>
                  <a:lnTo>
                    <a:pt x="1" y="12128"/>
                  </a:lnTo>
                  <a:lnTo>
                    <a:pt x="1" y="13778"/>
                  </a:lnTo>
                  <a:lnTo>
                    <a:pt x="32892" y="32768"/>
                  </a:lnTo>
                  <a:lnTo>
                    <a:pt x="56440" y="19173"/>
                  </a:lnTo>
                  <a:cubicBezTo>
                    <a:pt x="56650" y="19051"/>
                    <a:pt x="56756" y="18892"/>
                    <a:pt x="56756" y="18733"/>
                  </a:cubicBezTo>
                  <a:lnTo>
                    <a:pt x="56756" y="17082"/>
                  </a:lnTo>
                  <a:lnTo>
                    <a:pt x="25074" y="183"/>
                  </a:lnTo>
                  <a:cubicBezTo>
                    <a:pt x="24864" y="61"/>
                    <a:pt x="24588" y="0"/>
                    <a:pt x="24311" y="0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5"/>
            <p:cNvSpPr/>
            <p:nvPr/>
          </p:nvSpPr>
          <p:spPr>
            <a:xfrm>
              <a:off x="5012150" y="1876100"/>
              <a:ext cx="596650" cy="468350"/>
            </a:xfrm>
            <a:custGeom>
              <a:avLst/>
              <a:gdLst/>
              <a:ahLst/>
              <a:cxnLst/>
              <a:rect l="l" t="t" r="r" b="b"/>
              <a:pathLst>
                <a:path w="23866" h="18734" extrusionOk="0">
                  <a:moveTo>
                    <a:pt x="1" y="0"/>
                  </a:moveTo>
                  <a:lnTo>
                    <a:pt x="1" y="18733"/>
                  </a:lnTo>
                  <a:lnTo>
                    <a:pt x="23549" y="5137"/>
                  </a:lnTo>
                  <a:cubicBezTo>
                    <a:pt x="23760" y="5015"/>
                    <a:pt x="23865" y="4856"/>
                    <a:pt x="23865" y="4697"/>
                  </a:cubicBezTo>
                  <a:lnTo>
                    <a:pt x="23865" y="3046"/>
                  </a:lnTo>
                  <a:lnTo>
                    <a:pt x="18154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5"/>
            <p:cNvSpPr/>
            <p:nvPr/>
          </p:nvSpPr>
          <p:spPr>
            <a:xfrm>
              <a:off x="4976400" y="1910950"/>
              <a:ext cx="643375" cy="376325"/>
            </a:xfrm>
            <a:custGeom>
              <a:avLst/>
              <a:gdLst/>
              <a:ahLst/>
              <a:cxnLst/>
              <a:rect l="l" t="t" r="r" b="b"/>
              <a:pathLst>
                <a:path w="25735" h="15053" extrusionOk="0">
                  <a:moveTo>
                    <a:pt x="24312" y="0"/>
                  </a:moveTo>
                  <a:lnTo>
                    <a:pt x="1" y="14035"/>
                  </a:lnTo>
                  <a:lnTo>
                    <a:pt x="1765" y="15053"/>
                  </a:lnTo>
                  <a:lnTo>
                    <a:pt x="25315" y="1458"/>
                  </a:lnTo>
                  <a:cubicBezTo>
                    <a:pt x="25734" y="1214"/>
                    <a:pt x="25734" y="821"/>
                    <a:pt x="25315" y="578"/>
                  </a:cubicBezTo>
                  <a:lnTo>
                    <a:pt x="24312" y="0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5"/>
            <p:cNvSpPr/>
            <p:nvPr/>
          </p:nvSpPr>
          <p:spPr>
            <a:xfrm>
              <a:off x="4189875" y="1463275"/>
              <a:ext cx="1418900" cy="819200"/>
            </a:xfrm>
            <a:custGeom>
              <a:avLst/>
              <a:gdLst/>
              <a:ahLst/>
              <a:cxnLst/>
              <a:rect l="l" t="t" r="r" b="b"/>
              <a:pathLst>
                <a:path w="56756" h="32768" extrusionOk="0">
                  <a:moveTo>
                    <a:pt x="24311" y="0"/>
                  </a:moveTo>
                  <a:cubicBezTo>
                    <a:pt x="24035" y="0"/>
                    <a:pt x="23759" y="61"/>
                    <a:pt x="23549" y="183"/>
                  </a:cubicBezTo>
                  <a:lnTo>
                    <a:pt x="1" y="12127"/>
                  </a:lnTo>
                  <a:lnTo>
                    <a:pt x="1" y="13778"/>
                  </a:lnTo>
                  <a:lnTo>
                    <a:pt x="32892" y="32768"/>
                  </a:lnTo>
                  <a:lnTo>
                    <a:pt x="56440" y="19173"/>
                  </a:lnTo>
                  <a:cubicBezTo>
                    <a:pt x="56650" y="19051"/>
                    <a:pt x="56755" y="18892"/>
                    <a:pt x="56755" y="18732"/>
                  </a:cubicBezTo>
                  <a:lnTo>
                    <a:pt x="56755" y="17082"/>
                  </a:lnTo>
                  <a:lnTo>
                    <a:pt x="25074" y="183"/>
                  </a:lnTo>
                  <a:cubicBezTo>
                    <a:pt x="24864" y="61"/>
                    <a:pt x="24588" y="0"/>
                    <a:pt x="24311" y="0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5"/>
            <p:cNvSpPr/>
            <p:nvPr/>
          </p:nvSpPr>
          <p:spPr>
            <a:xfrm>
              <a:off x="5012150" y="1814175"/>
              <a:ext cx="596650" cy="468350"/>
            </a:xfrm>
            <a:custGeom>
              <a:avLst/>
              <a:gdLst/>
              <a:ahLst/>
              <a:cxnLst/>
              <a:rect l="l" t="t" r="r" b="b"/>
              <a:pathLst>
                <a:path w="23866" h="18734" extrusionOk="0">
                  <a:moveTo>
                    <a:pt x="1" y="0"/>
                  </a:moveTo>
                  <a:lnTo>
                    <a:pt x="1" y="18733"/>
                  </a:lnTo>
                  <a:lnTo>
                    <a:pt x="23549" y="5137"/>
                  </a:lnTo>
                  <a:cubicBezTo>
                    <a:pt x="23760" y="5015"/>
                    <a:pt x="23865" y="4856"/>
                    <a:pt x="23865" y="4696"/>
                  </a:cubicBezTo>
                  <a:lnTo>
                    <a:pt x="23865" y="3046"/>
                  </a:lnTo>
                  <a:lnTo>
                    <a:pt x="18154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5"/>
            <p:cNvSpPr/>
            <p:nvPr/>
          </p:nvSpPr>
          <p:spPr>
            <a:xfrm>
              <a:off x="4189875" y="1422000"/>
              <a:ext cx="1421550" cy="819225"/>
            </a:xfrm>
            <a:custGeom>
              <a:avLst/>
              <a:gdLst/>
              <a:ahLst/>
              <a:cxnLst/>
              <a:rect l="l" t="t" r="r" b="b"/>
              <a:pathLst>
                <a:path w="56862" h="32769" extrusionOk="0">
                  <a:moveTo>
                    <a:pt x="24311" y="0"/>
                  </a:moveTo>
                  <a:cubicBezTo>
                    <a:pt x="24035" y="0"/>
                    <a:pt x="23759" y="61"/>
                    <a:pt x="23549" y="182"/>
                  </a:cubicBezTo>
                  <a:lnTo>
                    <a:pt x="1" y="13778"/>
                  </a:lnTo>
                  <a:lnTo>
                    <a:pt x="32892" y="32768"/>
                  </a:lnTo>
                  <a:lnTo>
                    <a:pt x="56440" y="19172"/>
                  </a:lnTo>
                  <a:cubicBezTo>
                    <a:pt x="56861" y="18929"/>
                    <a:pt x="56861" y="18535"/>
                    <a:pt x="56440" y="18292"/>
                  </a:cubicBezTo>
                  <a:lnTo>
                    <a:pt x="25073" y="182"/>
                  </a:lnTo>
                  <a:cubicBezTo>
                    <a:pt x="24863" y="61"/>
                    <a:pt x="24587" y="0"/>
                    <a:pt x="24311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5"/>
            <p:cNvSpPr/>
            <p:nvPr/>
          </p:nvSpPr>
          <p:spPr>
            <a:xfrm>
              <a:off x="4254425" y="1762025"/>
              <a:ext cx="55500" cy="29200"/>
            </a:xfrm>
            <a:custGeom>
              <a:avLst/>
              <a:gdLst/>
              <a:ahLst/>
              <a:cxnLst/>
              <a:rect l="l" t="t" r="r" b="b"/>
              <a:pathLst>
                <a:path w="2220" h="1168" extrusionOk="0">
                  <a:moveTo>
                    <a:pt x="1110" y="0"/>
                  </a:moveTo>
                  <a:cubicBezTo>
                    <a:pt x="851" y="0"/>
                    <a:pt x="593" y="57"/>
                    <a:pt x="395" y="171"/>
                  </a:cubicBezTo>
                  <a:cubicBezTo>
                    <a:pt x="1" y="399"/>
                    <a:pt x="1" y="769"/>
                    <a:pt x="395" y="997"/>
                  </a:cubicBezTo>
                  <a:cubicBezTo>
                    <a:pt x="593" y="1111"/>
                    <a:pt x="851" y="1168"/>
                    <a:pt x="1110" y="1168"/>
                  </a:cubicBezTo>
                  <a:cubicBezTo>
                    <a:pt x="1369" y="1168"/>
                    <a:pt x="1628" y="1111"/>
                    <a:pt x="1825" y="997"/>
                  </a:cubicBezTo>
                  <a:cubicBezTo>
                    <a:pt x="2220" y="769"/>
                    <a:pt x="2220" y="399"/>
                    <a:pt x="1825" y="171"/>
                  </a:cubicBezTo>
                  <a:cubicBezTo>
                    <a:pt x="1628" y="57"/>
                    <a:pt x="1369" y="0"/>
                    <a:pt x="111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5"/>
            <p:cNvSpPr/>
            <p:nvPr/>
          </p:nvSpPr>
          <p:spPr>
            <a:xfrm>
              <a:off x="4343800" y="1813600"/>
              <a:ext cx="55500" cy="29225"/>
            </a:xfrm>
            <a:custGeom>
              <a:avLst/>
              <a:gdLst/>
              <a:ahLst/>
              <a:cxnLst/>
              <a:rect l="l" t="t" r="r" b="b"/>
              <a:pathLst>
                <a:path w="2220" h="1169" extrusionOk="0">
                  <a:moveTo>
                    <a:pt x="1110" y="1"/>
                  </a:moveTo>
                  <a:cubicBezTo>
                    <a:pt x="852" y="1"/>
                    <a:pt x="593" y="58"/>
                    <a:pt x="395" y="172"/>
                  </a:cubicBezTo>
                  <a:cubicBezTo>
                    <a:pt x="1" y="401"/>
                    <a:pt x="1" y="770"/>
                    <a:pt x="395" y="997"/>
                  </a:cubicBezTo>
                  <a:cubicBezTo>
                    <a:pt x="593" y="1111"/>
                    <a:pt x="852" y="1168"/>
                    <a:pt x="1110" y="1168"/>
                  </a:cubicBezTo>
                  <a:cubicBezTo>
                    <a:pt x="1369" y="1168"/>
                    <a:pt x="1628" y="1111"/>
                    <a:pt x="1825" y="997"/>
                  </a:cubicBezTo>
                  <a:cubicBezTo>
                    <a:pt x="2220" y="770"/>
                    <a:pt x="2220" y="400"/>
                    <a:pt x="1825" y="172"/>
                  </a:cubicBezTo>
                  <a:cubicBezTo>
                    <a:pt x="1628" y="58"/>
                    <a:pt x="1369" y="1"/>
                    <a:pt x="11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5"/>
            <p:cNvSpPr/>
            <p:nvPr/>
          </p:nvSpPr>
          <p:spPr>
            <a:xfrm>
              <a:off x="4433150" y="1865225"/>
              <a:ext cx="55550" cy="29200"/>
            </a:xfrm>
            <a:custGeom>
              <a:avLst/>
              <a:gdLst/>
              <a:ahLst/>
              <a:cxnLst/>
              <a:rect l="l" t="t" r="r" b="b"/>
              <a:pathLst>
                <a:path w="2222" h="1168" extrusionOk="0">
                  <a:moveTo>
                    <a:pt x="1112" y="0"/>
                  </a:moveTo>
                  <a:cubicBezTo>
                    <a:pt x="853" y="0"/>
                    <a:pt x="594" y="57"/>
                    <a:pt x="397" y="171"/>
                  </a:cubicBezTo>
                  <a:cubicBezTo>
                    <a:pt x="1" y="399"/>
                    <a:pt x="2" y="768"/>
                    <a:pt x="397" y="997"/>
                  </a:cubicBezTo>
                  <a:cubicBezTo>
                    <a:pt x="594" y="1111"/>
                    <a:pt x="853" y="1168"/>
                    <a:pt x="1112" y="1168"/>
                  </a:cubicBezTo>
                  <a:cubicBezTo>
                    <a:pt x="1370" y="1168"/>
                    <a:pt x="1629" y="1111"/>
                    <a:pt x="1827" y="997"/>
                  </a:cubicBezTo>
                  <a:cubicBezTo>
                    <a:pt x="2221" y="768"/>
                    <a:pt x="2221" y="399"/>
                    <a:pt x="1827" y="171"/>
                  </a:cubicBezTo>
                  <a:cubicBezTo>
                    <a:pt x="1629" y="57"/>
                    <a:pt x="1370" y="0"/>
                    <a:pt x="1112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5"/>
            <p:cNvSpPr/>
            <p:nvPr/>
          </p:nvSpPr>
          <p:spPr>
            <a:xfrm>
              <a:off x="4522575" y="1916825"/>
              <a:ext cx="55500" cy="29225"/>
            </a:xfrm>
            <a:custGeom>
              <a:avLst/>
              <a:gdLst/>
              <a:ahLst/>
              <a:cxnLst/>
              <a:rect l="l" t="t" r="r" b="b"/>
              <a:pathLst>
                <a:path w="2220" h="1169" extrusionOk="0">
                  <a:moveTo>
                    <a:pt x="1110" y="1"/>
                  </a:moveTo>
                  <a:cubicBezTo>
                    <a:pt x="851" y="1"/>
                    <a:pt x="592" y="58"/>
                    <a:pt x="395" y="172"/>
                  </a:cubicBezTo>
                  <a:cubicBezTo>
                    <a:pt x="0" y="399"/>
                    <a:pt x="0" y="769"/>
                    <a:pt x="395" y="997"/>
                  </a:cubicBezTo>
                  <a:cubicBezTo>
                    <a:pt x="592" y="1111"/>
                    <a:pt x="851" y="1168"/>
                    <a:pt x="1110" y="1168"/>
                  </a:cubicBezTo>
                  <a:cubicBezTo>
                    <a:pt x="1369" y="1168"/>
                    <a:pt x="1627" y="1111"/>
                    <a:pt x="1825" y="997"/>
                  </a:cubicBezTo>
                  <a:cubicBezTo>
                    <a:pt x="2219" y="769"/>
                    <a:pt x="2219" y="400"/>
                    <a:pt x="1825" y="172"/>
                  </a:cubicBezTo>
                  <a:cubicBezTo>
                    <a:pt x="1627" y="58"/>
                    <a:pt x="1369" y="1"/>
                    <a:pt x="11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5"/>
            <p:cNvSpPr/>
            <p:nvPr/>
          </p:nvSpPr>
          <p:spPr>
            <a:xfrm>
              <a:off x="4611925" y="1968425"/>
              <a:ext cx="55525" cy="29225"/>
            </a:xfrm>
            <a:custGeom>
              <a:avLst/>
              <a:gdLst/>
              <a:ahLst/>
              <a:cxnLst/>
              <a:rect l="l" t="t" r="r" b="b"/>
              <a:pathLst>
                <a:path w="2221" h="1169" extrusionOk="0">
                  <a:moveTo>
                    <a:pt x="1111" y="0"/>
                  </a:moveTo>
                  <a:cubicBezTo>
                    <a:pt x="852" y="0"/>
                    <a:pt x="593" y="57"/>
                    <a:pt x="396" y="171"/>
                  </a:cubicBezTo>
                  <a:cubicBezTo>
                    <a:pt x="0" y="399"/>
                    <a:pt x="0" y="770"/>
                    <a:pt x="396" y="998"/>
                  </a:cubicBezTo>
                  <a:cubicBezTo>
                    <a:pt x="593" y="1111"/>
                    <a:pt x="852" y="1168"/>
                    <a:pt x="1110" y="1168"/>
                  </a:cubicBezTo>
                  <a:cubicBezTo>
                    <a:pt x="1369" y="1168"/>
                    <a:pt x="1628" y="1111"/>
                    <a:pt x="1826" y="998"/>
                  </a:cubicBezTo>
                  <a:cubicBezTo>
                    <a:pt x="2221" y="770"/>
                    <a:pt x="2221" y="399"/>
                    <a:pt x="1826" y="171"/>
                  </a:cubicBezTo>
                  <a:cubicBezTo>
                    <a:pt x="1629" y="57"/>
                    <a:pt x="1370" y="0"/>
                    <a:pt x="1111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5"/>
            <p:cNvSpPr/>
            <p:nvPr/>
          </p:nvSpPr>
          <p:spPr>
            <a:xfrm>
              <a:off x="4701300" y="2020025"/>
              <a:ext cx="55525" cy="29200"/>
            </a:xfrm>
            <a:custGeom>
              <a:avLst/>
              <a:gdLst/>
              <a:ahLst/>
              <a:cxnLst/>
              <a:rect l="l" t="t" r="r" b="b"/>
              <a:pathLst>
                <a:path w="2221" h="1168" extrusionOk="0">
                  <a:moveTo>
                    <a:pt x="1111" y="1"/>
                  </a:moveTo>
                  <a:cubicBezTo>
                    <a:pt x="852" y="1"/>
                    <a:pt x="594" y="58"/>
                    <a:pt x="396" y="172"/>
                  </a:cubicBezTo>
                  <a:cubicBezTo>
                    <a:pt x="1" y="400"/>
                    <a:pt x="2" y="769"/>
                    <a:pt x="396" y="997"/>
                  </a:cubicBezTo>
                  <a:cubicBezTo>
                    <a:pt x="594" y="1111"/>
                    <a:pt x="852" y="1168"/>
                    <a:pt x="1111" y="1168"/>
                  </a:cubicBezTo>
                  <a:cubicBezTo>
                    <a:pt x="1370" y="1168"/>
                    <a:pt x="1629" y="1111"/>
                    <a:pt x="1826" y="997"/>
                  </a:cubicBezTo>
                  <a:cubicBezTo>
                    <a:pt x="2221" y="769"/>
                    <a:pt x="2221" y="400"/>
                    <a:pt x="1826" y="172"/>
                  </a:cubicBezTo>
                  <a:cubicBezTo>
                    <a:pt x="1628" y="58"/>
                    <a:pt x="1369" y="1"/>
                    <a:pt x="1111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5"/>
            <p:cNvSpPr/>
            <p:nvPr/>
          </p:nvSpPr>
          <p:spPr>
            <a:xfrm>
              <a:off x="4790675" y="2071650"/>
              <a:ext cx="55525" cy="29200"/>
            </a:xfrm>
            <a:custGeom>
              <a:avLst/>
              <a:gdLst/>
              <a:ahLst/>
              <a:cxnLst/>
              <a:rect l="l" t="t" r="r" b="b"/>
              <a:pathLst>
                <a:path w="2221" h="1168" extrusionOk="0">
                  <a:moveTo>
                    <a:pt x="1111" y="0"/>
                  </a:moveTo>
                  <a:cubicBezTo>
                    <a:pt x="852" y="0"/>
                    <a:pt x="594" y="57"/>
                    <a:pt x="397" y="171"/>
                  </a:cubicBezTo>
                  <a:cubicBezTo>
                    <a:pt x="1" y="399"/>
                    <a:pt x="1" y="768"/>
                    <a:pt x="395" y="996"/>
                  </a:cubicBezTo>
                  <a:cubicBezTo>
                    <a:pt x="593" y="1110"/>
                    <a:pt x="852" y="1167"/>
                    <a:pt x="1111" y="1167"/>
                  </a:cubicBezTo>
                  <a:cubicBezTo>
                    <a:pt x="1370" y="1167"/>
                    <a:pt x="1628" y="1110"/>
                    <a:pt x="1826" y="996"/>
                  </a:cubicBezTo>
                  <a:cubicBezTo>
                    <a:pt x="2221" y="768"/>
                    <a:pt x="2221" y="399"/>
                    <a:pt x="1826" y="171"/>
                  </a:cubicBezTo>
                  <a:cubicBezTo>
                    <a:pt x="1628" y="57"/>
                    <a:pt x="1370" y="0"/>
                    <a:pt x="1111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5"/>
            <p:cNvSpPr/>
            <p:nvPr/>
          </p:nvSpPr>
          <p:spPr>
            <a:xfrm>
              <a:off x="4880050" y="2123250"/>
              <a:ext cx="55550" cy="29200"/>
            </a:xfrm>
            <a:custGeom>
              <a:avLst/>
              <a:gdLst/>
              <a:ahLst/>
              <a:cxnLst/>
              <a:rect l="l" t="t" r="r" b="b"/>
              <a:pathLst>
                <a:path w="2222" h="1168" extrusionOk="0">
                  <a:moveTo>
                    <a:pt x="1111" y="1"/>
                  </a:moveTo>
                  <a:cubicBezTo>
                    <a:pt x="853" y="1"/>
                    <a:pt x="594" y="58"/>
                    <a:pt x="397" y="172"/>
                  </a:cubicBezTo>
                  <a:cubicBezTo>
                    <a:pt x="1" y="398"/>
                    <a:pt x="2" y="769"/>
                    <a:pt x="397" y="997"/>
                  </a:cubicBezTo>
                  <a:cubicBezTo>
                    <a:pt x="594" y="1111"/>
                    <a:pt x="853" y="1168"/>
                    <a:pt x="1111" y="1168"/>
                  </a:cubicBezTo>
                  <a:cubicBezTo>
                    <a:pt x="1370" y="1168"/>
                    <a:pt x="1629" y="1111"/>
                    <a:pt x="1827" y="997"/>
                  </a:cubicBezTo>
                  <a:cubicBezTo>
                    <a:pt x="2221" y="769"/>
                    <a:pt x="2221" y="400"/>
                    <a:pt x="1827" y="172"/>
                  </a:cubicBezTo>
                  <a:cubicBezTo>
                    <a:pt x="1629" y="58"/>
                    <a:pt x="1370" y="1"/>
                    <a:pt x="1111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5"/>
            <p:cNvSpPr/>
            <p:nvPr/>
          </p:nvSpPr>
          <p:spPr>
            <a:xfrm>
              <a:off x="4969450" y="2174825"/>
              <a:ext cx="55525" cy="29225"/>
            </a:xfrm>
            <a:custGeom>
              <a:avLst/>
              <a:gdLst/>
              <a:ahLst/>
              <a:cxnLst/>
              <a:rect l="l" t="t" r="r" b="b"/>
              <a:pathLst>
                <a:path w="2221" h="1169" extrusionOk="0">
                  <a:moveTo>
                    <a:pt x="1110" y="1"/>
                  </a:moveTo>
                  <a:cubicBezTo>
                    <a:pt x="851" y="1"/>
                    <a:pt x="593" y="58"/>
                    <a:pt x="395" y="172"/>
                  </a:cubicBezTo>
                  <a:cubicBezTo>
                    <a:pt x="0" y="400"/>
                    <a:pt x="0" y="769"/>
                    <a:pt x="395" y="997"/>
                  </a:cubicBezTo>
                  <a:cubicBezTo>
                    <a:pt x="593" y="1111"/>
                    <a:pt x="851" y="1168"/>
                    <a:pt x="1110" y="1168"/>
                  </a:cubicBezTo>
                  <a:cubicBezTo>
                    <a:pt x="1369" y="1168"/>
                    <a:pt x="1628" y="1111"/>
                    <a:pt x="1826" y="997"/>
                  </a:cubicBezTo>
                  <a:cubicBezTo>
                    <a:pt x="2220" y="769"/>
                    <a:pt x="2220" y="400"/>
                    <a:pt x="1826" y="172"/>
                  </a:cubicBezTo>
                  <a:cubicBezTo>
                    <a:pt x="1628" y="58"/>
                    <a:pt x="1369" y="1"/>
                    <a:pt x="11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5"/>
            <p:cNvSpPr/>
            <p:nvPr/>
          </p:nvSpPr>
          <p:spPr>
            <a:xfrm>
              <a:off x="4181500" y="1802950"/>
              <a:ext cx="839025" cy="505000"/>
            </a:xfrm>
            <a:custGeom>
              <a:avLst/>
              <a:gdLst/>
              <a:ahLst/>
              <a:cxnLst/>
              <a:rect l="l" t="t" r="r" b="b"/>
              <a:pathLst>
                <a:path w="33561" h="20200" extrusionOk="0">
                  <a:moveTo>
                    <a:pt x="0" y="0"/>
                  </a:moveTo>
                  <a:lnTo>
                    <a:pt x="0" y="826"/>
                  </a:lnTo>
                  <a:lnTo>
                    <a:pt x="33561" y="20199"/>
                  </a:lnTo>
                  <a:lnTo>
                    <a:pt x="33561" y="19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5"/>
            <p:cNvSpPr/>
            <p:nvPr/>
          </p:nvSpPr>
          <p:spPr>
            <a:xfrm>
              <a:off x="5020500" y="1936350"/>
              <a:ext cx="596650" cy="371550"/>
            </a:xfrm>
            <a:custGeom>
              <a:avLst/>
              <a:gdLst/>
              <a:ahLst/>
              <a:cxnLst/>
              <a:rect l="l" t="t" r="r" b="b"/>
              <a:pathLst>
                <a:path w="23866" h="14862" extrusionOk="0">
                  <a:moveTo>
                    <a:pt x="23865" y="0"/>
                  </a:moveTo>
                  <a:cubicBezTo>
                    <a:pt x="23865" y="175"/>
                    <a:pt x="23745" y="319"/>
                    <a:pt x="23549" y="442"/>
                  </a:cubicBezTo>
                  <a:lnTo>
                    <a:pt x="1" y="14037"/>
                  </a:lnTo>
                  <a:lnTo>
                    <a:pt x="1" y="14862"/>
                  </a:lnTo>
                  <a:lnTo>
                    <a:pt x="23560" y="1256"/>
                  </a:lnTo>
                  <a:cubicBezTo>
                    <a:pt x="23729" y="1158"/>
                    <a:pt x="23865" y="922"/>
                    <a:pt x="23865" y="728"/>
                  </a:cubicBezTo>
                  <a:lnTo>
                    <a:pt x="23865" y="0"/>
                  </a:ln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5"/>
            <p:cNvSpPr/>
            <p:nvPr/>
          </p:nvSpPr>
          <p:spPr>
            <a:xfrm>
              <a:off x="4181500" y="1798125"/>
              <a:ext cx="8400" cy="9675"/>
            </a:xfrm>
            <a:custGeom>
              <a:avLst/>
              <a:gdLst/>
              <a:ahLst/>
              <a:cxnLst/>
              <a:rect l="l" t="t" r="r" b="b"/>
              <a:pathLst>
                <a:path w="336" h="387" extrusionOk="0">
                  <a:moveTo>
                    <a:pt x="336" y="0"/>
                  </a:moveTo>
                  <a:lnTo>
                    <a:pt x="0" y="195"/>
                  </a:lnTo>
                  <a:lnTo>
                    <a:pt x="336" y="38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5"/>
            <p:cNvSpPr/>
            <p:nvPr/>
          </p:nvSpPr>
          <p:spPr>
            <a:xfrm>
              <a:off x="4336800" y="1481300"/>
              <a:ext cx="522650" cy="301775"/>
            </a:xfrm>
            <a:custGeom>
              <a:avLst/>
              <a:gdLst/>
              <a:ahLst/>
              <a:cxnLst/>
              <a:rect l="l" t="t" r="r" b="b"/>
              <a:pathLst>
                <a:path w="20906" h="12071" fill="none" extrusionOk="0">
                  <a:moveTo>
                    <a:pt x="338" y="10224"/>
                  </a:moveTo>
                  <a:lnTo>
                    <a:pt x="17708" y="194"/>
                  </a:lnTo>
                  <a:cubicBezTo>
                    <a:pt x="18046" y="0"/>
                    <a:pt x="18591" y="0"/>
                    <a:pt x="18928" y="194"/>
                  </a:cubicBezTo>
                  <a:lnTo>
                    <a:pt x="20569" y="1142"/>
                  </a:lnTo>
                  <a:cubicBezTo>
                    <a:pt x="20906" y="1336"/>
                    <a:pt x="20906" y="1652"/>
                    <a:pt x="20569" y="1846"/>
                  </a:cubicBezTo>
                  <a:lnTo>
                    <a:pt x="3199" y="11876"/>
                  </a:lnTo>
                  <a:cubicBezTo>
                    <a:pt x="2861" y="12070"/>
                    <a:pt x="2315" y="12070"/>
                    <a:pt x="1979" y="11876"/>
                  </a:cubicBezTo>
                  <a:lnTo>
                    <a:pt x="338" y="10929"/>
                  </a:lnTo>
                  <a:cubicBezTo>
                    <a:pt x="1" y="10734"/>
                    <a:pt x="1" y="10419"/>
                    <a:pt x="338" y="10224"/>
                  </a:cubicBezTo>
                  <a:close/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5"/>
            <p:cNvSpPr/>
            <p:nvPr/>
          </p:nvSpPr>
          <p:spPr>
            <a:xfrm>
              <a:off x="4365750" y="1498000"/>
              <a:ext cx="464775" cy="268350"/>
            </a:xfrm>
            <a:custGeom>
              <a:avLst/>
              <a:gdLst/>
              <a:ahLst/>
              <a:cxnLst/>
              <a:rect l="l" t="t" r="r" b="b"/>
              <a:pathLst>
                <a:path w="18591" h="10734" fill="none" extrusionOk="0">
                  <a:moveTo>
                    <a:pt x="0" y="10734"/>
                  </a:moveTo>
                  <a:lnTo>
                    <a:pt x="18591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5"/>
            <p:cNvSpPr/>
            <p:nvPr/>
          </p:nvSpPr>
          <p:spPr>
            <a:xfrm>
              <a:off x="4444075" y="1543225"/>
              <a:ext cx="1058950" cy="611575"/>
            </a:xfrm>
            <a:custGeom>
              <a:avLst/>
              <a:gdLst/>
              <a:ahLst/>
              <a:cxnLst/>
              <a:rect l="l" t="t" r="r" b="b"/>
              <a:pathLst>
                <a:path w="42358" h="24463" fill="none" extrusionOk="0">
                  <a:moveTo>
                    <a:pt x="337" y="10929"/>
                  </a:moveTo>
                  <a:lnTo>
                    <a:pt x="23444" y="24268"/>
                  </a:lnTo>
                  <a:cubicBezTo>
                    <a:pt x="23781" y="24462"/>
                    <a:pt x="24326" y="24462"/>
                    <a:pt x="24663" y="24268"/>
                  </a:cubicBezTo>
                  <a:lnTo>
                    <a:pt x="42021" y="14232"/>
                  </a:lnTo>
                  <a:cubicBezTo>
                    <a:pt x="42358" y="14038"/>
                    <a:pt x="42358" y="13722"/>
                    <a:pt x="42021" y="13528"/>
                  </a:cubicBezTo>
                  <a:lnTo>
                    <a:pt x="18928" y="195"/>
                  </a:lnTo>
                  <a:cubicBezTo>
                    <a:pt x="18591" y="0"/>
                    <a:pt x="18044" y="0"/>
                    <a:pt x="17708" y="195"/>
                  </a:cubicBezTo>
                  <a:lnTo>
                    <a:pt x="337" y="10225"/>
                  </a:lnTo>
                  <a:cubicBezTo>
                    <a:pt x="1" y="10418"/>
                    <a:pt x="1" y="10734"/>
                    <a:pt x="337" y="10929"/>
                  </a:cubicBezTo>
                  <a:close/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5"/>
            <p:cNvSpPr/>
            <p:nvPr/>
          </p:nvSpPr>
          <p:spPr>
            <a:xfrm>
              <a:off x="4472950" y="155992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0" y="10735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5"/>
            <p:cNvSpPr/>
            <p:nvPr/>
          </p:nvSpPr>
          <p:spPr>
            <a:xfrm>
              <a:off x="4508750" y="158057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1" y="10734"/>
                  </a:moveTo>
                  <a:lnTo>
                    <a:pt x="18593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5"/>
            <p:cNvSpPr/>
            <p:nvPr/>
          </p:nvSpPr>
          <p:spPr>
            <a:xfrm>
              <a:off x="4544550" y="1601200"/>
              <a:ext cx="464850" cy="268400"/>
            </a:xfrm>
            <a:custGeom>
              <a:avLst/>
              <a:gdLst/>
              <a:ahLst/>
              <a:cxnLst/>
              <a:rect l="l" t="t" r="r" b="b"/>
              <a:pathLst>
                <a:path w="18594" h="10736" fill="none" extrusionOk="0">
                  <a:moveTo>
                    <a:pt x="1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5"/>
            <p:cNvSpPr/>
            <p:nvPr/>
          </p:nvSpPr>
          <p:spPr>
            <a:xfrm>
              <a:off x="4580375" y="1621825"/>
              <a:ext cx="464825" cy="268425"/>
            </a:xfrm>
            <a:custGeom>
              <a:avLst/>
              <a:gdLst/>
              <a:ahLst/>
              <a:cxnLst/>
              <a:rect l="l" t="t" r="r" b="b"/>
              <a:pathLst>
                <a:path w="18593" h="10737" fill="none" extrusionOk="0">
                  <a:moveTo>
                    <a:pt x="0" y="10736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5"/>
            <p:cNvSpPr/>
            <p:nvPr/>
          </p:nvSpPr>
          <p:spPr>
            <a:xfrm>
              <a:off x="4616175" y="1642475"/>
              <a:ext cx="464875" cy="268400"/>
            </a:xfrm>
            <a:custGeom>
              <a:avLst/>
              <a:gdLst/>
              <a:ahLst/>
              <a:cxnLst/>
              <a:rect l="l" t="t" r="r" b="b"/>
              <a:pathLst>
                <a:path w="18595" h="10736" fill="none" extrusionOk="0">
                  <a:moveTo>
                    <a:pt x="0" y="10735"/>
                  </a:moveTo>
                  <a:lnTo>
                    <a:pt x="18594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5"/>
            <p:cNvSpPr/>
            <p:nvPr/>
          </p:nvSpPr>
          <p:spPr>
            <a:xfrm>
              <a:off x="4652000" y="1663100"/>
              <a:ext cx="464850" cy="268400"/>
            </a:xfrm>
            <a:custGeom>
              <a:avLst/>
              <a:gdLst/>
              <a:ahLst/>
              <a:cxnLst/>
              <a:rect l="l" t="t" r="r" b="b"/>
              <a:pathLst>
                <a:path w="18594" h="10736" fill="none" extrusionOk="0">
                  <a:moveTo>
                    <a:pt x="1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5"/>
            <p:cNvSpPr/>
            <p:nvPr/>
          </p:nvSpPr>
          <p:spPr>
            <a:xfrm>
              <a:off x="4687825" y="1683725"/>
              <a:ext cx="464825" cy="268425"/>
            </a:xfrm>
            <a:custGeom>
              <a:avLst/>
              <a:gdLst/>
              <a:ahLst/>
              <a:cxnLst/>
              <a:rect l="l" t="t" r="r" b="b"/>
              <a:pathLst>
                <a:path w="18593" h="10737" fill="none" extrusionOk="0">
                  <a:moveTo>
                    <a:pt x="0" y="10736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5"/>
            <p:cNvSpPr/>
            <p:nvPr/>
          </p:nvSpPr>
          <p:spPr>
            <a:xfrm>
              <a:off x="4723625" y="1704400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0" y="10734"/>
                  </a:moveTo>
                  <a:lnTo>
                    <a:pt x="18593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5"/>
            <p:cNvSpPr/>
            <p:nvPr/>
          </p:nvSpPr>
          <p:spPr>
            <a:xfrm>
              <a:off x="4759425" y="1725025"/>
              <a:ext cx="464875" cy="268375"/>
            </a:xfrm>
            <a:custGeom>
              <a:avLst/>
              <a:gdLst/>
              <a:ahLst/>
              <a:cxnLst/>
              <a:rect l="l" t="t" r="r" b="b"/>
              <a:pathLst>
                <a:path w="18595" h="10735" fill="none" extrusionOk="0">
                  <a:moveTo>
                    <a:pt x="1" y="10735"/>
                  </a:moveTo>
                  <a:lnTo>
                    <a:pt x="18595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5"/>
            <p:cNvSpPr/>
            <p:nvPr/>
          </p:nvSpPr>
          <p:spPr>
            <a:xfrm>
              <a:off x="4795225" y="1745675"/>
              <a:ext cx="464875" cy="268375"/>
            </a:xfrm>
            <a:custGeom>
              <a:avLst/>
              <a:gdLst/>
              <a:ahLst/>
              <a:cxnLst/>
              <a:rect l="l" t="t" r="r" b="b"/>
              <a:pathLst>
                <a:path w="18595" h="10735" fill="none" extrusionOk="0">
                  <a:moveTo>
                    <a:pt x="1" y="10734"/>
                  </a:moveTo>
                  <a:lnTo>
                    <a:pt x="18595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5"/>
            <p:cNvSpPr/>
            <p:nvPr/>
          </p:nvSpPr>
          <p:spPr>
            <a:xfrm>
              <a:off x="4831075" y="1766300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0" y="10734"/>
                  </a:moveTo>
                  <a:lnTo>
                    <a:pt x="18593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5"/>
            <p:cNvSpPr/>
            <p:nvPr/>
          </p:nvSpPr>
          <p:spPr>
            <a:xfrm>
              <a:off x="4902675" y="180757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1" y="10734"/>
                  </a:moveTo>
                  <a:lnTo>
                    <a:pt x="18594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5"/>
            <p:cNvSpPr/>
            <p:nvPr/>
          </p:nvSpPr>
          <p:spPr>
            <a:xfrm>
              <a:off x="4938500" y="1828200"/>
              <a:ext cx="464875" cy="268400"/>
            </a:xfrm>
            <a:custGeom>
              <a:avLst/>
              <a:gdLst/>
              <a:ahLst/>
              <a:cxnLst/>
              <a:rect l="l" t="t" r="r" b="b"/>
              <a:pathLst>
                <a:path w="18595" h="10736" fill="none" extrusionOk="0">
                  <a:moveTo>
                    <a:pt x="0" y="10736"/>
                  </a:moveTo>
                  <a:lnTo>
                    <a:pt x="18594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5"/>
            <p:cNvSpPr/>
            <p:nvPr/>
          </p:nvSpPr>
          <p:spPr>
            <a:xfrm>
              <a:off x="4974300" y="1848825"/>
              <a:ext cx="464875" cy="268400"/>
            </a:xfrm>
            <a:custGeom>
              <a:avLst/>
              <a:gdLst/>
              <a:ahLst/>
              <a:cxnLst/>
              <a:rect l="l" t="t" r="r" b="b"/>
              <a:pathLst>
                <a:path w="18595" h="10736" fill="none" extrusionOk="0">
                  <a:moveTo>
                    <a:pt x="0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5"/>
            <p:cNvSpPr/>
            <p:nvPr/>
          </p:nvSpPr>
          <p:spPr>
            <a:xfrm>
              <a:off x="5010125" y="1869450"/>
              <a:ext cx="464850" cy="268425"/>
            </a:xfrm>
            <a:custGeom>
              <a:avLst/>
              <a:gdLst/>
              <a:ahLst/>
              <a:cxnLst/>
              <a:rect l="l" t="t" r="r" b="b"/>
              <a:pathLst>
                <a:path w="18594" h="10737" fill="none" extrusionOk="0">
                  <a:moveTo>
                    <a:pt x="1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5"/>
            <p:cNvSpPr/>
            <p:nvPr/>
          </p:nvSpPr>
          <p:spPr>
            <a:xfrm>
              <a:off x="4866875" y="178692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1" y="10735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5"/>
            <p:cNvSpPr/>
            <p:nvPr/>
          </p:nvSpPr>
          <p:spPr>
            <a:xfrm>
              <a:off x="4893900" y="2223400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39" y="0"/>
                  </a:moveTo>
                  <a:cubicBezTo>
                    <a:pt x="521" y="208"/>
                    <a:pt x="416" y="423"/>
                    <a:pt x="327" y="645"/>
                  </a:cubicBezTo>
                  <a:cubicBezTo>
                    <a:pt x="130" y="1130"/>
                    <a:pt x="13" y="1633"/>
                    <a:pt x="3" y="2111"/>
                  </a:cubicBezTo>
                  <a:cubicBezTo>
                    <a:pt x="3" y="2134"/>
                    <a:pt x="1" y="2156"/>
                    <a:pt x="1" y="2177"/>
                  </a:cubicBezTo>
                  <a:cubicBezTo>
                    <a:pt x="1" y="2934"/>
                    <a:pt x="275" y="3509"/>
                    <a:pt x="771" y="3795"/>
                  </a:cubicBezTo>
                  <a:cubicBezTo>
                    <a:pt x="982" y="3916"/>
                    <a:pt x="1219" y="3980"/>
                    <a:pt x="1462" y="3980"/>
                  </a:cubicBezTo>
                  <a:cubicBezTo>
                    <a:pt x="1466" y="3980"/>
                    <a:pt x="1471" y="3980"/>
                    <a:pt x="1475" y="3980"/>
                  </a:cubicBezTo>
                  <a:cubicBezTo>
                    <a:pt x="1814" y="3980"/>
                    <a:pt x="2182" y="3870"/>
                    <a:pt x="2558" y="3654"/>
                  </a:cubicBezTo>
                  <a:cubicBezTo>
                    <a:pt x="2577" y="3643"/>
                    <a:pt x="2595" y="3630"/>
                    <a:pt x="2613" y="3618"/>
                  </a:cubicBezTo>
                  <a:lnTo>
                    <a:pt x="1882" y="3195"/>
                  </a:lnTo>
                  <a:cubicBezTo>
                    <a:pt x="1737" y="3247"/>
                    <a:pt x="1600" y="3274"/>
                    <a:pt x="1474" y="3274"/>
                  </a:cubicBezTo>
                  <a:cubicBezTo>
                    <a:pt x="1343" y="3274"/>
                    <a:pt x="1224" y="3245"/>
                    <a:pt x="1122" y="3186"/>
                  </a:cubicBezTo>
                  <a:cubicBezTo>
                    <a:pt x="923" y="3071"/>
                    <a:pt x="790" y="2843"/>
                    <a:pt x="734" y="2534"/>
                  </a:cubicBezTo>
                  <a:cubicBezTo>
                    <a:pt x="714" y="2416"/>
                    <a:pt x="704" y="2296"/>
                    <a:pt x="704" y="2177"/>
                  </a:cubicBezTo>
                  <a:cubicBezTo>
                    <a:pt x="704" y="1804"/>
                    <a:pt x="794" y="1400"/>
                    <a:pt x="946" y="1003"/>
                  </a:cubicBezTo>
                  <a:cubicBezTo>
                    <a:pt x="1032" y="779"/>
                    <a:pt x="1135" y="563"/>
                    <a:pt x="1254" y="356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5"/>
            <p:cNvSpPr/>
            <p:nvPr/>
          </p:nvSpPr>
          <p:spPr>
            <a:xfrm>
              <a:off x="4909875" y="2174300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0"/>
                  </a:moveTo>
                  <a:cubicBezTo>
                    <a:pt x="2305" y="0"/>
                    <a:pt x="1939" y="108"/>
                    <a:pt x="1565" y="323"/>
                  </a:cubicBezTo>
                  <a:cubicBezTo>
                    <a:pt x="1323" y="466"/>
                    <a:pt x="1097" y="635"/>
                    <a:pt x="892" y="829"/>
                  </a:cubicBezTo>
                  <a:cubicBezTo>
                    <a:pt x="549" y="1150"/>
                    <a:pt x="245" y="1540"/>
                    <a:pt x="0" y="1963"/>
                  </a:cubicBezTo>
                  <a:lnTo>
                    <a:pt x="615" y="2319"/>
                  </a:lnTo>
                  <a:cubicBezTo>
                    <a:pt x="865" y="1886"/>
                    <a:pt x="1184" y="1494"/>
                    <a:pt x="1536" y="1200"/>
                  </a:cubicBezTo>
                  <a:cubicBezTo>
                    <a:pt x="1656" y="1102"/>
                    <a:pt x="1783" y="1011"/>
                    <a:pt x="1917" y="933"/>
                  </a:cubicBezTo>
                  <a:cubicBezTo>
                    <a:pt x="2125" y="813"/>
                    <a:pt x="2322" y="741"/>
                    <a:pt x="2500" y="715"/>
                  </a:cubicBezTo>
                  <a:cubicBezTo>
                    <a:pt x="2552" y="708"/>
                    <a:pt x="2602" y="704"/>
                    <a:pt x="2651" y="704"/>
                  </a:cubicBezTo>
                  <a:cubicBezTo>
                    <a:pt x="2781" y="704"/>
                    <a:pt x="2899" y="732"/>
                    <a:pt x="3000" y="790"/>
                  </a:cubicBezTo>
                  <a:cubicBezTo>
                    <a:pt x="3139" y="871"/>
                    <a:pt x="3242" y="1003"/>
                    <a:pt x="3313" y="1179"/>
                  </a:cubicBezTo>
                  <a:cubicBezTo>
                    <a:pt x="3373" y="1185"/>
                    <a:pt x="3433" y="1188"/>
                    <a:pt x="3493" y="1188"/>
                  </a:cubicBezTo>
                  <a:cubicBezTo>
                    <a:pt x="3678" y="1188"/>
                    <a:pt x="3864" y="1158"/>
                    <a:pt x="4028" y="1099"/>
                  </a:cubicBezTo>
                  <a:cubicBezTo>
                    <a:pt x="3910" y="689"/>
                    <a:pt x="3680" y="370"/>
                    <a:pt x="3352" y="181"/>
                  </a:cubicBezTo>
                  <a:cubicBezTo>
                    <a:pt x="3270" y="135"/>
                    <a:pt x="3183" y="98"/>
                    <a:pt x="3094" y="70"/>
                  </a:cubicBezTo>
                  <a:cubicBezTo>
                    <a:pt x="2951" y="23"/>
                    <a:pt x="2800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5"/>
            <p:cNvSpPr/>
            <p:nvPr/>
          </p:nvSpPr>
          <p:spPr>
            <a:xfrm>
              <a:off x="4909875" y="2223400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0"/>
                  </a:moveTo>
                  <a:lnTo>
                    <a:pt x="615" y="356"/>
                  </a:lnTo>
                  <a:lnTo>
                    <a:pt x="615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5"/>
            <p:cNvSpPr/>
            <p:nvPr/>
          </p:nvSpPr>
          <p:spPr>
            <a:xfrm>
              <a:off x="4804550" y="2171850"/>
              <a:ext cx="65375" cy="99500"/>
            </a:xfrm>
            <a:custGeom>
              <a:avLst/>
              <a:gdLst/>
              <a:ahLst/>
              <a:cxnLst/>
              <a:rect l="l" t="t" r="r" b="b"/>
              <a:pathLst>
                <a:path w="2615" h="3980" extrusionOk="0">
                  <a:moveTo>
                    <a:pt x="640" y="0"/>
                  </a:moveTo>
                  <a:cubicBezTo>
                    <a:pt x="521" y="208"/>
                    <a:pt x="417" y="422"/>
                    <a:pt x="327" y="644"/>
                  </a:cubicBezTo>
                  <a:cubicBezTo>
                    <a:pt x="131" y="1130"/>
                    <a:pt x="14" y="1633"/>
                    <a:pt x="4" y="2111"/>
                  </a:cubicBezTo>
                  <a:cubicBezTo>
                    <a:pt x="4" y="2132"/>
                    <a:pt x="1" y="2155"/>
                    <a:pt x="1" y="2177"/>
                  </a:cubicBezTo>
                  <a:cubicBezTo>
                    <a:pt x="1" y="2933"/>
                    <a:pt x="275" y="3509"/>
                    <a:pt x="772" y="3795"/>
                  </a:cubicBezTo>
                  <a:cubicBezTo>
                    <a:pt x="983" y="3917"/>
                    <a:pt x="1225" y="3980"/>
                    <a:pt x="1468" y="3980"/>
                  </a:cubicBezTo>
                  <a:cubicBezTo>
                    <a:pt x="1471" y="3980"/>
                    <a:pt x="1473" y="3980"/>
                    <a:pt x="1475" y="3980"/>
                  </a:cubicBezTo>
                  <a:cubicBezTo>
                    <a:pt x="1814" y="3980"/>
                    <a:pt x="2184" y="3870"/>
                    <a:pt x="2558" y="3654"/>
                  </a:cubicBezTo>
                  <a:cubicBezTo>
                    <a:pt x="2577" y="3643"/>
                    <a:pt x="2595" y="3630"/>
                    <a:pt x="2614" y="3618"/>
                  </a:cubicBezTo>
                  <a:lnTo>
                    <a:pt x="1882" y="3195"/>
                  </a:lnTo>
                  <a:cubicBezTo>
                    <a:pt x="1737" y="3247"/>
                    <a:pt x="1600" y="3274"/>
                    <a:pt x="1474" y="3274"/>
                  </a:cubicBezTo>
                  <a:cubicBezTo>
                    <a:pt x="1343" y="3274"/>
                    <a:pt x="1225" y="3245"/>
                    <a:pt x="1123" y="3186"/>
                  </a:cubicBezTo>
                  <a:cubicBezTo>
                    <a:pt x="924" y="3070"/>
                    <a:pt x="791" y="2843"/>
                    <a:pt x="736" y="2533"/>
                  </a:cubicBezTo>
                  <a:cubicBezTo>
                    <a:pt x="715" y="2416"/>
                    <a:pt x="704" y="2296"/>
                    <a:pt x="705" y="2177"/>
                  </a:cubicBezTo>
                  <a:cubicBezTo>
                    <a:pt x="705" y="1804"/>
                    <a:pt x="794" y="1400"/>
                    <a:pt x="947" y="1002"/>
                  </a:cubicBezTo>
                  <a:cubicBezTo>
                    <a:pt x="1032" y="778"/>
                    <a:pt x="1136" y="562"/>
                    <a:pt x="1256" y="356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5"/>
            <p:cNvSpPr/>
            <p:nvPr/>
          </p:nvSpPr>
          <p:spPr>
            <a:xfrm>
              <a:off x="4820475" y="2122700"/>
              <a:ext cx="100725" cy="57975"/>
            </a:xfrm>
            <a:custGeom>
              <a:avLst/>
              <a:gdLst/>
              <a:ahLst/>
              <a:cxnLst/>
              <a:rect l="l" t="t" r="r" b="b"/>
              <a:pathLst>
                <a:path w="4029" h="2319" extrusionOk="0">
                  <a:moveTo>
                    <a:pt x="2644" y="0"/>
                  </a:moveTo>
                  <a:cubicBezTo>
                    <a:pt x="2306" y="0"/>
                    <a:pt x="1940" y="108"/>
                    <a:pt x="1566" y="323"/>
                  </a:cubicBezTo>
                  <a:cubicBezTo>
                    <a:pt x="1323" y="465"/>
                    <a:pt x="1098" y="635"/>
                    <a:pt x="893" y="830"/>
                  </a:cubicBezTo>
                  <a:cubicBezTo>
                    <a:pt x="551" y="1149"/>
                    <a:pt x="246" y="1539"/>
                    <a:pt x="1" y="1964"/>
                  </a:cubicBezTo>
                  <a:lnTo>
                    <a:pt x="616" y="2318"/>
                  </a:lnTo>
                  <a:cubicBezTo>
                    <a:pt x="866" y="1887"/>
                    <a:pt x="1186" y="1494"/>
                    <a:pt x="1538" y="1201"/>
                  </a:cubicBezTo>
                  <a:cubicBezTo>
                    <a:pt x="1656" y="1101"/>
                    <a:pt x="1784" y="1012"/>
                    <a:pt x="1918" y="933"/>
                  </a:cubicBezTo>
                  <a:cubicBezTo>
                    <a:pt x="2126" y="814"/>
                    <a:pt x="2322" y="741"/>
                    <a:pt x="2501" y="715"/>
                  </a:cubicBezTo>
                  <a:cubicBezTo>
                    <a:pt x="2552" y="707"/>
                    <a:pt x="2602" y="704"/>
                    <a:pt x="2650" y="704"/>
                  </a:cubicBezTo>
                  <a:cubicBezTo>
                    <a:pt x="2781" y="704"/>
                    <a:pt x="2899" y="732"/>
                    <a:pt x="3001" y="791"/>
                  </a:cubicBezTo>
                  <a:cubicBezTo>
                    <a:pt x="3139" y="871"/>
                    <a:pt x="3243" y="1003"/>
                    <a:pt x="3314" y="1179"/>
                  </a:cubicBezTo>
                  <a:cubicBezTo>
                    <a:pt x="3374" y="1186"/>
                    <a:pt x="3433" y="1189"/>
                    <a:pt x="3493" y="1189"/>
                  </a:cubicBezTo>
                  <a:cubicBezTo>
                    <a:pt x="3679" y="1189"/>
                    <a:pt x="3864" y="1159"/>
                    <a:pt x="4029" y="1100"/>
                  </a:cubicBezTo>
                  <a:cubicBezTo>
                    <a:pt x="3910" y="688"/>
                    <a:pt x="3681" y="371"/>
                    <a:pt x="3353" y="182"/>
                  </a:cubicBezTo>
                  <a:cubicBezTo>
                    <a:pt x="3271" y="136"/>
                    <a:pt x="3185" y="98"/>
                    <a:pt x="3096" y="71"/>
                  </a:cubicBezTo>
                  <a:cubicBezTo>
                    <a:pt x="2953" y="24"/>
                    <a:pt x="2801" y="0"/>
                    <a:pt x="2644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5"/>
            <p:cNvSpPr/>
            <p:nvPr/>
          </p:nvSpPr>
          <p:spPr>
            <a:xfrm>
              <a:off x="4820525" y="2171650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1"/>
                  </a:moveTo>
                  <a:lnTo>
                    <a:pt x="0" y="2"/>
                  </a:lnTo>
                  <a:lnTo>
                    <a:pt x="615" y="357"/>
                  </a:lnTo>
                  <a:cubicBezTo>
                    <a:pt x="615" y="357"/>
                    <a:pt x="615" y="357"/>
                    <a:pt x="615" y="3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5"/>
            <p:cNvSpPr/>
            <p:nvPr/>
          </p:nvSpPr>
          <p:spPr>
            <a:xfrm>
              <a:off x="4715250" y="2120300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38" y="0"/>
                  </a:moveTo>
                  <a:cubicBezTo>
                    <a:pt x="520" y="208"/>
                    <a:pt x="415" y="422"/>
                    <a:pt x="326" y="644"/>
                  </a:cubicBezTo>
                  <a:cubicBezTo>
                    <a:pt x="129" y="1129"/>
                    <a:pt x="13" y="1633"/>
                    <a:pt x="2" y="2110"/>
                  </a:cubicBezTo>
                  <a:cubicBezTo>
                    <a:pt x="2" y="2132"/>
                    <a:pt x="0" y="2156"/>
                    <a:pt x="0" y="2177"/>
                  </a:cubicBezTo>
                  <a:cubicBezTo>
                    <a:pt x="0" y="2933"/>
                    <a:pt x="274" y="3509"/>
                    <a:pt x="770" y="3795"/>
                  </a:cubicBezTo>
                  <a:cubicBezTo>
                    <a:pt x="983" y="3917"/>
                    <a:pt x="1223" y="3979"/>
                    <a:pt x="1468" y="3979"/>
                  </a:cubicBezTo>
                  <a:cubicBezTo>
                    <a:pt x="1470" y="3979"/>
                    <a:pt x="1472" y="3979"/>
                    <a:pt x="1475" y="3979"/>
                  </a:cubicBezTo>
                  <a:cubicBezTo>
                    <a:pt x="1814" y="3979"/>
                    <a:pt x="2182" y="3870"/>
                    <a:pt x="2557" y="3654"/>
                  </a:cubicBezTo>
                  <a:cubicBezTo>
                    <a:pt x="2576" y="3643"/>
                    <a:pt x="2594" y="3630"/>
                    <a:pt x="2614" y="3617"/>
                  </a:cubicBezTo>
                  <a:lnTo>
                    <a:pt x="1881" y="3195"/>
                  </a:lnTo>
                  <a:cubicBezTo>
                    <a:pt x="1736" y="3247"/>
                    <a:pt x="1599" y="3274"/>
                    <a:pt x="1473" y="3274"/>
                  </a:cubicBezTo>
                  <a:cubicBezTo>
                    <a:pt x="1342" y="3274"/>
                    <a:pt x="1223" y="3245"/>
                    <a:pt x="1121" y="3186"/>
                  </a:cubicBezTo>
                  <a:cubicBezTo>
                    <a:pt x="922" y="3070"/>
                    <a:pt x="789" y="2843"/>
                    <a:pt x="734" y="2534"/>
                  </a:cubicBezTo>
                  <a:cubicBezTo>
                    <a:pt x="713" y="2416"/>
                    <a:pt x="703" y="2296"/>
                    <a:pt x="703" y="2177"/>
                  </a:cubicBezTo>
                  <a:cubicBezTo>
                    <a:pt x="703" y="1804"/>
                    <a:pt x="793" y="1400"/>
                    <a:pt x="945" y="1002"/>
                  </a:cubicBezTo>
                  <a:cubicBezTo>
                    <a:pt x="1032" y="778"/>
                    <a:pt x="1134" y="562"/>
                    <a:pt x="1254" y="356"/>
                  </a:cubicBezTo>
                  <a:lnTo>
                    <a:pt x="638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5"/>
            <p:cNvSpPr/>
            <p:nvPr/>
          </p:nvSpPr>
          <p:spPr>
            <a:xfrm>
              <a:off x="4731125" y="2071100"/>
              <a:ext cx="100700" cy="58000"/>
            </a:xfrm>
            <a:custGeom>
              <a:avLst/>
              <a:gdLst/>
              <a:ahLst/>
              <a:cxnLst/>
              <a:rect l="l" t="t" r="r" b="b"/>
              <a:pathLst>
                <a:path w="4028" h="2320" extrusionOk="0">
                  <a:moveTo>
                    <a:pt x="2643" y="0"/>
                  </a:moveTo>
                  <a:cubicBezTo>
                    <a:pt x="2306" y="0"/>
                    <a:pt x="1940" y="108"/>
                    <a:pt x="1566" y="323"/>
                  </a:cubicBezTo>
                  <a:cubicBezTo>
                    <a:pt x="1322" y="466"/>
                    <a:pt x="1097" y="636"/>
                    <a:pt x="893" y="829"/>
                  </a:cubicBezTo>
                  <a:cubicBezTo>
                    <a:pt x="550" y="1150"/>
                    <a:pt x="246" y="1540"/>
                    <a:pt x="1" y="1964"/>
                  </a:cubicBezTo>
                  <a:lnTo>
                    <a:pt x="615" y="2319"/>
                  </a:lnTo>
                  <a:cubicBezTo>
                    <a:pt x="865" y="1886"/>
                    <a:pt x="1185" y="1494"/>
                    <a:pt x="1537" y="1202"/>
                  </a:cubicBezTo>
                  <a:cubicBezTo>
                    <a:pt x="1656" y="1102"/>
                    <a:pt x="1783" y="1011"/>
                    <a:pt x="1918" y="933"/>
                  </a:cubicBezTo>
                  <a:cubicBezTo>
                    <a:pt x="2126" y="813"/>
                    <a:pt x="2321" y="742"/>
                    <a:pt x="2501" y="716"/>
                  </a:cubicBezTo>
                  <a:cubicBezTo>
                    <a:pt x="2552" y="708"/>
                    <a:pt x="2602" y="704"/>
                    <a:pt x="2650" y="704"/>
                  </a:cubicBezTo>
                  <a:cubicBezTo>
                    <a:pt x="2780" y="704"/>
                    <a:pt x="2898" y="732"/>
                    <a:pt x="3001" y="790"/>
                  </a:cubicBezTo>
                  <a:cubicBezTo>
                    <a:pt x="3139" y="871"/>
                    <a:pt x="3242" y="1004"/>
                    <a:pt x="3313" y="1179"/>
                  </a:cubicBezTo>
                  <a:cubicBezTo>
                    <a:pt x="3373" y="1185"/>
                    <a:pt x="3433" y="1188"/>
                    <a:pt x="3493" y="1188"/>
                  </a:cubicBezTo>
                  <a:cubicBezTo>
                    <a:pt x="3679" y="1188"/>
                    <a:pt x="3864" y="1159"/>
                    <a:pt x="4027" y="1100"/>
                  </a:cubicBezTo>
                  <a:cubicBezTo>
                    <a:pt x="3909" y="689"/>
                    <a:pt x="3681" y="370"/>
                    <a:pt x="3352" y="181"/>
                  </a:cubicBezTo>
                  <a:cubicBezTo>
                    <a:pt x="3271" y="135"/>
                    <a:pt x="3184" y="98"/>
                    <a:pt x="3095" y="70"/>
                  </a:cubicBezTo>
                  <a:cubicBezTo>
                    <a:pt x="2952" y="24"/>
                    <a:pt x="2801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5"/>
            <p:cNvSpPr/>
            <p:nvPr/>
          </p:nvSpPr>
          <p:spPr>
            <a:xfrm>
              <a:off x="4731200" y="2119950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lnTo>
                    <a:pt x="616" y="357"/>
                  </a:lnTo>
                  <a:lnTo>
                    <a:pt x="616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5"/>
            <p:cNvSpPr/>
            <p:nvPr/>
          </p:nvSpPr>
          <p:spPr>
            <a:xfrm>
              <a:off x="4625900" y="2068725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40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30" y="1130"/>
                    <a:pt x="13" y="1633"/>
                    <a:pt x="4" y="2111"/>
                  </a:cubicBezTo>
                  <a:cubicBezTo>
                    <a:pt x="4" y="2133"/>
                    <a:pt x="0" y="2156"/>
                    <a:pt x="0" y="2178"/>
                  </a:cubicBezTo>
                  <a:cubicBezTo>
                    <a:pt x="0" y="2934"/>
                    <a:pt x="274" y="3510"/>
                    <a:pt x="771" y="3796"/>
                  </a:cubicBezTo>
                  <a:cubicBezTo>
                    <a:pt x="981" y="3917"/>
                    <a:pt x="1218" y="3979"/>
                    <a:pt x="1461" y="3979"/>
                  </a:cubicBezTo>
                  <a:cubicBezTo>
                    <a:pt x="1465" y="3979"/>
                    <a:pt x="1470" y="3979"/>
                    <a:pt x="1475" y="3979"/>
                  </a:cubicBezTo>
                  <a:cubicBezTo>
                    <a:pt x="1814" y="3979"/>
                    <a:pt x="2182" y="3871"/>
                    <a:pt x="2557" y="3655"/>
                  </a:cubicBezTo>
                  <a:cubicBezTo>
                    <a:pt x="2576" y="3642"/>
                    <a:pt x="2594" y="3629"/>
                    <a:pt x="2614" y="3618"/>
                  </a:cubicBezTo>
                  <a:lnTo>
                    <a:pt x="1881" y="3196"/>
                  </a:lnTo>
                  <a:cubicBezTo>
                    <a:pt x="1736" y="3248"/>
                    <a:pt x="1599" y="3275"/>
                    <a:pt x="1473" y="3275"/>
                  </a:cubicBezTo>
                  <a:cubicBezTo>
                    <a:pt x="1342" y="3275"/>
                    <a:pt x="1224" y="3246"/>
                    <a:pt x="1122" y="3186"/>
                  </a:cubicBezTo>
                  <a:cubicBezTo>
                    <a:pt x="923" y="3071"/>
                    <a:pt x="790" y="2844"/>
                    <a:pt x="735" y="2534"/>
                  </a:cubicBezTo>
                  <a:cubicBezTo>
                    <a:pt x="714" y="2417"/>
                    <a:pt x="703" y="2297"/>
                    <a:pt x="705" y="2178"/>
                  </a:cubicBezTo>
                  <a:cubicBezTo>
                    <a:pt x="705" y="1805"/>
                    <a:pt x="793" y="1399"/>
                    <a:pt x="946" y="1002"/>
                  </a:cubicBezTo>
                  <a:cubicBezTo>
                    <a:pt x="1032" y="779"/>
                    <a:pt x="1134" y="563"/>
                    <a:pt x="1254" y="356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5"/>
            <p:cNvSpPr/>
            <p:nvPr/>
          </p:nvSpPr>
          <p:spPr>
            <a:xfrm>
              <a:off x="4641750" y="2019500"/>
              <a:ext cx="100725" cy="57975"/>
            </a:xfrm>
            <a:custGeom>
              <a:avLst/>
              <a:gdLst/>
              <a:ahLst/>
              <a:cxnLst/>
              <a:rect l="l" t="t" r="r" b="b"/>
              <a:pathLst>
                <a:path w="4029" h="2319" extrusionOk="0">
                  <a:moveTo>
                    <a:pt x="2643" y="1"/>
                  </a:moveTo>
                  <a:cubicBezTo>
                    <a:pt x="2305" y="1"/>
                    <a:pt x="1939" y="108"/>
                    <a:pt x="1566" y="323"/>
                  </a:cubicBezTo>
                  <a:cubicBezTo>
                    <a:pt x="1323" y="465"/>
                    <a:pt x="1096" y="635"/>
                    <a:pt x="892" y="830"/>
                  </a:cubicBezTo>
                  <a:cubicBezTo>
                    <a:pt x="550" y="1149"/>
                    <a:pt x="246" y="1539"/>
                    <a:pt x="1" y="1964"/>
                  </a:cubicBezTo>
                  <a:lnTo>
                    <a:pt x="616" y="2319"/>
                  </a:lnTo>
                  <a:cubicBezTo>
                    <a:pt x="866" y="1887"/>
                    <a:pt x="1184" y="1493"/>
                    <a:pt x="1537" y="1201"/>
                  </a:cubicBezTo>
                  <a:cubicBezTo>
                    <a:pt x="1656" y="1101"/>
                    <a:pt x="1783" y="1012"/>
                    <a:pt x="1918" y="933"/>
                  </a:cubicBezTo>
                  <a:cubicBezTo>
                    <a:pt x="2126" y="813"/>
                    <a:pt x="2322" y="742"/>
                    <a:pt x="2501" y="715"/>
                  </a:cubicBezTo>
                  <a:cubicBezTo>
                    <a:pt x="2552" y="708"/>
                    <a:pt x="2601" y="704"/>
                    <a:pt x="2649" y="704"/>
                  </a:cubicBezTo>
                  <a:cubicBezTo>
                    <a:pt x="2780" y="704"/>
                    <a:pt x="2899" y="732"/>
                    <a:pt x="3000" y="791"/>
                  </a:cubicBezTo>
                  <a:cubicBezTo>
                    <a:pt x="3139" y="871"/>
                    <a:pt x="3243" y="1003"/>
                    <a:pt x="3313" y="1180"/>
                  </a:cubicBezTo>
                  <a:cubicBezTo>
                    <a:pt x="3372" y="1186"/>
                    <a:pt x="3431" y="1189"/>
                    <a:pt x="3490" y="1189"/>
                  </a:cubicBezTo>
                  <a:cubicBezTo>
                    <a:pt x="3677" y="1189"/>
                    <a:pt x="3863" y="1159"/>
                    <a:pt x="4028" y="1100"/>
                  </a:cubicBezTo>
                  <a:cubicBezTo>
                    <a:pt x="3909" y="688"/>
                    <a:pt x="3681" y="371"/>
                    <a:pt x="3353" y="182"/>
                  </a:cubicBezTo>
                  <a:cubicBezTo>
                    <a:pt x="3271" y="136"/>
                    <a:pt x="3184" y="98"/>
                    <a:pt x="3094" y="71"/>
                  </a:cubicBezTo>
                  <a:cubicBezTo>
                    <a:pt x="2951" y="24"/>
                    <a:pt x="2800" y="1"/>
                    <a:pt x="264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5"/>
            <p:cNvSpPr/>
            <p:nvPr/>
          </p:nvSpPr>
          <p:spPr>
            <a:xfrm>
              <a:off x="4641850" y="2068225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0"/>
                  </a:moveTo>
                  <a:lnTo>
                    <a:pt x="0" y="2"/>
                  </a:lnTo>
                  <a:lnTo>
                    <a:pt x="616" y="3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5"/>
            <p:cNvSpPr/>
            <p:nvPr/>
          </p:nvSpPr>
          <p:spPr>
            <a:xfrm>
              <a:off x="4536550" y="2017175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40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30" y="1130"/>
                    <a:pt x="13" y="1632"/>
                    <a:pt x="4" y="2111"/>
                  </a:cubicBezTo>
                  <a:cubicBezTo>
                    <a:pt x="4" y="2133"/>
                    <a:pt x="0" y="2156"/>
                    <a:pt x="0" y="2178"/>
                  </a:cubicBezTo>
                  <a:cubicBezTo>
                    <a:pt x="0" y="2934"/>
                    <a:pt x="274" y="3508"/>
                    <a:pt x="771" y="3796"/>
                  </a:cubicBezTo>
                  <a:cubicBezTo>
                    <a:pt x="981" y="3916"/>
                    <a:pt x="1218" y="3979"/>
                    <a:pt x="1461" y="3979"/>
                  </a:cubicBezTo>
                  <a:cubicBezTo>
                    <a:pt x="1465" y="3979"/>
                    <a:pt x="1470" y="3979"/>
                    <a:pt x="1474" y="3979"/>
                  </a:cubicBezTo>
                  <a:cubicBezTo>
                    <a:pt x="1814" y="3979"/>
                    <a:pt x="2182" y="3870"/>
                    <a:pt x="2557" y="3653"/>
                  </a:cubicBezTo>
                  <a:cubicBezTo>
                    <a:pt x="2576" y="3642"/>
                    <a:pt x="2594" y="3629"/>
                    <a:pt x="2614" y="3618"/>
                  </a:cubicBezTo>
                  <a:lnTo>
                    <a:pt x="1881" y="3196"/>
                  </a:lnTo>
                  <a:cubicBezTo>
                    <a:pt x="1737" y="3248"/>
                    <a:pt x="1600" y="3274"/>
                    <a:pt x="1474" y="3274"/>
                  </a:cubicBezTo>
                  <a:cubicBezTo>
                    <a:pt x="1343" y="3274"/>
                    <a:pt x="1224" y="3245"/>
                    <a:pt x="1122" y="3186"/>
                  </a:cubicBezTo>
                  <a:cubicBezTo>
                    <a:pt x="923" y="3070"/>
                    <a:pt x="790" y="2844"/>
                    <a:pt x="735" y="2534"/>
                  </a:cubicBezTo>
                  <a:cubicBezTo>
                    <a:pt x="714" y="2416"/>
                    <a:pt x="703" y="2297"/>
                    <a:pt x="705" y="2178"/>
                  </a:cubicBezTo>
                  <a:cubicBezTo>
                    <a:pt x="705" y="1805"/>
                    <a:pt x="793" y="1399"/>
                    <a:pt x="946" y="1002"/>
                  </a:cubicBezTo>
                  <a:cubicBezTo>
                    <a:pt x="1032" y="779"/>
                    <a:pt x="1134" y="563"/>
                    <a:pt x="1254" y="356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5"/>
            <p:cNvSpPr/>
            <p:nvPr/>
          </p:nvSpPr>
          <p:spPr>
            <a:xfrm>
              <a:off x="4552375" y="1967900"/>
              <a:ext cx="100725" cy="58000"/>
            </a:xfrm>
            <a:custGeom>
              <a:avLst/>
              <a:gdLst/>
              <a:ahLst/>
              <a:cxnLst/>
              <a:rect l="l" t="t" r="r" b="b"/>
              <a:pathLst>
                <a:path w="4029" h="2320" extrusionOk="0">
                  <a:moveTo>
                    <a:pt x="2643" y="1"/>
                  </a:moveTo>
                  <a:cubicBezTo>
                    <a:pt x="2305" y="1"/>
                    <a:pt x="1939" y="108"/>
                    <a:pt x="1565" y="324"/>
                  </a:cubicBezTo>
                  <a:cubicBezTo>
                    <a:pt x="1323" y="466"/>
                    <a:pt x="1097" y="635"/>
                    <a:pt x="892" y="829"/>
                  </a:cubicBezTo>
                  <a:cubicBezTo>
                    <a:pt x="549" y="1150"/>
                    <a:pt x="245" y="1540"/>
                    <a:pt x="0" y="1963"/>
                  </a:cubicBezTo>
                  <a:lnTo>
                    <a:pt x="616" y="2319"/>
                  </a:lnTo>
                  <a:cubicBezTo>
                    <a:pt x="866" y="1886"/>
                    <a:pt x="1184" y="1494"/>
                    <a:pt x="1537" y="1201"/>
                  </a:cubicBezTo>
                  <a:cubicBezTo>
                    <a:pt x="1656" y="1102"/>
                    <a:pt x="1784" y="1011"/>
                    <a:pt x="1918" y="933"/>
                  </a:cubicBezTo>
                  <a:cubicBezTo>
                    <a:pt x="2125" y="813"/>
                    <a:pt x="2322" y="742"/>
                    <a:pt x="2501" y="716"/>
                  </a:cubicBezTo>
                  <a:cubicBezTo>
                    <a:pt x="2552" y="708"/>
                    <a:pt x="2602" y="704"/>
                    <a:pt x="2651" y="704"/>
                  </a:cubicBezTo>
                  <a:cubicBezTo>
                    <a:pt x="2781" y="704"/>
                    <a:pt x="2899" y="732"/>
                    <a:pt x="3000" y="791"/>
                  </a:cubicBezTo>
                  <a:cubicBezTo>
                    <a:pt x="3139" y="871"/>
                    <a:pt x="3243" y="1003"/>
                    <a:pt x="3314" y="1179"/>
                  </a:cubicBezTo>
                  <a:cubicBezTo>
                    <a:pt x="3373" y="1185"/>
                    <a:pt x="3433" y="1188"/>
                    <a:pt x="3493" y="1188"/>
                  </a:cubicBezTo>
                  <a:cubicBezTo>
                    <a:pt x="3678" y="1188"/>
                    <a:pt x="3864" y="1159"/>
                    <a:pt x="4028" y="1099"/>
                  </a:cubicBezTo>
                  <a:cubicBezTo>
                    <a:pt x="3909" y="689"/>
                    <a:pt x="3681" y="371"/>
                    <a:pt x="3352" y="181"/>
                  </a:cubicBezTo>
                  <a:cubicBezTo>
                    <a:pt x="3270" y="135"/>
                    <a:pt x="3184" y="98"/>
                    <a:pt x="3094" y="70"/>
                  </a:cubicBezTo>
                  <a:cubicBezTo>
                    <a:pt x="2951" y="24"/>
                    <a:pt x="2800" y="1"/>
                    <a:pt x="264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5"/>
            <p:cNvSpPr/>
            <p:nvPr/>
          </p:nvSpPr>
          <p:spPr>
            <a:xfrm>
              <a:off x="4552500" y="2016525"/>
              <a:ext cx="15400" cy="8875"/>
            </a:xfrm>
            <a:custGeom>
              <a:avLst/>
              <a:gdLst/>
              <a:ahLst/>
              <a:cxnLst/>
              <a:rect l="l" t="t" r="r" b="b"/>
              <a:pathLst>
                <a:path w="616" h="355" extrusionOk="0">
                  <a:moveTo>
                    <a:pt x="616" y="355"/>
                  </a:moveTo>
                  <a:lnTo>
                    <a:pt x="0" y="0"/>
                  </a:lnTo>
                  <a:lnTo>
                    <a:pt x="616" y="355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5"/>
            <p:cNvSpPr/>
            <p:nvPr/>
          </p:nvSpPr>
          <p:spPr>
            <a:xfrm>
              <a:off x="4447225" y="1965625"/>
              <a:ext cx="65350" cy="99475"/>
            </a:xfrm>
            <a:custGeom>
              <a:avLst/>
              <a:gdLst/>
              <a:ahLst/>
              <a:cxnLst/>
              <a:rect l="l" t="t" r="r" b="b"/>
              <a:pathLst>
                <a:path w="2614" h="3979" extrusionOk="0">
                  <a:moveTo>
                    <a:pt x="640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29" y="1129"/>
                    <a:pt x="13" y="1632"/>
                    <a:pt x="4" y="2111"/>
                  </a:cubicBezTo>
                  <a:cubicBezTo>
                    <a:pt x="4" y="2133"/>
                    <a:pt x="0" y="2156"/>
                    <a:pt x="0" y="2177"/>
                  </a:cubicBezTo>
                  <a:cubicBezTo>
                    <a:pt x="0" y="2934"/>
                    <a:pt x="274" y="3508"/>
                    <a:pt x="771" y="3796"/>
                  </a:cubicBezTo>
                  <a:cubicBezTo>
                    <a:pt x="981" y="3916"/>
                    <a:pt x="1218" y="3979"/>
                    <a:pt x="1461" y="3979"/>
                  </a:cubicBezTo>
                  <a:cubicBezTo>
                    <a:pt x="1466" y="3979"/>
                    <a:pt x="1470" y="3979"/>
                    <a:pt x="1475" y="3979"/>
                  </a:cubicBezTo>
                  <a:cubicBezTo>
                    <a:pt x="1814" y="3979"/>
                    <a:pt x="2182" y="3870"/>
                    <a:pt x="2557" y="3653"/>
                  </a:cubicBezTo>
                  <a:cubicBezTo>
                    <a:pt x="2576" y="3642"/>
                    <a:pt x="2594" y="3629"/>
                    <a:pt x="2614" y="3618"/>
                  </a:cubicBezTo>
                  <a:lnTo>
                    <a:pt x="1881" y="3196"/>
                  </a:lnTo>
                  <a:cubicBezTo>
                    <a:pt x="1737" y="3248"/>
                    <a:pt x="1600" y="3274"/>
                    <a:pt x="1475" y="3274"/>
                  </a:cubicBezTo>
                  <a:cubicBezTo>
                    <a:pt x="1343" y="3274"/>
                    <a:pt x="1224" y="3245"/>
                    <a:pt x="1122" y="3186"/>
                  </a:cubicBezTo>
                  <a:cubicBezTo>
                    <a:pt x="923" y="3070"/>
                    <a:pt x="791" y="2843"/>
                    <a:pt x="735" y="2533"/>
                  </a:cubicBezTo>
                  <a:cubicBezTo>
                    <a:pt x="715" y="2416"/>
                    <a:pt x="704" y="2297"/>
                    <a:pt x="705" y="2177"/>
                  </a:cubicBezTo>
                  <a:cubicBezTo>
                    <a:pt x="705" y="1805"/>
                    <a:pt x="793" y="1399"/>
                    <a:pt x="946" y="1002"/>
                  </a:cubicBezTo>
                  <a:cubicBezTo>
                    <a:pt x="1032" y="779"/>
                    <a:pt x="1134" y="563"/>
                    <a:pt x="1254" y="355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5"/>
            <p:cNvSpPr/>
            <p:nvPr/>
          </p:nvSpPr>
          <p:spPr>
            <a:xfrm>
              <a:off x="4463000" y="1916300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1"/>
                  </a:moveTo>
                  <a:cubicBezTo>
                    <a:pt x="2305" y="1"/>
                    <a:pt x="1939" y="108"/>
                    <a:pt x="1565" y="323"/>
                  </a:cubicBezTo>
                  <a:cubicBezTo>
                    <a:pt x="1323" y="465"/>
                    <a:pt x="1097" y="636"/>
                    <a:pt x="892" y="830"/>
                  </a:cubicBezTo>
                  <a:cubicBezTo>
                    <a:pt x="550" y="1150"/>
                    <a:pt x="245" y="1539"/>
                    <a:pt x="0" y="1964"/>
                  </a:cubicBezTo>
                  <a:lnTo>
                    <a:pt x="616" y="2319"/>
                  </a:lnTo>
                  <a:cubicBezTo>
                    <a:pt x="865" y="1887"/>
                    <a:pt x="1184" y="1493"/>
                    <a:pt x="1538" y="1201"/>
                  </a:cubicBezTo>
                  <a:cubicBezTo>
                    <a:pt x="1656" y="1101"/>
                    <a:pt x="1784" y="1012"/>
                    <a:pt x="1918" y="934"/>
                  </a:cubicBezTo>
                  <a:cubicBezTo>
                    <a:pt x="2125" y="813"/>
                    <a:pt x="2322" y="742"/>
                    <a:pt x="2500" y="715"/>
                  </a:cubicBezTo>
                  <a:cubicBezTo>
                    <a:pt x="2552" y="708"/>
                    <a:pt x="2601" y="704"/>
                    <a:pt x="2649" y="704"/>
                  </a:cubicBezTo>
                  <a:cubicBezTo>
                    <a:pt x="2780" y="704"/>
                    <a:pt x="2898" y="732"/>
                    <a:pt x="3000" y="791"/>
                  </a:cubicBezTo>
                  <a:cubicBezTo>
                    <a:pt x="3139" y="871"/>
                    <a:pt x="3242" y="1004"/>
                    <a:pt x="3314" y="1180"/>
                  </a:cubicBezTo>
                  <a:cubicBezTo>
                    <a:pt x="3373" y="1186"/>
                    <a:pt x="3433" y="1189"/>
                    <a:pt x="3493" y="1189"/>
                  </a:cubicBezTo>
                  <a:cubicBezTo>
                    <a:pt x="3678" y="1189"/>
                    <a:pt x="3864" y="1159"/>
                    <a:pt x="4028" y="1100"/>
                  </a:cubicBezTo>
                  <a:cubicBezTo>
                    <a:pt x="3910" y="689"/>
                    <a:pt x="3680" y="371"/>
                    <a:pt x="3352" y="182"/>
                  </a:cubicBezTo>
                  <a:cubicBezTo>
                    <a:pt x="3270" y="136"/>
                    <a:pt x="3185" y="99"/>
                    <a:pt x="3095" y="71"/>
                  </a:cubicBezTo>
                  <a:cubicBezTo>
                    <a:pt x="2952" y="24"/>
                    <a:pt x="2801" y="1"/>
                    <a:pt x="264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5"/>
            <p:cNvSpPr/>
            <p:nvPr/>
          </p:nvSpPr>
          <p:spPr>
            <a:xfrm>
              <a:off x="4463175" y="1964825"/>
              <a:ext cx="15375" cy="8925"/>
            </a:xfrm>
            <a:custGeom>
              <a:avLst/>
              <a:gdLst/>
              <a:ahLst/>
              <a:cxnLst/>
              <a:rect l="l" t="t" r="r" b="b"/>
              <a:pathLst>
                <a:path w="615" h="357" extrusionOk="0">
                  <a:moveTo>
                    <a:pt x="1" y="0"/>
                  </a:moveTo>
                  <a:lnTo>
                    <a:pt x="615" y="356"/>
                  </a:lnTo>
                  <a:lnTo>
                    <a:pt x="615" y="3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5"/>
            <p:cNvSpPr/>
            <p:nvPr/>
          </p:nvSpPr>
          <p:spPr>
            <a:xfrm>
              <a:off x="4357900" y="1914075"/>
              <a:ext cx="65325" cy="99475"/>
            </a:xfrm>
            <a:custGeom>
              <a:avLst/>
              <a:gdLst/>
              <a:ahLst/>
              <a:cxnLst/>
              <a:rect l="l" t="t" r="r" b="b"/>
              <a:pathLst>
                <a:path w="2613" h="3979" extrusionOk="0">
                  <a:moveTo>
                    <a:pt x="639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30" y="1129"/>
                    <a:pt x="12" y="1632"/>
                    <a:pt x="3" y="2111"/>
                  </a:cubicBezTo>
                  <a:cubicBezTo>
                    <a:pt x="3" y="2133"/>
                    <a:pt x="0" y="2156"/>
                    <a:pt x="0" y="2177"/>
                  </a:cubicBezTo>
                  <a:cubicBezTo>
                    <a:pt x="0" y="2934"/>
                    <a:pt x="273" y="3508"/>
                    <a:pt x="770" y="3795"/>
                  </a:cubicBezTo>
                  <a:cubicBezTo>
                    <a:pt x="981" y="3915"/>
                    <a:pt x="1219" y="3979"/>
                    <a:pt x="1460" y="3979"/>
                  </a:cubicBezTo>
                  <a:cubicBezTo>
                    <a:pt x="1465" y="3979"/>
                    <a:pt x="1469" y="3979"/>
                    <a:pt x="1474" y="3979"/>
                  </a:cubicBezTo>
                  <a:cubicBezTo>
                    <a:pt x="1814" y="3979"/>
                    <a:pt x="2182" y="3869"/>
                    <a:pt x="2557" y="3653"/>
                  </a:cubicBezTo>
                  <a:cubicBezTo>
                    <a:pt x="2575" y="3642"/>
                    <a:pt x="2595" y="3629"/>
                    <a:pt x="2613" y="3618"/>
                  </a:cubicBezTo>
                  <a:lnTo>
                    <a:pt x="1882" y="3196"/>
                  </a:lnTo>
                  <a:cubicBezTo>
                    <a:pt x="1737" y="3247"/>
                    <a:pt x="1601" y="3274"/>
                    <a:pt x="1476" y="3274"/>
                  </a:cubicBezTo>
                  <a:cubicBezTo>
                    <a:pt x="1344" y="3274"/>
                    <a:pt x="1224" y="3244"/>
                    <a:pt x="1121" y="3185"/>
                  </a:cubicBezTo>
                  <a:cubicBezTo>
                    <a:pt x="922" y="3070"/>
                    <a:pt x="790" y="2843"/>
                    <a:pt x="734" y="2533"/>
                  </a:cubicBezTo>
                  <a:cubicBezTo>
                    <a:pt x="714" y="2416"/>
                    <a:pt x="704" y="2297"/>
                    <a:pt x="704" y="2177"/>
                  </a:cubicBezTo>
                  <a:cubicBezTo>
                    <a:pt x="704" y="1804"/>
                    <a:pt x="793" y="1399"/>
                    <a:pt x="945" y="1002"/>
                  </a:cubicBezTo>
                  <a:cubicBezTo>
                    <a:pt x="1031" y="779"/>
                    <a:pt x="1135" y="563"/>
                    <a:pt x="1254" y="355"/>
                  </a:cubicBezTo>
                  <a:lnTo>
                    <a:pt x="639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5"/>
            <p:cNvSpPr/>
            <p:nvPr/>
          </p:nvSpPr>
          <p:spPr>
            <a:xfrm>
              <a:off x="4373625" y="1864725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0"/>
                  </a:moveTo>
                  <a:cubicBezTo>
                    <a:pt x="2305" y="0"/>
                    <a:pt x="1939" y="108"/>
                    <a:pt x="1566" y="323"/>
                  </a:cubicBezTo>
                  <a:cubicBezTo>
                    <a:pt x="1323" y="465"/>
                    <a:pt x="1097" y="635"/>
                    <a:pt x="893" y="829"/>
                  </a:cubicBezTo>
                  <a:cubicBezTo>
                    <a:pt x="550" y="1149"/>
                    <a:pt x="246" y="1539"/>
                    <a:pt x="0" y="1964"/>
                  </a:cubicBezTo>
                  <a:lnTo>
                    <a:pt x="615" y="2318"/>
                  </a:lnTo>
                  <a:cubicBezTo>
                    <a:pt x="865" y="1886"/>
                    <a:pt x="1185" y="1493"/>
                    <a:pt x="1537" y="1201"/>
                  </a:cubicBezTo>
                  <a:cubicBezTo>
                    <a:pt x="1657" y="1101"/>
                    <a:pt x="1783" y="1012"/>
                    <a:pt x="1917" y="933"/>
                  </a:cubicBezTo>
                  <a:cubicBezTo>
                    <a:pt x="2125" y="813"/>
                    <a:pt x="2322" y="741"/>
                    <a:pt x="2500" y="715"/>
                  </a:cubicBezTo>
                  <a:cubicBezTo>
                    <a:pt x="2551" y="707"/>
                    <a:pt x="2601" y="704"/>
                    <a:pt x="2649" y="704"/>
                  </a:cubicBezTo>
                  <a:cubicBezTo>
                    <a:pt x="2780" y="704"/>
                    <a:pt x="2898" y="732"/>
                    <a:pt x="3000" y="791"/>
                  </a:cubicBezTo>
                  <a:cubicBezTo>
                    <a:pt x="3140" y="871"/>
                    <a:pt x="3242" y="1003"/>
                    <a:pt x="3313" y="1179"/>
                  </a:cubicBezTo>
                  <a:cubicBezTo>
                    <a:pt x="3372" y="1186"/>
                    <a:pt x="3431" y="1189"/>
                    <a:pt x="3491" y="1189"/>
                  </a:cubicBezTo>
                  <a:cubicBezTo>
                    <a:pt x="3677" y="1189"/>
                    <a:pt x="3864" y="1158"/>
                    <a:pt x="4028" y="1100"/>
                  </a:cubicBezTo>
                  <a:cubicBezTo>
                    <a:pt x="3910" y="688"/>
                    <a:pt x="3680" y="370"/>
                    <a:pt x="3352" y="180"/>
                  </a:cubicBezTo>
                  <a:cubicBezTo>
                    <a:pt x="3270" y="134"/>
                    <a:pt x="3184" y="98"/>
                    <a:pt x="3095" y="71"/>
                  </a:cubicBezTo>
                  <a:cubicBezTo>
                    <a:pt x="2952" y="24"/>
                    <a:pt x="2801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5"/>
            <p:cNvSpPr/>
            <p:nvPr/>
          </p:nvSpPr>
          <p:spPr>
            <a:xfrm>
              <a:off x="4373825" y="1913075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1" y="1"/>
                  </a:moveTo>
                  <a:lnTo>
                    <a:pt x="1" y="2"/>
                  </a:lnTo>
                  <a:lnTo>
                    <a:pt x="616" y="357"/>
                  </a:lnTo>
                  <a:lnTo>
                    <a:pt x="616" y="3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5"/>
            <p:cNvSpPr/>
            <p:nvPr/>
          </p:nvSpPr>
          <p:spPr>
            <a:xfrm>
              <a:off x="4268550" y="1862525"/>
              <a:ext cx="65350" cy="99475"/>
            </a:xfrm>
            <a:custGeom>
              <a:avLst/>
              <a:gdLst/>
              <a:ahLst/>
              <a:cxnLst/>
              <a:rect l="l" t="t" r="r" b="b"/>
              <a:pathLst>
                <a:path w="2614" h="3979" extrusionOk="0">
                  <a:moveTo>
                    <a:pt x="640" y="0"/>
                  </a:moveTo>
                  <a:cubicBezTo>
                    <a:pt x="520" y="208"/>
                    <a:pt x="415" y="423"/>
                    <a:pt x="326" y="644"/>
                  </a:cubicBezTo>
                  <a:cubicBezTo>
                    <a:pt x="130" y="1129"/>
                    <a:pt x="14" y="1632"/>
                    <a:pt x="4" y="2110"/>
                  </a:cubicBezTo>
                  <a:cubicBezTo>
                    <a:pt x="4" y="2133"/>
                    <a:pt x="0" y="2154"/>
                    <a:pt x="0" y="2177"/>
                  </a:cubicBezTo>
                  <a:cubicBezTo>
                    <a:pt x="0" y="2934"/>
                    <a:pt x="274" y="3508"/>
                    <a:pt x="771" y="3795"/>
                  </a:cubicBezTo>
                  <a:cubicBezTo>
                    <a:pt x="981" y="3915"/>
                    <a:pt x="1219" y="3979"/>
                    <a:pt x="1461" y="3979"/>
                  </a:cubicBezTo>
                  <a:cubicBezTo>
                    <a:pt x="1466" y="3979"/>
                    <a:pt x="1470" y="3979"/>
                    <a:pt x="1475" y="3979"/>
                  </a:cubicBezTo>
                  <a:cubicBezTo>
                    <a:pt x="1814" y="3979"/>
                    <a:pt x="2182" y="3869"/>
                    <a:pt x="2557" y="3653"/>
                  </a:cubicBezTo>
                  <a:cubicBezTo>
                    <a:pt x="2577" y="3642"/>
                    <a:pt x="2595" y="3629"/>
                    <a:pt x="2614" y="3617"/>
                  </a:cubicBezTo>
                  <a:lnTo>
                    <a:pt x="1882" y="3194"/>
                  </a:lnTo>
                  <a:cubicBezTo>
                    <a:pt x="1737" y="3247"/>
                    <a:pt x="1600" y="3273"/>
                    <a:pt x="1475" y="3273"/>
                  </a:cubicBezTo>
                  <a:cubicBezTo>
                    <a:pt x="1343" y="3273"/>
                    <a:pt x="1225" y="3244"/>
                    <a:pt x="1123" y="3185"/>
                  </a:cubicBezTo>
                  <a:cubicBezTo>
                    <a:pt x="922" y="3070"/>
                    <a:pt x="791" y="2843"/>
                    <a:pt x="735" y="2533"/>
                  </a:cubicBezTo>
                  <a:cubicBezTo>
                    <a:pt x="715" y="2415"/>
                    <a:pt x="704" y="2297"/>
                    <a:pt x="705" y="2177"/>
                  </a:cubicBezTo>
                  <a:cubicBezTo>
                    <a:pt x="705" y="1804"/>
                    <a:pt x="793" y="1399"/>
                    <a:pt x="946" y="1002"/>
                  </a:cubicBezTo>
                  <a:cubicBezTo>
                    <a:pt x="1032" y="779"/>
                    <a:pt x="1135" y="563"/>
                    <a:pt x="1254" y="35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5"/>
            <p:cNvSpPr/>
            <p:nvPr/>
          </p:nvSpPr>
          <p:spPr>
            <a:xfrm>
              <a:off x="4284275" y="1813100"/>
              <a:ext cx="100675" cy="57975"/>
            </a:xfrm>
            <a:custGeom>
              <a:avLst/>
              <a:gdLst/>
              <a:ahLst/>
              <a:cxnLst/>
              <a:rect l="l" t="t" r="r" b="b"/>
              <a:pathLst>
                <a:path w="4027" h="2319" extrusionOk="0">
                  <a:moveTo>
                    <a:pt x="2643" y="0"/>
                  </a:moveTo>
                  <a:cubicBezTo>
                    <a:pt x="2305" y="0"/>
                    <a:pt x="1939" y="107"/>
                    <a:pt x="1565" y="323"/>
                  </a:cubicBezTo>
                  <a:cubicBezTo>
                    <a:pt x="1323" y="466"/>
                    <a:pt x="1096" y="636"/>
                    <a:pt x="892" y="829"/>
                  </a:cubicBezTo>
                  <a:cubicBezTo>
                    <a:pt x="549" y="1150"/>
                    <a:pt x="245" y="1539"/>
                    <a:pt x="0" y="1964"/>
                  </a:cubicBezTo>
                  <a:lnTo>
                    <a:pt x="614" y="2319"/>
                  </a:lnTo>
                  <a:cubicBezTo>
                    <a:pt x="865" y="1887"/>
                    <a:pt x="1184" y="1494"/>
                    <a:pt x="1536" y="1202"/>
                  </a:cubicBezTo>
                  <a:cubicBezTo>
                    <a:pt x="1656" y="1101"/>
                    <a:pt x="1782" y="1012"/>
                    <a:pt x="1917" y="934"/>
                  </a:cubicBezTo>
                  <a:cubicBezTo>
                    <a:pt x="2125" y="814"/>
                    <a:pt x="2320" y="742"/>
                    <a:pt x="2500" y="715"/>
                  </a:cubicBezTo>
                  <a:cubicBezTo>
                    <a:pt x="2550" y="708"/>
                    <a:pt x="2599" y="704"/>
                    <a:pt x="2647" y="704"/>
                  </a:cubicBezTo>
                  <a:cubicBezTo>
                    <a:pt x="2778" y="704"/>
                    <a:pt x="2897" y="733"/>
                    <a:pt x="3000" y="791"/>
                  </a:cubicBezTo>
                  <a:cubicBezTo>
                    <a:pt x="3138" y="871"/>
                    <a:pt x="3241" y="1004"/>
                    <a:pt x="3312" y="1180"/>
                  </a:cubicBezTo>
                  <a:cubicBezTo>
                    <a:pt x="3372" y="1186"/>
                    <a:pt x="3432" y="1189"/>
                    <a:pt x="3492" y="1189"/>
                  </a:cubicBezTo>
                  <a:cubicBezTo>
                    <a:pt x="3678" y="1189"/>
                    <a:pt x="3863" y="1160"/>
                    <a:pt x="4027" y="1100"/>
                  </a:cubicBezTo>
                  <a:cubicBezTo>
                    <a:pt x="3908" y="689"/>
                    <a:pt x="3680" y="371"/>
                    <a:pt x="3351" y="181"/>
                  </a:cubicBezTo>
                  <a:cubicBezTo>
                    <a:pt x="3270" y="135"/>
                    <a:pt x="3183" y="99"/>
                    <a:pt x="3094" y="70"/>
                  </a:cubicBezTo>
                  <a:cubicBezTo>
                    <a:pt x="2951" y="23"/>
                    <a:pt x="2800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5"/>
            <p:cNvSpPr/>
            <p:nvPr/>
          </p:nvSpPr>
          <p:spPr>
            <a:xfrm>
              <a:off x="4284475" y="1861375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1" y="1"/>
                  </a:moveTo>
                  <a:lnTo>
                    <a:pt x="616" y="357"/>
                  </a:lnTo>
                  <a:lnTo>
                    <a:pt x="616" y="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5"/>
            <p:cNvSpPr/>
            <p:nvPr/>
          </p:nvSpPr>
          <p:spPr>
            <a:xfrm>
              <a:off x="4179200" y="1810975"/>
              <a:ext cx="65325" cy="99475"/>
            </a:xfrm>
            <a:custGeom>
              <a:avLst/>
              <a:gdLst/>
              <a:ahLst/>
              <a:cxnLst/>
              <a:rect l="l" t="t" r="r" b="b"/>
              <a:pathLst>
                <a:path w="2613" h="3979" extrusionOk="0">
                  <a:moveTo>
                    <a:pt x="639" y="0"/>
                  </a:moveTo>
                  <a:cubicBezTo>
                    <a:pt x="519" y="207"/>
                    <a:pt x="415" y="423"/>
                    <a:pt x="326" y="643"/>
                  </a:cubicBezTo>
                  <a:cubicBezTo>
                    <a:pt x="130" y="1129"/>
                    <a:pt x="12" y="1632"/>
                    <a:pt x="3" y="2111"/>
                  </a:cubicBezTo>
                  <a:cubicBezTo>
                    <a:pt x="3" y="2132"/>
                    <a:pt x="0" y="2154"/>
                    <a:pt x="0" y="2176"/>
                  </a:cubicBezTo>
                  <a:cubicBezTo>
                    <a:pt x="0" y="2934"/>
                    <a:pt x="273" y="3508"/>
                    <a:pt x="770" y="3795"/>
                  </a:cubicBezTo>
                  <a:cubicBezTo>
                    <a:pt x="981" y="3915"/>
                    <a:pt x="1219" y="3979"/>
                    <a:pt x="1460" y="3979"/>
                  </a:cubicBezTo>
                  <a:cubicBezTo>
                    <a:pt x="1465" y="3979"/>
                    <a:pt x="1469" y="3979"/>
                    <a:pt x="1474" y="3979"/>
                  </a:cubicBezTo>
                  <a:cubicBezTo>
                    <a:pt x="1813" y="3979"/>
                    <a:pt x="2182" y="3869"/>
                    <a:pt x="2557" y="3653"/>
                  </a:cubicBezTo>
                  <a:cubicBezTo>
                    <a:pt x="2575" y="3642"/>
                    <a:pt x="2595" y="3629"/>
                    <a:pt x="2613" y="3617"/>
                  </a:cubicBezTo>
                  <a:lnTo>
                    <a:pt x="1882" y="3194"/>
                  </a:lnTo>
                  <a:cubicBezTo>
                    <a:pt x="1737" y="3247"/>
                    <a:pt x="1601" y="3273"/>
                    <a:pt x="1476" y="3273"/>
                  </a:cubicBezTo>
                  <a:cubicBezTo>
                    <a:pt x="1344" y="3273"/>
                    <a:pt x="1225" y="3244"/>
                    <a:pt x="1123" y="3185"/>
                  </a:cubicBezTo>
                  <a:cubicBezTo>
                    <a:pt x="923" y="3070"/>
                    <a:pt x="791" y="2843"/>
                    <a:pt x="735" y="2533"/>
                  </a:cubicBezTo>
                  <a:cubicBezTo>
                    <a:pt x="715" y="2415"/>
                    <a:pt x="705" y="2295"/>
                    <a:pt x="705" y="2177"/>
                  </a:cubicBezTo>
                  <a:cubicBezTo>
                    <a:pt x="705" y="1803"/>
                    <a:pt x="794" y="1399"/>
                    <a:pt x="946" y="1002"/>
                  </a:cubicBezTo>
                  <a:cubicBezTo>
                    <a:pt x="1032" y="779"/>
                    <a:pt x="1136" y="563"/>
                    <a:pt x="1255" y="355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5"/>
            <p:cNvSpPr/>
            <p:nvPr/>
          </p:nvSpPr>
          <p:spPr>
            <a:xfrm>
              <a:off x="4194875" y="1761500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0"/>
                  </a:moveTo>
                  <a:cubicBezTo>
                    <a:pt x="2305" y="0"/>
                    <a:pt x="1939" y="108"/>
                    <a:pt x="1566" y="323"/>
                  </a:cubicBezTo>
                  <a:cubicBezTo>
                    <a:pt x="1323" y="466"/>
                    <a:pt x="1096" y="635"/>
                    <a:pt x="893" y="829"/>
                  </a:cubicBezTo>
                  <a:cubicBezTo>
                    <a:pt x="550" y="1150"/>
                    <a:pt x="246" y="1540"/>
                    <a:pt x="1" y="1964"/>
                  </a:cubicBezTo>
                  <a:lnTo>
                    <a:pt x="615" y="2318"/>
                  </a:lnTo>
                  <a:cubicBezTo>
                    <a:pt x="865" y="1886"/>
                    <a:pt x="1185" y="1494"/>
                    <a:pt x="1537" y="1201"/>
                  </a:cubicBezTo>
                  <a:cubicBezTo>
                    <a:pt x="1656" y="1101"/>
                    <a:pt x="1783" y="1012"/>
                    <a:pt x="1917" y="933"/>
                  </a:cubicBezTo>
                  <a:cubicBezTo>
                    <a:pt x="2125" y="814"/>
                    <a:pt x="2321" y="741"/>
                    <a:pt x="2500" y="715"/>
                  </a:cubicBezTo>
                  <a:cubicBezTo>
                    <a:pt x="2551" y="707"/>
                    <a:pt x="2601" y="704"/>
                    <a:pt x="2649" y="704"/>
                  </a:cubicBezTo>
                  <a:cubicBezTo>
                    <a:pt x="2780" y="704"/>
                    <a:pt x="2898" y="732"/>
                    <a:pt x="2999" y="791"/>
                  </a:cubicBezTo>
                  <a:cubicBezTo>
                    <a:pt x="3138" y="870"/>
                    <a:pt x="3242" y="1003"/>
                    <a:pt x="3313" y="1179"/>
                  </a:cubicBezTo>
                  <a:cubicBezTo>
                    <a:pt x="3373" y="1186"/>
                    <a:pt x="3433" y="1189"/>
                    <a:pt x="3493" y="1189"/>
                  </a:cubicBezTo>
                  <a:cubicBezTo>
                    <a:pt x="3679" y="1189"/>
                    <a:pt x="3864" y="1159"/>
                    <a:pt x="4027" y="1100"/>
                  </a:cubicBezTo>
                  <a:cubicBezTo>
                    <a:pt x="3909" y="689"/>
                    <a:pt x="3681" y="371"/>
                    <a:pt x="3352" y="181"/>
                  </a:cubicBezTo>
                  <a:cubicBezTo>
                    <a:pt x="3271" y="136"/>
                    <a:pt x="3184" y="98"/>
                    <a:pt x="3095" y="70"/>
                  </a:cubicBezTo>
                  <a:cubicBezTo>
                    <a:pt x="2952" y="24"/>
                    <a:pt x="2800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5"/>
            <p:cNvSpPr/>
            <p:nvPr/>
          </p:nvSpPr>
          <p:spPr>
            <a:xfrm>
              <a:off x="4195150" y="1809650"/>
              <a:ext cx="15425" cy="8925"/>
            </a:xfrm>
            <a:custGeom>
              <a:avLst/>
              <a:gdLst/>
              <a:ahLst/>
              <a:cxnLst/>
              <a:rect l="l" t="t" r="r" b="b"/>
              <a:pathLst>
                <a:path w="617" h="357" extrusionOk="0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lnTo>
                    <a:pt x="616" y="356"/>
                  </a:lnTo>
                  <a:cubicBezTo>
                    <a:pt x="616" y="356"/>
                    <a:pt x="616" y="356"/>
                    <a:pt x="616" y="35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5"/>
            <p:cNvSpPr/>
            <p:nvPr/>
          </p:nvSpPr>
          <p:spPr>
            <a:xfrm>
              <a:off x="5033475" y="1841450"/>
              <a:ext cx="108700" cy="95700"/>
            </a:xfrm>
            <a:custGeom>
              <a:avLst/>
              <a:gdLst/>
              <a:ahLst/>
              <a:cxnLst/>
              <a:rect l="l" t="t" r="r" b="b"/>
              <a:pathLst>
                <a:path w="4348" h="3828" extrusionOk="0">
                  <a:moveTo>
                    <a:pt x="2573" y="0"/>
                  </a:moveTo>
                  <a:lnTo>
                    <a:pt x="1" y="3827"/>
                  </a:lnTo>
                  <a:lnTo>
                    <a:pt x="4347" y="2363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5"/>
            <p:cNvSpPr/>
            <p:nvPr/>
          </p:nvSpPr>
          <p:spPr>
            <a:xfrm>
              <a:off x="5033475" y="1841450"/>
              <a:ext cx="82175" cy="95700"/>
            </a:xfrm>
            <a:custGeom>
              <a:avLst/>
              <a:gdLst/>
              <a:ahLst/>
              <a:cxnLst/>
              <a:rect l="l" t="t" r="r" b="b"/>
              <a:pathLst>
                <a:path w="3287" h="3828" extrusionOk="0">
                  <a:moveTo>
                    <a:pt x="2573" y="0"/>
                  </a:moveTo>
                  <a:lnTo>
                    <a:pt x="1" y="3827"/>
                  </a:lnTo>
                  <a:lnTo>
                    <a:pt x="3286" y="950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5"/>
            <p:cNvSpPr/>
            <p:nvPr/>
          </p:nvSpPr>
          <p:spPr>
            <a:xfrm>
              <a:off x="5033475" y="1910475"/>
              <a:ext cx="28450" cy="26675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718" y="1"/>
                  </a:moveTo>
                  <a:lnTo>
                    <a:pt x="1" y="1066"/>
                  </a:lnTo>
                  <a:lnTo>
                    <a:pt x="1137" y="683"/>
                  </a:lnTo>
                  <a:lnTo>
                    <a:pt x="864" y="660"/>
                  </a:lnTo>
                  <a:lnTo>
                    <a:pt x="1019" y="481"/>
                  </a:lnTo>
                  <a:lnTo>
                    <a:pt x="743" y="505"/>
                  </a:lnTo>
                  <a:lnTo>
                    <a:pt x="862" y="242"/>
                  </a:lnTo>
                  <a:lnTo>
                    <a:pt x="628" y="344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5"/>
            <p:cNvSpPr/>
            <p:nvPr/>
          </p:nvSpPr>
          <p:spPr>
            <a:xfrm>
              <a:off x="5095475" y="1572050"/>
              <a:ext cx="397700" cy="328450"/>
            </a:xfrm>
            <a:custGeom>
              <a:avLst/>
              <a:gdLst/>
              <a:ahLst/>
              <a:cxnLst/>
              <a:rect l="l" t="t" r="r" b="b"/>
              <a:pathLst>
                <a:path w="15908" h="13138" extrusionOk="0">
                  <a:moveTo>
                    <a:pt x="14204" y="1"/>
                  </a:moveTo>
                  <a:lnTo>
                    <a:pt x="14204" y="1"/>
                  </a:lnTo>
                  <a:cubicBezTo>
                    <a:pt x="14200" y="4"/>
                    <a:pt x="14196" y="7"/>
                    <a:pt x="14192" y="10"/>
                  </a:cubicBezTo>
                  <a:lnTo>
                    <a:pt x="14192" y="10"/>
                  </a:lnTo>
                  <a:lnTo>
                    <a:pt x="14204" y="1"/>
                  </a:lnTo>
                  <a:close/>
                  <a:moveTo>
                    <a:pt x="14192" y="10"/>
                  </a:moveTo>
                  <a:lnTo>
                    <a:pt x="13895" y="237"/>
                  </a:lnTo>
                  <a:lnTo>
                    <a:pt x="13519" y="522"/>
                  </a:lnTo>
                  <a:lnTo>
                    <a:pt x="93" y="10776"/>
                  </a:lnTo>
                  <a:cubicBezTo>
                    <a:pt x="0" y="11241"/>
                    <a:pt x="139" y="11718"/>
                    <a:pt x="387" y="12119"/>
                  </a:cubicBezTo>
                  <a:cubicBezTo>
                    <a:pt x="751" y="12709"/>
                    <a:pt x="1351" y="13138"/>
                    <a:pt x="1816" y="13138"/>
                  </a:cubicBezTo>
                  <a:cubicBezTo>
                    <a:pt x="1833" y="13138"/>
                    <a:pt x="1849" y="13137"/>
                    <a:pt x="1866" y="13136"/>
                  </a:cubicBezTo>
                  <a:lnTo>
                    <a:pt x="15194" y="2958"/>
                  </a:lnTo>
                  <a:lnTo>
                    <a:pt x="15907" y="2413"/>
                  </a:lnTo>
                  <a:lnTo>
                    <a:pt x="15907" y="2413"/>
                  </a:lnTo>
                  <a:cubicBezTo>
                    <a:pt x="15877" y="2434"/>
                    <a:pt x="15841" y="2443"/>
                    <a:pt x="15802" y="2443"/>
                  </a:cubicBezTo>
                  <a:cubicBezTo>
                    <a:pt x="15224" y="2443"/>
                    <a:pt x="13781" y="353"/>
                    <a:pt x="14192" y="1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5"/>
            <p:cNvSpPr/>
            <p:nvPr/>
          </p:nvSpPr>
          <p:spPr>
            <a:xfrm>
              <a:off x="5095475" y="1577975"/>
              <a:ext cx="354900" cy="297075"/>
            </a:xfrm>
            <a:custGeom>
              <a:avLst/>
              <a:gdLst/>
              <a:ahLst/>
              <a:cxnLst/>
              <a:rect l="l" t="t" r="r" b="b"/>
              <a:pathLst>
                <a:path w="14196" h="11883" extrusionOk="0">
                  <a:moveTo>
                    <a:pt x="13895" y="0"/>
                  </a:moveTo>
                  <a:lnTo>
                    <a:pt x="13519" y="285"/>
                  </a:lnTo>
                  <a:lnTo>
                    <a:pt x="93" y="10539"/>
                  </a:lnTo>
                  <a:cubicBezTo>
                    <a:pt x="0" y="11004"/>
                    <a:pt x="139" y="11481"/>
                    <a:pt x="387" y="11882"/>
                  </a:cubicBezTo>
                  <a:lnTo>
                    <a:pt x="14195" y="1207"/>
                  </a:lnTo>
                  <a:lnTo>
                    <a:pt x="13895" y="0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5"/>
            <p:cNvSpPr/>
            <p:nvPr/>
          </p:nvSpPr>
          <p:spPr>
            <a:xfrm>
              <a:off x="5398600" y="1594475"/>
              <a:ext cx="65275" cy="74250"/>
            </a:xfrm>
            <a:custGeom>
              <a:avLst/>
              <a:gdLst/>
              <a:ahLst/>
              <a:cxnLst/>
              <a:rect l="l" t="t" r="r" b="b"/>
              <a:pathLst>
                <a:path w="2611" h="2970" extrusionOk="0">
                  <a:moveTo>
                    <a:pt x="897" y="0"/>
                  </a:moveTo>
                  <a:lnTo>
                    <a:pt x="897" y="0"/>
                  </a:lnTo>
                  <a:cubicBezTo>
                    <a:pt x="892" y="3"/>
                    <a:pt x="887" y="7"/>
                    <a:pt x="883" y="11"/>
                  </a:cubicBezTo>
                  <a:lnTo>
                    <a:pt x="883" y="11"/>
                  </a:lnTo>
                  <a:lnTo>
                    <a:pt x="897" y="0"/>
                  </a:lnTo>
                  <a:close/>
                  <a:moveTo>
                    <a:pt x="883" y="11"/>
                  </a:moveTo>
                  <a:lnTo>
                    <a:pt x="206" y="530"/>
                  </a:lnTo>
                  <a:cubicBezTo>
                    <a:pt x="1" y="676"/>
                    <a:pt x="200" y="1202"/>
                    <a:pt x="532" y="1728"/>
                  </a:cubicBezTo>
                  <a:cubicBezTo>
                    <a:pt x="922" y="2349"/>
                    <a:pt x="1496" y="2970"/>
                    <a:pt x="1811" y="2970"/>
                  </a:cubicBezTo>
                  <a:cubicBezTo>
                    <a:pt x="1852" y="2970"/>
                    <a:pt x="1888" y="2959"/>
                    <a:pt x="1919" y="2937"/>
                  </a:cubicBezTo>
                  <a:lnTo>
                    <a:pt x="2427" y="2545"/>
                  </a:lnTo>
                  <a:lnTo>
                    <a:pt x="2611" y="2405"/>
                  </a:lnTo>
                  <a:lnTo>
                    <a:pt x="2611" y="2405"/>
                  </a:lnTo>
                  <a:cubicBezTo>
                    <a:pt x="2579" y="2428"/>
                    <a:pt x="2543" y="2438"/>
                    <a:pt x="2502" y="2438"/>
                  </a:cubicBezTo>
                  <a:cubicBezTo>
                    <a:pt x="2185" y="2438"/>
                    <a:pt x="1609" y="1817"/>
                    <a:pt x="1221" y="1197"/>
                  </a:cubicBezTo>
                  <a:cubicBezTo>
                    <a:pt x="902" y="692"/>
                    <a:pt x="708" y="186"/>
                    <a:pt x="877" y="19"/>
                  </a:cubicBezTo>
                  <a:lnTo>
                    <a:pt x="879" y="17"/>
                  </a:lnTo>
                  <a:cubicBezTo>
                    <a:pt x="880" y="15"/>
                    <a:pt x="882" y="13"/>
                    <a:pt x="883" y="1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5"/>
            <p:cNvSpPr/>
            <p:nvPr/>
          </p:nvSpPr>
          <p:spPr>
            <a:xfrm>
              <a:off x="5405600" y="1584650"/>
              <a:ext cx="71300" cy="74175"/>
            </a:xfrm>
            <a:custGeom>
              <a:avLst/>
              <a:gdLst/>
              <a:ahLst/>
              <a:cxnLst/>
              <a:rect l="l" t="t" r="r" b="b"/>
              <a:pathLst>
                <a:path w="2852" h="2967" extrusionOk="0">
                  <a:moveTo>
                    <a:pt x="1139" y="0"/>
                  </a:moveTo>
                  <a:lnTo>
                    <a:pt x="1139" y="0"/>
                  </a:lnTo>
                  <a:cubicBezTo>
                    <a:pt x="1135" y="2"/>
                    <a:pt x="1133" y="5"/>
                    <a:pt x="1130" y="7"/>
                  </a:cubicBezTo>
                  <a:lnTo>
                    <a:pt x="1130" y="7"/>
                  </a:lnTo>
                  <a:lnTo>
                    <a:pt x="1139" y="0"/>
                  </a:lnTo>
                  <a:close/>
                  <a:moveTo>
                    <a:pt x="1130" y="7"/>
                  </a:moveTo>
                  <a:lnTo>
                    <a:pt x="446" y="527"/>
                  </a:lnTo>
                  <a:cubicBezTo>
                    <a:pt x="1" y="845"/>
                    <a:pt x="1467" y="2966"/>
                    <a:pt x="2051" y="2966"/>
                  </a:cubicBezTo>
                  <a:cubicBezTo>
                    <a:pt x="2092" y="2966"/>
                    <a:pt x="2128" y="2956"/>
                    <a:pt x="2159" y="2933"/>
                  </a:cubicBezTo>
                  <a:lnTo>
                    <a:pt x="2852" y="2405"/>
                  </a:lnTo>
                  <a:lnTo>
                    <a:pt x="2852" y="2405"/>
                  </a:lnTo>
                  <a:cubicBezTo>
                    <a:pt x="2821" y="2427"/>
                    <a:pt x="2784" y="2438"/>
                    <a:pt x="2743" y="2438"/>
                  </a:cubicBezTo>
                  <a:cubicBezTo>
                    <a:pt x="2163" y="2438"/>
                    <a:pt x="713" y="346"/>
                    <a:pt x="1130" y="7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5"/>
            <p:cNvSpPr/>
            <p:nvPr/>
          </p:nvSpPr>
          <p:spPr>
            <a:xfrm>
              <a:off x="5422250" y="1572050"/>
              <a:ext cx="70925" cy="74375"/>
            </a:xfrm>
            <a:custGeom>
              <a:avLst/>
              <a:gdLst/>
              <a:ahLst/>
              <a:cxnLst/>
              <a:rect l="l" t="t" r="r" b="b"/>
              <a:pathLst>
                <a:path w="2837" h="2975" extrusionOk="0">
                  <a:moveTo>
                    <a:pt x="1133" y="1"/>
                  </a:moveTo>
                  <a:lnTo>
                    <a:pt x="1133" y="1"/>
                  </a:lnTo>
                  <a:cubicBezTo>
                    <a:pt x="1129" y="4"/>
                    <a:pt x="1125" y="6"/>
                    <a:pt x="1122" y="9"/>
                  </a:cubicBezTo>
                  <a:lnTo>
                    <a:pt x="1122" y="9"/>
                  </a:lnTo>
                  <a:lnTo>
                    <a:pt x="1133" y="1"/>
                  </a:lnTo>
                  <a:close/>
                  <a:moveTo>
                    <a:pt x="1122" y="9"/>
                  </a:moveTo>
                  <a:lnTo>
                    <a:pt x="448" y="522"/>
                  </a:lnTo>
                  <a:cubicBezTo>
                    <a:pt x="0" y="836"/>
                    <a:pt x="1460" y="2975"/>
                    <a:pt x="2043" y="2975"/>
                  </a:cubicBezTo>
                  <a:cubicBezTo>
                    <a:pt x="2072" y="2975"/>
                    <a:pt x="2099" y="2969"/>
                    <a:pt x="2123" y="2958"/>
                  </a:cubicBezTo>
                  <a:cubicBezTo>
                    <a:pt x="2133" y="2955"/>
                    <a:pt x="2142" y="2950"/>
                    <a:pt x="2152" y="2944"/>
                  </a:cubicBezTo>
                  <a:lnTo>
                    <a:pt x="2836" y="2414"/>
                  </a:lnTo>
                  <a:lnTo>
                    <a:pt x="2836" y="2414"/>
                  </a:lnTo>
                  <a:cubicBezTo>
                    <a:pt x="2806" y="2435"/>
                    <a:pt x="2771" y="2444"/>
                    <a:pt x="2731" y="2444"/>
                  </a:cubicBezTo>
                  <a:cubicBezTo>
                    <a:pt x="2153" y="2444"/>
                    <a:pt x="709" y="351"/>
                    <a:pt x="1122" y="9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5"/>
            <p:cNvSpPr/>
            <p:nvPr/>
          </p:nvSpPr>
          <p:spPr>
            <a:xfrm>
              <a:off x="5398625" y="1572050"/>
              <a:ext cx="62625" cy="65650"/>
            </a:xfrm>
            <a:custGeom>
              <a:avLst/>
              <a:gdLst/>
              <a:ahLst/>
              <a:cxnLst/>
              <a:rect l="l" t="t" r="r" b="b"/>
              <a:pathLst>
                <a:path w="2505" h="2626" extrusionOk="0">
                  <a:moveTo>
                    <a:pt x="2078" y="1"/>
                  </a:moveTo>
                  <a:lnTo>
                    <a:pt x="1415" y="505"/>
                  </a:lnTo>
                  <a:lnTo>
                    <a:pt x="1391" y="523"/>
                  </a:lnTo>
                  <a:lnTo>
                    <a:pt x="878" y="914"/>
                  </a:lnTo>
                  <a:lnTo>
                    <a:pt x="877" y="916"/>
                  </a:lnTo>
                  <a:lnTo>
                    <a:pt x="726" y="1033"/>
                  </a:lnTo>
                  <a:lnTo>
                    <a:pt x="206" y="1427"/>
                  </a:lnTo>
                  <a:cubicBezTo>
                    <a:pt x="1" y="1573"/>
                    <a:pt x="199" y="2099"/>
                    <a:pt x="532" y="2625"/>
                  </a:cubicBezTo>
                  <a:lnTo>
                    <a:pt x="1048" y="2227"/>
                  </a:lnTo>
                  <a:lnTo>
                    <a:pt x="1221" y="2094"/>
                  </a:lnTo>
                  <a:lnTo>
                    <a:pt x="1708" y="1717"/>
                  </a:lnTo>
                  <a:lnTo>
                    <a:pt x="1738" y="1694"/>
                  </a:lnTo>
                  <a:lnTo>
                    <a:pt x="2394" y="1188"/>
                  </a:lnTo>
                  <a:lnTo>
                    <a:pt x="2505" y="1104"/>
                  </a:lnTo>
                  <a:lnTo>
                    <a:pt x="20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5"/>
            <p:cNvSpPr/>
            <p:nvPr/>
          </p:nvSpPr>
          <p:spPr>
            <a:xfrm>
              <a:off x="5445425" y="1514400"/>
              <a:ext cx="134850" cy="118750"/>
            </a:xfrm>
            <a:custGeom>
              <a:avLst/>
              <a:gdLst/>
              <a:ahLst/>
              <a:cxnLst/>
              <a:rect l="l" t="t" r="r" b="b"/>
              <a:pathLst>
                <a:path w="5394" h="4750" extrusionOk="0">
                  <a:moveTo>
                    <a:pt x="3431" y="1"/>
                  </a:moveTo>
                  <a:cubicBezTo>
                    <a:pt x="3318" y="1"/>
                    <a:pt x="3209" y="31"/>
                    <a:pt x="3106" y="96"/>
                  </a:cubicBezTo>
                  <a:lnTo>
                    <a:pt x="206" y="2307"/>
                  </a:lnTo>
                  <a:cubicBezTo>
                    <a:pt x="0" y="2451"/>
                    <a:pt x="193" y="2971"/>
                    <a:pt x="520" y="3495"/>
                  </a:cubicBezTo>
                  <a:cubicBezTo>
                    <a:pt x="910" y="4120"/>
                    <a:pt x="1487" y="4750"/>
                    <a:pt x="1803" y="4750"/>
                  </a:cubicBezTo>
                  <a:cubicBezTo>
                    <a:pt x="1842" y="4750"/>
                    <a:pt x="1878" y="4740"/>
                    <a:pt x="1908" y="4719"/>
                  </a:cubicBezTo>
                  <a:cubicBezTo>
                    <a:pt x="1910" y="4719"/>
                    <a:pt x="1910" y="4719"/>
                    <a:pt x="1913" y="4718"/>
                  </a:cubicBezTo>
                  <a:lnTo>
                    <a:pt x="4703" y="2590"/>
                  </a:lnTo>
                  <a:cubicBezTo>
                    <a:pt x="5394" y="2148"/>
                    <a:pt x="4736" y="703"/>
                    <a:pt x="3958" y="189"/>
                  </a:cubicBezTo>
                  <a:cubicBezTo>
                    <a:pt x="3784" y="71"/>
                    <a:pt x="3603" y="1"/>
                    <a:pt x="3431" y="1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5"/>
            <p:cNvSpPr/>
            <p:nvPr/>
          </p:nvSpPr>
          <p:spPr>
            <a:xfrm>
              <a:off x="5445425" y="1514400"/>
              <a:ext cx="98975" cy="87400"/>
            </a:xfrm>
            <a:custGeom>
              <a:avLst/>
              <a:gdLst/>
              <a:ahLst/>
              <a:cxnLst/>
              <a:rect l="l" t="t" r="r" b="b"/>
              <a:pathLst>
                <a:path w="3959" h="3496" extrusionOk="0">
                  <a:moveTo>
                    <a:pt x="3431" y="1"/>
                  </a:moveTo>
                  <a:cubicBezTo>
                    <a:pt x="3318" y="1"/>
                    <a:pt x="3209" y="31"/>
                    <a:pt x="3106" y="96"/>
                  </a:cubicBezTo>
                  <a:lnTo>
                    <a:pt x="206" y="2307"/>
                  </a:lnTo>
                  <a:cubicBezTo>
                    <a:pt x="0" y="2451"/>
                    <a:pt x="193" y="2971"/>
                    <a:pt x="520" y="3495"/>
                  </a:cubicBezTo>
                  <a:lnTo>
                    <a:pt x="3451" y="1363"/>
                  </a:lnTo>
                  <a:cubicBezTo>
                    <a:pt x="3451" y="1363"/>
                    <a:pt x="3040" y="636"/>
                    <a:pt x="3180" y="324"/>
                  </a:cubicBezTo>
                  <a:cubicBezTo>
                    <a:pt x="3259" y="147"/>
                    <a:pt x="3391" y="73"/>
                    <a:pt x="3553" y="73"/>
                  </a:cubicBezTo>
                  <a:cubicBezTo>
                    <a:pt x="3675" y="73"/>
                    <a:pt x="3814" y="116"/>
                    <a:pt x="3958" y="188"/>
                  </a:cubicBezTo>
                  <a:cubicBezTo>
                    <a:pt x="3784" y="71"/>
                    <a:pt x="3604" y="1"/>
                    <a:pt x="3431" y="1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5"/>
            <p:cNvSpPr/>
            <p:nvPr/>
          </p:nvSpPr>
          <p:spPr>
            <a:xfrm>
              <a:off x="5329250" y="1596975"/>
              <a:ext cx="68200" cy="56750"/>
            </a:xfrm>
            <a:custGeom>
              <a:avLst/>
              <a:gdLst/>
              <a:ahLst/>
              <a:cxnLst/>
              <a:rect l="l" t="t" r="r" b="b"/>
              <a:pathLst>
                <a:path w="2728" h="2270" extrusionOk="0">
                  <a:moveTo>
                    <a:pt x="1707" y="0"/>
                  </a:moveTo>
                  <a:cubicBezTo>
                    <a:pt x="1513" y="0"/>
                    <a:pt x="1294" y="39"/>
                    <a:pt x="1049" y="139"/>
                  </a:cubicBezTo>
                  <a:cubicBezTo>
                    <a:pt x="85" y="536"/>
                    <a:pt x="1" y="1732"/>
                    <a:pt x="473" y="2204"/>
                  </a:cubicBezTo>
                  <a:cubicBezTo>
                    <a:pt x="518" y="2249"/>
                    <a:pt x="575" y="2270"/>
                    <a:pt x="642" y="2270"/>
                  </a:cubicBezTo>
                  <a:cubicBezTo>
                    <a:pt x="1271" y="2270"/>
                    <a:pt x="2728" y="452"/>
                    <a:pt x="2728" y="452"/>
                  </a:cubicBezTo>
                  <a:cubicBezTo>
                    <a:pt x="2728" y="452"/>
                    <a:pt x="2368" y="0"/>
                    <a:pt x="1707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5"/>
            <p:cNvSpPr/>
            <p:nvPr/>
          </p:nvSpPr>
          <p:spPr>
            <a:xfrm>
              <a:off x="5376000" y="2201175"/>
              <a:ext cx="26975" cy="35600"/>
            </a:xfrm>
            <a:custGeom>
              <a:avLst/>
              <a:gdLst/>
              <a:ahLst/>
              <a:cxnLst/>
              <a:rect l="l" t="t" r="r" b="b"/>
              <a:pathLst>
                <a:path w="1079" h="1424" extrusionOk="0">
                  <a:moveTo>
                    <a:pt x="633" y="1"/>
                  </a:moveTo>
                  <a:cubicBezTo>
                    <a:pt x="598" y="1"/>
                    <a:pt x="563" y="18"/>
                    <a:pt x="529" y="58"/>
                  </a:cubicBezTo>
                  <a:cubicBezTo>
                    <a:pt x="281" y="351"/>
                    <a:pt x="1" y="1391"/>
                    <a:pt x="1" y="1391"/>
                  </a:cubicBezTo>
                  <a:cubicBezTo>
                    <a:pt x="1" y="1391"/>
                    <a:pt x="28" y="1424"/>
                    <a:pt x="107" y="1424"/>
                  </a:cubicBezTo>
                  <a:cubicBezTo>
                    <a:pt x="190" y="1424"/>
                    <a:pt x="330" y="1388"/>
                    <a:pt x="554" y="1240"/>
                  </a:cubicBezTo>
                  <a:cubicBezTo>
                    <a:pt x="989" y="952"/>
                    <a:pt x="1078" y="691"/>
                    <a:pt x="1078" y="691"/>
                  </a:cubicBezTo>
                  <a:cubicBezTo>
                    <a:pt x="1078" y="691"/>
                    <a:pt x="854" y="1"/>
                    <a:pt x="633" y="1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5"/>
            <p:cNvSpPr/>
            <p:nvPr/>
          </p:nvSpPr>
          <p:spPr>
            <a:xfrm>
              <a:off x="5359700" y="2147275"/>
              <a:ext cx="49350" cy="78075"/>
            </a:xfrm>
            <a:custGeom>
              <a:avLst/>
              <a:gdLst/>
              <a:ahLst/>
              <a:cxnLst/>
              <a:rect l="l" t="t" r="r" b="b"/>
              <a:pathLst>
                <a:path w="1974" h="3123" extrusionOk="0">
                  <a:moveTo>
                    <a:pt x="1220" y="1"/>
                  </a:moveTo>
                  <a:lnTo>
                    <a:pt x="301" y="206"/>
                  </a:lnTo>
                  <a:cubicBezTo>
                    <a:pt x="301" y="206"/>
                    <a:pt x="454" y="969"/>
                    <a:pt x="480" y="1168"/>
                  </a:cubicBezTo>
                  <a:cubicBezTo>
                    <a:pt x="507" y="1368"/>
                    <a:pt x="366" y="2173"/>
                    <a:pt x="322" y="2546"/>
                  </a:cubicBezTo>
                  <a:cubicBezTo>
                    <a:pt x="279" y="2917"/>
                    <a:pt x="0" y="2981"/>
                    <a:pt x="0" y="2981"/>
                  </a:cubicBezTo>
                  <a:cubicBezTo>
                    <a:pt x="0" y="2981"/>
                    <a:pt x="317" y="3122"/>
                    <a:pt x="574" y="3122"/>
                  </a:cubicBezTo>
                  <a:cubicBezTo>
                    <a:pt x="640" y="3122"/>
                    <a:pt x="702" y="3113"/>
                    <a:pt x="753" y="3090"/>
                  </a:cubicBezTo>
                  <a:cubicBezTo>
                    <a:pt x="1007" y="2975"/>
                    <a:pt x="917" y="2592"/>
                    <a:pt x="1131" y="2151"/>
                  </a:cubicBezTo>
                  <a:cubicBezTo>
                    <a:pt x="1344" y="1711"/>
                    <a:pt x="1973" y="1536"/>
                    <a:pt x="1973" y="1536"/>
                  </a:cubicBezTo>
                  <a:cubicBezTo>
                    <a:pt x="1973" y="1536"/>
                    <a:pt x="1883" y="1333"/>
                    <a:pt x="1603" y="1116"/>
                  </a:cubicBezTo>
                  <a:cubicBezTo>
                    <a:pt x="1341" y="911"/>
                    <a:pt x="1305" y="500"/>
                    <a:pt x="1220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5"/>
            <p:cNvSpPr/>
            <p:nvPr/>
          </p:nvSpPr>
          <p:spPr>
            <a:xfrm>
              <a:off x="5344675" y="2178800"/>
              <a:ext cx="68350" cy="59300"/>
            </a:xfrm>
            <a:custGeom>
              <a:avLst/>
              <a:gdLst/>
              <a:ahLst/>
              <a:cxnLst/>
              <a:rect l="l" t="t" r="r" b="b"/>
              <a:pathLst>
                <a:path w="2734" h="2372" extrusionOk="0">
                  <a:moveTo>
                    <a:pt x="2174" y="0"/>
                  </a:moveTo>
                  <a:cubicBezTo>
                    <a:pt x="2139" y="0"/>
                    <a:pt x="2102" y="5"/>
                    <a:pt x="2065" y="14"/>
                  </a:cubicBezTo>
                  <a:cubicBezTo>
                    <a:pt x="1824" y="74"/>
                    <a:pt x="1499" y="420"/>
                    <a:pt x="1428" y="726"/>
                  </a:cubicBezTo>
                  <a:cubicBezTo>
                    <a:pt x="1355" y="1033"/>
                    <a:pt x="1223" y="1471"/>
                    <a:pt x="1080" y="1589"/>
                  </a:cubicBezTo>
                  <a:cubicBezTo>
                    <a:pt x="1004" y="1652"/>
                    <a:pt x="882" y="1660"/>
                    <a:pt x="748" y="1660"/>
                  </a:cubicBezTo>
                  <a:cubicBezTo>
                    <a:pt x="704" y="1660"/>
                    <a:pt x="659" y="1659"/>
                    <a:pt x="613" y="1659"/>
                  </a:cubicBezTo>
                  <a:cubicBezTo>
                    <a:pt x="537" y="1659"/>
                    <a:pt x="461" y="1662"/>
                    <a:pt x="391" y="1674"/>
                  </a:cubicBezTo>
                  <a:cubicBezTo>
                    <a:pt x="150" y="1718"/>
                    <a:pt x="0" y="1861"/>
                    <a:pt x="20" y="2039"/>
                  </a:cubicBezTo>
                  <a:lnTo>
                    <a:pt x="1110" y="2326"/>
                  </a:lnTo>
                  <a:cubicBezTo>
                    <a:pt x="1168" y="2341"/>
                    <a:pt x="1223" y="2351"/>
                    <a:pt x="1275" y="2351"/>
                  </a:cubicBezTo>
                  <a:cubicBezTo>
                    <a:pt x="1446" y="2351"/>
                    <a:pt x="1578" y="2240"/>
                    <a:pt x="1649" y="1846"/>
                  </a:cubicBezTo>
                  <a:cubicBezTo>
                    <a:pt x="1715" y="1476"/>
                    <a:pt x="1742" y="1226"/>
                    <a:pt x="1829" y="1226"/>
                  </a:cubicBezTo>
                  <a:cubicBezTo>
                    <a:pt x="1863" y="1226"/>
                    <a:pt x="1906" y="1264"/>
                    <a:pt x="1963" y="1347"/>
                  </a:cubicBezTo>
                  <a:cubicBezTo>
                    <a:pt x="2169" y="1645"/>
                    <a:pt x="2365" y="2369"/>
                    <a:pt x="2365" y="2369"/>
                  </a:cubicBezTo>
                  <a:cubicBezTo>
                    <a:pt x="2365" y="2369"/>
                    <a:pt x="2378" y="2372"/>
                    <a:pt x="2399" y="2372"/>
                  </a:cubicBezTo>
                  <a:cubicBezTo>
                    <a:pt x="2461" y="2372"/>
                    <a:pt x="2591" y="2352"/>
                    <a:pt x="2633" y="2193"/>
                  </a:cubicBezTo>
                  <a:cubicBezTo>
                    <a:pt x="2633" y="2193"/>
                    <a:pt x="2563" y="1848"/>
                    <a:pt x="2549" y="1547"/>
                  </a:cubicBezTo>
                  <a:cubicBezTo>
                    <a:pt x="2535" y="1244"/>
                    <a:pt x="2733" y="823"/>
                    <a:pt x="2646" y="471"/>
                  </a:cubicBezTo>
                  <a:cubicBezTo>
                    <a:pt x="2572" y="170"/>
                    <a:pt x="2391" y="0"/>
                    <a:pt x="2174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5"/>
            <p:cNvSpPr/>
            <p:nvPr/>
          </p:nvSpPr>
          <p:spPr>
            <a:xfrm>
              <a:off x="5541100" y="2152375"/>
              <a:ext cx="22575" cy="38575"/>
            </a:xfrm>
            <a:custGeom>
              <a:avLst/>
              <a:gdLst/>
              <a:ahLst/>
              <a:cxnLst/>
              <a:rect l="l" t="t" r="r" b="b"/>
              <a:pathLst>
                <a:path w="903" h="1543" extrusionOk="0">
                  <a:moveTo>
                    <a:pt x="218" y="0"/>
                  </a:moveTo>
                  <a:cubicBezTo>
                    <a:pt x="158" y="0"/>
                    <a:pt x="112" y="32"/>
                    <a:pt x="93" y="111"/>
                  </a:cubicBezTo>
                  <a:cubicBezTo>
                    <a:pt x="1" y="484"/>
                    <a:pt x="212" y="1538"/>
                    <a:pt x="212" y="1538"/>
                  </a:cubicBezTo>
                  <a:cubicBezTo>
                    <a:pt x="212" y="1538"/>
                    <a:pt x="221" y="1542"/>
                    <a:pt x="239" y="1542"/>
                  </a:cubicBezTo>
                  <a:cubicBezTo>
                    <a:pt x="296" y="1542"/>
                    <a:pt x="439" y="1501"/>
                    <a:pt x="639" y="1158"/>
                  </a:cubicBezTo>
                  <a:cubicBezTo>
                    <a:pt x="902" y="707"/>
                    <a:pt x="866" y="434"/>
                    <a:pt x="866" y="434"/>
                  </a:cubicBezTo>
                  <a:cubicBezTo>
                    <a:pt x="866" y="434"/>
                    <a:pt x="443" y="0"/>
                    <a:pt x="218" y="0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5"/>
            <p:cNvSpPr/>
            <p:nvPr/>
          </p:nvSpPr>
          <p:spPr>
            <a:xfrm>
              <a:off x="5502400" y="2105075"/>
              <a:ext cx="51250" cy="80325"/>
            </a:xfrm>
            <a:custGeom>
              <a:avLst/>
              <a:gdLst/>
              <a:ahLst/>
              <a:cxnLst/>
              <a:rect l="l" t="t" r="r" b="b"/>
              <a:pathLst>
                <a:path w="2050" h="3213" extrusionOk="0">
                  <a:moveTo>
                    <a:pt x="695" y="1"/>
                  </a:moveTo>
                  <a:lnTo>
                    <a:pt x="1" y="561"/>
                  </a:lnTo>
                  <a:cubicBezTo>
                    <a:pt x="1" y="561"/>
                    <a:pt x="436" y="1208"/>
                    <a:pt x="550" y="1375"/>
                  </a:cubicBezTo>
                  <a:cubicBezTo>
                    <a:pt x="662" y="1542"/>
                    <a:pt x="892" y="2326"/>
                    <a:pt x="1019" y="2680"/>
                  </a:cubicBezTo>
                  <a:cubicBezTo>
                    <a:pt x="1145" y="3032"/>
                    <a:pt x="924" y="3213"/>
                    <a:pt x="924" y="3213"/>
                  </a:cubicBezTo>
                  <a:cubicBezTo>
                    <a:pt x="924" y="3213"/>
                    <a:pt x="1469" y="3190"/>
                    <a:pt x="1645" y="2976"/>
                  </a:cubicBezTo>
                  <a:cubicBezTo>
                    <a:pt x="1823" y="2762"/>
                    <a:pt x="1573" y="2456"/>
                    <a:pt x="1568" y="1968"/>
                  </a:cubicBezTo>
                  <a:cubicBezTo>
                    <a:pt x="1564" y="1478"/>
                    <a:pt x="2050" y="1043"/>
                    <a:pt x="2050" y="1043"/>
                  </a:cubicBezTo>
                  <a:cubicBezTo>
                    <a:pt x="2050" y="1043"/>
                    <a:pt x="1879" y="901"/>
                    <a:pt x="1532" y="830"/>
                  </a:cubicBezTo>
                  <a:cubicBezTo>
                    <a:pt x="1206" y="762"/>
                    <a:pt x="993" y="411"/>
                    <a:pt x="695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5"/>
            <p:cNvSpPr/>
            <p:nvPr/>
          </p:nvSpPr>
          <p:spPr>
            <a:xfrm>
              <a:off x="5513575" y="2128375"/>
              <a:ext cx="63900" cy="70600"/>
            </a:xfrm>
            <a:custGeom>
              <a:avLst/>
              <a:gdLst/>
              <a:ahLst/>
              <a:cxnLst/>
              <a:rect l="l" t="t" r="r" b="b"/>
              <a:pathLst>
                <a:path w="2556" h="2824" extrusionOk="0">
                  <a:moveTo>
                    <a:pt x="1298" y="0"/>
                  </a:moveTo>
                  <a:cubicBezTo>
                    <a:pt x="1202" y="0"/>
                    <a:pt x="1111" y="34"/>
                    <a:pt x="1032" y="102"/>
                  </a:cubicBezTo>
                  <a:cubicBezTo>
                    <a:pt x="842" y="263"/>
                    <a:pt x="704" y="716"/>
                    <a:pt x="775" y="1024"/>
                  </a:cubicBezTo>
                  <a:cubicBezTo>
                    <a:pt x="846" y="1330"/>
                    <a:pt x="922" y="1780"/>
                    <a:pt x="847" y="1950"/>
                  </a:cubicBezTo>
                  <a:cubicBezTo>
                    <a:pt x="772" y="2120"/>
                    <a:pt x="464" y="2187"/>
                    <a:pt x="267" y="2333"/>
                  </a:cubicBezTo>
                  <a:cubicBezTo>
                    <a:pt x="70" y="2479"/>
                    <a:pt x="0" y="2673"/>
                    <a:pt x="97" y="2824"/>
                  </a:cubicBezTo>
                  <a:lnTo>
                    <a:pt x="1201" y="2598"/>
                  </a:lnTo>
                  <a:cubicBezTo>
                    <a:pt x="1455" y="2545"/>
                    <a:pt x="1616" y="2429"/>
                    <a:pt x="1470" y="1929"/>
                  </a:cubicBezTo>
                  <a:cubicBezTo>
                    <a:pt x="1355" y="1534"/>
                    <a:pt x="1263" y="1288"/>
                    <a:pt x="1384" y="1288"/>
                  </a:cubicBezTo>
                  <a:cubicBezTo>
                    <a:pt x="1416" y="1288"/>
                    <a:pt x="1464" y="1306"/>
                    <a:pt x="1531" y="1343"/>
                  </a:cubicBezTo>
                  <a:cubicBezTo>
                    <a:pt x="1847" y="1521"/>
                    <a:pt x="2345" y="2081"/>
                    <a:pt x="2345" y="2081"/>
                  </a:cubicBezTo>
                  <a:cubicBezTo>
                    <a:pt x="2345" y="2081"/>
                    <a:pt x="2556" y="2072"/>
                    <a:pt x="2514" y="1857"/>
                  </a:cubicBezTo>
                  <a:cubicBezTo>
                    <a:pt x="2514" y="1857"/>
                    <a:pt x="2292" y="1527"/>
                    <a:pt x="2144" y="1261"/>
                  </a:cubicBezTo>
                  <a:cubicBezTo>
                    <a:pt x="1998" y="996"/>
                    <a:pt x="1989" y="531"/>
                    <a:pt x="1756" y="255"/>
                  </a:cubicBezTo>
                  <a:cubicBezTo>
                    <a:pt x="1612" y="85"/>
                    <a:pt x="1449" y="0"/>
                    <a:pt x="129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5"/>
            <p:cNvSpPr/>
            <p:nvPr/>
          </p:nvSpPr>
          <p:spPr>
            <a:xfrm>
              <a:off x="5342925" y="1855650"/>
              <a:ext cx="190600" cy="322325"/>
            </a:xfrm>
            <a:custGeom>
              <a:avLst/>
              <a:gdLst/>
              <a:ahLst/>
              <a:cxnLst/>
              <a:rect l="l" t="t" r="r" b="b"/>
              <a:pathLst>
                <a:path w="7624" h="12893" extrusionOk="0">
                  <a:moveTo>
                    <a:pt x="4239" y="0"/>
                  </a:moveTo>
                  <a:lnTo>
                    <a:pt x="96" y="1399"/>
                  </a:lnTo>
                  <a:cubicBezTo>
                    <a:pt x="96" y="1399"/>
                    <a:pt x="0" y="6074"/>
                    <a:pt x="96" y="7090"/>
                  </a:cubicBezTo>
                  <a:cubicBezTo>
                    <a:pt x="160" y="7769"/>
                    <a:pt x="280" y="8237"/>
                    <a:pt x="543" y="9587"/>
                  </a:cubicBezTo>
                  <a:cubicBezTo>
                    <a:pt x="754" y="10673"/>
                    <a:pt x="1151" y="12833"/>
                    <a:pt x="1151" y="12833"/>
                  </a:cubicBezTo>
                  <a:cubicBezTo>
                    <a:pt x="1264" y="12876"/>
                    <a:pt x="1371" y="12893"/>
                    <a:pt x="1470" y="12893"/>
                  </a:cubicBezTo>
                  <a:cubicBezTo>
                    <a:pt x="1865" y="12893"/>
                    <a:pt x="2134" y="12622"/>
                    <a:pt x="2134" y="12622"/>
                  </a:cubicBezTo>
                  <a:cubicBezTo>
                    <a:pt x="2134" y="12622"/>
                    <a:pt x="2124" y="10643"/>
                    <a:pt x="2189" y="9330"/>
                  </a:cubicBezTo>
                  <a:cubicBezTo>
                    <a:pt x="2241" y="8285"/>
                    <a:pt x="1791" y="7269"/>
                    <a:pt x="1791" y="7269"/>
                  </a:cubicBezTo>
                  <a:cubicBezTo>
                    <a:pt x="1791" y="7269"/>
                    <a:pt x="1965" y="6164"/>
                    <a:pt x="2148" y="4903"/>
                  </a:cubicBezTo>
                  <a:cubicBezTo>
                    <a:pt x="2309" y="3793"/>
                    <a:pt x="2333" y="3473"/>
                    <a:pt x="2401" y="3095"/>
                  </a:cubicBezTo>
                  <a:lnTo>
                    <a:pt x="2615" y="3060"/>
                  </a:lnTo>
                  <a:cubicBezTo>
                    <a:pt x="2821" y="4037"/>
                    <a:pt x="3414" y="6575"/>
                    <a:pt x="3912" y="7152"/>
                  </a:cubicBezTo>
                  <a:cubicBezTo>
                    <a:pt x="4350" y="7767"/>
                    <a:pt x="4431" y="7953"/>
                    <a:pt x="5274" y="9078"/>
                  </a:cubicBezTo>
                  <a:cubicBezTo>
                    <a:pt x="5937" y="9963"/>
                    <a:pt x="6788" y="11158"/>
                    <a:pt x="6788" y="11158"/>
                  </a:cubicBezTo>
                  <a:cubicBezTo>
                    <a:pt x="6803" y="11159"/>
                    <a:pt x="6819" y="11159"/>
                    <a:pt x="6834" y="11159"/>
                  </a:cubicBezTo>
                  <a:cubicBezTo>
                    <a:pt x="7335" y="11159"/>
                    <a:pt x="7624" y="10660"/>
                    <a:pt x="7624" y="10660"/>
                  </a:cubicBezTo>
                  <a:cubicBezTo>
                    <a:pt x="7624" y="10660"/>
                    <a:pt x="6560" y="8479"/>
                    <a:pt x="6229" y="7580"/>
                  </a:cubicBezTo>
                  <a:cubicBezTo>
                    <a:pt x="5924" y="6748"/>
                    <a:pt x="5069" y="6171"/>
                    <a:pt x="5069" y="6171"/>
                  </a:cubicBezTo>
                  <a:cubicBezTo>
                    <a:pt x="5069" y="6171"/>
                    <a:pt x="4972" y="4888"/>
                    <a:pt x="4801" y="3543"/>
                  </a:cubicBezTo>
                  <a:cubicBezTo>
                    <a:pt x="4548" y="1527"/>
                    <a:pt x="4464" y="472"/>
                    <a:pt x="4239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5"/>
            <p:cNvSpPr/>
            <p:nvPr/>
          </p:nvSpPr>
          <p:spPr>
            <a:xfrm>
              <a:off x="5340125" y="1603650"/>
              <a:ext cx="79350" cy="96850"/>
            </a:xfrm>
            <a:custGeom>
              <a:avLst/>
              <a:gdLst/>
              <a:ahLst/>
              <a:cxnLst/>
              <a:rect l="l" t="t" r="r" b="b"/>
              <a:pathLst>
                <a:path w="3174" h="3874" extrusionOk="0">
                  <a:moveTo>
                    <a:pt x="1539" y="0"/>
                  </a:moveTo>
                  <a:cubicBezTo>
                    <a:pt x="706" y="0"/>
                    <a:pt x="154" y="641"/>
                    <a:pt x="66" y="1457"/>
                  </a:cubicBezTo>
                  <a:cubicBezTo>
                    <a:pt x="16" y="1863"/>
                    <a:pt x="0" y="2684"/>
                    <a:pt x="308" y="3311"/>
                  </a:cubicBezTo>
                  <a:cubicBezTo>
                    <a:pt x="469" y="3639"/>
                    <a:pt x="613" y="3874"/>
                    <a:pt x="894" y="3874"/>
                  </a:cubicBezTo>
                  <a:cubicBezTo>
                    <a:pt x="918" y="3874"/>
                    <a:pt x="943" y="3872"/>
                    <a:pt x="969" y="3869"/>
                  </a:cubicBezTo>
                  <a:cubicBezTo>
                    <a:pt x="1190" y="3839"/>
                    <a:pt x="2097" y="3524"/>
                    <a:pt x="2378" y="3162"/>
                  </a:cubicBezTo>
                  <a:cubicBezTo>
                    <a:pt x="2429" y="3098"/>
                    <a:pt x="2515" y="2914"/>
                    <a:pt x="2515" y="2914"/>
                  </a:cubicBezTo>
                  <a:cubicBezTo>
                    <a:pt x="2903" y="2621"/>
                    <a:pt x="3159" y="2165"/>
                    <a:pt x="3164" y="1640"/>
                  </a:cubicBezTo>
                  <a:cubicBezTo>
                    <a:pt x="3174" y="744"/>
                    <a:pt x="2454" y="10"/>
                    <a:pt x="1558" y="0"/>
                  </a:cubicBezTo>
                  <a:cubicBezTo>
                    <a:pt x="1552" y="0"/>
                    <a:pt x="1545" y="0"/>
                    <a:pt x="1539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5"/>
            <p:cNvSpPr/>
            <p:nvPr/>
          </p:nvSpPr>
          <p:spPr>
            <a:xfrm>
              <a:off x="5360975" y="1682675"/>
              <a:ext cx="65825" cy="50475"/>
            </a:xfrm>
            <a:custGeom>
              <a:avLst/>
              <a:gdLst/>
              <a:ahLst/>
              <a:cxnLst/>
              <a:rect l="l" t="t" r="r" b="b"/>
              <a:pathLst>
                <a:path w="2633" h="2019" extrusionOk="0">
                  <a:moveTo>
                    <a:pt x="1544" y="1"/>
                  </a:moveTo>
                  <a:lnTo>
                    <a:pt x="428" y="482"/>
                  </a:lnTo>
                  <a:cubicBezTo>
                    <a:pt x="520" y="687"/>
                    <a:pt x="595" y="900"/>
                    <a:pt x="653" y="1117"/>
                  </a:cubicBezTo>
                  <a:cubicBezTo>
                    <a:pt x="692" y="1274"/>
                    <a:pt x="561" y="1319"/>
                    <a:pt x="264" y="1543"/>
                  </a:cubicBezTo>
                  <a:cubicBezTo>
                    <a:pt x="0" y="1740"/>
                    <a:pt x="621" y="2018"/>
                    <a:pt x="1123" y="2018"/>
                  </a:cubicBezTo>
                  <a:cubicBezTo>
                    <a:pt x="1188" y="2018"/>
                    <a:pt x="1251" y="2014"/>
                    <a:pt x="1310" y="2004"/>
                  </a:cubicBezTo>
                  <a:cubicBezTo>
                    <a:pt x="1823" y="1916"/>
                    <a:pt x="2376" y="1549"/>
                    <a:pt x="2505" y="1199"/>
                  </a:cubicBezTo>
                  <a:cubicBezTo>
                    <a:pt x="2633" y="848"/>
                    <a:pt x="2564" y="770"/>
                    <a:pt x="2332" y="770"/>
                  </a:cubicBezTo>
                  <a:cubicBezTo>
                    <a:pt x="2306" y="770"/>
                    <a:pt x="2278" y="771"/>
                    <a:pt x="2248" y="773"/>
                  </a:cubicBezTo>
                  <a:cubicBezTo>
                    <a:pt x="2064" y="783"/>
                    <a:pt x="1953" y="798"/>
                    <a:pt x="1881" y="798"/>
                  </a:cubicBezTo>
                  <a:cubicBezTo>
                    <a:pt x="1776" y="798"/>
                    <a:pt x="1752" y="766"/>
                    <a:pt x="1710" y="636"/>
                  </a:cubicBezTo>
                  <a:cubicBezTo>
                    <a:pt x="1684" y="558"/>
                    <a:pt x="1544" y="1"/>
                    <a:pt x="1544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5"/>
            <p:cNvSpPr/>
            <p:nvPr/>
          </p:nvSpPr>
          <p:spPr>
            <a:xfrm>
              <a:off x="5347125" y="1603650"/>
              <a:ext cx="70175" cy="83600"/>
            </a:xfrm>
            <a:custGeom>
              <a:avLst/>
              <a:gdLst/>
              <a:ahLst/>
              <a:cxnLst/>
              <a:rect l="l" t="t" r="r" b="b"/>
              <a:pathLst>
                <a:path w="2807" h="3344" extrusionOk="0">
                  <a:moveTo>
                    <a:pt x="1261" y="0"/>
                  </a:moveTo>
                  <a:cubicBezTo>
                    <a:pt x="688" y="0"/>
                    <a:pt x="247" y="303"/>
                    <a:pt x="0" y="757"/>
                  </a:cubicBezTo>
                  <a:cubicBezTo>
                    <a:pt x="47" y="830"/>
                    <a:pt x="105" y="896"/>
                    <a:pt x="171" y="952"/>
                  </a:cubicBezTo>
                  <a:cubicBezTo>
                    <a:pt x="171" y="952"/>
                    <a:pt x="117" y="1166"/>
                    <a:pt x="262" y="1300"/>
                  </a:cubicBezTo>
                  <a:cubicBezTo>
                    <a:pt x="364" y="1396"/>
                    <a:pt x="407" y="1542"/>
                    <a:pt x="398" y="1683"/>
                  </a:cubicBezTo>
                  <a:cubicBezTo>
                    <a:pt x="390" y="1837"/>
                    <a:pt x="390" y="2026"/>
                    <a:pt x="421" y="2190"/>
                  </a:cubicBezTo>
                  <a:cubicBezTo>
                    <a:pt x="467" y="2422"/>
                    <a:pt x="696" y="2508"/>
                    <a:pt x="696" y="2508"/>
                  </a:cubicBezTo>
                  <a:cubicBezTo>
                    <a:pt x="696" y="2508"/>
                    <a:pt x="695" y="2147"/>
                    <a:pt x="765" y="1945"/>
                  </a:cubicBezTo>
                  <a:cubicBezTo>
                    <a:pt x="803" y="1836"/>
                    <a:pt x="928" y="1766"/>
                    <a:pt x="1058" y="1766"/>
                  </a:cubicBezTo>
                  <a:cubicBezTo>
                    <a:pt x="1169" y="1766"/>
                    <a:pt x="1283" y="1817"/>
                    <a:pt x="1351" y="1937"/>
                  </a:cubicBezTo>
                  <a:cubicBezTo>
                    <a:pt x="1500" y="2198"/>
                    <a:pt x="1465" y="2499"/>
                    <a:pt x="1362" y="2680"/>
                  </a:cubicBezTo>
                  <a:cubicBezTo>
                    <a:pt x="1295" y="2799"/>
                    <a:pt x="1207" y="2852"/>
                    <a:pt x="1129" y="2852"/>
                  </a:cubicBezTo>
                  <a:cubicBezTo>
                    <a:pt x="1085" y="2852"/>
                    <a:pt x="1045" y="2836"/>
                    <a:pt x="1012" y="2806"/>
                  </a:cubicBezTo>
                  <a:lnTo>
                    <a:pt x="1012" y="2806"/>
                  </a:lnTo>
                  <a:cubicBezTo>
                    <a:pt x="948" y="2866"/>
                    <a:pt x="977" y="3245"/>
                    <a:pt x="1337" y="3311"/>
                  </a:cubicBezTo>
                  <a:cubicBezTo>
                    <a:pt x="1458" y="3333"/>
                    <a:pt x="1567" y="3344"/>
                    <a:pt x="1664" y="3344"/>
                  </a:cubicBezTo>
                  <a:cubicBezTo>
                    <a:pt x="1855" y="3344"/>
                    <a:pt x="2002" y="3303"/>
                    <a:pt x="2115" y="3229"/>
                  </a:cubicBezTo>
                  <a:cubicBezTo>
                    <a:pt x="2219" y="3165"/>
                    <a:pt x="2396" y="2877"/>
                    <a:pt x="2396" y="2877"/>
                  </a:cubicBezTo>
                  <a:cubicBezTo>
                    <a:pt x="2693" y="2375"/>
                    <a:pt x="2792" y="2027"/>
                    <a:pt x="2798" y="1502"/>
                  </a:cubicBezTo>
                  <a:cubicBezTo>
                    <a:pt x="2807" y="606"/>
                    <a:pt x="2174" y="10"/>
                    <a:pt x="1278" y="0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5"/>
            <p:cNvSpPr/>
            <p:nvPr/>
          </p:nvSpPr>
          <p:spPr>
            <a:xfrm>
              <a:off x="5322300" y="1701000"/>
              <a:ext cx="130025" cy="204000"/>
            </a:xfrm>
            <a:custGeom>
              <a:avLst/>
              <a:gdLst/>
              <a:ahLst/>
              <a:cxnLst/>
              <a:rect l="l" t="t" r="r" b="b"/>
              <a:pathLst>
                <a:path w="5201" h="8160" extrusionOk="0">
                  <a:moveTo>
                    <a:pt x="3882" y="0"/>
                  </a:moveTo>
                  <a:cubicBezTo>
                    <a:pt x="3701" y="0"/>
                    <a:pt x="3505" y="49"/>
                    <a:pt x="3411" y="56"/>
                  </a:cubicBezTo>
                  <a:cubicBezTo>
                    <a:pt x="3528" y="200"/>
                    <a:pt x="3587" y="413"/>
                    <a:pt x="3261" y="550"/>
                  </a:cubicBezTo>
                  <a:cubicBezTo>
                    <a:pt x="3083" y="625"/>
                    <a:pt x="2908" y="651"/>
                    <a:pt x="2752" y="651"/>
                  </a:cubicBezTo>
                  <a:cubicBezTo>
                    <a:pt x="2416" y="651"/>
                    <a:pt x="2168" y="533"/>
                    <a:pt x="2168" y="533"/>
                  </a:cubicBezTo>
                  <a:cubicBezTo>
                    <a:pt x="2168" y="533"/>
                    <a:pt x="1664" y="796"/>
                    <a:pt x="1250" y="1085"/>
                  </a:cubicBezTo>
                  <a:cubicBezTo>
                    <a:pt x="241" y="1786"/>
                    <a:pt x="0" y="2932"/>
                    <a:pt x="1018" y="3352"/>
                  </a:cubicBezTo>
                  <a:cubicBezTo>
                    <a:pt x="1080" y="3809"/>
                    <a:pt x="1374" y="4416"/>
                    <a:pt x="1394" y="4684"/>
                  </a:cubicBezTo>
                  <a:cubicBezTo>
                    <a:pt x="1337" y="5497"/>
                    <a:pt x="1105" y="5734"/>
                    <a:pt x="921" y="7585"/>
                  </a:cubicBezTo>
                  <a:cubicBezTo>
                    <a:pt x="1216" y="7930"/>
                    <a:pt x="1810" y="8159"/>
                    <a:pt x="2451" y="8159"/>
                  </a:cubicBezTo>
                  <a:cubicBezTo>
                    <a:pt x="2691" y="8159"/>
                    <a:pt x="2938" y="8127"/>
                    <a:pt x="3178" y="8057"/>
                  </a:cubicBezTo>
                  <a:cubicBezTo>
                    <a:pt x="4303" y="7728"/>
                    <a:pt x="4904" y="6898"/>
                    <a:pt x="5201" y="6531"/>
                  </a:cubicBezTo>
                  <a:cubicBezTo>
                    <a:pt x="5036" y="5396"/>
                    <a:pt x="4373" y="4665"/>
                    <a:pt x="4381" y="4337"/>
                  </a:cubicBezTo>
                  <a:cubicBezTo>
                    <a:pt x="4410" y="3096"/>
                    <a:pt x="4837" y="2325"/>
                    <a:pt x="4724" y="1178"/>
                  </a:cubicBezTo>
                  <a:cubicBezTo>
                    <a:pt x="4658" y="520"/>
                    <a:pt x="4416" y="200"/>
                    <a:pt x="4068" y="24"/>
                  </a:cubicBezTo>
                  <a:cubicBezTo>
                    <a:pt x="4011" y="7"/>
                    <a:pt x="3947" y="0"/>
                    <a:pt x="388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5"/>
            <p:cNvSpPr/>
            <p:nvPr/>
          </p:nvSpPr>
          <p:spPr>
            <a:xfrm>
              <a:off x="5333575" y="1813950"/>
              <a:ext cx="168150" cy="164875"/>
            </a:xfrm>
            <a:custGeom>
              <a:avLst/>
              <a:gdLst/>
              <a:ahLst/>
              <a:cxnLst/>
              <a:rect l="l" t="t" r="r" b="b"/>
              <a:pathLst>
                <a:path w="6726" h="6595" extrusionOk="0">
                  <a:moveTo>
                    <a:pt x="3978" y="1"/>
                  </a:moveTo>
                  <a:cubicBezTo>
                    <a:pt x="3978" y="1"/>
                    <a:pt x="2916" y="605"/>
                    <a:pt x="1919" y="605"/>
                  </a:cubicBezTo>
                  <a:cubicBezTo>
                    <a:pt x="1549" y="605"/>
                    <a:pt x="1189" y="523"/>
                    <a:pt x="894" y="295"/>
                  </a:cubicBezTo>
                  <a:cubicBezTo>
                    <a:pt x="894" y="295"/>
                    <a:pt x="160" y="3644"/>
                    <a:pt x="0" y="5616"/>
                  </a:cubicBezTo>
                  <a:cubicBezTo>
                    <a:pt x="0" y="5616"/>
                    <a:pt x="565" y="6594"/>
                    <a:pt x="2422" y="6594"/>
                  </a:cubicBezTo>
                  <a:cubicBezTo>
                    <a:pt x="2701" y="6594"/>
                    <a:pt x="3009" y="6572"/>
                    <a:pt x="3349" y="6521"/>
                  </a:cubicBezTo>
                  <a:cubicBezTo>
                    <a:pt x="6015" y="6124"/>
                    <a:pt x="6726" y="4199"/>
                    <a:pt x="6726" y="4199"/>
                  </a:cubicBezTo>
                  <a:cubicBezTo>
                    <a:pt x="5810" y="2198"/>
                    <a:pt x="4394" y="730"/>
                    <a:pt x="3978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5"/>
            <p:cNvSpPr/>
            <p:nvPr/>
          </p:nvSpPr>
          <p:spPr>
            <a:xfrm>
              <a:off x="5354275" y="1808825"/>
              <a:ext cx="82225" cy="26025"/>
            </a:xfrm>
            <a:custGeom>
              <a:avLst/>
              <a:gdLst/>
              <a:ahLst/>
              <a:cxnLst/>
              <a:rect l="l" t="t" r="r" b="b"/>
              <a:pathLst>
                <a:path w="3289" h="1041" extrusionOk="0">
                  <a:moveTo>
                    <a:pt x="3102" y="1"/>
                  </a:moveTo>
                  <a:cubicBezTo>
                    <a:pt x="3102" y="1"/>
                    <a:pt x="2358" y="521"/>
                    <a:pt x="1178" y="569"/>
                  </a:cubicBezTo>
                  <a:cubicBezTo>
                    <a:pt x="1133" y="571"/>
                    <a:pt x="1089" y="572"/>
                    <a:pt x="1048" y="572"/>
                  </a:cubicBezTo>
                  <a:cubicBezTo>
                    <a:pt x="406" y="572"/>
                    <a:pt x="182" y="362"/>
                    <a:pt x="92" y="240"/>
                  </a:cubicBezTo>
                  <a:cubicBezTo>
                    <a:pt x="92" y="240"/>
                    <a:pt x="0" y="511"/>
                    <a:pt x="24" y="696"/>
                  </a:cubicBezTo>
                  <a:cubicBezTo>
                    <a:pt x="293" y="965"/>
                    <a:pt x="746" y="1041"/>
                    <a:pt x="1211" y="1041"/>
                  </a:cubicBezTo>
                  <a:cubicBezTo>
                    <a:pt x="1348" y="1041"/>
                    <a:pt x="1487" y="1034"/>
                    <a:pt x="1622" y="1024"/>
                  </a:cubicBezTo>
                  <a:cubicBezTo>
                    <a:pt x="2295" y="973"/>
                    <a:pt x="3017" y="662"/>
                    <a:pt x="3288" y="423"/>
                  </a:cubicBezTo>
                  <a:cubicBezTo>
                    <a:pt x="3288" y="423"/>
                    <a:pt x="3141" y="164"/>
                    <a:pt x="3102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5"/>
            <p:cNvSpPr/>
            <p:nvPr/>
          </p:nvSpPr>
          <p:spPr>
            <a:xfrm>
              <a:off x="5157425" y="1724875"/>
              <a:ext cx="231150" cy="123500"/>
            </a:xfrm>
            <a:custGeom>
              <a:avLst/>
              <a:gdLst/>
              <a:ahLst/>
              <a:cxnLst/>
              <a:rect l="l" t="t" r="r" b="b"/>
              <a:pathLst>
                <a:path w="9246" h="4940" extrusionOk="0">
                  <a:moveTo>
                    <a:pt x="8533" y="0"/>
                  </a:moveTo>
                  <a:cubicBezTo>
                    <a:pt x="8303" y="0"/>
                    <a:pt x="8050" y="129"/>
                    <a:pt x="7804" y="451"/>
                  </a:cubicBezTo>
                  <a:cubicBezTo>
                    <a:pt x="7511" y="833"/>
                    <a:pt x="6671" y="2002"/>
                    <a:pt x="5892" y="2647"/>
                  </a:cubicBezTo>
                  <a:cubicBezTo>
                    <a:pt x="5276" y="3157"/>
                    <a:pt x="4586" y="3446"/>
                    <a:pt x="3782" y="3683"/>
                  </a:cubicBezTo>
                  <a:cubicBezTo>
                    <a:pt x="3347" y="3812"/>
                    <a:pt x="3019" y="3862"/>
                    <a:pt x="2779" y="3862"/>
                  </a:cubicBezTo>
                  <a:cubicBezTo>
                    <a:pt x="2643" y="3862"/>
                    <a:pt x="2536" y="3846"/>
                    <a:pt x="2453" y="3820"/>
                  </a:cubicBezTo>
                  <a:cubicBezTo>
                    <a:pt x="2223" y="3745"/>
                    <a:pt x="2077" y="3658"/>
                    <a:pt x="1861" y="3514"/>
                  </a:cubicBezTo>
                  <a:cubicBezTo>
                    <a:pt x="1616" y="3350"/>
                    <a:pt x="1420" y="3331"/>
                    <a:pt x="1238" y="3230"/>
                  </a:cubicBezTo>
                  <a:cubicBezTo>
                    <a:pt x="1112" y="3160"/>
                    <a:pt x="1075" y="3105"/>
                    <a:pt x="1040" y="3105"/>
                  </a:cubicBezTo>
                  <a:cubicBezTo>
                    <a:pt x="1024" y="3105"/>
                    <a:pt x="1008" y="3116"/>
                    <a:pt x="984" y="3141"/>
                  </a:cubicBezTo>
                  <a:cubicBezTo>
                    <a:pt x="908" y="3225"/>
                    <a:pt x="989" y="3441"/>
                    <a:pt x="1147" y="3564"/>
                  </a:cubicBezTo>
                  <a:cubicBezTo>
                    <a:pt x="1312" y="3693"/>
                    <a:pt x="1454" y="3710"/>
                    <a:pt x="1479" y="3751"/>
                  </a:cubicBezTo>
                  <a:cubicBezTo>
                    <a:pt x="1491" y="3771"/>
                    <a:pt x="1454" y="3782"/>
                    <a:pt x="1384" y="3782"/>
                  </a:cubicBezTo>
                  <a:cubicBezTo>
                    <a:pt x="1314" y="3782"/>
                    <a:pt x="1211" y="3771"/>
                    <a:pt x="1093" y="3750"/>
                  </a:cubicBezTo>
                  <a:cubicBezTo>
                    <a:pt x="767" y="3688"/>
                    <a:pt x="587" y="3547"/>
                    <a:pt x="426" y="3489"/>
                  </a:cubicBezTo>
                  <a:cubicBezTo>
                    <a:pt x="395" y="3478"/>
                    <a:pt x="369" y="3474"/>
                    <a:pt x="346" y="3474"/>
                  </a:cubicBezTo>
                  <a:cubicBezTo>
                    <a:pt x="235" y="3474"/>
                    <a:pt x="215" y="3585"/>
                    <a:pt x="252" y="3643"/>
                  </a:cubicBezTo>
                  <a:cubicBezTo>
                    <a:pt x="295" y="3713"/>
                    <a:pt x="368" y="3817"/>
                    <a:pt x="608" y="3946"/>
                  </a:cubicBezTo>
                  <a:cubicBezTo>
                    <a:pt x="848" y="4077"/>
                    <a:pt x="1153" y="4174"/>
                    <a:pt x="1153" y="4174"/>
                  </a:cubicBezTo>
                  <a:cubicBezTo>
                    <a:pt x="996" y="4171"/>
                    <a:pt x="841" y="4148"/>
                    <a:pt x="690" y="4108"/>
                  </a:cubicBezTo>
                  <a:cubicBezTo>
                    <a:pt x="404" y="4033"/>
                    <a:pt x="298" y="3968"/>
                    <a:pt x="148" y="3937"/>
                  </a:cubicBezTo>
                  <a:cubicBezTo>
                    <a:pt x="139" y="3935"/>
                    <a:pt x="131" y="3934"/>
                    <a:pt x="124" y="3934"/>
                  </a:cubicBezTo>
                  <a:cubicBezTo>
                    <a:pt x="1" y="3934"/>
                    <a:pt x="21" y="4164"/>
                    <a:pt x="158" y="4249"/>
                  </a:cubicBezTo>
                  <a:cubicBezTo>
                    <a:pt x="310" y="4340"/>
                    <a:pt x="474" y="4410"/>
                    <a:pt x="645" y="4456"/>
                  </a:cubicBezTo>
                  <a:cubicBezTo>
                    <a:pt x="837" y="4509"/>
                    <a:pt x="1163" y="4569"/>
                    <a:pt x="1163" y="4569"/>
                  </a:cubicBezTo>
                  <a:cubicBezTo>
                    <a:pt x="1118" y="4573"/>
                    <a:pt x="1074" y="4574"/>
                    <a:pt x="1033" y="4574"/>
                  </a:cubicBezTo>
                  <a:cubicBezTo>
                    <a:pt x="774" y="4574"/>
                    <a:pt x="580" y="4509"/>
                    <a:pt x="453" y="4478"/>
                  </a:cubicBezTo>
                  <a:cubicBezTo>
                    <a:pt x="416" y="4470"/>
                    <a:pt x="383" y="4466"/>
                    <a:pt x="355" y="4466"/>
                  </a:cubicBezTo>
                  <a:cubicBezTo>
                    <a:pt x="271" y="4466"/>
                    <a:pt x="228" y="4502"/>
                    <a:pt x="233" y="4570"/>
                  </a:cubicBezTo>
                  <a:cubicBezTo>
                    <a:pt x="237" y="4643"/>
                    <a:pt x="330" y="4732"/>
                    <a:pt x="640" y="4844"/>
                  </a:cubicBezTo>
                  <a:cubicBezTo>
                    <a:pt x="822" y="4909"/>
                    <a:pt x="1055" y="4939"/>
                    <a:pt x="1294" y="4939"/>
                  </a:cubicBezTo>
                  <a:cubicBezTo>
                    <a:pt x="1466" y="4939"/>
                    <a:pt x="1641" y="4924"/>
                    <a:pt x="1802" y="4894"/>
                  </a:cubicBezTo>
                  <a:cubicBezTo>
                    <a:pt x="2190" y="4822"/>
                    <a:pt x="2336" y="4820"/>
                    <a:pt x="2540" y="4797"/>
                  </a:cubicBezTo>
                  <a:cubicBezTo>
                    <a:pt x="3204" y="4720"/>
                    <a:pt x="3657" y="4668"/>
                    <a:pt x="4377" y="4452"/>
                  </a:cubicBezTo>
                  <a:cubicBezTo>
                    <a:pt x="5409" y="4142"/>
                    <a:pt x="6112" y="3727"/>
                    <a:pt x="6539" y="3419"/>
                  </a:cubicBezTo>
                  <a:cubicBezTo>
                    <a:pt x="7420" y="2787"/>
                    <a:pt x="8342" y="1683"/>
                    <a:pt x="8790" y="1041"/>
                  </a:cubicBezTo>
                  <a:cubicBezTo>
                    <a:pt x="9246" y="388"/>
                    <a:pt x="9061" y="186"/>
                    <a:pt x="8812" y="66"/>
                  </a:cubicBezTo>
                  <a:cubicBezTo>
                    <a:pt x="8725" y="24"/>
                    <a:pt x="8631" y="0"/>
                    <a:pt x="8533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5"/>
            <p:cNvSpPr/>
            <p:nvPr/>
          </p:nvSpPr>
          <p:spPr>
            <a:xfrm>
              <a:off x="5396500" y="1601375"/>
              <a:ext cx="66525" cy="109725"/>
            </a:xfrm>
            <a:custGeom>
              <a:avLst/>
              <a:gdLst/>
              <a:ahLst/>
              <a:cxnLst/>
              <a:rect l="l" t="t" r="r" b="b"/>
              <a:pathLst>
                <a:path w="2661" h="4389" extrusionOk="0">
                  <a:moveTo>
                    <a:pt x="815" y="1"/>
                  </a:moveTo>
                  <a:cubicBezTo>
                    <a:pt x="334" y="1"/>
                    <a:pt x="0" y="346"/>
                    <a:pt x="0" y="346"/>
                  </a:cubicBezTo>
                  <a:lnTo>
                    <a:pt x="143" y="423"/>
                  </a:lnTo>
                  <a:cubicBezTo>
                    <a:pt x="143" y="423"/>
                    <a:pt x="360" y="1234"/>
                    <a:pt x="528" y="2314"/>
                  </a:cubicBezTo>
                  <a:cubicBezTo>
                    <a:pt x="695" y="3394"/>
                    <a:pt x="914" y="4208"/>
                    <a:pt x="1842" y="4371"/>
                  </a:cubicBezTo>
                  <a:cubicBezTo>
                    <a:pt x="1908" y="4383"/>
                    <a:pt x="1970" y="4388"/>
                    <a:pt x="2028" y="4388"/>
                  </a:cubicBezTo>
                  <a:cubicBezTo>
                    <a:pt x="2481" y="4388"/>
                    <a:pt x="2661" y="4068"/>
                    <a:pt x="2661" y="4068"/>
                  </a:cubicBezTo>
                  <a:cubicBezTo>
                    <a:pt x="2399" y="4062"/>
                    <a:pt x="1896" y="3704"/>
                    <a:pt x="1983" y="2630"/>
                  </a:cubicBezTo>
                  <a:cubicBezTo>
                    <a:pt x="2059" y="1698"/>
                    <a:pt x="2157" y="807"/>
                    <a:pt x="1599" y="325"/>
                  </a:cubicBezTo>
                  <a:cubicBezTo>
                    <a:pt x="1317" y="82"/>
                    <a:pt x="1048" y="1"/>
                    <a:pt x="815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2" name="Google Shape;4282;p55"/>
          <p:cNvGrpSpPr/>
          <p:nvPr/>
        </p:nvGrpSpPr>
        <p:grpSpPr>
          <a:xfrm>
            <a:off x="8015721" y="1870933"/>
            <a:ext cx="380514" cy="865922"/>
            <a:chOff x="2662300" y="1962075"/>
            <a:chExt cx="545775" cy="1242000"/>
          </a:xfrm>
        </p:grpSpPr>
        <p:sp>
          <p:nvSpPr>
            <p:cNvPr id="4283" name="Google Shape;4283;p55"/>
            <p:cNvSpPr/>
            <p:nvPr/>
          </p:nvSpPr>
          <p:spPr>
            <a:xfrm>
              <a:off x="2662300" y="2957375"/>
              <a:ext cx="427500" cy="246700"/>
            </a:xfrm>
            <a:custGeom>
              <a:avLst/>
              <a:gdLst/>
              <a:ahLst/>
              <a:cxnLst/>
              <a:rect l="l" t="t" r="r" b="b"/>
              <a:pathLst>
                <a:path w="17100" h="9868" extrusionOk="0">
                  <a:moveTo>
                    <a:pt x="8550" y="1"/>
                  </a:moveTo>
                  <a:cubicBezTo>
                    <a:pt x="6282" y="1"/>
                    <a:pt x="4108" y="521"/>
                    <a:pt x="2505" y="1445"/>
                  </a:cubicBezTo>
                  <a:cubicBezTo>
                    <a:pt x="901" y="2371"/>
                    <a:pt x="1" y="3625"/>
                    <a:pt x="1" y="4934"/>
                  </a:cubicBezTo>
                  <a:cubicBezTo>
                    <a:pt x="1" y="6242"/>
                    <a:pt x="901" y="7497"/>
                    <a:pt x="2505" y="8422"/>
                  </a:cubicBezTo>
                  <a:cubicBezTo>
                    <a:pt x="4108" y="9348"/>
                    <a:pt x="6282" y="9868"/>
                    <a:pt x="8550" y="9868"/>
                  </a:cubicBezTo>
                  <a:cubicBezTo>
                    <a:pt x="10817" y="9868"/>
                    <a:pt x="12991" y="9348"/>
                    <a:pt x="14595" y="8422"/>
                  </a:cubicBezTo>
                  <a:cubicBezTo>
                    <a:pt x="16198" y="7497"/>
                    <a:pt x="17099" y="6242"/>
                    <a:pt x="17099" y="4934"/>
                  </a:cubicBezTo>
                  <a:cubicBezTo>
                    <a:pt x="17099" y="3625"/>
                    <a:pt x="16198" y="2371"/>
                    <a:pt x="14595" y="1445"/>
                  </a:cubicBezTo>
                  <a:cubicBezTo>
                    <a:pt x="12991" y="521"/>
                    <a:pt x="10817" y="1"/>
                    <a:pt x="8550" y="1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5"/>
            <p:cNvSpPr/>
            <p:nvPr/>
          </p:nvSpPr>
          <p:spPr>
            <a:xfrm>
              <a:off x="2846325" y="1962075"/>
              <a:ext cx="96350" cy="228825"/>
            </a:xfrm>
            <a:custGeom>
              <a:avLst/>
              <a:gdLst/>
              <a:ahLst/>
              <a:cxnLst/>
              <a:rect l="l" t="t" r="r" b="b"/>
              <a:pathLst>
                <a:path w="3854" h="9153" extrusionOk="0">
                  <a:moveTo>
                    <a:pt x="2297" y="0"/>
                  </a:moveTo>
                  <a:cubicBezTo>
                    <a:pt x="2222" y="0"/>
                    <a:pt x="2144" y="4"/>
                    <a:pt x="2061" y="14"/>
                  </a:cubicBezTo>
                  <a:cubicBezTo>
                    <a:pt x="793" y="161"/>
                    <a:pt x="55" y="1078"/>
                    <a:pt x="110" y="3494"/>
                  </a:cubicBezTo>
                  <a:cubicBezTo>
                    <a:pt x="165" y="5910"/>
                    <a:pt x="237" y="7399"/>
                    <a:pt x="107" y="7904"/>
                  </a:cubicBezTo>
                  <a:cubicBezTo>
                    <a:pt x="1" y="8318"/>
                    <a:pt x="944" y="9152"/>
                    <a:pt x="1956" y="9152"/>
                  </a:cubicBezTo>
                  <a:cubicBezTo>
                    <a:pt x="2183" y="9152"/>
                    <a:pt x="2413" y="9110"/>
                    <a:pt x="2636" y="9012"/>
                  </a:cubicBezTo>
                  <a:cubicBezTo>
                    <a:pt x="3853" y="8478"/>
                    <a:pt x="3303" y="354"/>
                    <a:pt x="3303" y="354"/>
                  </a:cubicBezTo>
                  <a:cubicBezTo>
                    <a:pt x="3303" y="354"/>
                    <a:pt x="2969" y="0"/>
                    <a:pt x="2297" y="0"/>
                  </a:cubicBezTo>
                  <a:close/>
                </a:path>
              </a:pathLst>
            </a:custGeom>
            <a:solidFill>
              <a:srgbClr val="FFC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5"/>
            <p:cNvSpPr/>
            <p:nvPr/>
          </p:nvSpPr>
          <p:spPr>
            <a:xfrm>
              <a:off x="2897900" y="1966125"/>
              <a:ext cx="34100" cy="21175"/>
            </a:xfrm>
            <a:custGeom>
              <a:avLst/>
              <a:gdLst/>
              <a:ahLst/>
              <a:cxnLst/>
              <a:rect l="l" t="t" r="r" b="b"/>
              <a:pathLst>
                <a:path w="1364" h="847" extrusionOk="0">
                  <a:moveTo>
                    <a:pt x="1039" y="0"/>
                  </a:moveTo>
                  <a:cubicBezTo>
                    <a:pt x="942" y="0"/>
                    <a:pt x="824" y="16"/>
                    <a:pt x="684" y="61"/>
                  </a:cubicBezTo>
                  <a:cubicBezTo>
                    <a:pt x="124" y="242"/>
                    <a:pt x="0" y="847"/>
                    <a:pt x="0" y="847"/>
                  </a:cubicBezTo>
                  <a:cubicBezTo>
                    <a:pt x="519" y="242"/>
                    <a:pt x="1363" y="81"/>
                    <a:pt x="1363" y="81"/>
                  </a:cubicBezTo>
                  <a:cubicBezTo>
                    <a:pt x="1363" y="81"/>
                    <a:pt x="1257" y="0"/>
                    <a:pt x="1039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5"/>
            <p:cNvSpPr/>
            <p:nvPr/>
          </p:nvSpPr>
          <p:spPr>
            <a:xfrm>
              <a:off x="2960775" y="2159700"/>
              <a:ext cx="247300" cy="402600"/>
            </a:xfrm>
            <a:custGeom>
              <a:avLst/>
              <a:gdLst/>
              <a:ahLst/>
              <a:cxnLst/>
              <a:rect l="l" t="t" r="r" b="b"/>
              <a:pathLst>
                <a:path w="9892" h="16104" extrusionOk="0">
                  <a:moveTo>
                    <a:pt x="1415" y="0"/>
                  </a:moveTo>
                  <a:cubicBezTo>
                    <a:pt x="952" y="0"/>
                    <a:pt x="548" y="355"/>
                    <a:pt x="303" y="1523"/>
                  </a:cubicBezTo>
                  <a:cubicBezTo>
                    <a:pt x="0" y="2962"/>
                    <a:pt x="246" y="5534"/>
                    <a:pt x="809" y="7457"/>
                  </a:cubicBezTo>
                  <a:cubicBezTo>
                    <a:pt x="1082" y="8391"/>
                    <a:pt x="1456" y="9598"/>
                    <a:pt x="2700" y="11152"/>
                  </a:cubicBezTo>
                  <a:cubicBezTo>
                    <a:pt x="3678" y="12371"/>
                    <a:pt x="4008" y="12736"/>
                    <a:pt x="5045" y="13662"/>
                  </a:cubicBezTo>
                  <a:cubicBezTo>
                    <a:pt x="5328" y="13914"/>
                    <a:pt x="5475" y="14171"/>
                    <a:pt x="5957" y="14715"/>
                  </a:cubicBezTo>
                  <a:cubicBezTo>
                    <a:pt x="6438" y="15260"/>
                    <a:pt x="7126" y="15773"/>
                    <a:pt x="7705" y="15961"/>
                  </a:cubicBezTo>
                  <a:cubicBezTo>
                    <a:pt x="8015" y="16063"/>
                    <a:pt x="8227" y="16104"/>
                    <a:pt x="8371" y="16104"/>
                  </a:cubicBezTo>
                  <a:cubicBezTo>
                    <a:pt x="8495" y="16104"/>
                    <a:pt x="8568" y="16074"/>
                    <a:pt x="8610" y="16027"/>
                  </a:cubicBezTo>
                  <a:cubicBezTo>
                    <a:pt x="8722" y="15901"/>
                    <a:pt x="8646" y="15761"/>
                    <a:pt x="8393" y="15645"/>
                  </a:cubicBezTo>
                  <a:cubicBezTo>
                    <a:pt x="8139" y="15527"/>
                    <a:pt x="7698" y="15377"/>
                    <a:pt x="7254" y="14969"/>
                  </a:cubicBezTo>
                  <a:lnTo>
                    <a:pt x="7254" y="14969"/>
                  </a:lnTo>
                  <a:cubicBezTo>
                    <a:pt x="7255" y="14969"/>
                    <a:pt x="7799" y="15252"/>
                    <a:pt x="8139" y="15393"/>
                  </a:cubicBezTo>
                  <a:cubicBezTo>
                    <a:pt x="8479" y="15532"/>
                    <a:pt x="8830" y="15616"/>
                    <a:pt x="9083" y="15645"/>
                  </a:cubicBezTo>
                  <a:cubicBezTo>
                    <a:pt x="9097" y="15646"/>
                    <a:pt x="9111" y="15647"/>
                    <a:pt x="9125" y="15647"/>
                  </a:cubicBezTo>
                  <a:cubicBezTo>
                    <a:pt x="9424" y="15647"/>
                    <a:pt x="9695" y="15319"/>
                    <a:pt x="9453" y="15201"/>
                  </a:cubicBezTo>
                  <a:cubicBezTo>
                    <a:pt x="9201" y="15077"/>
                    <a:pt x="8969" y="15050"/>
                    <a:pt x="8469" y="14834"/>
                  </a:cubicBezTo>
                  <a:cubicBezTo>
                    <a:pt x="8014" y="14638"/>
                    <a:pt x="7721" y="14404"/>
                    <a:pt x="7720" y="14404"/>
                  </a:cubicBezTo>
                  <a:lnTo>
                    <a:pt x="7720" y="14404"/>
                  </a:lnTo>
                  <a:cubicBezTo>
                    <a:pt x="7721" y="14404"/>
                    <a:pt x="8276" y="14610"/>
                    <a:pt x="8772" y="14693"/>
                  </a:cubicBezTo>
                  <a:cubicBezTo>
                    <a:pt x="8942" y="14721"/>
                    <a:pt x="9079" y="14732"/>
                    <a:pt x="9192" y="14732"/>
                  </a:cubicBezTo>
                  <a:cubicBezTo>
                    <a:pt x="9412" y="14732"/>
                    <a:pt x="9541" y="14691"/>
                    <a:pt x="9636" y="14656"/>
                  </a:cubicBezTo>
                  <a:cubicBezTo>
                    <a:pt x="9780" y="14604"/>
                    <a:pt x="9892" y="14345"/>
                    <a:pt x="9557" y="14234"/>
                  </a:cubicBezTo>
                  <a:cubicBezTo>
                    <a:pt x="9257" y="14133"/>
                    <a:pt x="8834" y="14135"/>
                    <a:pt x="8289" y="13854"/>
                  </a:cubicBezTo>
                  <a:cubicBezTo>
                    <a:pt x="7894" y="13649"/>
                    <a:pt x="7643" y="13450"/>
                    <a:pt x="7727" y="13418"/>
                  </a:cubicBezTo>
                  <a:cubicBezTo>
                    <a:pt x="7736" y="13415"/>
                    <a:pt x="7746" y="13413"/>
                    <a:pt x="7759" y="13413"/>
                  </a:cubicBezTo>
                  <a:cubicBezTo>
                    <a:pt x="7860" y="13413"/>
                    <a:pt x="8076" y="13521"/>
                    <a:pt x="8421" y="13521"/>
                  </a:cubicBezTo>
                  <a:cubicBezTo>
                    <a:pt x="8792" y="13521"/>
                    <a:pt x="9155" y="13301"/>
                    <a:pt x="9139" y="13093"/>
                  </a:cubicBezTo>
                  <a:cubicBezTo>
                    <a:pt x="9122" y="12886"/>
                    <a:pt x="9050" y="12993"/>
                    <a:pt x="8668" y="12934"/>
                  </a:cubicBezTo>
                  <a:cubicBezTo>
                    <a:pt x="8288" y="12874"/>
                    <a:pt x="7981" y="12681"/>
                    <a:pt x="7437" y="12639"/>
                  </a:cubicBezTo>
                  <a:cubicBezTo>
                    <a:pt x="6958" y="12604"/>
                    <a:pt x="6648" y="12564"/>
                    <a:pt x="6229" y="12412"/>
                  </a:cubicBezTo>
                  <a:cubicBezTo>
                    <a:pt x="5810" y="12257"/>
                    <a:pt x="5281" y="11691"/>
                    <a:pt x="4518" y="10622"/>
                  </a:cubicBezTo>
                  <a:cubicBezTo>
                    <a:pt x="3619" y="9362"/>
                    <a:pt x="3038" y="7884"/>
                    <a:pt x="2791" y="7054"/>
                  </a:cubicBezTo>
                  <a:cubicBezTo>
                    <a:pt x="2240" y="5205"/>
                    <a:pt x="2367" y="3104"/>
                    <a:pt x="2375" y="2213"/>
                  </a:cubicBezTo>
                  <a:cubicBezTo>
                    <a:pt x="2385" y="1147"/>
                    <a:pt x="2457" y="315"/>
                    <a:pt x="1898" y="103"/>
                  </a:cubicBezTo>
                  <a:cubicBezTo>
                    <a:pt x="1733" y="40"/>
                    <a:pt x="1571" y="0"/>
                    <a:pt x="1415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5"/>
            <p:cNvSpPr/>
            <p:nvPr/>
          </p:nvSpPr>
          <p:spPr>
            <a:xfrm>
              <a:off x="2960475" y="2158400"/>
              <a:ext cx="65950" cy="125500"/>
            </a:xfrm>
            <a:custGeom>
              <a:avLst/>
              <a:gdLst/>
              <a:ahLst/>
              <a:cxnLst/>
              <a:rect l="l" t="t" r="r" b="b"/>
              <a:pathLst>
                <a:path w="2638" h="5020" extrusionOk="0">
                  <a:moveTo>
                    <a:pt x="1252" y="0"/>
                  </a:moveTo>
                  <a:cubicBezTo>
                    <a:pt x="748" y="0"/>
                    <a:pt x="331" y="303"/>
                    <a:pt x="247" y="966"/>
                  </a:cubicBezTo>
                  <a:cubicBezTo>
                    <a:pt x="129" y="1907"/>
                    <a:pt x="0" y="3553"/>
                    <a:pt x="58" y="4547"/>
                  </a:cubicBezTo>
                  <a:cubicBezTo>
                    <a:pt x="58" y="4547"/>
                    <a:pt x="597" y="5019"/>
                    <a:pt x="1488" y="5019"/>
                  </a:cubicBezTo>
                  <a:cubicBezTo>
                    <a:pt x="1793" y="5019"/>
                    <a:pt x="2139" y="4964"/>
                    <a:pt x="2519" y="4816"/>
                  </a:cubicBezTo>
                  <a:cubicBezTo>
                    <a:pt x="2504" y="4319"/>
                    <a:pt x="2638" y="2504"/>
                    <a:pt x="2556" y="1496"/>
                  </a:cubicBezTo>
                  <a:cubicBezTo>
                    <a:pt x="2448" y="192"/>
                    <a:pt x="1999" y="104"/>
                    <a:pt x="1468" y="18"/>
                  </a:cubicBezTo>
                  <a:cubicBezTo>
                    <a:pt x="1395" y="6"/>
                    <a:pt x="1322" y="0"/>
                    <a:pt x="125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5"/>
            <p:cNvSpPr/>
            <p:nvPr/>
          </p:nvSpPr>
          <p:spPr>
            <a:xfrm>
              <a:off x="2740100" y="2963350"/>
              <a:ext cx="90525" cy="163425"/>
            </a:xfrm>
            <a:custGeom>
              <a:avLst/>
              <a:gdLst/>
              <a:ahLst/>
              <a:cxnLst/>
              <a:rect l="l" t="t" r="r" b="b"/>
              <a:pathLst>
                <a:path w="3621" h="6537" extrusionOk="0">
                  <a:moveTo>
                    <a:pt x="1605" y="0"/>
                  </a:moveTo>
                  <a:cubicBezTo>
                    <a:pt x="1605" y="0"/>
                    <a:pt x="1293" y="279"/>
                    <a:pt x="1000" y="472"/>
                  </a:cubicBezTo>
                  <a:cubicBezTo>
                    <a:pt x="706" y="666"/>
                    <a:pt x="274" y="1034"/>
                    <a:pt x="137" y="1282"/>
                  </a:cubicBezTo>
                  <a:cubicBezTo>
                    <a:pt x="0" y="1529"/>
                    <a:pt x="227" y="2254"/>
                    <a:pt x="515" y="2585"/>
                  </a:cubicBezTo>
                  <a:cubicBezTo>
                    <a:pt x="804" y="2918"/>
                    <a:pt x="1002" y="3713"/>
                    <a:pt x="979" y="4113"/>
                  </a:cubicBezTo>
                  <a:cubicBezTo>
                    <a:pt x="945" y="4684"/>
                    <a:pt x="1432" y="5560"/>
                    <a:pt x="1933" y="5911"/>
                  </a:cubicBezTo>
                  <a:cubicBezTo>
                    <a:pt x="2382" y="6225"/>
                    <a:pt x="2917" y="6536"/>
                    <a:pt x="3220" y="6536"/>
                  </a:cubicBezTo>
                  <a:cubicBezTo>
                    <a:pt x="3255" y="6536"/>
                    <a:pt x="3288" y="6532"/>
                    <a:pt x="3317" y="6523"/>
                  </a:cubicBezTo>
                  <a:cubicBezTo>
                    <a:pt x="3590" y="6436"/>
                    <a:pt x="3620" y="6095"/>
                    <a:pt x="3267" y="4567"/>
                  </a:cubicBezTo>
                  <a:cubicBezTo>
                    <a:pt x="2913" y="3039"/>
                    <a:pt x="2638" y="2059"/>
                    <a:pt x="2897" y="1161"/>
                  </a:cubicBezTo>
                  <a:lnTo>
                    <a:pt x="1605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5"/>
            <p:cNvSpPr/>
            <p:nvPr/>
          </p:nvSpPr>
          <p:spPr>
            <a:xfrm>
              <a:off x="2780225" y="2485700"/>
              <a:ext cx="244550" cy="506925"/>
            </a:xfrm>
            <a:custGeom>
              <a:avLst/>
              <a:gdLst/>
              <a:ahLst/>
              <a:cxnLst/>
              <a:rect l="l" t="t" r="r" b="b"/>
              <a:pathLst>
                <a:path w="9782" h="20277" extrusionOk="0">
                  <a:moveTo>
                    <a:pt x="9782" y="0"/>
                  </a:moveTo>
                  <a:lnTo>
                    <a:pt x="5747" y="4033"/>
                  </a:lnTo>
                  <a:lnTo>
                    <a:pt x="6186" y="11292"/>
                  </a:lnTo>
                  <a:cubicBezTo>
                    <a:pt x="6186" y="11292"/>
                    <a:pt x="4548" y="11911"/>
                    <a:pt x="3790" y="13073"/>
                  </a:cubicBezTo>
                  <a:cubicBezTo>
                    <a:pt x="3081" y="14158"/>
                    <a:pt x="0" y="19106"/>
                    <a:pt x="0" y="19106"/>
                  </a:cubicBezTo>
                  <a:cubicBezTo>
                    <a:pt x="0" y="19106"/>
                    <a:pt x="302" y="20276"/>
                    <a:pt x="1159" y="20276"/>
                  </a:cubicBezTo>
                  <a:cubicBezTo>
                    <a:pt x="1201" y="20276"/>
                    <a:pt x="1245" y="20273"/>
                    <a:pt x="1291" y="20267"/>
                  </a:cubicBezTo>
                  <a:cubicBezTo>
                    <a:pt x="1291" y="20267"/>
                    <a:pt x="8672" y="12501"/>
                    <a:pt x="8995" y="11703"/>
                  </a:cubicBezTo>
                  <a:cubicBezTo>
                    <a:pt x="9318" y="10904"/>
                    <a:pt x="9782" y="1"/>
                    <a:pt x="9782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5"/>
            <p:cNvSpPr/>
            <p:nvPr/>
          </p:nvSpPr>
          <p:spPr>
            <a:xfrm>
              <a:off x="2780225" y="2802475"/>
              <a:ext cx="180725" cy="190150"/>
            </a:xfrm>
            <a:custGeom>
              <a:avLst/>
              <a:gdLst/>
              <a:ahLst/>
              <a:cxnLst/>
              <a:rect l="l" t="t" r="r" b="b"/>
              <a:pathLst>
                <a:path w="7229" h="7606" extrusionOk="0">
                  <a:moveTo>
                    <a:pt x="4641" y="0"/>
                  </a:moveTo>
                  <a:cubicBezTo>
                    <a:pt x="4289" y="0"/>
                    <a:pt x="3973" y="122"/>
                    <a:pt x="3790" y="402"/>
                  </a:cubicBezTo>
                  <a:cubicBezTo>
                    <a:pt x="3081" y="1487"/>
                    <a:pt x="0" y="6435"/>
                    <a:pt x="0" y="6435"/>
                  </a:cubicBezTo>
                  <a:cubicBezTo>
                    <a:pt x="0" y="6435"/>
                    <a:pt x="302" y="7605"/>
                    <a:pt x="1160" y="7605"/>
                  </a:cubicBezTo>
                  <a:cubicBezTo>
                    <a:pt x="1203" y="7605"/>
                    <a:pt x="1247" y="7602"/>
                    <a:pt x="1292" y="7596"/>
                  </a:cubicBezTo>
                  <a:cubicBezTo>
                    <a:pt x="1292" y="7596"/>
                    <a:pt x="3918" y="4832"/>
                    <a:pt x="6107" y="2432"/>
                  </a:cubicBezTo>
                  <a:cubicBezTo>
                    <a:pt x="7229" y="1201"/>
                    <a:pt x="5751" y="0"/>
                    <a:pt x="4641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5"/>
            <p:cNvSpPr/>
            <p:nvPr/>
          </p:nvSpPr>
          <p:spPr>
            <a:xfrm>
              <a:off x="2918300" y="3015925"/>
              <a:ext cx="130725" cy="129575"/>
            </a:xfrm>
            <a:custGeom>
              <a:avLst/>
              <a:gdLst/>
              <a:ahLst/>
              <a:cxnLst/>
              <a:rect l="l" t="t" r="r" b="b"/>
              <a:pathLst>
                <a:path w="5229" h="5183" extrusionOk="0">
                  <a:moveTo>
                    <a:pt x="4611" y="1"/>
                  </a:moveTo>
                  <a:cubicBezTo>
                    <a:pt x="4489" y="1"/>
                    <a:pt x="4356" y="47"/>
                    <a:pt x="4211" y="109"/>
                  </a:cubicBezTo>
                  <a:cubicBezTo>
                    <a:pt x="4022" y="190"/>
                    <a:pt x="3866" y="325"/>
                    <a:pt x="3708" y="456"/>
                  </a:cubicBezTo>
                  <a:cubicBezTo>
                    <a:pt x="3271" y="821"/>
                    <a:pt x="3056" y="998"/>
                    <a:pt x="2574" y="1300"/>
                  </a:cubicBezTo>
                  <a:cubicBezTo>
                    <a:pt x="2424" y="1395"/>
                    <a:pt x="2115" y="1448"/>
                    <a:pt x="1947" y="1505"/>
                  </a:cubicBezTo>
                  <a:cubicBezTo>
                    <a:pt x="1813" y="1550"/>
                    <a:pt x="1350" y="1611"/>
                    <a:pt x="1235" y="1686"/>
                  </a:cubicBezTo>
                  <a:cubicBezTo>
                    <a:pt x="958" y="1866"/>
                    <a:pt x="76" y="2920"/>
                    <a:pt x="98" y="2987"/>
                  </a:cubicBezTo>
                  <a:cubicBezTo>
                    <a:pt x="232" y="3387"/>
                    <a:pt x="0" y="4258"/>
                    <a:pt x="202" y="4648"/>
                  </a:cubicBezTo>
                  <a:cubicBezTo>
                    <a:pt x="372" y="4975"/>
                    <a:pt x="640" y="5094"/>
                    <a:pt x="1007" y="5159"/>
                  </a:cubicBezTo>
                  <a:cubicBezTo>
                    <a:pt x="1098" y="5175"/>
                    <a:pt x="1185" y="5182"/>
                    <a:pt x="1267" y="5182"/>
                  </a:cubicBezTo>
                  <a:cubicBezTo>
                    <a:pt x="1952" y="5182"/>
                    <a:pt x="2334" y="4652"/>
                    <a:pt x="2745" y="4114"/>
                  </a:cubicBezTo>
                  <a:cubicBezTo>
                    <a:pt x="2995" y="3786"/>
                    <a:pt x="3506" y="3506"/>
                    <a:pt x="3816" y="3234"/>
                  </a:cubicBezTo>
                  <a:cubicBezTo>
                    <a:pt x="4054" y="3025"/>
                    <a:pt x="4369" y="2818"/>
                    <a:pt x="4590" y="2592"/>
                  </a:cubicBezTo>
                  <a:cubicBezTo>
                    <a:pt x="5100" y="2072"/>
                    <a:pt x="5229" y="1331"/>
                    <a:pt x="5106" y="610"/>
                  </a:cubicBezTo>
                  <a:cubicBezTo>
                    <a:pt x="5085" y="489"/>
                    <a:pt x="5054" y="368"/>
                    <a:pt x="4994" y="261"/>
                  </a:cubicBezTo>
                  <a:cubicBezTo>
                    <a:pt x="4886" y="69"/>
                    <a:pt x="4757" y="1"/>
                    <a:pt x="461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5"/>
            <p:cNvSpPr/>
            <p:nvPr/>
          </p:nvSpPr>
          <p:spPr>
            <a:xfrm>
              <a:off x="2812750" y="2473975"/>
              <a:ext cx="212025" cy="625000"/>
            </a:xfrm>
            <a:custGeom>
              <a:avLst/>
              <a:gdLst/>
              <a:ahLst/>
              <a:cxnLst/>
              <a:rect l="l" t="t" r="r" b="b"/>
              <a:pathLst>
                <a:path w="8481" h="25000" extrusionOk="0">
                  <a:moveTo>
                    <a:pt x="858" y="1"/>
                  </a:moveTo>
                  <a:cubicBezTo>
                    <a:pt x="1" y="1838"/>
                    <a:pt x="523" y="4456"/>
                    <a:pt x="1223" y="7974"/>
                  </a:cubicBezTo>
                  <a:cubicBezTo>
                    <a:pt x="1798" y="10863"/>
                    <a:pt x="2660" y="14225"/>
                    <a:pt x="2660" y="14225"/>
                  </a:cubicBezTo>
                  <a:cubicBezTo>
                    <a:pt x="2660" y="14225"/>
                    <a:pt x="2080" y="15912"/>
                    <a:pt x="2608" y="17650"/>
                  </a:cubicBezTo>
                  <a:cubicBezTo>
                    <a:pt x="3218" y="19665"/>
                    <a:pt x="4366" y="24999"/>
                    <a:pt x="4366" y="24999"/>
                  </a:cubicBezTo>
                  <a:cubicBezTo>
                    <a:pt x="4366" y="24999"/>
                    <a:pt x="4709" y="23890"/>
                    <a:pt x="6169" y="23183"/>
                  </a:cubicBezTo>
                  <a:cubicBezTo>
                    <a:pt x="6169" y="23183"/>
                    <a:pt x="5871" y="20501"/>
                    <a:pt x="5694" y="18467"/>
                  </a:cubicBezTo>
                  <a:cubicBezTo>
                    <a:pt x="5510" y="16358"/>
                    <a:pt x="5415" y="14742"/>
                    <a:pt x="5349" y="13486"/>
                  </a:cubicBezTo>
                  <a:cubicBezTo>
                    <a:pt x="5244" y="11485"/>
                    <a:pt x="5038" y="4605"/>
                    <a:pt x="5038" y="4605"/>
                  </a:cubicBezTo>
                  <a:lnTo>
                    <a:pt x="5322" y="4490"/>
                  </a:lnTo>
                  <a:cubicBezTo>
                    <a:pt x="5322" y="4490"/>
                    <a:pt x="8060" y="2863"/>
                    <a:pt x="8456" y="1043"/>
                  </a:cubicBezTo>
                  <a:lnTo>
                    <a:pt x="8481" y="469"/>
                  </a:lnTo>
                  <a:lnTo>
                    <a:pt x="858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5"/>
            <p:cNvSpPr/>
            <p:nvPr/>
          </p:nvSpPr>
          <p:spPr>
            <a:xfrm>
              <a:off x="2812750" y="2473975"/>
              <a:ext cx="128600" cy="625000"/>
            </a:xfrm>
            <a:custGeom>
              <a:avLst/>
              <a:gdLst/>
              <a:ahLst/>
              <a:cxnLst/>
              <a:rect l="l" t="t" r="r" b="b"/>
              <a:pathLst>
                <a:path w="5144" h="25000" extrusionOk="0">
                  <a:moveTo>
                    <a:pt x="858" y="1"/>
                  </a:moveTo>
                  <a:cubicBezTo>
                    <a:pt x="1" y="1839"/>
                    <a:pt x="523" y="4456"/>
                    <a:pt x="1223" y="7974"/>
                  </a:cubicBezTo>
                  <a:cubicBezTo>
                    <a:pt x="1798" y="10863"/>
                    <a:pt x="2660" y="14225"/>
                    <a:pt x="2660" y="14225"/>
                  </a:cubicBezTo>
                  <a:cubicBezTo>
                    <a:pt x="2660" y="14225"/>
                    <a:pt x="2080" y="15912"/>
                    <a:pt x="2608" y="17650"/>
                  </a:cubicBezTo>
                  <a:cubicBezTo>
                    <a:pt x="3218" y="19665"/>
                    <a:pt x="4366" y="24999"/>
                    <a:pt x="4366" y="24999"/>
                  </a:cubicBezTo>
                  <a:cubicBezTo>
                    <a:pt x="4366" y="24999"/>
                    <a:pt x="4537" y="24452"/>
                    <a:pt x="5143" y="23881"/>
                  </a:cubicBezTo>
                  <a:cubicBezTo>
                    <a:pt x="4750" y="22379"/>
                    <a:pt x="4072" y="19671"/>
                    <a:pt x="3760" y="17674"/>
                  </a:cubicBezTo>
                  <a:cubicBezTo>
                    <a:pt x="3305" y="14768"/>
                    <a:pt x="3914" y="14167"/>
                    <a:pt x="3591" y="12062"/>
                  </a:cubicBezTo>
                  <a:cubicBezTo>
                    <a:pt x="3267" y="9958"/>
                    <a:pt x="2210" y="3043"/>
                    <a:pt x="2521" y="1564"/>
                  </a:cubicBezTo>
                  <a:lnTo>
                    <a:pt x="2544" y="105"/>
                  </a:lnTo>
                  <a:lnTo>
                    <a:pt x="858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5"/>
            <p:cNvSpPr/>
            <p:nvPr/>
          </p:nvSpPr>
          <p:spPr>
            <a:xfrm>
              <a:off x="2938675" y="2552800"/>
              <a:ext cx="60375" cy="228025"/>
            </a:xfrm>
            <a:custGeom>
              <a:avLst/>
              <a:gdLst/>
              <a:ahLst/>
              <a:cxnLst/>
              <a:rect l="l" t="t" r="r" b="b"/>
              <a:pathLst>
                <a:path w="2415" h="9121" extrusionOk="0">
                  <a:moveTo>
                    <a:pt x="2415" y="0"/>
                  </a:moveTo>
                  <a:lnTo>
                    <a:pt x="2415" y="0"/>
                  </a:lnTo>
                  <a:cubicBezTo>
                    <a:pt x="2415" y="0"/>
                    <a:pt x="1206" y="806"/>
                    <a:pt x="0" y="962"/>
                  </a:cubicBezTo>
                  <a:cubicBezTo>
                    <a:pt x="0" y="962"/>
                    <a:pt x="252" y="8936"/>
                    <a:pt x="257" y="9117"/>
                  </a:cubicBezTo>
                  <a:lnTo>
                    <a:pt x="257" y="9117"/>
                  </a:lnTo>
                  <a:cubicBezTo>
                    <a:pt x="257" y="8940"/>
                    <a:pt x="554" y="1453"/>
                    <a:pt x="554" y="1453"/>
                  </a:cubicBezTo>
                  <a:cubicBezTo>
                    <a:pt x="554" y="1453"/>
                    <a:pt x="1859" y="555"/>
                    <a:pt x="2415" y="0"/>
                  </a:cubicBezTo>
                  <a:close/>
                  <a:moveTo>
                    <a:pt x="257" y="9117"/>
                  </a:moveTo>
                  <a:lnTo>
                    <a:pt x="257" y="9117"/>
                  </a:lnTo>
                  <a:cubicBezTo>
                    <a:pt x="257" y="9118"/>
                    <a:pt x="257" y="9119"/>
                    <a:pt x="257" y="9119"/>
                  </a:cubicBezTo>
                  <a:cubicBezTo>
                    <a:pt x="257" y="9120"/>
                    <a:pt x="257" y="9120"/>
                    <a:pt x="257" y="9120"/>
                  </a:cubicBezTo>
                  <a:cubicBezTo>
                    <a:pt x="257" y="9120"/>
                    <a:pt x="257" y="9119"/>
                    <a:pt x="257" y="9117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5"/>
            <p:cNvSpPr/>
            <p:nvPr/>
          </p:nvSpPr>
          <p:spPr>
            <a:xfrm>
              <a:off x="2875625" y="2104075"/>
              <a:ext cx="144750" cy="152100"/>
            </a:xfrm>
            <a:custGeom>
              <a:avLst/>
              <a:gdLst/>
              <a:ahLst/>
              <a:cxnLst/>
              <a:rect l="l" t="t" r="r" b="b"/>
              <a:pathLst>
                <a:path w="5790" h="6084" extrusionOk="0">
                  <a:moveTo>
                    <a:pt x="1331" y="0"/>
                  </a:moveTo>
                  <a:cubicBezTo>
                    <a:pt x="1331" y="0"/>
                    <a:pt x="1460" y="2348"/>
                    <a:pt x="1417" y="2520"/>
                  </a:cubicBezTo>
                  <a:cubicBezTo>
                    <a:pt x="1375" y="2691"/>
                    <a:pt x="495" y="2857"/>
                    <a:pt x="248" y="3061"/>
                  </a:cubicBezTo>
                  <a:cubicBezTo>
                    <a:pt x="1" y="3265"/>
                    <a:pt x="1517" y="5650"/>
                    <a:pt x="2290" y="6005"/>
                  </a:cubicBezTo>
                  <a:cubicBezTo>
                    <a:pt x="2406" y="6058"/>
                    <a:pt x="2560" y="6083"/>
                    <a:pt x="2737" y="6083"/>
                  </a:cubicBezTo>
                  <a:cubicBezTo>
                    <a:pt x="3736" y="6083"/>
                    <a:pt x="5488" y="5287"/>
                    <a:pt x="5633" y="4274"/>
                  </a:cubicBezTo>
                  <a:cubicBezTo>
                    <a:pt x="5789" y="3177"/>
                    <a:pt x="4940" y="2492"/>
                    <a:pt x="4618" y="2194"/>
                  </a:cubicBezTo>
                  <a:cubicBezTo>
                    <a:pt x="4535" y="2176"/>
                    <a:pt x="4432" y="2171"/>
                    <a:pt x="4332" y="2171"/>
                  </a:cubicBezTo>
                  <a:cubicBezTo>
                    <a:pt x="4212" y="2171"/>
                    <a:pt x="4095" y="2178"/>
                    <a:pt x="4019" y="2178"/>
                  </a:cubicBezTo>
                  <a:cubicBezTo>
                    <a:pt x="3993" y="2178"/>
                    <a:pt x="3971" y="2177"/>
                    <a:pt x="3956" y="2175"/>
                  </a:cubicBezTo>
                  <a:lnTo>
                    <a:pt x="3902" y="865"/>
                  </a:lnTo>
                  <a:cubicBezTo>
                    <a:pt x="2854" y="527"/>
                    <a:pt x="1331" y="0"/>
                    <a:pt x="133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5"/>
            <p:cNvSpPr/>
            <p:nvPr/>
          </p:nvSpPr>
          <p:spPr>
            <a:xfrm>
              <a:off x="2834200" y="2158200"/>
              <a:ext cx="249500" cy="366225"/>
            </a:xfrm>
            <a:custGeom>
              <a:avLst/>
              <a:gdLst/>
              <a:ahLst/>
              <a:cxnLst/>
              <a:rect l="l" t="t" r="r" b="b"/>
              <a:pathLst>
                <a:path w="9980" h="14649" extrusionOk="0">
                  <a:moveTo>
                    <a:pt x="6082" y="1"/>
                  </a:moveTo>
                  <a:cubicBezTo>
                    <a:pt x="5972" y="1"/>
                    <a:pt x="5864" y="5"/>
                    <a:pt x="5785" y="10"/>
                  </a:cubicBezTo>
                  <a:cubicBezTo>
                    <a:pt x="5785" y="10"/>
                    <a:pt x="6456" y="424"/>
                    <a:pt x="6781" y="1167"/>
                  </a:cubicBezTo>
                  <a:cubicBezTo>
                    <a:pt x="7079" y="1850"/>
                    <a:pt x="7098" y="2502"/>
                    <a:pt x="6523" y="2755"/>
                  </a:cubicBezTo>
                  <a:cubicBezTo>
                    <a:pt x="6268" y="2868"/>
                    <a:pt x="6027" y="2922"/>
                    <a:pt x="5796" y="2922"/>
                  </a:cubicBezTo>
                  <a:cubicBezTo>
                    <a:pt x="5269" y="2922"/>
                    <a:pt x="4790" y="2640"/>
                    <a:pt x="4300" y="2111"/>
                  </a:cubicBezTo>
                  <a:cubicBezTo>
                    <a:pt x="3821" y="1593"/>
                    <a:pt x="3419" y="1012"/>
                    <a:pt x="2657" y="581"/>
                  </a:cubicBezTo>
                  <a:cubicBezTo>
                    <a:pt x="1997" y="681"/>
                    <a:pt x="1242" y="1030"/>
                    <a:pt x="1138" y="1391"/>
                  </a:cubicBezTo>
                  <a:cubicBezTo>
                    <a:pt x="1016" y="1812"/>
                    <a:pt x="748" y="3797"/>
                    <a:pt x="1314" y="5309"/>
                  </a:cubicBezTo>
                  <a:cubicBezTo>
                    <a:pt x="1781" y="6558"/>
                    <a:pt x="1988" y="7394"/>
                    <a:pt x="2230" y="8016"/>
                  </a:cubicBezTo>
                  <a:lnTo>
                    <a:pt x="2228" y="8016"/>
                  </a:lnTo>
                  <a:cubicBezTo>
                    <a:pt x="2330" y="8398"/>
                    <a:pt x="2414" y="8720"/>
                    <a:pt x="1878" y="9497"/>
                  </a:cubicBezTo>
                  <a:cubicBezTo>
                    <a:pt x="1342" y="10275"/>
                    <a:pt x="785" y="11022"/>
                    <a:pt x="0" y="12632"/>
                  </a:cubicBezTo>
                  <a:cubicBezTo>
                    <a:pt x="274" y="13183"/>
                    <a:pt x="1027" y="14261"/>
                    <a:pt x="2884" y="14556"/>
                  </a:cubicBezTo>
                  <a:cubicBezTo>
                    <a:pt x="3287" y="14620"/>
                    <a:pt x="3669" y="14648"/>
                    <a:pt x="4029" y="14648"/>
                  </a:cubicBezTo>
                  <a:cubicBezTo>
                    <a:pt x="6051" y="14648"/>
                    <a:pt x="7357" y="13744"/>
                    <a:pt x="7623" y="13100"/>
                  </a:cubicBezTo>
                  <a:cubicBezTo>
                    <a:pt x="7623" y="13100"/>
                    <a:pt x="7888" y="12454"/>
                    <a:pt x="7895" y="10908"/>
                  </a:cubicBezTo>
                  <a:cubicBezTo>
                    <a:pt x="7899" y="10025"/>
                    <a:pt x="7793" y="8945"/>
                    <a:pt x="7680" y="7993"/>
                  </a:cubicBezTo>
                  <a:cubicBezTo>
                    <a:pt x="7680" y="7993"/>
                    <a:pt x="7905" y="6629"/>
                    <a:pt x="7919" y="5763"/>
                  </a:cubicBezTo>
                  <a:cubicBezTo>
                    <a:pt x="9980" y="3976"/>
                    <a:pt x="8464" y="1889"/>
                    <a:pt x="6730" y="135"/>
                  </a:cubicBezTo>
                  <a:cubicBezTo>
                    <a:pt x="6612" y="16"/>
                    <a:pt x="6322" y="5"/>
                    <a:pt x="6155" y="2"/>
                  </a:cubicBezTo>
                  <a:cubicBezTo>
                    <a:pt x="6130" y="1"/>
                    <a:pt x="6106" y="1"/>
                    <a:pt x="6082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5"/>
            <p:cNvSpPr/>
            <p:nvPr/>
          </p:nvSpPr>
          <p:spPr>
            <a:xfrm>
              <a:off x="2834200" y="2186450"/>
              <a:ext cx="104400" cy="326675"/>
            </a:xfrm>
            <a:custGeom>
              <a:avLst/>
              <a:gdLst/>
              <a:ahLst/>
              <a:cxnLst/>
              <a:rect l="l" t="t" r="r" b="b"/>
              <a:pathLst>
                <a:path w="4176" h="13067" extrusionOk="0">
                  <a:moveTo>
                    <a:pt x="2585" y="1"/>
                  </a:moveTo>
                  <a:lnTo>
                    <a:pt x="1175" y="188"/>
                  </a:lnTo>
                  <a:cubicBezTo>
                    <a:pt x="1160" y="211"/>
                    <a:pt x="1148" y="236"/>
                    <a:pt x="1138" y="261"/>
                  </a:cubicBezTo>
                  <a:cubicBezTo>
                    <a:pt x="1016" y="682"/>
                    <a:pt x="748" y="2667"/>
                    <a:pt x="1314" y="4179"/>
                  </a:cubicBezTo>
                  <a:cubicBezTo>
                    <a:pt x="1781" y="5428"/>
                    <a:pt x="1988" y="6264"/>
                    <a:pt x="2230" y="6886"/>
                  </a:cubicBezTo>
                  <a:lnTo>
                    <a:pt x="2228" y="6886"/>
                  </a:lnTo>
                  <a:cubicBezTo>
                    <a:pt x="2330" y="7268"/>
                    <a:pt x="2414" y="7590"/>
                    <a:pt x="1878" y="8367"/>
                  </a:cubicBezTo>
                  <a:cubicBezTo>
                    <a:pt x="1342" y="9145"/>
                    <a:pt x="785" y="9892"/>
                    <a:pt x="0" y="11502"/>
                  </a:cubicBezTo>
                  <a:cubicBezTo>
                    <a:pt x="203" y="11912"/>
                    <a:pt x="673" y="12612"/>
                    <a:pt x="1663" y="13066"/>
                  </a:cubicBezTo>
                  <a:cubicBezTo>
                    <a:pt x="1966" y="11267"/>
                    <a:pt x="3141" y="9322"/>
                    <a:pt x="3589" y="8323"/>
                  </a:cubicBezTo>
                  <a:cubicBezTo>
                    <a:pt x="4175" y="7016"/>
                    <a:pt x="3082" y="5670"/>
                    <a:pt x="2988" y="4658"/>
                  </a:cubicBezTo>
                  <a:cubicBezTo>
                    <a:pt x="2893" y="3646"/>
                    <a:pt x="3200" y="841"/>
                    <a:pt x="2585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5"/>
            <p:cNvSpPr/>
            <p:nvPr/>
          </p:nvSpPr>
          <p:spPr>
            <a:xfrm>
              <a:off x="2908875" y="2104075"/>
              <a:ext cx="65650" cy="56150"/>
            </a:xfrm>
            <a:custGeom>
              <a:avLst/>
              <a:gdLst/>
              <a:ahLst/>
              <a:cxnLst/>
              <a:rect l="l" t="t" r="r" b="b"/>
              <a:pathLst>
                <a:path w="2626" h="2246" extrusionOk="0">
                  <a:moveTo>
                    <a:pt x="1" y="0"/>
                  </a:moveTo>
                  <a:cubicBezTo>
                    <a:pt x="1" y="0"/>
                    <a:pt x="20" y="425"/>
                    <a:pt x="35" y="737"/>
                  </a:cubicBezTo>
                  <a:cubicBezTo>
                    <a:pt x="35" y="737"/>
                    <a:pt x="109" y="1540"/>
                    <a:pt x="1433" y="2165"/>
                  </a:cubicBezTo>
                  <a:cubicBezTo>
                    <a:pt x="1522" y="2208"/>
                    <a:pt x="1704" y="2246"/>
                    <a:pt x="1900" y="2246"/>
                  </a:cubicBezTo>
                  <a:cubicBezTo>
                    <a:pt x="2221" y="2246"/>
                    <a:pt x="2580" y="2143"/>
                    <a:pt x="2626" y="1787"/>
                  </a:cubicBezTo>
                  <a:lnTo>
                    <a:pt x="2572" y="865"/>
                  </a:lnTo>
                  <a:lnTo>
                    <a:pt x="1826" y="6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5"/>
            <p:cNvSpPr/>
            <p:nvPr/>
          </p:nvSpPr>
          <p:spPr>
            <a:xfrm>
              <a:off x="2873850" y="1967500"/>
              <a:ext cx="153100" cy="179650"/>
            </a:xfrm>
            <a:custGeom>
              <a:avLst/>
              <a:gdLst/>
              <a:ahLst/>
              <a:cxnLst/>
              <a:rect l="l" t="t" r="r" b="b"/>
              <a:pathLst>
                <a:path w="6124" h="7186" extrusionOk="0">
                  <a:moveTo>
                    <a:pt x="3086" y="0"/>
                  </a:moveTo>
                  <a:cubicBezTo>
                    <a:pt x="3032" y="0"/>
                    <a:pt x="2977" y="2"/>
                    <a:pt x="2921" y="5"/>
                  </a:cubicBezTo>
                  <a:cubicBezTo>
                    <a:pt x="1267" y="97"/>
                    <a:pt x="1" y="1512"/>
                    <a:pt x="93" y="3166"/>
                  </a:cubicBezTo>
                  <a:cubicBezTo>
                    <a:pt x="147" y="4134"/>
                    <a:pt x="658" y="4956"/>
                    <a:pt x="1402" y="5463"/>
                  </a:cubicBezTo>
                  <a:cubicBezTo>
                    <a:pt x="1402" y="5463"/>
                    <a:pt x="1541" y="6009"/>
                    <a:pt x="1639" y="6123"/>
                  </a:cubicBezTo>
                  <a:cubicBezTo>
                    <a:pt x="2189" y="6766"/>
                    <a:pt x="3650" y="7178"/>
                    <a:pt x="4133" y="7186"/>
                  </a:cubicBezTo>
                  <a:cubicBezTo>
                    <a:pt x="4136" y="7186"/>
                    <a:pt x="4140" y="7186"/>
                    <a:pt x="4143" y="7186"/>
                  </a:cubicBezTo>
                  <a:cubicBezTo>
                    <a:pt x="4556" y="7186"/>
                    <a:pt x="4914" y="6798"/>
                    <a:pt x="5305" y="6156"/>
                  </a:cubicBezTo>
                  <a:cubicBezTo>
                    <a:pt x="6123" y="4809"/>
                    <a:pt x="5922" y="3314"/>
                    <a:pt x="5794" y="2569"/>
                  </a:cubicBezTo>
                  <a:cubicBezTo>
                    <a:pt x="5570" y="1115"/>
                    <a:pt x="4553" y="0"/>
                    <a:pt x="308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5"/>
            <p:cNvSpPr/>
            <p:nvPr/>
          </p:nvSpPr>
          <p:spPr>
            <a:xfrm>
              <a:off x="2873025" y="1965850"/>
              <a:ext cx="143925" cy="138250"/>
            </a:xfrm>
            <a:custGeom>
              <a:avLst/>
              <a:gdLst/>
              <a:ahLst/>
              <a:cxnLst/>
              <a:rect l="l" t="t" r="r" b="b"/>
              <a:pathLst>
                <a:path w="5757" h="5530" extrusionOk="0">
                  <a:moveTo>
                    <a:pt x="3106" y="0"/>
                  </a:moveTo>
                  <a:cubicBezTo>
                    <a:pt x="2888" y="0"/>
                    <a:pt x="2671" y="22"/>
                    <a:pt x="2461" y="66"/>
                  </a:cubicBezTo>
                  <a:cubicBezTo>
                    <a:pt x="1195" y="329"/>
                    <a:pt x="178" y="1298"/>
                    <a:pt x="79" y="2765"/>
                  </a:cubicBezTo>
                  <a:cubicBezTo>
                    <a:pt x="1" y="3926"/>
                    <a:pt x="581" y="4943"/>
                    <a:pt x="1435" y="5529"/>
                  </a:cubicBezTo>
                  <a:cubicBezTo>
                    <a:pt x="1402" y="5428"/>
                    <a:pt x="614" y="4256"/>
                    <a:pt x="1421" y="3996"/>
                  </a:cubicBezTo>
                  <a:lnTo>
                    <a:pt x="1421" y="3996"/>
                  </a:lnTo>
                  <a:cubicBezTo>
                    <a:pt x="1550" y="4145"/>
                    <a:pt x="1573" y="4726"/>
                    <a:pt x="1578" y="4963"/>
                  </a:cubicBezTo>
                  <a:cubicBezTo>
                    <a:pt x="1578" y="4963"/>
                    <a:pt x="1586" y="4964"/>
                    <a:pt x="1600" y="4964"/>
                  </a:cubicBezTo>
                  <a:cubicBezTo>
                    <a:pt x="1674" y="4964"/>
                    <a:pt x="1914" y="4934"/>
                    <a:pt x="1914" y="4553"/>
                  </a:cubicBezTo>
                  <a:cubicBezTo>
                    <a:pt x="1914" y="4420"/>
                    <a:pt x="1877" y="4032"/>
                    <a:pt x="1855" y="3924"/>
                  </a:cubicBezTo>
                  <a:cubicBezTo>
                    <a:pt x="1784" y="3560"/>
                    <a:pt x="1874" y="3527"/>
                    <a:pt x="2082" y="3219"/>
                  </a:cubicBezTo>
                  <a:cubicBezTo>
                    <a:pt x="2249" y="2969"/>
                    <a:pt x="2293" y="2926"/>
                    <a:pt x="2194" y="2541"/>
                  </a:cubicBezTo>
                  <a:lnTo>
                    <a:pt x="2194" y="2541"/>
                  </a:lnTo>
                  <a:cubicBezTo>
                    <a:pt x="2194" y="2541"/>
                    <a:pt x="2281" y="2554"/>
                    <a:pt x="2418" y="2554"/>
                  </a:cubicBezTo>
                  <a:cubicBezTo>
                    <a:pt x="2854" y="2554"/>
                    <a:pt x="3796" y="2424"/>
                    <a:pt x="4060" y="1340"/>
                  </a:cubicBezTo>
                  <a:cubicBezTo>
                    <a:pt x="4430" y="1835"/>
                    <a:pt x="5025" y="2000"/>
                    <a:pt x="5408" y="2000"/>
                  </a:cubicBezTo>
                  <a:cubicBezTo>
                    <a:pt x="5581" y="2000"/>
                    <a:pt x="5710" y="1967"/>
                    <a:pt x="5756" y="1915"/>
                  </a:cubicBezTo>
                  <a:cubicBezTo>
                    <a:pt x="5382" y="590"/>
                    <a:pt x="4226" y="0"/>
                    <a:pt x="3106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5"/>
            <p:cNvSpPr/>
            <p:nvPr/>
          </p:nvSpPr>
          <p:spPr>
            <a:xfrm>
              <a:off x="2932000" y="2155775"/>
              <a:ext cx="113000" cy="358650"/>
            </a:xfrm>
            <a:custGeom>
              <a:avLst/>
              <a:gdLst/>
              <a:ahLst/>
              <a:cxnLst/>
              <a:rect l="l" t="t" r="r" b="b"/>
              <a:pathLst>
                <a:path w="4520" h="14346" extrusionOk="0">
                  <a:moveTo>
                    <a:pt x="2398" y="1"/>
                  </a:moveTo>
                  <a:cubicBezTo>
                    <a:pt x="2237" y="1"/>
                    <a:pt x="2055" y="27"/>
                    <a:pt x="1873" y="107"/>
                  </a:cubicBezTo>
                  <a:cubicBezTo>
                    <a:pt x="1873" y="107"/>
                    <a:pt x="3142" y="803"/>
                    <a:pt x="2944" y="4505"/>
                  </a:cubicBezTo>
                  <a:cubicBezTo>
                    <a:pt x="2696" y="9130"/>
                    <a:pt x="0" y="14021"/>
                    <a:pt x="0" y="14021"/>
                  </a:cubicBezTo>
                  <a:cubicBezTo>
                    <a:pt x="0" y="14021"/>
                    <a:pt x="793" y="14345"/>
                    <a:pt x="1158" y="14345"/>
                  </a:cubicBezTo>
                  <a:cubicBezTo>
                    <a:pt x="1237" y="14345"/>
                    <a:pt x="1296" y="14330"/>
                    <a:pt x="1323" y="14293"/>
                  </a:cubicBezTo>
                  <a:cubicBezTo>
                    <a:pt x="1474" y="14085"/>
                    <a:pt x="3198" y="9946"/>
                    <a:pt x="3587" y="7744"/>
                  </a:cubicBezTo>
                  <a:cubicBezTo>
                    <a:pt x="3976" y="5542"/>
                    <a:pt x="4519" y="2129"/>
                    <a:pt x="2944" y="99"/>
                  </a:cubicBezTo>
                  <a:cubicBezTo>
                    <a:pt x="2944" y="99"/>
                    <a:pt x="2710" y="1"/>
                    <a:pt x="2398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5"/>
            <p:cNvSpPr/>
            <p:nvPr/>
          </p:nvSpPr>
          <p:spPr>
            <a:xfrm>
              <a:off x="2734675" y="2478550"/>
              <a:ext cx="253075" cy="215100"/>
            </a:xfrm>
            <a:custGeom>
              <a:avLst/>
              <a:gdLst/>
              <a:ahLst/>
              <a:cxnLst/>
              <a:rect l="l" t="t" r="r" b="b"/>
              <a:pathLst>
                <a:path w="10123" h="8604" extrusionOk="0">
                  <a:moveTo>
                    <a:pt x="2244" y="0"/>
                  </a:moveTo>
                  <a:cubicBezTo>
                    <a:pt x="2244" y="0"/>
                    <a:pt x="1" y="3982"/>
                    <a:pt x="816" y="7086"/>
                  </a:cubicBezTo>
                  <a:cubicBezTo>
                    <a:pt x="1026" y="7890"/>
                    <a:pt x="3919" y="8604"/>
                    <a:pt x="6344" y="8604"/>
                  </a:cubicBezTo>
                  <a:cubicBezTo>
                    <a:pt x="6773" y="8604"/>
                    <a:pt x="7187" y="8582"/>
                    <a:pt x="7569" y="8533"/>
                  </a:cubicBezTo>
                  <a:cubicBezTo>
                    <a:pt x="8271" y="8444"/>
                    <a:pt x="9100" y="7925"/>
                    <a:pt x="9367" y="7655"/>
                  </a:cubicBezTo>
                  <a:cubicBezTo>
                    <a:pt x="10122" y="6893"/>
                    <a:pt x="9890" y="1540"/>
                    <a:pt x="9594" y="1210"/>
                  </a:cubicBezTo>
                  <a:cubicBezTo>
                    <a:pt x="9299" y="881"/>
                    <a:pt x="2244" y="0"/>
                    <a:pt x="2244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5"/>
            <p:cNvSpPr/>
            <p:nvPr/>
          </p:nvSpPr>
          <p:spPr>
            <a:xfrm>
              <a:off x="2754750" y="2477400"/>
              <a:ext cx="219775" cy="120250"/>
            </a:xfrm>
            <a:custGeom>
              <a:avLst/>
              <a:gdLst/>
              <a:ahLst/>
              <a:cxnLst/>
              <a:rect l="l" t="t" r="r" b="b"/>
              <a:pathLst>
                <a:path w="8791" h="4810" extrusionOk="0">
                  <a:moveTo>
                    <a:pt x="1869" y="1"/>
                  </a:moveTo>
                  <a:cubicBezTo>
                    <a:pt x="1662" y="1"/>
                    <a:pt x="1514" y="15"/>
                    <a:pt x="1441" y="46"/>
                  </a:cubicBezTo>
                  <a:cubicBezTo>
                    <a:pt x="772" y="332"/>
                    <a:pt x="24" y="2570"/>
                    <a:pt x="13" y="3016"/>
                  </a:cubicBezTo>
                  <a:cubicBezTo>
                    <a:pt x="0" y="3463"/>
                    <a:pt x="1437" y="4325"/>
                    <a:pt x="4673" y="4742"/>
                  </a:cubicBezTo>
                  <a:cubicBezTo>
                    <a:pt x="5036" y="4789"/>
                    <a:pt x="5358" y="4809"/>
                    <a:pt x="5644" y="4809"/>
                  </a:cubicBezTo>
                  <a:cubicBezTo>
                    <a:pt x="7213" y="4809"/>
                    <a:pt x="7698" y="4192"/>
                    <a:pt x="7772" y="3899"/>
                  </a:cubicBezTo>
                  <a:cubicBezTo>
                    <a:pt x="8049" y="2792"/>
                    <a:pt x="8413" y="1622"/>
                    <a:pt x="8791" y="1256"/>
                  </a:cubicBezTo>
                  <a:cubicBezTo>
                    <a:pt x="8308" y="804"/>
                    <a:pt x="3430" y="1"/>
                    <a:pt x="1869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5"/>
            <p:cNvSpPr/>
            <p:nvPr/>
          </p:nvSpPr>
          <p:spPr>
            <a:xfrm>
              <a:off x="2870300" y="2059525"/>
              <a:ext cx="38600" cy="48675"/>
            </a:xfrm>
            <a:custGeom>
              <a:avLst/>
              <a:gdLst/>
              <a:ahLst/>
              <a:cxnLst/>
              <a:rect l="l" t="t" r="r" b="b"/>
              <a:pathLst>
                <a:path w="1544" h="1947" extrusionOk="0">
                  <a:moveTo>
                    <a:pt x="951" y="0"/>
                  </a:moveTo>
                  <a:cubicBezTo>
                    <a:pt x="755" y="0"/>
                    <a:pt x="559" y="76"/>
                    <a:pt x="434" y="272"/>
                  </a:cubicBezTo>
                  <a:cubicBezTo>
                    <a:pt x="1" y="951"/>
                    <a:pt x="617" y="1947"/>
                    <a:pt x="1158" y="1947"/>
                  </a:cubicBezTo>
                  <a:cubicBezTo>
                    <a:pt x="1165" y="1947"/>
                    <a:pt x="1172" y="1947"/>
                    <a:pt x="1179" y="1946"/>
                  </a:cubicBezTo>
                  <a:cubicBezTo>
                    <a:pt x="1470" y="1931"/>
                    <a:pt x="1544" y="1782"/>
                    <a:pt x="1544" y="1782"/>
                  </a:cubicBezTo>
                  <a:lnTo>
                    <a:pt x="1530" y="249"/>
                  </a:lnTo>
                  <a:cubicBezTo>
                    <a:pt x="1421" y="109"/>
                    <a:pt x="1186" y="0"/>
                    <a:pt x="95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5"/>
            <p:cNvSpPr/>
            <p:nvPr/>
          </p:nvSpPr>
          <p:spPr>
            <a:xfrm>
              <a:off x="2794100" y="2182900"/>
              <a:ext cx="145050" cy="442100"/>
            </a:xfrm>
            <a:custGeom>
              <a:avLst/>
              <a:gdLst/>
              <a:ahLst/>
              <a:cxnLst/>
              <a:rect l="l" t="t" r="r" b="b"/>
              <a:pathLst>
                <a:path w="5802" h="17684" extrusionOk="0">
                  <a:moveTo>
                    <a:pt x="3559" y="0"/>
                  </a:moveTo>
                  <a:cubicBezTo>
                    <a:pt x="3188" y="0"/>
                    <a:pt x="2747" y="280"/>
                    <a:pt x="2199" y="1045"/>
                  </a:cubicBezTo>
                  <a:cubicBezTo>
                    <a:pt x="1343" y="2241"/>
                    <a:pt x="530" y="4694"/>
                    <a:pt x="271" y="6681"/>
                  </a:cubicBezTo>
                  <a:cubicBezTo>
                    <a:pt x="145" y="7644"/>
                    <a:pt x="1" y="8901"/>
                    <a:pt x="513" y="10823"/>
                  </a:cubicBezTo>
                  <a:cubicBezTo>
                    <a:pt x="917" y="12332"/>
                    <a:pt x="1072" y="12800"/>
                    <a:pt x="1647" y="14065"/>
                  </a:cubicBezTo>
                  <a:cubicBezTo>
                    <a:pt x="1804" y="14410"/>
                    <a:pt x="1836" y="14704"/>
                    <a:pt x="2057" y="15397"/>
                  </a:cubicBezTo>
                  <a:cubicBezTo>
                    <a:pt x="2278" y="16090"/>
                    <a:pt x="2700" y="16836"/>
                    <a:pt x="3154" y="17243"/>
                  </a:cubicBezTo>
                  <a:cubicBezTo>
                    <a:pt x="3522" y="17572"/>
                    <a:pt x="3741" y="17684"/>
                    <a:pt x="3876" y="17684"/>
                  </a:cubicBezTo>
                  <a:cubicBezTo>
                    <a:pt x="3907" y="17684"/>
                    <a:pt x="3934" y="17678"/>
                    <a:pt x="3957" y="17667"/>
                  </a:cubicBezTo>
                  <a:cubicBezTo>
                    <a:pt x="4110" y="17597"/>
                    <a:pt x="4097" y="17438"/>
                    <a:pt x="3913" y="17229"/>
                  </a:cubicBezTo>
                  <a:cubicBezTo>
                    <a:pt x="3727" y="17020"/>
                    <a:pt x="3384" y="16704"/>
                    <a:pt x="3143" y="16153"/>
                  </a:cubicBezTo>
                  <a:lnTo>
                    <a:pt x="3143" y="16153"/>
                  </a:lnTo>
                  <a:cubicBezTo>
                    <a:pt x="3143" y="16153"/>
                    <a:pt x="3526" y="16631"/>
                    <a:pt x="3781" y="16896"/>
                  </a:cubicBezTo>
                  <a:cubicBezTo>
                    <a:pt x="4035" y="17162"/>
                    <a:pt x="4324" y="17381"/>
                    <a:pt x="4544" y="17508"/>
                  </a:cubicBezTo>
                  <a:cubicBezTo>
                    <a:pt x="4613" y="17548"/>
                    <a:pt x="4691" y="17565"/>
                    <a:pt x="4767" y="17565"/>
                  </a:cubicBezTo>
                  <a:cubicBezTo>
                    <a:pt x="4994" y="17565"/>
                    <a:pt x="5198" y="17411"/>
                    <a:pt x="5061" y="17250"/>
                  </a:cubicBezTo>
                  <a:cubicBezTo>
                    <a:pt x="4880" y="17035"/>
                    <a:pt x="4680" y="16917"/>
                    <a:pt x="4309" y="16518"/>
                  </a:cubicBezTo>
                  <a:cubicBezTo>
                    <a:pt x="3971" y="16155"/>
                    <a:pt x="3797" y="15822"/>
                    <a:pt x="3797" y="15822"/>
                  </a:cubicBezTo>
                  <a:lnTo>
                    <a:pt x="3797" y="15822"/>
                  </a:lnTo>
                  <a:cubicBezTo>
                    <a:pt x="3797" y="15823"/>
                    <a:pt x="4221" y="16235"/>
                    <a:pt x="4643" y="16511"/>
                  </a:cubicBezTo>
                  <a:cubicBezTo>
                    <a:pt x="5064" y="16788"/>
                    <a:pt x="5295" y="16816"/>
                    <a:pt x="5448" y="16825"/>
                  </a:cubicBezTo>
                  <a:cubicBezTo>
                    <a:pt x="5452" y="16826"/>
                    <a:pt x="5455" y="16826"/>
                    <a:pt x="5459" y="16826"/>
                  </a:cubicBezTo>
                  <a:cubicBezTo>
                    <a:pt x="5611" y="16826"/>
                    <a:pt x="5801" y="16639"/>
                    <a:pt x="5546" y="16407"/>
                  </a:cubicBezTo>
                  <a:cubicBezTo>
                    <a:pt x="5311" y="16193"/>
                    <a:pt x="4923" y="16024"/>
                    <a:pt x="4539" y="15548"/>
                  </a:cubicBezTo>
                  <a:cubicBezTo>
                    <a:pt x="4262" y="15204"/>
                    <a:pt x="4113" y="14922"/>
                    <a:pt x="4197" y="14922"/>
                  </a:cubicBezTo>
                  <a:cubicBezTo>
                    <a:pt x="4198" y="14922"/>
                    <a:pt x="4198" y="14922"/>
                    <a:pt x="4199" y="14922"/>
                  </a:cubicBezTo>
                  <a:cubicBezTo>
                    <a:pt x="4288" y="14926"/>
                    <a:pt x="4439" y="15141"/>
                    <a:pt x="4793" y="15298"/>
                  </a:cubicBezTo>
                  <a:cubicBezTo>
                    <a:pt x="4925" y="15355"/>
                    <a:pt x="5068" y="15382"/>
                    <a:pt x="5199" y="15382"/>
                  </a:cubicBezTo>
                  <a:cubicBezTo>
                    <a:pt x="5406" y="15382"/>
                    <a:pt x="5581" y="15315"/>
                    <a:pt x="5623" y="15195"/>
                  </a:cubicBezTo>
                  <a:cubicBezTo>
                    <a:pt x="5691" y="14998"/>
                    <a:pt x="5582" y="15068"/>
                    <a:pt x="5258" y="14860"/>
                  </a:cubicBezTo>
                  <a:cubicBezTo>
                    <a:pt x="4933" y="14652"/>
                    <a:pt x="4730" y="14351"/>
                    <a:pt x="4249" y="14094"/>
                  </a:cubicBezTo>
                  <a:cubicBezTo>
                    <a:pt x="3826" y="13869"/>
                    <a:pt x="3557" y="13707"/>
                    <a:pt x="3235" y="13398"/>
                  </a:cubicBezTo>
                  <a:cubicBezTo>
                    <a:pt x="2913" y="13090"/>
                    <a:pt x="2658" y="12357"/>
                    <a:pt x="2390" y="11072"/>
                  </a:cubicBezTo>
                  <a:cubicBezTo>
                    <a:pt x="2074" y="9557"/>
                    <a:pt x="2139" y="7969"/>
                    <a:pt x="2247" y="7109"/>
                  </a:cubicBezTo>
                  <a:cubicBezTo>
                    <a:pt x="2488" y="5197"/>
                    <a:pt x="3450" y="3324"/>
                    <a:pt x="3817" y="2512"/>
                  </a:cubicBezTo>
                  <a:cubicBezTo>
                    <a:pt x="4255" y="1540"/>
                    <a:pt x="4674" y="758"/>
                    <a:pt x="4248" y="337"/>
                  </a:cubicBezTo>
                  <a:cubicBezTo>
                    <a:pt x="4043" y="136"/>
                    <a:pt x="3818" y="0"/>
                    <a:pt x="355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5"/>
            <p:cNvSpPr/>
            <p:nvPr/>
          </p:nvSpPr>
          <p:spPr>
            <a:xfrm>
              <a:off x="2813250" y="2177400"/>
              <a:ext cx="98750" cy="127975"/>
            </a:xfrm>
            <a:custGeom>
              <a:avLst/>
              <a:gdLst/>
              <a:ahLst/>
              <a:cxnLst/>
              <a:rect l="l" t="t" r="r" b="b"/>
              <a:pathLst>
                <a:path w="3950" h="5119" extrusionOk="0">
                  <a:moveTo>
                    <a:pt x="2736" y="1"/>
                  </a:moveTo>
                  <a:cubicBezTo>
                    <a:pt x="2350" y="1"/>
                    <a:pt x="1885" y="235"/>
                    <a:pt x="1618" y="681"/>
                  </a:cubicBezTo>
                  <a:cubicBezTo>
                    <a:pt x="1131" y="1493"/>
                    <a:pt x="349" y="2949"/>
                    <a:pt x="1" y="3881"/>
                  </a:cubicBezTo>
                  <a:cubicBezTo>
                    <a:pt x="1" y="3881"/>
                    <a:pt x="547" y="5051"/>
                    <a:pt x="2145" y="5119"/>
                  </a:cubicBezTo>
                  <a:cubicBezTo>
                    <a:pt x="2331" y="4659"/>
                    <a:pt x="3271" y="2884"/>
                    <a:pt x="3587" y="1924"/>
                  </a:cubicBezTo>
                  <a:cubicBezTo>
                    <a:pt x="3949" y="820"/>
                    <a:pt x="3604" y="506"/>
                    <a:pt x="3197" y="154"/>
                  </a:cubicBezTo>
                  <a:cubicBezTo>
                    <a:pt x="3078" y="51"/>
                    <a:pt x="2916" y="1"/>
                    <a:pt x="2736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5"/>
            <p:cNvSpPr/>
            <p:nvPr/>
          </p:nvSpPr>
          <p:spPr>
            <a:xfrm>
              <a:off x="2966175" y="2103350"/>
              <a:ext cx="30275" cy="7825"/>
            </a:xfrm>
            <a:custGeom>
              <a:avLst/>
              <a:gdLst/>
              <a:ahLst/>
              <a:cxnLst/>
              <a:rect l="l" t="t" r="r" b="b"/>
              <a:pathLst>
                <a:path w="1211" h="313" extrusionOk="0">
                  <a:moveTo>
                    <a:pt x="989" y="0"/>
                  </a:moveTo>
                  <a:cubicBezTo>
                    <a:pt x="972" y="0"/>
                    <a:pt x="954" y="1"/>
                    <a:pt x="934" y="4"/>
                  </a:cubicBezTo>
                  <a:cubicBezTo>
                    <a:pt x="614" y="39"/>
                    <a:pt x="370" y="167"/>
                    <a:pt x="44" y="167"/>
                  </a:cubicBezTo>
                  <a:cubicBezTo>
                    <a:pt x="30" y="167"/>
                    <a:pt x="16" y="167"/>
                    <a:pt x="1" y="166"/>
                  </a:cubicBezTo>
                  <a:lnTo>
                    <a:pt x="1" y="166"/>
                  </a:lnTo>
                  <a:cubicBezTo>
                    <a:pt x="293" y="270"/>
                    <a:pt x="498" y="312"/>
                    <a:pt x="658" y="312"/>
                  </a:cubicBezTo>
                  <a:cubicBezTo>
                    <a:pt x="829" y="312"/>
                    <a:pt x="949" y="265"/>
                    <a:pt x="1071" y="194"/>
                  </a:cubicBezTo>
                  <a:cubicBezTo>
                    <a:pt x="1211" y="107"/>
                    <a:pt x="1161" y="0"/>
                    <a:pt x="989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5"/>
            <p:cNvSpPr/>
            <p:nvPr/>
          </p:nvSpPr>
          <p:spPr>
            <a:xfrm>
              <a:off x="2966800" y="2107675"/>
              <a:ext cx="28525" cy="11850"/>
            </a:xfrm>
            <a:custGeom>
              <a:avLst/>
              <a:gdLst/>
              <a:ahLst/>
              <a:cxnLst/>
              <a:rect l="l" t="t" r="r" b="b"/>
              <a:pathLst>
                <a:path w="1141" h="474" extrusionOk="0">
                  <a:moveTo>
                    <a:pt x="0" y="1"/>
                  </a:moveTo>
                  <a:cubicBezTo>
                    <a:pt x="0" y="1"/>
                    <a:pt x="78" y="474"/>
                    <a:pt x="586" y="474"/>
                  </a:cubicBezTo>
                  <a:cubicBezTo>
                    <a:pt x="642" y="474"/>
                    <a:pt x="702" y="468"/>
                    <a:pt x="767" y="456"/>
                  </a:cubicBezTo>
                  <a:cubicBezTo>
                    <a:pt x="1141" y="386"/>
                    <a:pt x="1046" y="21"/>
                    <a:pt x="1046" y="21"/>
                  </a:cubicBezTo>
                  <a:lnTo>
                    <a:pt x="1046" y="21"/>
                  </a:lnTo>
                  <a:cubicBezTo>
                    <a:pt x="935" y="77"/>
                    <a:pt x="804" y="104"/>
                    <a:pt x="649" y="104"/>
                  </a:cubicBezTo>
                  <a:cubicBezTo>
                    <a:pt x="468" y="104"/>
                    <a:pt x="255" y="68"/>
                    <a:pt x="0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5"/>
            <p:cNvSpPr/>
            <p:nvPr/>
          </p:nvSpPr>
          <p:spPr>
            <a:xfrm>
              <a:off x="2956375" y="2058925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257" y="1"/>
                  </a:moveTo>
                  <a:cubicBezTo>
                    <a:pt x="135" y="1"/>
                    <a:pt x="16" y="92"/>
                    <a:pt x="8" y="236"/>
                  </a:cubicBezTo>
                  <a:cubicBezTo>
                    <a:pt x="0" y="373"/>
                    <a:pt x="106" y="489"/>
                    <a:pt x="243" y="496"/>
                  </a:cubicBezTo>
                  <a:cubicBezTo>
                    <a:pt x="247" y="496"/>
                    <a:pt x="252" y="496"/>
                    <a:pt x="256" y="496"/>
                  </a:cubicBezTo>
                  <a:cubicBezTo>
                    <a:pt x="468" y="496"/>
                    <a:pt x="583" y="243"/>
                    <a:pt x="438" y="83"/>
                  </a:cubicBezTo>
                  <a:cubicBezTo>
                    <a:pt x="387" y="26"/>
                    <a:pt x="322" y="1"/>
                    <a:pt x="257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5"/>
            <p:cNvSpPr/>
            <p:nvPr/>
          </p:nvSpPr>
          <p:spPr>
            <a:xfrm>
              <a:off x="2999225" y="2055825"/>
              <a:ext cx="14600" cy="12400"/>
            </a:xfrm>
            <a:custGeom>
              <a:avLst/>
              <a:gdLst/>
              <a:ahLst/>
              <a:cxnLst/>
              <a:rect l="l" t="t" r="r" b="b"/>
              <a:pathLst>
                <a:path w="584" h="496" extrusionOk="0">
                  <a:moveTo>
                    <a:pt x="256" y="0"/>
                  </a:moveTo>
                  <a:cubicBezTo>
                    <a:pt x="134" y="0"/>
                    <a:pt x="15" y="91"/>
                    <a:pt x="7" y="235"/>
                  </a:cubicBezTo>
                  <a:cubicBezTo>
                    <a:pt x="0" y="372"/>
                    <a:pt x="105" y="488"/>
                    <a:pt x="242" y="495"/>
                  </a:cubicBezTo>
                  <a:cubicBezTo>
                    <a:pt x="247" y="496"/>
                    <a:pt x="251" y="496"/>
                    <a:pt x="256" y="496"/>
                  </a:cubicBezTo>
                  <a:cubicBezTo>
                    <a:pt x="467" y="496"/>
                    <a:pt x="583" y="242"/>
                    <a:pt x="438" y="82"/>
                  </a:cubicBezTo>
                  <a:cubicBezTo>
                    <a:pt x="387" y="26"/>
                    <a:pt x="321" y="0"/>
                    <a:pt x="256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5"/>
            <p:cNvSpPr/>
            <p:nvPr/>
          </p:nvSpPr>
          <p:spPr>
            <a:xfrm>
              <a:off x="2940375" y="2038150"/>
              <a:ext cx="27275" cy="13250"/>
            </a:xfrm>
            <a:custGeom>
              <a:avLst/>
              <a:gdLst/>
              <a:ahLst/>
              <a:cxnLst/>
              <a:rect l="l" t="t" r="r" b="b"/>
              <a:pathLst>
                <a:path w="1091" h="530" extrusionOk="0">
                  <a:moveTo>
                    <a:pt x="736" y="1"/>
                  </a:moveTo>
                  <a:cubicBezTo>
                    <a:pt x="597" y="1"/>
                    <a:pt x="452" y="44"/>
                    <a:pt x="337" y="110"/>
                  </a:cubicBezTo>
                  <a:cubicBezTo>
                    <a:pt x="213" y="180"/>
                    <a:pt x="1" y="313"/>
                    <a:pt x="65" y="481"/>
                  </a:cubicBezTo>
                  <a:cubicBezTo>
                    <a:pt x="73" y="498"/>
                    <a:pt x="87" y="527"/>
                    <a:pt x="109" y="530"/>
                  </a:cubicBezTo>
                  <a:cubicBezTo>
                    <a:pt x="113" y="530"/>
                    <a:pt x="116" y="530"/>
                    <a:pt x="120" y="530"/>
                  </a:cubicBezTo>
                  <a:cubicBezTo>
                    <a:pt x="220" y="530"/>
                    <a:pt x="388" y="436"/>
                    <a:pt x="473" y="399"/>
                  </a:cubicBezTo>
                  <a:cubicBezTo>
                    <a:pt x="544" y="368"/>
                    <a:pt x="610" y="338"/>
                    <a:pt x="687" y="320"/>
                  </a:cubicBezTo>
                  <a:cubicBezTo>
                    <a:pt x="788" y="297"/>
                    <a:pt x="892" y="318"/>
                    <a:pt x="990" y="280"/>
                  </a:cubicBezTo>
                  <a:cubicBezTo>
                    <a:pt x="1090" y="241"/>
                    <a:pt x="1049" y="88"/>
                    <a:pt x="967" y="49"/>
                  </a:cubicBezTo>
                  <a:cubicBezTo>
                    <a:pt x="896" y="16"/>
                    <a:pt x="817" y="1"/>
                    <a:pt x="736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5"/>
            <p:cNvSpPr/>
            <p:nvPr/>
          </p:nvSpPr>
          <p:spPr>
            <a:xfrm>
              <a:off x="2996125" y="2036325"/>
              <a:ext cx="27300" cy="11300"/>
            </a:xfrm>
            <a:custGeom>
              <a:avLst/>
              <a:gdLst/>
              <a:ahLst/>
              <a:cxnLst/>
              <a:rect l="l" t="t" r="r" b="b"/>
              <a:pathLst>
                <a:path w="1092" h="452" extrusionOk="0">
                  <a:moveTo>
                    <a:pt x="415" y="0"/>
                  </a:moveTo>
                  <a:cubicBezTo>
                    <a:pt x="301" y="0"/>
                    <a:pt x="189" y="25"/>
                    <a:pt x="98" y="84"/>
                  </a:cubicBezTo>
                  <a:cubicBezTo>
                    <a:pt x="23" y="133"/>
                    <a:pt x="1" y="291"/>
                    <a:pt x="107" y="316"/>
                  </a:cubicBezTo>
                  <a:cubicBezTo>
                    <a:pt x="135" y="323"/>
                    <a:pt x="163" y="326"/>
                    <a:pt x="192" y="326"/>
                  </a:cubicBezTo>
                  <a:cubicBezTo>
                    <a:pt x="252" y="326"/>
                    <a:pt x="313" y="315"/>
                    <a:pt x="375" y="315"/>
                  </a:cubicBezTo>
                  <a:cubicBezTo>
                    <a:pt x="388" y="315"/>
                    <a:pt x="400" y="315"/>
                    <a:pt x="413" y="316"/>
                  </a:cubicBezTo>
                  <a:cubicBezTo>
                    <a:pt x="490" y="324"/>
                    <a:pt x="561" y="346"/>
                    <a:pt x="634" y="368"/>
                  </a:cubicBezTo>
                  <a:cubicBezTo>
                    <a:pt x="716" y="390"/>
                    <a:pt x="872" y="452"/>
                    <a:pt x="974" y="452"/>
                  </a:cubicBezTo>
                  <a:cubicBezTo>
                    <a:pt x="987" y="452"/>
                    <a:pt x="1000" y="451"/>
                    <a:pt x="1011" y="448"/>
                  </a:cubicBezTo>
                  <a:cubicBezTo>
                    <a:pt x="1033" y="444"/>
                    <a:pt x="1044" y="413"/>
                    <a:pt x="1049" y="395"/>
                  </a:cubicBezTo>
                  <a:cubicBezTo>
                    <a:pt x="1092" y="220"/>
                    <a:pt x="863" y="116"/>
                    <a:pt x="731" y="62"/>
                  </a:cubicBezTo>
                  <a:cubicBezTo>
                    <a:pt x="635" y="23"/>
                    <a:pt x="524" y="0"/>
                    <a:pt x="415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5"/>
            <p:cNvSpPr/>
            <p:nvPr/>
          </p:nvSpPr>
          <p:spPr>
            <a:xfrm>
              <a:off x="2979100" y="2056975"/>
              <a:ext cx="19675" cy="34550"/>
            </a:xfrm>
            <a:custGeom>
              <a:avLst/>
              <a:gdLst/>
              <a:ahLst/>
              <a:cxnLst/>
              <a:rect l="l" t="t" r="r" b="b"/>
              <a:pathLst>
                <a:path w="787" h="1382" extrusionOk="0">
                  <a:moveTo>
                    <a:pt x="185" y="0"/>
                  </a:moveTo>
                  <a:cubicBezTo>
                    <a:pt x="128" y="0"/>
                    <a:pt x="95" y="162"/>
                    <a:pt x="87" y="426"/>
                  </a:cubicBezTo>
                  <a:cubicBezTo>
                    <a:pt x="80" y="659"/>
                    <a:pt x="1" y="1381"/>
                    <a:pt x="143" y="1381"/>
                  </a:cubicBezTo>
                  <a:cubicBezTo>
                    <a:pt x="144" y="1381"/>
                    <a:pt x="144" y="1381"/>
                    <a:pt x="145" y="1381"/>
                  </a:cubicBezTo>
                  <a:cubicBezTo>
                    <a:pt x="223" y="1379"/>
                    <a:pt x="526" y="1355"/>
                    <a:pt x="671" y="1221"/>
                  </a:cubicBezTo>
                  <a:cubicBezTo>
                    <a:pt x="787" y="1114"/>
                    <a:pt x="652" y="876"/>
                    <a:pt x="516" y="548"/>
                  </a:cubicBezTo>
                  <a:cubicBezTo>
                    <a:pt x="366" y="184"/>
                    <a:pt x="266" y="38"/>
                    <a:pt x="203" y="5"/>
                  </a:cubicBezTo>
                  <a:cubicBezTo>
                    <a:pt x="197" y="2"/>
                    <a:pt x="191" y="0"/>
                    <a:pt x="185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4" name="Google Shape;4314;p55"/>
          <p:cNvGrpSpPr/>
          <p:nvPr/>
        </p:nvGrpSpPr>
        <p:grpSpPr>
          <a:xfrm>
            <a:off x="1974879" y="3125281"/>
            <a:ext cx="255751" cy="675665"/>
            <a:chOff x="4173975" y="1906875"/>
            <a:chExt cx="475550" cy="1256350"/>
          </a:xfrm>
        </p:grpSpPr>
        <p:sp>
          <p:nvSpPr>
            <p:cNvPr id="4315" name="Google Shape;4315;p55"/>
            <p:cNvSpPr/>
            <p:nvPr/>
          </p:nvSpPr>
          <p:spPr>
            <a:xfrm>
              <a:off x="4195375" y="2916525"/>
              <a:ext cx="427500" cy="246700"/>
            </a:xfrm>
            <a:custGeom>
              <a:avLst/>
              <a:gdLst/>
              <a:ahLst/>
              <a:cxnLst/>
              <a:rect l="l" t="t" r="r" b="b"/>
              <a:pathLst>
                <a:path w="17100" h="9868" extrusionOk="0">
                  <a:moveTo>
                    <a:pt x="8550" y="1"/>
                  </a:moveTo>
                  <a:cubicBezTo>
                    <a:pt x="6282" y="1"/>
                    <a:pt x="4108" y="520"/>
                    <a:pt x="2504" y="1445"/>
                  </a:cubicBezTo>
                  <a:cubicBezTo>
                    <a:pt x="901" y="2371"/>
                    <a:pt x="0" y="3625"/>
                    <a:pt x="0" y="4934"/>
                  </a:cubicBezTo>
                  <a:cubicBezTo>
                    <a:pt x="0" y="6243"/>
                    <a:pt x="901" y="7497"/>
                    <a:pt x="2504" y="8423"/>
                  </a:cubicBezTo>
                  <a:cubicBezTo>
                    <a:pt x="4108" y="9347"/>
                    <a:pt x="6282" y="9867"/>
                    <a:pt x="8550" y="9867"/>
                  </a:cubicBezTo>
                  <a:cubicBezTo>
                    <a:pt x="10816" y="9867"/>
                    <a:pt x="12991" y="9347"/>
                    <a:pt x="14595" y="8423"/>
                  </a:cubicBezTo>
                  <a:cubicBezTo>
                    <a:pt x="16198" y="7497"/>
                    <a:pt x="17099" y="6243"/>
                    <a:pt x="17099" y="4934"/>
                  </a:cubicBezTo>
                  <a:cubicBezTo>
                    <a:pt x="17099" y="3625"/>
                    <a:pt x="16198" y="2371"/>
                    <a:pt x="14595" y="1445"/>
                  </a:cubicBezTo>
                  <a:cubicBezTo>
                    <a:pt x="12991" y="520"/>
                    <a:pt x="10816" y="1"/>
                    <a:pt x="8550" y="1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5"/>
            <p:cNvSpPr/>
            <p:nvPr/>
          </p:nvSpPr>
          <p:spPr>
            <a:xfrm>
              <a:off x="4262900" y="2927050"/>
              <a:ext cx="120475" cy="112850"/>
            </a:xfrm>
            <a:custGeom>
              <a:avLst/>
              <a:gdLst/>
              <a:ahLst/>
              <a:cxnLst/>
              <a:rect l="l" t="t" r="r" b="b"/>
              <a:pathLst>
                <a:path w="4819" h="4514" extrusionOk="0">
                  <a:moveTo>
                    <a:pt x="671" y="0"/>
                  </a:moveTo>
                  <a:cubicBezTo>
                    <a:pt x="608" y="0"/>
                    <a:pt x="552" y="12"/>
                    <a:pt x="503" y="38"/>
                  </a:cubicBezTo>
                  <a:cubicBezTo>
                    <a:pt x="108" y="251"/>
                    <a:pt x="0" y="766"/>
                    <a:pt x="229" y="1395"/>
                  </a:cubicBezTo>
                  <a:cubicBezTo>
                    <a:pt x="484" y="2092"/>
                    <a:pt x="1151" y="2535"/>
                    <a:pt x="1695" y="2931"/>
                  </a:cubicBezTo>
                  <a:cubicBezTo>
                    <a:pt x="2262" y="3343"/>
                    <a:pt x="2699" y="3806"/>
                    <a:pt x="3106" y="4250"/>
                  </a:cubicBezTo>
                  <a:cubicBezTo>
                    <a:pt x="3280" y="4439"/>
                    <a:pt x="3508" y="4513"/>
                    <a:pt x="3749" y="4513"/>
                  </a:cubicBezTo>
                  <a:cubicBezTo>
                    <a:pt x="3962" y="4513"/>
                    <a:pt x="4185" y="4455"/>
                    <a:pt x="4387" y="4365"/>
                  </a:cubicBezTo>
                  <a:cubicBezTo>
                    <a:pt x="4819" y="4175"/>
                    <a:pt x="4772" y="3534"/>
                    <a:pt x="4760" y="3124"/>
                  </a:cubicBezTo>
                  <a:cubicBezTo>
                    <a:pt x="4748" y="2744"/>
                    <a:pt x="4767" y="2315"/>
                    <a:pt x="4767" y="2315"/>
                  </a:cubicBezTo>
                  <a:cubicBezTo>
                    <a:pt x="4767" y="2315"/>
                    <a:pt x="3673" y="1075"/>
                    <a:pt x="3186" y="1075"/>
                  </a:cubicBezTo>
                  <a:cubicBezTo>
                    <a:pt x="3145" y="1075"/>
                    <a:pt x="3109" y="1083"/>
                    <a:pt x="3078" y="1101"/>
                  </a:cubicBezTo>
                  <a:cubicBezTo>
                    <a:pt x="3050" y="1118"/>
                    <a:pt x="3016" y="1126"/>
                    <a:pt x="2976" y="1126"/>
                  </a:cubicBezTo>
                  <a:cubicBezTo>
                    <a:pt x="2501" y="1126"/>
                    <a:pt x="1284" y="0"/>
                    <a:pt x="671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5"/>
            <p:cNvSpPr/>
            <p:nvPr/>
          </p:nvSpPr>
          <p:spPr>
            <a:xfrm>
              <a:off x="4379500" y="1906875"/>
              <a:ext cx="149300" cy="86700"/>
            </a:xfrm>
            <a:custGeom>
              <a:avLst/>
              <a:gdLst/>
              <a:ahLst/>
              <a:cxnLst/>
              <a:rect l="l" t="t" r="r" b="b"/>
              <a:pathLst>
                <a:path w="5972" h="3468" extrusionOk="0">
                  <a:moveTo>
                    <a:pt x="2822" y="1"/>
                  </a:moveTo>
                  <a:cubicBezTo>
                    <a:pt x="1699" y="1"/>
                    <a:pt x="945" y="651"/>
                    <a:pt x="523" y="1511"/>
                  </a:cubicBezTo>
                  <a:cubicBezTo>
                    <a:pt x="1" y="2579"/>
                    <a:pt x="819" y="3467"/>
                    <a:pt x="819" y="3467"/>
                  </a:cubicBezTo>
                  <a:lnTo>
                    <a:pt x="5933" y="1896"/>
                  </a:lnTo>
                  <a:cubicBezTo>
                    <a:pt x="5971" y="888"/>
                    <a:pt x="4940" y="443"/>
                    <a:pt x="3700" y="121"/>
                  </a:cubicBezTo>
                  <a:cubicBezTo>
                    <a:pt x="3385" y="38"/>
                    <a:pt x="3093" y="1"/>
                    <a:pt x="2822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5"/>
            <p:cNvSpPr/>
            <p:nvPr/>
          </p:nvSpPr>
          <p:spPr>
            <a:xfrm>
              <a:off x="4473300" y="2092525"/>
              <a:ext cx="141450" cy="447675"/>
            </a:xfrm>
            <a:custGeom>
              <a:avLst/>
              <a:gdLst/>
              <a:ahLst/>
              <a:cxnLst/>
              <a:rect l="l" t="t" r="r" b="b"/>
              <a:pathLst>
                <a:path w="5658" h="17907" extrusionOk="0">
                  <a:moveTo>
                    <a:pt x="3129" y="1"/>
                  </a:moveTo>
                  <a:cubicBezTo>
                    <a:pt x="2926" y="1"/>
                    <a:pt x="2732" y="87"/>
                    <a:pt x="2563" y="237"/>
                  </a:cubicBezTo>
                  <a:cubicBezTo>
                    <a:pt x="2121" y="630"/>
                    <a:pt x="1822" y="1046"/>
                    <a:pt x="2037" y="2032"/>
                  </a:cubicBezTo>
                  <a:cubicBezTo>
                    <a:pt x="2252" y="3018"/>
                    <a:pt x="3014" y="5402"/>
                    <a:pt x="3284" y="7123"/>
                  </a:cubicBezTo>
                  <a:cubicBezTo>
                    <a:pt x="3417" y="7969"/>
                    <a:pt x="3525" y="9157"/>
                    <a:pt x="3284" y="10877"/>
                  </a:cubicBezTo>
                  <a:cubicBezTo>
                    <a:pt x="3110" y="12164"/>
                    <a:pt x="2387" y="13262"/>
                    <a:pt x="2108" y="13655"/>
                  </a:cubicBezTo>
                  <a:cubicBezTo>
                    <a:pt x="1852" y="14015"/>
                    <a:pt x="1691" y="14126"/>
                    <a:pt x="1288" y="14378"/>
                  </a:cubicBezTo>
                  <a:cubicBezTo>
                    <a:pt x="832" y="14664"/>
                    <a:pt x="632" y="14962"/>
                    <a:pt x="326" y="15189"/>
                  </a:cubicBezTo>
                  <a:cubicBezTo>
                    <a:pt x="20" y="15415"/>
                    <a:pt x="0" y="15381"/>
                    <a:pt x="82" y="15571"/>
                  </a:cubicBezTo>
                  <a:cubicBezTo>
                    <a:pt x="127" y="15675"/>
                    <a:pt x="273" y="15729"/>
                    <a:pt x="450" y="15729"/>
                  </a:cubicBezTo>
                  <a:cubicBezTo>
                    <a:pt x="595" y="15729"/>
                    <a:pt x="762" y="15692"/>
                    <a:pt x="908" y="15615"/>
                  </a:cubicBezTo>
                  <a:cubicBezTo>
                    <a:pt x="1247" y="15436"/>
                    <a:pt x="1380" y="15213"/>
                    <a:pt x="1468" y="15204"/>
                  </a:cubicBezTo>
                  <a:cubicBezTo>
                    <a:pt x="1470" y="15204"/>
                    <a:pt x="1471" y="15203"/>
                    <a:pt x="1472" y="15203"/>
                  </a:cubicBezTo>
                  <a:cubicBezTo>
                    <a:pt x="1551" y="15203"/>
                    <a:pt x="1424" y="15490"/>
                    <a:pt x="1176" y="15845"/>
                  </a:cubicBezTo>
                  <a:cubicBezTo>
                    <a:pt x="830" y="16341"/>
                    <a:pt x="459" y="16536"/>
                    <a:pt x="241" y="16762"/>
                  </a:cubicBezTo>
                  <a:cubicBezTo>
                    <a:pt x="15" y="17002"/>
                    <a:pt x="196" y="17170"/>
                    <a:pt x="344" y="17170"/>
                  </a:cubicBezTo>
                  <a:cubicBezTo>
                    <a:pt x="352" y="17170"/>
                    <a:pt x="360" y="17169"/>
                    <a:pt x="369" y="17168"/>
                  </a:cubicBezTo>
                  <a:cubicBezTo>
                    <a:pt x="518" y="17147"/>
                    <a:pt x="744" y="17105"/>
                    <a:pt x="1140" y="16803"/>
                  </a:cubicBezTo>
                  <a:cubicBezTo>
                    <a:pt x="1538" y="16500"/>
                    <a:pt x="1928" y="16064"/>
                    <a:pt x="1928" y="16064"/>
                  </a:cubicBezTo>
                  <a:lnTo>
                    <a:pt x="1928" y="16064"/>
                  </a:lnTo>
                  <a:cubicBezTo>
                    <a:pt x="1928" y="16064"/>
                    <a:pt x="1778" y="16404"/>
                    <a:pt x="1469" y="16787"/>
                  </a:cubicBezTo>
                  <a:cubicBezTo>
                    <a:pt x="1132" y="17206"/>
                    <a:pt x="942" y="17336"/>
                    <a:pt x="778" y="17561"/>
                  </a:cubicBezTo>
                  <a:cubicBezTo>
                    <a:pt x="662" y="17721"/>
                    <a:pt x="846" y="17851"/>
                    <a:pt x="1055" y="17851"/>
                  </a:cubicBezTo>
                  <a:cubicBezTo>
                    <a:pt x="1141" y="17851"/>
                    <a:pt x="1231" y="17829"/>
                    <a:pt x="1307" y="17779"/>
                  </a:cubicBezTo>
                  <a:cubicBezTo>
                    <a:pt x="1516" y="17638"/>
                    <a:pt x="1785" y="17402"/>
                    <a:pt x="2018" y="17122"/>
                  </a:cubicBezTo>
                  <a:cubicBezTo>
                    <a:pt x="2250" y="16842"/>
                    <a:pt x="2595" y="16344"/>
                    <a:pt x="2595" y="16344"/>
                  </a:cubicBezTo>
                  <a:lnTo>
                    <a:pt x="2595" y="16344"/>
                  </a:lnTo>
                  <a:cubicBezTo>
                    <a:pt x="2396" y="16904"/>
                    <a:pt x="2080" y="17240"/>
                    <a:pt x="1911" y="17459"/>
                  </a:cubicBezTo>
                  <a:cubicBezTo>
                    <a:pt x="1742" y="17678"/>
                    <a:pt x="1742" y="17837"/>
                    <a:pt x="1898" y="17896"/>
                  </a:cubicBezTo>
                  <a:cubicBezTo>
                    <a:pt x="1916" y="17903"/>
                    <a:pt x="1937" y="17907"/>
                    <a:pt x="1961" y="17907"/>
                  </a:cubicBezTo>
                  <a:cubicBezTo>
                    <a:pt x="2093" y="17907"/>
                    <a:pt x="2305" y="17787"/>
                    <a:pt x="2661" y="17419"/>
                  </a:cubicBezTo>
                  <a:cubicBezTo>
                    <a:pt x="3081" y="16987"/>
                    <a:pt x="3445" y="16221"/>
                    <a:pt x="3615" y="15522"/>
                  </a:cubicBezTo>
                  <a:cubicBezTo>
                    <a:pt x="3786" y="14823"/>
                    <a:pt x="3970" y="14487"/>
                    <a:pt x="4099" y="14135"/>
                  </a:cubicBezTo>
                  <a:cubicBezTo>
                    <a:pt x="4580" y="12846"/>
                    <a:pt x="4990" y="12146"/>
                    <a:pt x="5288" y="10802"/>
                  </a:cubicBezTo>
                  <a:cubicBezTo>
                    <a:pt x="5658" y="9038"/>
                    <a:pt x="5635" y="8110"/>
                    <a:pt x="5558" y="7151"/>
                  </a:cubicBezTo>
                  <a:cubicBezTo>
                    <a:pt x="5401" y="5174"/>
                    <a:pt x="4805" y="2667"/>
                    <a:pt x="4325" y="1294"/>
                  </a:cubicBezTo>
                  <a:cubicBezTo>
                    <a:pt x="4000" y="369"/>
                    <a:pt x="3547" y="1"/>
                    <a:pt x="3129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5"/>
            <p:cNvSpPr/>
            <p:nvPr/>
          </p:nvSpPr>
          <p:spPr>
            <a:xfrm>
              <a:off x="4421100" y="2407075"/>
              <a:ext cx="228400" cy="233325"/>
            </a:xfrm>
            <a:custGeom>
              <a:avLst/>
              <a:gdLst/>
              <a:ahLst/>
              <a:cxnLst/>
              <a:rect l="l" t="t" r="r" b="b"/>
              <a:pathLst>
                <a:path w="9136" h="9333" extrusionOk="0">
                  <a:moveTo>
                    <a:pt x="3385" y="1"/>
                  </a:moveTo>
                  <a:cubicBezTo>
                    <a:pt x="2407" y="1"/>
                    <a:pt x="1476" y="89"/>
                    <a:pt x="1270" y="401"/>
                  </a:cubicBezTo>
                  <a:cubicBezTo>
                    <a:pt x="800" y="1113"/>
                    <a:pt x="0" y="7069"/>
                    <a:pt x="372" y="7641"/>
                  </a:cubicBezTo>
                  <a:cubicBezTo>
                    <a:pt x="730" y="8188"/>
                    <a:pt x="4944" y="9332"/>
                    <a:pt x="6178" y="9332"/>
                  </a:cubicBezTo>
                  <a:cubicBezTo>
                    <a:pt x="6228" y="9332"/>
                    <a:pt x="6274" y="9330"/>
                    <a:pt x="6315" y="9326"/>
                  </a:cubicBezTo>
                  <a:cubicBezTo>
                    <a:pt x="6947" y="9263"/>
                    <a:pt x="8700" y="8329"/>
                    <a:pt x="8918" y="8037"/>
                  </a:cubicBezTo>
                  <a:cubicBezTo>
                    <a:pt x="9136" y="7746"/>
                    <a:pt x="8819" y="3649"/>
                    <a:pt x="8479" y="2046"/>
                  </a:cubicBezTo>
                  <a:cubicBezTo>
                    <a:pt x="8137" y="441"/>
                    <a:pt x="7560" y="530"/>
                    <a:pt x="5955" y="143"/>
                  </a:cubicBezTo>
                  <a:cubicBezTo>
                    <a:pt x="5955" y="143"/>
                    <a:pt x="4631" y="1"/>
                    <a:pt x="3385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5"/>
            <p:cNvSpPr/>
            <p:nvPr/>
          </p:nvSpPr>
          <p:spPr>
            <a:xfrm>
              <a:off x="4564525" y="2427050"/>
              <a:ext cx="85000" cy="212525"/>
            </a:xfrm>
            <a:custGeom>
              <a:avLst/>
              <a:gdLst/>
              <a:ahLst/>
              <a:cxnLst/>
              <a:rect l="l" t="t" r="r" b="b"/>
              <a:pathLst>
                <a:path w="3400" h="8501" extrusionOk="0">
                  <a:moveTo>
                    <a:pt x="2120" y="0"/>
                  </a:moveTo>
                  <a:cubicBezTo>
                    <a:pt x="1626" y="0"/>
                    <a:pt x="1103" y="2711"/>
                    <a:pt x="727" y="4445"/>
                  </a:cubicBezTo>
                  <a:cubicBezTo>
                    <a:pt x="332" y="6269"/>
                    <a:pt x="0" y="8447"/>
                    <a:pt x="727" y="8500"/>
                  </a:cubicBezTo>
                  <a:cubicBezTo>
                    <a:pt x="1449" y="8335"/>
                    <a:pt x="2978" y="7510"/>
                    <a:pt x="3181" y="7238"/>
                  </a:cubicBezTo>
                  <a:cubicBezTo>
                    <a:pt x="3400" y="6947"/>
                    <a:pt x="3083" y="2850"/>
                    <a:pt x="2742" y="1247"/>
                  </a:cubicBezTo>
                  <a:cubicBezTo>
                    <a:pt x="2611" y="629"/>
                    <a:pt x="2443" y="263"/>
                    <a:pt x="2197" y="23"/>
                  </a:cubicBezTo>
                  <a:cubicBezTo>
                    <a:pt x="2172" y="8"/>
                    <a:pt x="2146" y="0"/>
                    <a:pt x="2120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5"/>
            <p:cNvSpPr/>
            <p:nvPr/>
          </p:nvSpPr>
          <p:spPr>
            <a:xfrm>
              <a:off x="4517150" y="2089675"/>
              <a:ext cx="94625" cy="144825"/>
            </a:xfrm>
            <a:custGeom>
              <a:avLst/>
              <a:gdLst/>
              <a:ahLst/>
              <a:cxnLst/>
              <a:rect l="l" t="t" r="r" b="b"/>
              <a:pathLst>
                <a:path w="3785" h="5793" extrusionOk="0">
                  <a:moveTo>
                    <a:pt x="1192" y="1"/>
                  </a:moveTo>
                  <a:cubicBezTo>
                    <a:pt x="1105" y="1"/>
                    <a:pt x="1013" y="7"/>
                    <a:pt x="916" y="18"/>
                  </a:cubicBezTo>
                  <a:cubicBezTo>
                    <a:pt x="190" y="108"/>
                    <a:pt x="1" y="619"/>
                    <a:pt x="107" y="1763"/>
                  </a:cubicBezTo>
                  <a:cubicBezTo>
                    <a:pt x="213" y="2907"/>
                    <a:pt x="860" y="5077"/>
                    <a:pt x="1016" y="5641"/>
                  </a:cubicBezTo>
                  <a:cubicBezTo>
                    <a:pt x="1016" y="5641"/>
                    <a:pt x="1202" y="5793"/>
                    <a:pt x="1705" y="5793"/>
                  </a:cubicBezTo>
                  <a:cubicBezTo>
                    <a:pt x="1889" y="5793"/>
                    <a:pt x="2116" y="5772"/>
                    <a:pt x="2392" y="5716"/>
                  </a:cubicBezTo>
                  <a:cubicBezTo>
                    <a:pt x="3421" y="5508"/>
                    <a:pt x="3784" y="5214"/>
                    <a:pt x="3784" y="5214"/>
                  </a:cubicBezTo>
                  <a:cubicBezTo>
                    <a:pt x="3784" y="5214"/>
                    <a:pt x="3210" y="2580"/>
                    <a:pt x="2873" y="1599"/>
                  </a:cubicBezTo>
                  <a:cubicBezTo>
                    <a:pt x="2562" y="700"/>
                    <a:pt x="2156" y="1"/>
                    <a:pt x="1192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5"/>
            <p:cNvSpPr/>
            <p:nvPr/>
          </p:nvSpPr>
          <p:spPr>
            <a:xfrm>
              <a:off x="4539900" y="2208575"/>
              <a:ext cx="73075" cy="29125"/>
            </a:xfrm>
            <a:custGeom>
              <a:avLst/>
              <a:gdLst/>
              <a:ahLst/>
              <a:cxnLst/>
              <a:rect l="l" t="t" r="r" b="b"/>
              <a:pathLst>
                <a:path w="2923" h="1165" extrusionOk="0">
                  <a:moveTo>
                    <a:pt x="2773" y="0"/>
                  </a:moveTo>
                  <a:cubicBezTo>
                    <a:pt x="2773" y="0"/>
                    <a:pt x="2180" y="385"/>
                    <a:pt x="1362" y="509"/>
                  </a:cubicBezTo>
                  <a:cubicBezTo>
                    <a:pt x="1110" y="547"/>
                    <a:pt x="873" y="560"/>
                    <a:pt x="669" y="560"/>
                  </a:cubicBezTo>
                  <a:cubicBezTo>
                    <a:pt x="271" y="560"/>
                    <a:pt x="1" y="511"/>
                    <a:pt x="1" y="511"/>
                  </a:cubicBezTo>
                  <a:lnTo>
                    <a:pt x="1" y="511"/>
                  </a:lnTo>
                  <a:lnTo>
                    <a:pt x="127" y="1036"/>
                  </a:lnTo>
                  <a:cubicBezTo>
                    <a:pt x="127" y="1036"/>
                    <a:pt x="304" y="1165"/>
                    <a:pt x="814" y="1165"/>
                  </a:cubicBezTo>
                  <a:cubicBezTo>
                    <a:pt x="995" y="1165"/>
                    <a:pt x="1218" y="1149"/>
                    <a:pt x="1489" y="1105"/>
                  </a:cubicBezTo>
                  <a:cubicBezTo>
                    <a:pt x="2528" y="937"/>
                    <a:pt x="2923" y="587"/>
                    <a:pt x="2923" y="587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5"/>
            <p:cNvSpPr/>
            <p:nvPr/>
          </p:nvSpPr>
          <p:spPr>
            <a:xfrm>
              <a:off x="4341700" y="2458200"/>
              <a:ext cx="219700" cy="527300"/>
            </a:xfrm>
            <a:custGeom>
              <a:avLst/>
              <a:gdLst/>
              <a:ahLst/>
              <a:cxnLst/>
              <a:rect l="l" t="t" r="r" b="b"/>
              <a:pathLst>
                <a:path w="8788" h="21092" extrusionOk="0">
                  <a:moveTo>
                    <a:pt x="8787" y="1"/>
                  </a:moveTo>
                  <a:lnTo>
                    <a:pt x="2901" y="1616"/>
                  </a:lnTo>
                  <a:lnTo>
                    <a:pt x="1383" y="11151"/>
                  </a:lnTo>
                  <a:lnTo>
                    <a:pt x="1" y="19832"/>
                  </a:lnTo>
                  <a:cubicBezTo>
                    <a:pt x="375" y="20938"/>
                    <a:pt x="1051" y="21091"/>
                    <a:pt x="1397" y="21091"/>
                  </a:cubicBezTo>
                  <a:cubicBezTo>
                    <a:pt x="1530" y="21091"/>
                    <a:pt x="1614" y="21069"/>
                    <a:pt x="1614" y="21069"/>
                  </a:cubicBezTo>
                  <a:lnTo>
                    <a:pt x="4146" y="13622"/>
                  </a:lnTo>
                  <a:lnTo>
                    <a:pt x="8787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5"/>
            <p:cNvSpPr/>
            <p:nvPr/>
          </p:nvSpPr>
          <p:spPr>
            <a:xfrm>
              <a:off x="4341725" y="2736950"/>
              <a:ext cx="103675" cy="248550"/>
            </a:xfrm>
            <a:custGeom>
              <a:avLst/>
              <a:gdLst/>
              <a:ahLst/>
              <a:cxnLst/>
              <a:rect l="l" t="t" r="r" b="b"/>
              <a:pathLst>
                <a:path w="4147" h="9942" extrusionOk="0">
                  <a:moveTo>
                    <a:pt x="1383" y="1"/>
                  </a:moveTo>
                  <a:lnTo>
                    <a:pt x="1" y="8682"/>
                  </a:lnTo>
                  <a:cubicBezTo>
                    <a:pt x="375" y="9788"/>
                    <a:pt x="1051" y="9941"/>
                    <a:pt x="1397" y="9941"/>
                  </a:cubicBezTo>
                  <a:cubicBezTo>
                    <a:pt x="1530" y="9941"/>
                    <a:pt x="1614" y="9919"/>
                    <a:pt x="1614" y="9919"/>
                  </a:cubicBezTo>
                  <a:lnTo>
                    <a:pt x="4147" y="2472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5"/>
            <p:cNvSpPr/>
            <p:nvPr/>
          </p:nvSpPr>
          <p:spPr>
            <a:xfrm>
              <a:off x="4431325" y="2960050"/>
              <a:ext cx="130100" cy="129125"/>
            </a:xfrm>
            <a:custGeom>
              <a:avLst/>
              <a:gdLst/>
              <a:ahLst/>
              <a:cxnLst/>
              <a:rect l="l" t="t" r="r" b="b"/>
              <a:pathLst>
                <a:path w="5204" h="5165" extrusionOk="0">
                  <a:moveTo>
                    <a:pt x="3552" y="0"/>
                  </a:moveTo>
                  <a:lnTo>
                    <a:pt x="2065" y="647"/>
                  </a:lnTo>
                  <a:cubicBezTo>
                    <a:pt x="2222" y="1330"/>
                    <a:pt x="1734" y="3518"/>
                    <a:pt x="1139" y="3586"/>
                  </a:cubicBezTo>
                  <a:cubicBezTo>
                    <a:pt x="1067" y="3576"/>
                    <a:pt x="999" y="3572"/>
                    <a:pt x="935" y="3572"/>
                  </a:cubicBezTo>
                  <a:cubicBezTo>
                    <a:pt x="236" y="3572"/>
                    <a:pt x="0" y="4103"/>
                    <a:pt x="164" y="4332"/>
                  </a:cubicBezTo>
                  <a:cubicBezTo>
                    <a:pt x="164" y="4332"/>
                    <a:pt x="712" y="4773"/>
                    <a:pt x="1139" y="4957"/>
                  </a:cubicBezTo>
                  <a:cubicBezTo>
                    <a:pt x="1459" y="5095"/>
                    <a:pt x="1721" y="5164"/>
                    <a:pt x="1974" y="5164"/>
                  </a:cubicBezTo>
                  <a:cubicBezTo>
                    <a:pt x="2058" y="5164"/>
                    <a:pt x="2141" y="5157"/>
                    <a:pt x="2225" y="5142"/>
                  </a:cubicBezTo>
                  <a:cubicBezTo>
                    <a:pt x="3037" y="4996"/>
                    <a:pt x="3217" y="4198"/>
                    <a:pt x="3484" y="3683"/>
                  </a:cubicBezTo>
                  <a:cubicBezTo>
                    <a:pt x="3668" y="3326"/>
                    <a:pt x="4059" y="2863"/>
                    <a:pt x="4325" y="2560"/>
                  </a:cubicBezTo>
                  <a:cubicBezTo>
                    <a:pt x="4479" y="2388"/>
                    <a:pt x="4647" y="2231"/>
                    <a:pt x="4784" y="2045"/>
                  </a:cubicBezTo>
                  <a:cubicBezTo>
                    <a:pt x="5043" y="1694"/>
                    <a:pt x="5204" y="1223"/>
                    <a:pt x="4849" y="869"/>
                  </a:cubicBezTo>
                  <a:cubicBezTo>
                    <a:pt x="4764" y="784"/>
                    <a:pt x="4660" y="722"/>
                    <a:pt x="4556" y="664"/>
                  </a:cubicBezTo>
                  <a:cubicBezTo>
                    <a:pt x="4263" y="501"/>
                    <a:pt x="3871" y="405"/>
                    <a:pt x="3552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5"/>
            <p:cNvSpPr/>
            <p:nvPr/>
          </p:nvSpPr>
          <p:spPr>
            <a:xfrm>
              <a:off x="4344450" y="2394450"/>
              <a:ext cx="228875" cy="585850"/>
            </a:xfrm>
            <a:custGeom>
              <a:avLst/>
              <a:gdLst/>
              <a:ahLst/>
              <a:cxnLst/>
              <a:rect l="l" t="t" r="r" b="b"/>
              <a:pathLst>
                <a:path w="9155" h="23434" extrusionOk="0">
                  <a:moveTo>
                    <a:pt x="8836" y="0"/>
                  </a:moveTo>
                  <a:cubicBezTo>
                    <a:pt x="8835" y="0"/>
                    <a:pt x="8836" y="4"/>
                    <a:pt x="8838" y="12"/>
                  </a:cubicBezTo>
                  <a:lnTo>
                    <a:pt x="818" y="2526"/>
                  </a:lnTo>
                  <a:cubicBezTo>
                    <a:pt x="564" y="5530"/>
                    <a:pt x="1" y="8685"/>
                    <a:pt x="56" y="13231"/>
                  </a:cubicBezTo>
                  <a:cubicBezTo>
                    <a:pt x="72" y="14476"/>
                    <a:pt x="1615" y="16693"/>
                    <a:pt x="2842" y="18613"/>
                  </a:cubicBezTo>
                  <a:cubicBezTo>
                    <a:pt x="4067" y="20530"/>
                    <a:pt x="5545" y="23395"/>
                    <a:pt x="5545" y="23395"/>
                  </a:cubicBezTo>
                  <a:cubicBezTo>
                    <a:pt x="5678" y="23422"/>
                    <a:pt x="5802" y="23434"/>
                    <a:pt x="5915" y="23434"/>
                  </a:cubicBezTo>
                  <a:cubicBezTo>
                    <a:pt x="6804" y="23434"/>
                    <a:pt x="7092" y="22702"/>
                    <a:pt x="7092" y="22702"/>
                  </a:cubicBezTo>
                  <a:cubicBezTo>
                    <a:pt x="7092" y="22702"/>
                    <a:pt x="5857" y="18802"/>
                    <a:pt x="5469" y="17422"/>
                  </a:cubicBezTo>
                  <a:cubicBezTo>
                    <a:pt x="4621" y="14405"/>
                    <a:pt x="3366" y="13485"/>
                    <a:pt x="3366" y="13485"/>
                  </a:cubicBezTo>
                  <a:cubicBezTo>
                    <a:pt x="3366" y="13485"/>
                    <a:pt x="3671" y="12257"/>
                    <a:pt x="3997" y="10737"/>
                  </a:cubicBezTo>
                  <a:cubicBezTo>
                    <a:pt x="4380" y="8951"/>
                    <a:pt x="5190" y="5510"/>
                    <a:pt x="5190" y="5510"/>
                  </a:cubicBezTo>
                  <a:cubicBezTo>
                    <a:pt x="5190" y="5510"/>
                    <a:pt x="8168" y="4355"/>
                    <a:pt x="8677" y="2551"/>
                  </a:cubicBezTo>
                  <a:cubicBezTo>
                    <a:pt x="9155" y="860"/>
                    <a:pt x="8852" y="0"/>
                    <a:pt x="8836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5"/>
            <p:cNvSpPr/>
            <p:nvPr/>
          </p:nvSpPr>
          <p:spPr>
            <a:xfrm>
              <a:off x="4345975" y="2406275"/>
              <a:ext cx="182575" cy="279425"/>
            </a:xfrm>
            <a:custGeom>
              <a:avLst/>
              <a:gdLst/>
              <a:ahLst/>
              <a:cxnLst/>
              <a:rect l="l" t="t" r="r" b="b"/>
              <a:pathLst>
                <a:path w="7303" h="11177" extrusionOk="0">
                  <a:moveTo>
                    <a:pt x="7303" y="0"/>
                  </a:moveTo>
                  <a:lnTo>
                    <a:pt x="757" y="2053"/>
                  </a:lnTo>
                  <a:cubicBezTo>
                    <a:pt x="533" y="4697"/>
                    <a:pt x="72" y="7456"/>
                    <a:pt x="1" y="11176"/>
                  </a:cubicBezTo>
                  <a:cubicBezTo>
                    <a:pt x="101" y="10465"/>
                    <a:pt x="1152" y="4393"/>
                    <a:pt x="2642" y="3899"/>
                  </a:cubicBezTo>
                  <a:cubicBezTo>
                    <a:pt x="4222" y="3374"/>
                    <a:pt x="5822" y="2727"/>
                    <a:pt x="6937" y="1805"/>
                  </a:cubicBezTo>
                  <a:lnTo>
                    <a:pt x="7303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5"/>
            <p:cNvSpPr/>
            <p:nvPr/>
          </p:nvSpPr>
          <p:spPr>
            <a:xfrm>
              <a:off x="4436925" y="2496325"/>
              <a:ext cx="100000" cy="200050"/>
            </a:xfrm>
            <a:custGeom>
              <a:avLst/>
              <a:gdLst/>
              <a:ahLst/>
              <a:cxnLst/>
              <a:rect l="l" t="t" r="r" b="b"/>
              <a:pathLst>
                <a:path w="4000" h="8002" extrusionOk="0">
                  <a:moveTo>
                    <a:pt x="4000" y="1"/>
                  </a:moveTo>
                  <a:cubicBezTo>
                    <a:pt x="3159" y="717"/>
                    <a:pt x="1495" y="1278"/>
                    <a:pt x="1495" y="1278"/>
                  </a:cubicBezTo>
                  <a:lnTo>
                    <a:pt x="1" y="8001"/>
                  </a:lnTo>
                  <a:cubicBezTo>
                    <a:pt x="1" y="8001"/>
                    <a:pt x="1584" y="2106"/>
                    <a:pt x="2186" y="1614"/>
                  </a:cubicBezTo>
                  <a:cubicBezTo>
                    <a:pt x="2896" y="1035"/>
                    <a:pt x="3700" y="586"/>
                    <a:pt x="400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5"/>
            <p:cNvSpPr/>
            <p:nvPr/>
          </p:nvSpPr>
          <p:spPr>
            <a:xfrm>
              <a:off x="4391825" y="1924075"/>
              <a:ext cx="154400" cy="174325"/>
            </a:xfrm>
            <a:custGeom>
              <a:avLst/>
              <a:gdLst/>
              <a:ahLst/>
              <a:cxnLst/>
              <a:rect l="l" t="t" r="r" b="b"/>
              <a:pathLst>
                <a:path w="6176" h="6973" extrusionOk="0">
                  <a:moveTo>
                    <a:pt x="3062" y="0"/>
                  </a:moveTo>
                  <a:cubicBezTo>
                    <a:pt x="1682" y="0"/>
                    <a:pt x="680" y="1030"/>
                    <a:pt x="398" y="2412"/>
                  </a:cubicBezTo>
                  <a:cubicBezTo>
                    <a:pt x="237" y="3144"/>
                    <a:pt x="1" y="4700"/>
                    <a:pt x="454" y="5895"/>
                  </a:cubicBezTo>
                  <a:cubicBezTo>
                    <a:pt x="713" y="6571"/>
                    <a:pt x="1028" y="6841"/>
                    <a:pt x="1630" y="6957"/>
                  </a:cubicBezTo>
                  <a:cubicBezTo>
                    <a:pt x="1683" y="6967"/>
                    <a:pt x="1752" y="6972"/>
                    <a:pt x="1833" y="6972"/>
                  </a:cubicBezTo>
                  <a:cubicBezTo>
                    <a:pt x="2463" y="6972"/>
                    <a:pt x="3827" y="6665"/>
                    <a:pt x="4336" y="6125"/>
                  </a:cubicBezTo>
                  <a:cubicBezTo>
                    <a:pt x="4439" y="6016"/>
                    <a:pt x="4606" y="5484"/>
                    <a:pt x="4606" y="5484"/>
                  </a:cubicBezTo>
                  <a:cubicBezTo>
                    <a:pt x="5365" y="5018"/>
                    <a:pt x="5906" y="4230"/>
                    <a:pt x="6007" y="3276"/>
                  </a:cubicBezTo>
                  <a:cubicBezTo>
                    <a:pt x="6176" y="1645"/>
                    <a:pt x="4991" y="186"/>
                    <a:pt x="3361" y="16"/>
                  </a:cubicBezTo>
                  <a:cubicBezTo>
                    <a:pt x="3259" y="5"/>
                    <a:pt x="3160" y="0"/>
                    <a:pt x="3062" y="0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5"/>
            <p:cNvSpPr/>
            <p:nvPr/>
          </p:nvSpPr>
          <p:spPr>
            <a:xfrm>
              <a:off x="4421025" y="2070250"/>
              <a:ext cx="125350" cy="91900"/>
            </a:xfrm>
            <a:custGeom>
              <a:avLst/>
              <a:gdLst/>
              <a:ahLst/>
              <a:cxnLst/>
              <a:rect l="l" t="t" r="r" b="b"/>
              <a:pathLst>
                <a:path w="5014" h="3676" extrusionOk="0">
                  <a:moveTo>
                    <a:pt x="3309" y="0"/>
                  </a:moveTo>
                  <a:lnTo>
                    <a:pt x="961" y="1107"/>
                  </a:lnTo>
                  <a:cubicBezTo>
                    <a:pt x="961" y="1107"/>
                    <a:pt x="1042" y="1560"/>
                    <a:pt x="1098" y="1851"/>
                  </a:cubicBezTo>
                  <a:cubicBezTo>
                    <a:pt x="1154" y="2142"/>
                    <a:pt x="1132" y="2296"/>
                    <a:pt x="554" y="2652"/>
                  </a:cubicBezTo>
                  <a:cubicBezTo>
                    <a:pt x="1" y="2992"/>
                    <a:pt x="1299" y="3675"/>
                    <a:pt x="2244" y="3675"/>
                  </a:cubicBezTo>
                  <a:cubicBezTo>
                    <a:pt x="2290" y="3675"/>
                    <a:pt x="2335" y="3673"/>
                    <a:pt x="2379" y="3670"/>
                  </a:cubicBezTo>
                  <a:cubicBezTo>
                    <a:pt x="3328" y="3598"/>
                    <a:pt x="4397" y="3024"/>
                    <a:pt x="4691" y="2410"/>
                  </a:cubicBezTo>
                  <a:cubicBezTo>
                    <a:pt x="5014" y="1733"/>
                    <a:pt x="4990" y="937"/>
                    <a:pt x="4589" y="937"/>
                  </a:cubicBezTo>
                  <a:cubicBezTo>
                    <a:pt x="4584" y="937"/>
                    <a:pt x="4580" y="937"/>
                    <a:pt x="4575" y="937"/>
                  </a:cubicBezTo>
                  <a:cubicBezTo>
                    <a:pt x="4184" y="956"/>
                    <a:pt x="3858" y="1028"/>
                    <a:pt x="3656" y="1028"/>
                  </a:cubicBezTo>
                  <a:cubicBezTo>
                    <a:pt x="3546" y="1028"/>
                    <a:pt x="3472" y="1007"/>
                    <a:pt x="3446" y="943"/>
                  </a:cubicBezTo>
                  <a:cubicBezTo>
                    <a:pt x="3387" y="805"/>
                    <a:pt x="3309" y="0"/>
                    <a:pt x="3309" y="0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5"/>
            <p:cNvSpPr/>
            <p:nvPr/>
          </p:nvSpPr>
          <p:spPr>
            <a:xfrm>
              <a:off x="4414500" y="1924075"/>
              <a:ext cx="136475" cy="169375"/>
            </a:xfrm>
            <a:custGeom>
              <a:avLst/>
              <a:gdLst/>
              <a:ahLst/>
              <a:cxnLst/>
              <a:rect l="l" t="t" r="r" b="b"/>
              <a:pathLst>
                <a:path w="5459" h="6775" extrusionOk="0">
                  <a:moveTo>
                    <a:pt x="2156" y="0"/>
                  </a:moveTo>
                  <a:cubicBezTo>
                    <a:pt x="1235" y="0"/>
                    <a:pt x="482" y="459"/>
                    <a:pt x="0" y="1174"/>
                  </a:cubicBezTo>
                  <a:cubicBezTo>
                    <a:pt x="0" y="1176"/>
                    <a:pt x="109" y="1396"/>
                    <a:pt x="278" y="1560"/>
                  </a:cubicBezTo>
                  <a:cubicBezTo>
                    <a:pt x="278" y="1560"/>
                    <a:pt x="143" y="1939"/>
                    <a:pt x="383" y="2207"/>
                  </a:cubicBezTo>
                  <a:cubicBezTo>
                    <a:pt x="555" y="2400"/>
                    <a:pt x="606" y="2673"/>
                    <a:pt x="566" y="2929"/>
                  </a:cubicBezTo>
                  <a:cubicBezTo>
                    <a:pt x="525" y="3206"/>
                    <a:pt x="492" y="3551"/>
                    <a:pt x="522" y="3856"/>
                  </a:cubicBezTo>
                  <a:cubicBezTo>
                    <a:pt x="564" y="4285"/>
                    <a:pt x="969" y="4481"/>
                    <a:pt x="969" y="4481"/>
                  </a:cubicBezTo>
                  <a:cubicBezTo>
                    <a:pt x="969" y="4481"/>
                    <a:pt x="1028" y="3824"/>
                    <a:pt x="1190" y="3468"/>
                  </a:cubicBezTo>
                  <a:cubicBezTo>
                    <a:pt x="1274" y="3286"/>
                    <a:pt x="1478" y="3172"/>
                    <a:pt x="1688" y="3172"/>
                  </a:cubicBezTo>
                  <a:cubicBezTo>
                    <a:pt x="1887" y="3172"/>
                    <a:pt x="2091" y="3274"/>
                    <a:pt x="2201" y="3517"/>
                  </a:cubicBezTo>
                  <a:cubicBezTo>
                    <a:pt x="2426" y="4016"/>
                    <a:pt x="2351" y="4352"/>
                    <a:pt x="2142" y="4728"/>
                  </a:cubicBezTo>
                  <a:cubicBezTo>
                    <a:pt x="1961" y="5052"/>
                    <a:pt x="1782" y="5124"/>
                    <a:pt x="1657" y="5124"/>
                  </a:cubicBezTo>
                  <a:cubicBezTo>
                    <a:pt x="1557" y="5124"/>
                    <a:pt x="1492" y="5077"/>
                    <a:pt x="1492" y="5077"/>
                  </a:cubicBezTo>
                  <a:lnTo>
                    <a:pt x="1492" y="5077"/>
                  </a:lnTo>
                  <a:cubicBezTo>
                    <a:pt x="1366" y="5175"/>
                    <a:pt x="1733" y="6411"/>
                    <a:pt x="2043" y="6624"/>
                  </a:cubicBezTo>
                  <a:cubicBezTo>
                    <a:pt x="2201" y="6733"/>
                    <a:pt x="2371" y="6775"/>
                    <a:pt x="2542" y="6775"/>
                  </a:cubicBezTo>
                  <a:cubicBezTo>
                    <a:pt x="2968" y="6775"/>
                    <a:pt x="3396" y="6516"/>
                    <a:pt x="3632" y="6394"/>
                  </a:cubicBezTo>
                  <a:cubicBezTo>
                    <a:pt x="3831" y="6294"/>
                    <a:pt x="4268" y="5573"/>
                    <a:pt x="4268" y="5573"/>
                  </a:cubicBezTo>
                  <a:cubicBezTo>
                    <a:pt x="4801" y="4613"/>
                    <a:pt x="5037" y="4415"/>
                    <a:pt x="5244" y="3479"/>
                  </a:cubicBezTo>
                  <a:cubicBezTo>
                    <a:pt x="5458" y="2509"/>
                    <a:pt x="5374" y="1348"/>
                    <a:pt x="4535" y="1205"/>
                  </a:cubicBezTo>
                  <a:cubicBezTo>
                    <a:pt x="4040" y="533"/>
                    <a:pt x="3284" y="102"/>
                    <a:pt x="2454" y="16"/>
                  </a:cubicBezTo>
                  <a:cubicBezTo>
                    <a:pt x="2353" y="5"/>
                    <a:pt x="2253" y="0"/>
                    <a:pt x="2156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5"/>
            <p:cNvSpPr/>
            <p:nvPr/>
          </p:nvSpPr>
          <p:spPr>
            <a:xfrm>
              <a:off x="4363025" y="2089725"/>
              <a:ext cx="227975" cy="391825"/>
            </a:xfrm>
            <a:custGeom>
              <a:avLst/>
              <a:gdLst/>
              <a:ahLst/>
              <a:cxnLst/>
              <a:rect l="l" t="t" r="r" b="b"/>
              <a:pathLst>
                <a:path w="9119" h="15673" extrusionOk="0">
                  <a:moveTo>
                    <a:pt x="7268" y="0"/>
                  </a:moveTo>
                  <a:cubicBezTo>
                    <a:pt x="7256" y="0"/>
                    <a:pt x="7244" y="0"/>
                    <a:pt x="7232" y="1"/>
                  </a:cubicBezTo>
                  <a:cubicBezTo>
                    <a:pt x="6559" y="18"/>
                    <a:pt x="6021" y="249"/>
                    <a:pt x="6021" y="249"/>
                  </a:cubicBezTo>
                  <a:cubicBezTo>
                    <a:pt x="6188" y="666"/>
                    <a:pt x="5763" y="1175"/>
                    <a:pt x="4629" y="1532"/>
                  </a:cubicBezTo>
                  <a:cubicBezTo>
                    <a:pt x="4312" y="1632"/>
                    <a:pt x="4076" y="1668"/>
                    <a:pt x="3900" y="1668"/>
                  </a:cubicBezTo>
                  <a:cubicBezTo>
                    <a:pt x="3446" y="1668"/>
                    <a:pt x="3394" y="1429"/>
                    <a:pt x="3394" y="1429"/>
                  </a:cubicBezTo>
                  <a:cubicBezTo>
                    <a:pt x="3394" y="1429"/>
                    <a:pt x="1731" y="2188"/>
                    <a:pt x="1191" y="2566"/>
                  </a:cubicBezTo>
                  <a:cubicBezTo>
                    <a:pt x="509" y="3040"/>
                    <a:pt x="207" y="4418"/>
                    <a:pt x="117" y="6742"/>
                  </a:cubicBezTo>
                  <a:cubicBezTo>
                    <a:pt x="10" y="9431"/>
                    <a:pt x="0" y="14184"/>
                    <a:pt x="90" y="14872"/>
                  </a:cubicBezTo>
                  <a:cubicBezTo>
                    <a:pt x="90" y="14872"/>
                    <a:pt x="1148" y="15673"/>
                    <a:pt x="2610" y="15673"/>
                  </a:cubicBezTo>
                  <a:cubicBezTo>
                    <a:pt x="2716" y="15673"/>
                    <a:pt x="2824" y="15668"/>
                    <a:pt x="2934" y="15659"/>
                  </a:cubicBezTo>
                  <a:cubicBezTo>
                    <a:pt x="4562" y="15526"/>
                    <a:pt x="7538" y="14007"/>
                    <a:pt x="8203" y="12894"/>
                  </a:cubicBezTo>
                  <a:cubicBezTo>
                    <a:pt x="8268" y="10711"/>
                    <a:pt x="8276" y="9071"/>
                    <a:pt x="8328" y="8184"/>
                  </a:cubicBezTo>
                  <a:cubicBezTo>
                    <a:pt x="8522" y="4960"/>
                    <a:pt x="9118" y="4213"/>
                    <a:pt x="8694" y="2146"/>
                  </a:cubicBezTo>
                  <a:cubicBezTo>
                    <a:pt x="8350" y="473"/>
                    <a:pt x="7922" y="0"/>
                    <a:pt x="7268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5"/>
            <p:cNvSpPr/>
            <p:nvPr/>
          </p:nvSpPr>
          <p:spPr>
            <a:xfrm>
              <a:off x="4363025" y="2152500"/>
              <a:ext cx="92100" cy="327075"/>
            </a:xfrm>
            <a:custGeom>
              <a:avLst/>
              <a:gdLst/>
              <a:ahLst/>
              <a:cxnLst/>
              <a:rect l="l" t="t" r="r" b="b"/>
              <a:pathLst>
                <a:path w="3684" h="13083" extrusionOk="0">
                  <a:moveTo>
                    <a:pt x="2101" y="1"/>
                  </a:moveTo>
                  <a:lnTo>
                    <a:pt x="722" y="637"/>
                  </a:lnTo>
                  <a:cubicBezTo>
                    <a:pt x="365" y="1340"/>
                    <a:pt x="183" y="2529"/>
                    <a:pt x="115" y="4230"/>
                  </a:cubicBezTo>
                  <a:cubicBezTo>
                    <a:pt x="10" y="6920"/>
                    <a:pt x="0" y="11672"/>
                    <a:pt x="90" y="12361"/>
                  </a:cubicBezTo>
                  <a:cubicBezTo>
                    <a:pt x="90" y="12361"/>
                    <a:pt x="776" y="12879"/>
                    <a:pt x="1806" y="13082"/>
                  </a:cubicBezTo>
                  <a:cubicBezTo>
                    <a:pt x="2059" y="11729"/>
                    <a:pt x="3424" y="7230"/>
                    <a:pt x="3542" y="4401"/>
                  </a:cubicBezTo>
                  <a:cubicBezTo>
                    <a:pt x="3684" y="967"/>
                    <a:pt x="2896" y="516"/>
                    <a:pt x="2101" y="1"/>
                  </a:cubicBez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5"/>
            <p:cNvSpPr/>
            <p:nvPr/>
          </p:nvSpPr>
          <p:spPr>
            <a:xfrm>
              <a:off x="4173975" y="2152500"/>
              <a:ext cx="252375" cy="422225"/>
            </a:xfrm>
            <a:custGeom>
              <a:avLst/>
              <a:gdLst/>
              <a:ahLst/>
              <a:cxnLst/>
              <a:rect l="l" t="t" r="r" b="b"/>
              <a:pathLst>
                <a:path w="10095" h="16889" extrusionOk="0">
                  <a:moveTo>
                    <a:pt x="9144" y="1"/>
                  </a:moveTo>
                  <a:cubicBezTo>
                    <a:pt x="9027" y="1"/>
                    <a:pt x="8906" y="26"/>
                    <a:pt x="8786" y="74"/>
                  </a:cubicBezTo>
                  <a:cubicBezTo>
                    <a:pt x="8238" y="294"/>
                    <a:pt x="7814" y="584"/>
                    <a:pt x="7682" y="1585"/>
                  </a:cubicBezTo>
                  <a:cubicBezTo>
                    <a:pt x="7550" y="2584"/>
                    <a:pt x="7458" y="5086"/>
                    <a:pt x="7127" y="6796"/>
                  </a:cubicBezTo>
                  <a:cubicBezTo>
                    <a:pt x="6964" y="7638"/>
                    <a:pt x="6321" y="9514"/>
                    <a:pt x="5453" y="10777"/>
                  </a:cubicBezTo>
                  <a:cubicBezTo>
                    <a:pt x="4718" y="11846"/>
                    <a:pt x="3820" y="12901"/>
                    <a:pt x="3397" y="13125"/>
                  </a:cubicBezTo>
                  <a:cubicBezTo>
                    <a:pt x="3006" y="13331"/>
                    <a:pt x="2811" y="13358"/>
                    <a:pt x="2339" y="13402"/>
                  </a:cubicBezTo>
                  <a:cubicBezTo>
                    <a:pt x="1802" y="13451"/>
                    <a:pt x="1489" y="13626"/>
                    <a:pt x="1113" y="13690"/>
                  </a:cubicBezTo>
                  <a:cubicBezTo>
                    <a:pt x="738" y="13756"/>
                    <a:pt x="735" y="13716"/>
                    <a:pt x="723" y="13923"/>
                  </a:cubicBezTo>
                  <a:cubicBezTo>
                    <a:pt x="710" y="14125"/>
                    <a:pt x="1063" y="14334"/>
                    <a:pt x="1424" y="14334"/>
                  </a:cubicBezTo>
                  <a:cubicBezTo>
                    <a:pt x="1430" y="14334"/>
                    <a:pt x="1435" y="14334"/>
                    <a:pt x="1440" y="14334"/>
                  </a:cubicBezTo>
                  <a:cubicBezTo>
                    <a:pt x="1786" y="14328"/>
                    <a:pt x="1998" y="14214"/>
                    <a:pt x="2098" y="14214"/>
                  </a:cubicBezTo>
                  <a:cubicBezTo>
                    <a:pt x="2108" y="14214"/>
                    <a:pt x="2118" y="14216"/>
                    <a:pt x="2126" y="14219"/>
                  </a:cubicBezTo>
                  <a:cubicBezTo>
                    <a:pt x="2208" y="14251"/>
                    <a:pt x="1963" y="14451"/>
                    <a:pt x="1577" y="14660"/>
                  </a:cubicBezTo>
                  <a:cubicBezTo>
                    <a:pt x="1044" y="14948"/>
                    <a:pt x="625" y="14954"/>
                    <a:pt x="329" y="15058"/>
                  </a:cubicBezTo>
                  <a:cubicBezTo>
                    <a:pt x="0" y="15175"/>
                    <a:pt x="115" y="15429"/>
                    <a:pt x="258" y="15478"/>
                  </a:cubicBezTo>
                  <a:cubicBezTo>
                    <a:pt x="348" y="15509"/>
                    <a:pt x="470" y="15546"/>
                    <a:pt x="670" y="15546"/>
                  </a:cubicBezTo>
                  <a:cubicBezTo>
                    <a:pt x="787" y="15546"/>
                    <a:pt x="932" y="15533"/>
                    <a:pt x="1113" y="15500"/>
                  </a:cubicBezTo>
                  <a:cubicBezTo>
                    <a:pt x="1604" y="15408"/>
                    <a:pt x="2149" y="15195"/>
                    <a:pt x="2149" y="15195"/>
                  </a:cubicBezTo>
                  <a:lnTo>
                    <a:pt x="2149" y="15195"/>
                  </a:lnTo>
                  <a:cubicBezTo>
                    <a:pt x="2149" y="15195"/>
                    <a:pt x="1863" y="15431"/>
                    <a:pt x="1415" y="15633"/>
                  </a:cubicBezTo>
                  <a:cubicBezTo>
                    <a:pt x="924" y="15856"/>
                    <a:pt x="696" y="15886"/>
                    <a:pt x="449" y="16013"/>
                  </a:cubicBezTo>
                  <a:cubicBezTo>
                    <a:pt x="214" y="16134"/>
                    <a:pt x="480" y="16449"/>
                    <a:pt x="773" y="16449"/>
                  </a:cubicBezTo>
                  <a:cubicBezTo>
                    <a:pt x="789" y="16449"/>
                    <a:pt x="806" y="16448"/>
                    <a:pt x="822" y="16446"/>
                  </a:cubicBezTo>
                  <a:cubicBezTo>
                    <a:pt x="1073" y="16415"/>
                    <a:pt x="1419" y="16325"/>
                    <a:pt x="1753" y="16180"/>
                  </a:cubicBezTo>
                  <a:cubicBezTo>
                    <a:pt x="2087" y="16035"/>
                    <a:pt x="2619" y="15746"/>
                    <a:pt x="2619" y="15745"/>
                  </a:cubicBezTo>
                  <a:lnTo>
                    <a:pt x="2619" y="15745"/>
                  </a:lnTo>
                  <a:cubicBezTo>
                    <a:pt x="2189" y="16156"/>
                    <a:pt x="1756" y="16314"/>
                    <a:pt x="1506" y="16434"/>
                  </a:cubicBezTo>
                  <a:cubicBezTo>
                    <a:pt x="1256" y="16554"/>
                    <a:pt x="1184" y="16695"/>
                    <a:pt x="1297" y="16817"/>
                  </a:cubicBezTo>
                  <a:cubicBezTo>
                    <a:pt x="1337" y="16861"/>
                    <a:pt x="1406" y="16888"/>
                    <a:pt x="1521" y="16888"/>
                  </a:cubicBezTo>
                  <a:cubicBezTo>
                    <a:pt x="1664" y="16888"/>
                    <a:pt x="1877" y="16845"/>
                    <a:pt x="2192" y="16736"/>
                  </a:cubicBezTo>
                  <a:cubicBezTo>
                    <a:pt x="2761" y="16539"/>
                    <a:pt x="3433" y="16019"/>
                    <a:pt x="3900" y="15473"/>
                  </a:cubicBezTo>
                  <a:cubicBezTo>
                    <a:pt x="4367" y="14925"/>
                    <a:pt x="4508" y="14668"/>
                    <a:pt x="4783" y="14413"/>
                  </a:cubicBezTo>
                  <a:cubicBezTo>
                    <a:pt x="5792" y="13479"/>
                    <a:pt x="6586" y="12731"/>
                    <a:pt x="7360" y="11595"/>
                  </a:cubicBezTo>
                  <a:cubicBezTo>
                    <a:pt x="8470" y="9968"/>
                    <a:pt x="9002" y="8522"/>
                    <a:pt x="9257" y="7596"/>
                  </a:cubicBezTo>
                  <a:cubicBezTo>
                    <a:pt x="9780" y="5683"/>
                    <a:pt x="10071" y="3121"/>
                    <a:pt x="10083" y="1667"/>
                  </a:cubicBezTo>
                  <a:cubicBezTo>
                    <a:pt x="10094" y="484"/>
                    <a:pt x="9655" y="1"/>
                    <a:pt x="9144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5"/>
            <p:cNvSpPr/>
            <p:nvPr/>
          </p:nvSpPr>
          <p:spPr>
            <a:xfrm>
              <a:off x="4353575" y="2149375"/>
              <a:ext cx="78375" cy="146300"/>
            </a:xfrm>
            <a:custGeom>
              <a:avLst/>
              <a:gdLst/>
              <a:ahLst/>
              <a:cxnLst/>
              <a:rect l="l" t="t" r="r" b="b"/>
              <a:pathLst>
                <a:path w="3135" h="5852" extrusionOk="0">
                  <a:moveTo>
                    <a:pt x="1892" y="0"/>
                  </a:moveTo>
                  <a:cubicBezTo>
                    <a:pt x="1269" y="0"/>
                    <a:pt x="715" y="312"/>
                    <a:pt x="462" y="1289"/>
                  </a:cubicBezTo>
                  <a:cubicBezTo>
                    <a:pt x="174" y="2401"/>
                    <a:pt x="46" y="4662"/>
                    <a:pt x="0" y="5245"/>
                  </a:cubicBezTo>
                  <a:cubicBezTo>
                    <a:pt x="0" y="5245"/>
                    <a:pt x="232" y="5631"/>
                    <a:pt x="1270" y="5783"/>
                  </a:cubicBezTo>
                  <a:cubicBezTo>
                    <a:pt x="1616" y="5835"/>
                    <a:pt x="1896" y="5852"/>
                    <a:pt x="2115" y="5852"/>
                  </a:cubicBezTo>
                  <a:cubicBezTo>
                    <a:pt x="2554" y="5852"/>
                    <a:pt x="2750" y="5783"/>
                    <a:pt x="2750" y="5783"/>
                  </a:cubicBezTo>
                  <a:cubicBezTo>
                    <a:pt x="2750" y="5783"/>
                    <a:pt x="3105" y="3112"/>
                    <a:pt x="3120" y="2075"/>
                  </a:cubicBezTo>
                  <a:cubicBezTo>
                    <a:pt x="3134" y="1036"/>
                    <a:pt x="2923" y="114"/>
                    <a:pt x="2153" y="17"/>
                  </a:cubicBezTo>
                  <a:cubicBezTo>
                    <a:pt x="2065" y="6"/>
                    <a:pt x="1978" y="0"/>
                    <a:pt x="1892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5"/>
            <p:cNvSpPr/>
            <p:nvPr/>
          </p:nvSpPr>
          <p:spPr>
            <a:xfrm>
              <a:off x="4352750" y="2270825"/>
              <a:ext cx="71050" cy="28775"/>
            </a:xfrm>
            <a:custGeom>
              <a:avLst/>
              <a:gdLst/>
              <a:ahLst/>
              <a:cxnLst/>
              <a:rect l="l" t="t" r="r" b="b"/>
              <a:pathLst>
                <a:path w="2842" h="1151" extrusionOk="0">
                  <a:moveTo>
                    <a:pt x="61" y="1"/>
                  </a:moveTo>
                  <a:lnTo>
                    <a:pt x="0" y="536"/>
                  </a:lnTo>
                  <a:cubicBezTo>
                    <a:pt x="0" y="536"/>
                    <a:pt x="227" y="869"/>
                    <a:pt x="1260" y="1064"/>
                  </a:cubicBezTo>
                  <a:cubicBezTo>
                    <a:pt x="1605" y="1129"/>
                    <a:pt x="1889" y="1150"/>
                    <a:pt x="2115" y="1150"/>
                  </a:cubicBezTo>
                  <a:cubicBezTo>
                    <a:pt x="2566" y="1150"/>
                    <a:pt x="2784" y="1064"/>
                    <a:pt x="2784" y="1064"/>
                  </a:cubicBezTo>
                  <a:lnTo>
                    <a:pt x="2842" y="461"/>
                  </a:lnTo>
                  <a:lnTo>
                    <a:pt x="2842" y="461"/>
                  </a:lnTo>
                  <a:cubicBezTo>
                    <a:pt x="2842" y="461"/>
                    <a:pt x="2536" y="532"/>
                    <a:pt x="2092" y="532"/>
                  </a:cubicBezTo>
                  <a:cubicBezTo>
                    <a:pt x="1870" y="532"/>
                    <a:pt x="1613" y="514"/>
                    <a:pt x="1342" y="461"/>
                  </a:cubicBezTo>
                  <a:cubicBezTo>
                    <a:pt x="605" y="314"/>
                    <a:pt x="61" y="1"/>
                    <a:pt x="61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7" name="Google Shape;4337;p55"/>
          <p:cNvGrpSpPr/>
          <p:nvPr/>
        </p:nvGrpSpPr>
        <p:grpSpPr>
          <a:xfrm>
            <a:off x="2353662" y="3121173"/>
            <a:ext cx="241199" cy="683880"/>
            <a:chOff x="3281608" y="2009575"/>
            <a:chExt cx="448492" cy="1271626"/>
          </a:xfrm>
        </p:grpSpPr>
        <p:sp>
          <p:nvSpPr>
            <p:cNvPr id="4338" name="Google Shape;4338;p55"/>
            <p:cNvSpPr/>
            <p:nvPr/>
          </p:nvSpPr>
          <p:spPr>
            <a:xfrm>
              <a:off x="3281608" y="3034501"/>
              <a:ext cx="427450" cy="246700"/>
            </a:xfrm>
            <a:custGeom>
              <a:avLst/>
              <a:gdLst/>
              <a:ahLst/>
              <a:cxnLst/>
              <a:rect l="l" t="t" r="r" b="b"/>
              <a:pathLst>
                <a:path w="17098" h="9868" extrusionOk="0">
                  <a:moveTo>
                    <a:pt x="8550" y="0"/>
                  </a:moveTo>
                  <a:cubicBezTo>
                    <a:pt x="6282" y="0"/>
                    <a:pt x="4107" y="520"/>
                    <a:pt x="2504" y="1445"/>
                  </a:cubicBezTo>
                  <a:cubicBezTo>
                    <a:pt x="901" y="2371"/>
                    <a:pt x="0" y="3625"/>
                    <a:pt x="0" y="4934"/>
                  </a:cubicBezTo>
                  <a:cubicBezTo>
                    <a:pt x="0" y="6242"/>
                    <a:pt x="901" y="7497"/>
                    <a:pt x="2504" y="8421"/>
                  </a:cubicBezTo>
                  <a:cubicBezTo>
                    <a:pt x="4107" y="9347"/>
                    <a:pt x="6282" y="9867"/>
                    <a:pt x="8550" y="9867"/>
                  </a:cubicBezTo>
                  <a:cubicBezTo>
                    <a:pt x="10816" y="9867"/>
                    <a:pt x="12991" y="9347"/>
                    <a:pt x="14594" y="8421"/>
                  </a:cubicBezTo>
                  <a:cubicBezTo>
                    <a:pt x="16197" y="7497"/>
                    <a:pt x="17098" y="6242"/>
                    <a:pt x="17098" y="4934"/>
                  </a:cubicBezTo>
                  <a:cubicBezTo>
                    <a:pt x="17098" y="3625"/>
                    <a:pt x="16197" y="2371"/>
                    <a:pt x="14594" y="1445"/>
                  </a:cubicBezTo>
                  <a:cubicBezTo>
                    <a:pt x="12991" y="520"/>
                    <a:pt x="10816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5"/>
            <p:cNvSpPr/>
            <p:nvPr/>
          </p:nvSpPr>
          <p:spPr>
            <a:xfrm>
              <a:off x="3541550" y="2236875"/>
              <a:ext cx="164825" cy="446250"/>
            </a:xfrm>
            <a:custGeom>
              <a:avLst/>
              <a:gdLst/>
              <a:ahLst/>
              <a:cxnLst/>
              <a:rect l="l" t="t" r="r" b="b"/>
              <a:pathLst>
                <a:path w="6593" h="17850" extrusionOk="0">
                  <a:moveTo>
                    <a:pt x="4144" y="0"/>
                  </a:moveTo>
                  <a:cubicBezTo>
                    <a:pt x="3942" y="0"/>
                    <a:pt x="3755" y="81"/>
                    <a:pt x="3613" y="215"/>
                  </a:cubicBezTo>
                  <a:cubicBezTo>
                    <a:pt x="3184" y="621"/>
                    <a:pt x="2984" y="1179"/>
                    <a:pt x="3315" y="2181"/>
                  </a:cubicBezTo>
                  <a:cubicBezTo>
                    <a:pt x="3593" y="3017"/>
                    <a:pt x="4195" y="5344"/>
                    <a:pt x="4378" y="7185"/>
                  </a:cubicBezTo>
                  <a:cubicBezTo>
                    <a:pt x="4464" y="8038"/>
                    <a:pt x="4564" y="10024"/>
                    <a:pt x="4098" y="11484"/>
                  </a:cubicBezTo>
                  <a:cubicBezTo>
                    <a:pt x="3704" y="12720"/>
                    <a:pt x="3213" y="13425"/>
                    <a:pt x="2864" y="13696"/>
                  </a:cubicBezTo>
                  <a:cubicBezTo>
                    <a:pt x="2515" y="13968"/>
                    <a:pt x="2235" y="14099"/>
                    <a:pt x="1795" y="14277"/>
                  </a:cubicBezTo>
                  <a:cubicBezTo>
                    <a:pt x="1296" y="14481"/>
                    <a:pt x="1065" y="14756"/>
                    <a:pt x="723" y="14927"/>
                  </a:cubicBezTo>
                  <a:cubicBezTo>
                    <a:pt x="383" y="15098"/>
                    <a:pt x="283" y="15018"/>
                    <a:pt x="329" y="15219"/>
                  </a:cubicBezTo>
                  <a:cubicBezTo>
                    <a:pt x="363" y="15362"/>
                    <a:pt x="580" y="15453"/>
                    <a:pt x="828" y="15453"/>
                  </a:cubicBezTo>
                  <a:cubicBezTo>
                    <a:pt x="929" y="15453"/>
                    <a:pt x="1035" y="15438"/>
                    <a:pt x="1135" y="15405"/>
                  </a:cubicBezTo>
                  <a:cubicBezTo>
                    <a:pt x="1497" y="15289"/>
                    <a:pt x="1666" y="15097"/>
                    <a:pt x="1755" y="15097"/>
                  </a:cubicBezTo>
                  <a:cubicBezTo>
                    <a:pt x="1756" y="15097"/>
                    <a:pt x="1757" y="15097"/>
                    <a:pt x="1758" y="15097"/>
                  </a:cubicBezTo>
                  <a:cubicBezTo>
                    <a:pt x="1847" y="15103"/>
                    <a:pt x="1671" y="15366"/>
                    <a:pt x="1361" y="15678"/>
                  </a:cubicBezTo>
                  <a:cubicBezTo>
                    <a:pt x="934" y="16107"/>
                    <a:pt x="535" y="16235"/>
                    <a:pt x="282" y="16421"/>
                  </a:cubicBezTo>
                  <a:cubicBezTo>
                    <a:pt x="0" y="16627"/>
                    <a:pt x="184" y="16837"/>
                    <a:pt x="335" y="16843"/>
                  </a:cubicBezTo>
                  <a:cubicBezTo>
                    <a:pt x="354" y="16843"/>
                    <a:pt x="373" y="16844"/>
                    <a:pt x="393" y="16844"/>
                  </a:cubicBezTo>
                  <a:cubicBezTo>
                    <a:pt x="545" y="16844"/>
                    <a:pt x="770" y="16818"/>
                    <a:pt x="1160" y="16615"/>
                  </a:cubicBezTo>
                  <a:cubicBezTo>
                    <a:pt x="1603" y="16386"/>
                    <a:pt x="2064" y="16026"/>
                    <a:pt x="2064" y="16026"/>
                  </a:cubicBezTo>
                  <a:lnTo>
                    <a:pt x="2064" y="16026"/>
                  </a:lnTo>
                  <a:cubicBezTo>
                    <a:pt x="2064" y="16026"/>
                    <a:pt x="1857" y="16334"/>
                    <a:pt x="1488" y="16657"/>
                  </a:cubicBezTo>
                  <a:cubicBezTo>
                    <a:pt x="1082" y="17011"/>
                    <a:pt x="872" y="17108"/>
                    <a:pt x="672" y="17300"/>
                  </a:cubicBezTo>
                  <a:cubicBezTo>
                    <a:pt x="510" y="17456"/>
                    <a:pt x="737" y="17642"/>
                    <a:pt x="980" y="17642"/>
                  </a:cubicBezTo>
                  <a:cubicBezTo>
                    <a:pt x="1039" y="17642"/>
                    <a:pt x="1099" y="17631"/>
                    <a:pt x="1155" y="17606"/>
                  </a:cubicBezTo>
                  <a:cubicBezTo>
                    <a:pt x="1385" y="17503"/>
                    <a:pt x="1692" y="17317"/>
                    <a:pt x="1969" y="17082"/>
                  </a:cubicBezTo>
                  <a:cubicBezTo>
                    <a:pt x="2246" y="16848"/>
                    <a:pt x="2672" y="16416"/>
                    <a:pt x="2672" y="16416"/>
                  </a:cubicBezTo>
                  <a:lnTo>
                    <a:pt x="2672" y="16416"/>
                  </a:lnTo>
                  <a:cubicBezTo>
                    <a:pt x="2378" y="16934"/>
                    <a:pt x="2009" y="17210"/>
                    <a:pt x="1805" y="17397"/>
                  </a:cubicBezTo>
                  <a:cubicBezTo>
                    <a:pt x="1600" y="17584"/>
                    <a:pt x="1572" y="17739"/>
                    <a:pt x="1717" y="17824"/>
                  </a:cubicBezTo>
                  <a:cubicBezTo>
                    <a:pt x="1744" y="17840"/>
                    <a:pt x="1779" y="17849"/>
                    <a:pt x="1822" y="17849"/>
                  </a:cubicBezTo>
                  <a:cubicBezTo>
                    <a:pt x="1958" y="17849"/>
                    <a:pt x="2180" y="17756"/>
                    <a:pt x="2550" y="17487"/>
                  </a:cubicBezTo>
                  <a:cubicBezTo>
                    <a:pt x="3038" y="17134"/>
                    <a:pt x="3531" y="16444"/>
                    <a:pt x="3819" y="15783"/>
                  </a:cubicBezTo>
                  <a:cubicBezTo>
                    <a:pt x="4108" y="15124"/>
                    <a:pt x="4296" y="14835"/>
                    <a:pt x="4486" y="14512"/>
                  </a:cubicBezTo>
                  <a:cubicBezTo>
                    <a:pt x="5182" y="13326"/>
                    <a:pt x="5588" y="12510"/>
                    <a:pt x="6002" y="11199"/>
                  </a:cubicBezTo>
                  <a:cubicBezTo>
                    <a:pt x="6592" y="9321"/>
                    <a:pt x="6502" y="8202"/>
                    <a:pt x="6476" y="7241"/>
                  </a:cubicBezTo>
                  <a:cubicBezTo>
                    <a:pt x="6425" y="5260"/>
                    <a:pt x="5734" y="2690"/>
                    <a:pt x="5325" y="1293"/>
                  </a:cubicBezTo>
                  <a:cubicBezTo>
                    <a:pt x="5050" y="350"/>
                    <a:pt x="4565" y="0"/>
                    <a:pt x="4144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5"/>
            <p:cNvSpPr/>
            <p:nvPr/>
          </p:nvSpPr>
          <p:spPr>
            <a:xfrm>
              <a:off x="3617750" y="2233500"/>
              <a:ext cx="80425" cy="150850"/>
            </a:xfrm>
            <a:custGeom>
              <a:avLst/>
              <a:gdLst/>
              <a:ahLst/>
              <a:cxnLst/>
              <a:rect l="l" t="t" r="r" b="b"/>
              <a:pathLst>
                <a:path w="3217" h="6034" extrusionOk="0">
                  <a:moveTo>
                    <a:pt x="1143" y="1"/>
                  </a:moveTo>
                  <a:cubicBezTo>
                    <a:pt x="985" y="1"/>
                    <a:pt x="831" y="34"/>
                    <a:pt x="691" y="67"/>
                  </a:cubicBezTo>
                  <a:cubicBezTo>
                    <a:pt x="691" y="67"/>
                    <a:pt x="1" y="716"/>
                    <a:pt x="42" y="1584"/>
                  </a:cubicBezTo>
                  <a:cubicBezTo>
                    <a:pt x="84" y="2451"/>
                    <a:pt x="795" y="5729"/>
                    <a:pt x="795" y="5729"/>
                  </a:cubicBezTo>
                  <a:cubicBezTo>
                    <a:pt x="795" y="5729"/>
                    <a:pt x="1008" y="6034"/>
                    <a:pt x="1456" y="6034"/>
                  </a:cubicBezTo>
                  <a:cubicBezTo>
                    <a:pt x="1650" y="6034"/>
                    <a:pt x="1887" y="5977"/>
                    <a:pt x="2171" y="5813"/>
                  </a:cubicBezTo>
                  <a:cubicBezTo>
                    <a:pt x="3109" y="5271"/>
                    <a:pt x="3217" y="4645"/>
                    <a:pt x="3217" y="4645"/>
                  </a:cubicBezTo>
                  <a:cubicBezTo>
                    <a:pt x="3049" y="3625"/>
                    <a:pt x="2485" y="1634"/>
                    <a:pt x="2089" y="749"/>
                  </a:cubicBezTo>
                  <a:cubicBezTo>
                    <a:pt x="1819" y="148"/>
                    <a:pt x="1473" y="1"/>
                    <a:pt x="1143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5"/>
            <p:cNvSpPr/>
            <p:nvPr/>
          </p:nvSpPr>
          <p:spPr>
            <a:xfrm>
              <a:off x="3371450" y="3054375"/>
              <a:ext cx="120475" cy="112825"/>
            </a:xfrm>
            <a:custGeom>
              <a:avLst/>
              <a:gdLst/>
              <a:ahLst/>
              <a:cxnLst/>
              <a:rect l="l" t="t" r="r" b="b"/>
              <a:pathLst>
                <a:path w="4819" h="4513" extrusionOk="0">
                  <a:moveTo>
                    <a:pt x="673" y="1"/>
                  </a:moveTo>
                  <a:cubicBezTo>
                    <a:pt x="610" y="1"/>
                    <a:pt x="553" y="13"/>
                    <a:pt x="505" y="39"/>
                  </a:cubicBezTo>
                  <a:cubicBezTo>
                    <a:pt x="108" y="252"/>
                    <a:pt x="1" y="767"/>
                    <a:pt x="229" y="1395"/>
                  </a:cubicBezTo>
                  <a:cubicBezTo>
                    <a:pt x="484" y="2091"/>
                    <a:pt x="1152" y="2536"/>
                    <a:pt x="1696" y="2931"/>
                  </a:cubicBezTo>
                  <a:cubicBezTo>
                    <a:pt x="2262" y="3344"/>
                    <a:pt x="2699" y="3806"/>
                    <a:pt x="3108" y="4249"/>
                  </a:cubicBezTo>
                  <a:cubicBezTo>
                    <a:pt x="3281" y="4438"/>
                    <a:pt x="3509" y="4513"/>
                    <a:pt x="3750" y="4513"/>
                  </a:cubicBezTo>
                  <a:cubicBezTo>
                    <a:pt x="3963" y="4513"/>
                    <a:pt x="4186" y="4454"/>
                    <a:pt x="4388" y="4366"/>
                  </a:cubicBezTo>
                  <a:cubicBezTo>
                    <a:pt x="4819" y="4176"/>
                    <a:pt x="4772" y="3535"/>
                    <a:pt x="4760" y="3125"/>
                  </a:cubicBezTo>
                  <a:cubicBezTo>
                    <a:pt x="4748" y="2745"/>
                    <a:pt x="4768" y="2315"/>
                    <a:pt x="4768" y="2315"/>
                  </a:cubicBezTo>
                  <a:cubicBezTo>
                    <a:pt x="4768" y="2315"/>
                    <a:pt x="3674" y="1074"/>
                    <a:pt x="3186" y="1074"/>
                  </a:cubicBezTo>
                  <a:cubicBezTo>
                    <a:pt x="3146" y="1074"/>
                    <a:pt x="3110" y="1083"/>
                    <a:pt x="3079" y="1101"/>
                  </a:cubicBezTo>
                  <a:cubicBezTo>
                    <a:pt x="3051" y="1117"/>
                    <a:pt x="3017" y="1125"/>
                    <a:pt x="2977" y="1125"/>
                  </a:cubicBezTo>
                  <a:cubicBezTo>
                    <a:pt x="2501" y="1125"/>
                    <a:pt x="1286" y="1"/>
                    <a:pt x="673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5"/>
            <p:cNvSpPr/>
            <p:nvPr/>
          </p:nvSpPr>
          <p:spPr>
            <a:xfrm>
              <a:off x="3450300" y="2615750"/>
              <a:ext cx="213375" cy="497075"/>
            </a:xfrm>
            <a:custGeom>
              <a:avLst/>
              <a:gdLst/>
              <a:ahLst/>
              <a:cxnLst/>
              <a:rect l="l" t="t" r="r" b="b"/>
              <a:pathLst>
                <a:path w="8535" h="19883" extrusionOk="0">
                  <a:moveTo>
                    <a:pt x="8535" y="1"/>
                  </a:moveTo>
                  <a:lnTo>
                    <a:pt x="2900" y="408"/>
                  </a:lnTo>
                  <a:lnTo>
                    <a:pt x="1382" y="9942"/>
                  </a:lnTo>
                  <a:lnTo>
                    <a:pt x="0" y="18624"/>
                  </a:lnTo>
                  <a:cubicBezTo>
                    <a:pt x="374" y="19730"/>
                    <a:pt x="1050" y="19883"/>
                    <a:pt x="1396" y="19883"/>
                  </a:cubicBezTo>
                  <a:cubicBezTo>
                    <a:pt x="1529" y="19883"/>
                    <a:pt x="1614" y="19860"/>
                    <a:pt x="1614" y="19860"/>
                  </a:cubicBezTo>
                  <a:lnTo>
                    <a:pt x="4209" y="12412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5"/>
            <p:cNvSpPr/>
            <p:nvPr/>
          </p:nvSpPr>
          <p:spPr>
            <a:xfrm>
              <a:off x="3450300" y="2864300"/>
              <a:ext cx="105250" cy="248525"/>
            </a:xfrm>
            <a:custGeom>
              <a:avLst/>
              <a:gdLst/>
              <a:ahLst/>
              <a:cxnLst/>
              <a:rect l="l" t="t" r="r" b="b"/>
              <a:pathLst>
                <a:path w="4210" h="9941" extrusionOk="0">
                  <a:moveTo>
                    <a:pt x="1382" y="0"/>
                  </a:moveTo>
                  <a:lnTo>
                    <a:pt x="0" y="8682"/>
                  </a:lnTo>
                  <a:cubicBezTo>
                    <a:pt x="374" y="9788"/>
                    <a:pt x="1050" y="9941"/>
                    <a:pt x="1396" y="9941"/>
                  </a:cubicBezTo>
                  <a:cubicBezTo>
                    <a:pt x="1529" y="9941"/>
                    <a:pt x="1614" y="9918"/>
                    <a:pt x="1614" y="9918"/>
                  </a:cubicBezTo>
                  <a:lnTo>
                    <a:pt x="4209" y="2470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5"/>
            <p:cNvSpPr/>
            <p:nvPr/>
          </p:nvSpPr>
          <p:spPr>
            <a:xfrm>
              <a:off x="3539900" y="3087375"/>
              <a:ext cx="130075" cy="129150"/>
            </a:xfrm>
            <a:custGeom>
              <a:avLst/>
              <a:gdLst/>
              <a:ahLst/>
              <a:cxnLst/>
              <a:rect l="l" t="t" r="r" b="b"/>
              <a:pathLst>
                <a:path w="5203" h="5166" extrusionOk="0">
                  <a:moveTo>
                    <a:pt x="3551" y="1"/>
                  </a:moveTo>
                  <a:lnTo>
                    <a:pt x="2064" y="648"/>
                  </a:lnTo>
                  <a:cubicBezTo>
                    <a:pt x="2222" y="1331"/>
                    <a:pt x="1734" y="3519"/>
                    <a:pt x="1138" y="3586"/>
                  </a:cubicBezTo>
                  <a:cubicBezTo>
                    <a:pt x="1066" y="3577"/>
                    <a:pt x="998" y="3572"/>
                    <a:pt x="935" y="3572"/>
                  </a:cubicBezTo>
                  <a:cubicBezTo>
                    <a:pt x="236" y="3572"/>
                    <a:pt x="0" y="4104"/>
                    <a:pt x="163" y="4332"/>
                  </a:cubicBezTo>
                  <a:cubicBezTo>
                    <a:pt x="163" y="4332"/>
                    <a:pt x="711" y="4774"/>
                    <a:pt x="1138" y="4959"/>
                  </a:cubicBezTo>
                  <a:cubicBezTo>
                    <a:pt x="1459" y="5096"/>
                    <a:pt x="1721" y="5165"/>
                    <a:pt x="1973" y="5165"/>
                  </a:cubicBezTo>
                  <a:cubicBezTo>
                    <a:pt x="2057" y="5165"/>
                    <a:pt x="2140" y="5157"/>
                    <a:pt x="2224" y="5142"/>
                  </a:cubicBezTo>
                  <a:cubicBezTo>
                    <a:pt x="3036" y="4997"/>
                    <a:pt x="3216" y="4199"/>
                    <a:pt x="3483" y="3684"/>
                  </a:cubicBezTo>
                  <a:cubicBezTo>
                    <a:pt x="3668" y="3327"/>
                    <a:pt x="4058" y="2863"/>
                    <a:pt x="4326" y="2561"/>
                  </a:cubicBezTo>
                  <a:cubicBezTo>
                    <a:pt x="4479" y="2389"/>
                    <a:pt x="4646" y="2232"/>
                    <a:pt x="4784" y="2046"/>
                  </a:cubicBezTo>
                  <a:cubicBezTo>
                    <a:pt x="5044" y="1695"/>
                    <a:pt x="5203" y="1224"/>
                    <a:pt x="4848" y="869"/>
                  </a:cubicBezTo>
                  <a:cubicBezTo>
                    <a:pt x="4764" y="785"/>
                    <a:pt x="4660" y="724"/>
                    <a:pt x="4556" y="665"/>
                  </a:cubicBezTo>
                  <a:cubicBezTo>
                    <a:pt x="4262" y="502"/>
                    <a:pt x="3872" y="406"/>
                    <a:pt x="355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5"/>
            <p:cNvSpPr/>
            <p:nvPr/>
          </p:nvSpPr>
          <p:spPr>
            <a:xfrm>
              <a:off x="3453050" y="2520900"/>
              <a:ext cx="224175" cy="586750"/>
            </a:xfrm>
            <a:custGeom>
              <a:avLst/>
              <a:gdLst/>
              <a:ahLst/>
              <a:cxnLst/>
              <a:rect l="l" t="t" r="r" b="b"/>
              <a:pathLst>
                <a:path w="8967" h="23470" extrusionOk="0">
                  <a:moveTo>
                    <a:pt x="8113" y="0"/>
                  </a:moveTo>
                  <a:lnTo>
                    <a:pt x="975" y="2558"/>
                  </a:lnTo>
                  <a:cubicBezTo>
                    <a:pt x="518" y="5573"/>
                    <a:pt x="0" y="8721"/>
                    <a:pt x="55" y="13266"/>
                  </a:cubicBezTo>
                  <a:cubicBezTo>
                    <a:pt x="71" y="14511"/>
                    <a:pt x="1615" y="16728"/>
                    <a:pt x="2841" y="18649"/>
                  </a:cubicBezTo>
                  <a:cubicBezTo>
                    <a:pt x="4065" y="20566"/>
                    <a:pt x="5544" y="23430"/>
                    <a:pt x="5544" y="23430"/>
                  </a:cubicBezTo>
                  <a:cubicBezTo>
                    <a:pt x="5678" y="23457"/>
                    <a:pt x="5801" y="23469"/>
                    <a:pt x="5914" y="23469"/>
                  </a:cubicBezTo>
                  <a:cubicBezTo>
                    <a:pt x="6804" y="23469"/>
                    <a:pt x="7091" y="22737"/>
                    <a:pt x="7091" y="22737"/>
                  </a:cubicBezTo>
                  <a:cubicBezTo>
                    <a:pt x="7091" y="22737"/>
                    <a:pt x="5856" y="18837"/>
                    <a:pt x="5468" y="17457"/>
                  </a:cubicBezTo>
                  <a:cubicBezTo>
                    <a:pt x="4620" y="14440"/>
                    <a:pt x="3365" y="13520"/>
                    <a:pt x="3365" y="13520"/>
                  </a:cubicBezTo>
                  <a:cubicBezTo>
                    <a:pt x="3365" y="13520"/>
                    <a:pt x="3670" y="12293"/>
                    <a:pt x="3997" y="10771"/>
                  </a:cubicBezTo>
                  <a:cubicBezTo>
                    <a:pt x="4379" y="8985"/>
                    <a:pt x="5006" y="6377"/>
                    <a:pt x="5006" y="6377"/>
                  </a:cubicBezTo>
                  <a:cubicBezTo>
                    <a:pt x="5006" y="6377"/>
                    <a:pt x="8313" y="5450"/>
                    <a:pt x="8696" y="2910"/>
                  </a:cubicBezTo>
                  <a:cubicBezTo>
                    <a:pt x="8967" y="1126"/>
                    <a:pt x="8205" y="159"/>
                    <a:pt x="8113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5"/>
            <p:cNvSpPr/>
            <p:nvPr/>
          </p:nvSpPr>
          <p:spPr>
            <a:xfrm>
              <a:off x="3454325" y="2534225"/>
              <a:ext cx="194150" cy="299400"/>
            </a:xfrm>
            <a:custGeom>
              <a:avLst/>
              <a:gdLst/>
              <a:ahLst/>
              <a:cxnLst/>
              <a:rect l="l" t="t" r="r" b="b"/>
              <a:pathLst>
                <a:path w="7766" h="11976" extrusionOk="0">
                  <a:moveTo>
                    <a:pt x="6578" y="1"/>
                  </a:moveTo>
                  <a:lnTo>
                    <a:pt x="924" y="2025"/>
                  </a:lnTo>
                  <a:cubicBezTo>
                    <a:pt x="492" y="4869"/>
                    <a:pt x="8" y="7833"/>
                    <a:pt x="1" y="11975"/>
                  </a:cubicBezTo>
                  <a:cubicBezTo>
                    <a:pt x="68" y="9834"/>
                    <a:pt x="676" y="7466"/>
                    <a:pt x="1011" y="6162"/>
                  </a:cubicBezTo>
                  <a:cubicBezTo>
                    <a:pt x="1347" y="4856"/>
                    <a:pt x="1616" y="3298"/>
                    <a:pt x="4107" y="2761"/>
                  </a:cubicBezTo>
                  <a:cubicBezTo>
                    <a:pt x="6596" y="2226"/>
                    <a:pt x="7766" y="848"/>
                    <a:pt x="7766" y="848"/>
                  </a:cubicBezTo>
                  <a:lnTo>
                    <a:pt x="6578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5"/>
            <p:cNvSpPr/>
            <p:nvPr/>
          </p:nvSpPr>
          <p:spPr>
            <a:xfrm>
              <a:off x="3499150" y="2051375"/>
              <a:ext cx="152700" cy="173975"/>
            </a:xfrm>
            <a:custGeom>
              <a:avLst/>
              <a:gdLst/>
              <a:ahLst/>
              <a:cxnLst/>
              <a:rect l="l" t="t" r="r" b="b"/>
              <a:pathLst>
                <a:path w="6108" h="6959" extrusionOk="0">
                  <a:moveTo>
                    <a:pt x="2995" y="1"/>
                  </a:moveTo>
                  <a:cubicBezTo>
                    <a:pt x="1615" y="1"/>
                    <a:pt x="612" y="1031"/>
                    <a:pt x="330" y="2414"/>
                  </a:cubicBezTo>
                  <a:cubicBezTo>
                    <a:pt x="168" y="3144"/>
                    <a:pt x="1" y="4637"/>
                    <a:pt x="455" y="5832"/>
                  </a:cubicBezTo>
                  <a:cubicBezTo>
                    <a:pt x="705" y="6491"/>
                    <a:pt x="937" y="6958"/>
                    <a:pt x="1515" y="6958"/>
                  </a:cubicBezTo>
                  <a:cubicBezTo>
                    <a:pt x="1530" y="6958"/>
                    <a:pt x="1546" y="6958"/>
                    <a:pt x="1562" y="6957"/>
                  </a:cubicBezTo>
                  <a:cubicBezTo>
                    <a:pt x="1970" y="6941"/>
                    <a:pt x="3674" y="6522"/>
                    <a:pt x="4249" y="5913"/>
                  </a:cubicBezTo>
                  <a:cubicBezTo>
                    <a:pt x="4351" y="5804"/>
                    <a:pt x="4538" y="5486"/>
                    <a:pt x="4538" y="5486"/>
                  </a:cubicBezTo>
                  <a:cubicBezTo>
                    <a:pt x="5296" y="5018"/>
                    <a:pt x="5839" y="4232"/>
                    <a:pt x="5939" y="3278"/>
                  </a:cubicBezTo>
                  <a:cubicBezTo>
                    <a:pt x="6107" y="1647"/>
                    <a:pt x="4923" y="187"/>
                    <a:pt x="3293" y="16"/>
                  </a:cubicBezTo>
                  <a:cubicBezTo>
                    <a:pt x="3192" y="6"/>
                    <a:pt x="3093" y="1"/>
                    <a:pt x="2995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5"/>
            <p:cNvSpPr/>
            <p:nvPr/>
          </p:nvSpPr>
          <p:spPr>
            <a:xfrm>
              <a:off x="3526650" y="2199175"/>
              <a:ext cx="128750" cy="90300"/>
            </a:xfrm>
            <a:custGeom>
              <a:avLst/>
              <a:gdLst/>
              <a:ahLst/>
              <a:cxnLst/>
              <a:rect l="l" t="t" r="r" b="b"/>
              <a:pathLst>
                <a:path w="5150" h="3612" extrusionOk="0">
                  <a:moveTo>
                    <a:pt x="3148" y="1"/>
                  </a:moveTo>
                  <a:lnTo>
                    <a:pt x="1033" y="687"/>
                  </a:lnTo>
                  <a:cubicBezTo>
                    <a:pt x="1033" y="687"/>
                    <a:pt x="1126" y="1284"/>
                    <a:pt x="1098" y="1788"/>
                  </a:cubicBezTo>
                  <a:cubicBezTo>
                    <a:pt x="1082" y="2084"/>
                    <a:pt x="1132" y="2233"/>
                    <a:pt x="553" y="2589"/>
                  </a:cubicBezTo>
                  <a:cubicBezTo>
                    <a:pt x="1" y="2928"/>
                    <a:pt x="1299" y="3612"/>
                    <a:pt x="2244" y="3612"/>
                  </a:cubicBezTo>
                  <a:cubicBezTo>
                    <a:pt x="2290" y="3612"/>
                    <a:pt x="2335" y="3610"/>
                    <a:pt x="2379" y="3607"/>
                  </a:cubicBezTo>
                  <a:cubicBezTo>
                    <a:pt x="3329" y="3535"/>
                    <a:pt x="4397" y="2961"/>
                    <a:pt x="4691" y="2347"/>
                  </a:cubicBezTo>
                  <a:cubicBezTo>
                    <a:pt x="5017" y="1662"/>
                    <a:pt x="5149" y="1486"/>
                    <a:pt x="4605" y="1454"/>
                  </a:cubicBezTo>
                  <a:cubicBezTo>
                    <a:pt x="4374" y="1440"/>
                    <a:pt x="4184" y="1436"/>
                    <a:pt x="4028" y="1436"/>
                  </a:cubicBezTo>
                  <a:cubicBezTo>
                    <a:pt x="3866" y="1436"/>
                    <a:pt x="3740" y="1440"/>
                    <a:pt x="3641" y="1440"/>
                  </a:cubicBezTo>
                  <a:cubicBezTo>
                    <a:pt x="3361" y="1440"/>
                    <a:pt x="3300" y="1408"/>
                    <a:pt x="3246" y="1165"/>
                  </a:cubicBezTo>
                  <a:cubicBezTo>
                    <a:pt x="3213" y="1018"/>
                    <a:pt x="3148" y="1"/>
                    <a:pt x="3148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5"/>
            <p:cNvSpPr/>
            <p:nvPr/>
          </p:nvSpPr>
          <p:spPr>
            <a:xfrm>
              <a:off x="3520075" y="2051375"/>
              <a:ext cx="131775" cy="153300"/>
            </a:xfrm>
            <a:custGeom>
              <a:avLst/>
              <a:gdLst/>
              <a:ahLst/>
              <a:cxnLst/>
              <a:rect l="l" t="t" r="r" b="b"/>
              <a:pathLst>
                <a:path w="5271" h="6132" extrusionOk="0">
                  <a:moveTo>
                    <a:pt x="2156" y="1"/>
                  </a:moveTo>
                  <a:cubicBezTo>
                    <a:pt x="1236" y="1"/>
                    <a:pt x="483" y="459"/>
                    <a:pt x="1" y="1175"/>
                  </a:cubicBezTo>
                  <a:cubicBezTo>
                    <a:pt x="1" y="1176"/>
                    <a:pt x="111" y="1396"/>
                    <a:pt x="278" y="1561"/>
                  </a:cubicBezTo>
                  <a:cubicBezTo>
                    <a:pt x="278" y="1561"/>
                    <a:pt x="145" y="1939"/>
                    <a:pt x="383" y="2209"/>
                  </a:cubicBezTo>
                  <a:cubicBezTo>
                    <a:pt x="556" y="2401"/>
                    <a:pt x="606" y="2673"/>
                    <a:pt x="567" y="2929"/>
                  </a:cubicBezTo>
                  <a:cubicBezTo>
                    <a:pt x="525" y="3208"/>
                    <a:pt x="494" y="3552"/>
                    <a:pt x="523" y="3856"/>
                  </a:cubicBezTo>
                  <a:cubicBezTo>
                    <a:pt x="564" y="4286"/>
                    <a:pt x="969" y="4481"/>
                    <a:pt x="969" y="4481"/>
                  </a:cubicBezTo>
                  <a:cubicBezTo>
                    <a:pt x="969" y="4481"/>
                    <a:pt x="1028" y="3826"/>
                    <a:pt x="1191" y="3469"/>
                  </a:cubicBezTo>
                  <a:cubicBezTo>
                    <a:pt x="1274" y="3286"/>
                    <a:pt x="1479" y="3173"/>
                    <a:pt x="1689" y="3173"/>
                  </a:cubicBezTo>
                  <a:cubicBezTo>
                    <a:pt x="1888" y="3173"/>
                    <a:pt x="2092" y="3275"/>
                    <a:pt x="2201" y="3517"/>
                  </a:cubicBezTo>
                  <a:cubicBezTo>
                    <a:pt x="2426" y="4017"/>
                    <a:pt x="2277" y="4320"/>
                    <a:pt x="2142" y="4728"/>
                  </a:cubicBezTo>
                  <a:cubicBezTo>
                    <a:pt x="2009" y="5137"/>
                    <a:pt x="1619" y="4979"/>
                    <a:pt x="1493" y="5077"/>
                  </a:cubicBezTo>
                  <a:cubicBezTo>
                    <a:pt x="1368" y="5175"/>
                    <a:pt x="1356" y="5871"/>
                    <a:pt x="1999" y="6053"/>
                  </a:cubicBezTo>
                  <a:cubicBezTo>
                    <a:pt x="2196" y="6109"/>
                    <a:pt x="2389" y="6131"/>
                    <a:pt x="2572" y="6131"/>
                  </a:cubicBezTo>
                  <a:cubicBezTo>
                    <a:pt x="2986" y="6131"/>
                    <a:pt x="3345" y="6014"/>
                    <a:pt x="3574" y="5895"/>
                  </a:cubicBezTo>
                  <a:cubicBezTo>
                    <a:pt x="3774" y="5796"/>
                    <a:pt x="4023" y="5586"/>
                    <a:pt x="4023" y="5586"/>
                  </a:cubicBezTo>
                  <a:cubicBezTo>
                    <a:pt x="4766" y="4906"/>
                    <a:pt x="5001" y="4232"/>
                    <a:pt x="5100" y="3276"/>
                  </a:cubicBezTo>
                  <a:cubicBezTo>
                    <a:pt x="5270" y="1646"/>
                    <a:pt x="4086" y="187"/>
                    <a:pt x="2454" y="16"/>
                  </a:cubicBezTo>
                  <a:cubicBezTo>
                    <a:pt x="2353" y="6"/>
                    <a:pt x="2254" y="1"/>
                    <a:pt x="2156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5"/>
            <p:cNvSpPr/>
            <p:nvPr/>
          </p:nvSpPr>
          <p:spPr>
            <a:xfrm>
              <a:off x="3563075" y="2009575"/>
              <a:ext cx="97275" cy="89650"/>
            </a:xfrm>
            <a:custGeom>
              <a:avLst/>
              <a:gdLst/>
              <a:ahLst/>
              <a:cxnLst/>
              <a:rect l="l" t="t" r="r" b="b"/>
              <a:pathLst>
                <a:path w="3891" h="3586" extrusionOk="0">
                  <a:moveTo>
                    <a:pt x="1224" y="1"/>
                  </a:moveTo>
                  <a:cubicBezTo>
                    <a:pt x="1151" y="1"/>
                    <a:pt x="1076" y="8"/>
                    <a:pt x="1002" y="22"/>
                  </a:cubicBezTo>
                  <a:cubicBezTo>
                    <a:pt x="582" y="104"/>
                    <a:pt x="241" y="415"/>
                    <a:pt x="120" y="827"/>
                  </a:cubicBezTo>
                  <a:cubicBezTo>
                    <a:pt x="0" y="1240"/>
                    <a:pt x="120" y="1684"/>
                    <a:pt x="430" y="1980"/>
                  </a:cubicBezTo>
                  <a:cubicBezTo>
                    <a:pt x="647" y="2187"/>
                    <a:pt x="933" y="2297"/>
                    <a:pt x="1224" y="2297"/>
                  </a:cubicBezTo>
                  <a:cubicBezTo>
                    <a:pt x="1349" y="2297"/>
                    <a:pt x="1475" y="2277"/>
                    <a:pt x="1597" y="2235"/>
                  </a:cubicBezTo>
                  <a:lnTo>
                    <a:pt x="1597" y="2235"/>
                  </a:lnTo>
                  <a:cubicBezTo>
                    <a:pt x="1520" y="2651"/>
                    <a:pt x="1679" y="3076"/>
                    <a:pt x="2010" y="3339"/>
                  </a:cubicBezTo>
                  <a:cubicBezTo>
                    <a:pt x="2216" y="3502"/>
                    <a:pt x="2466" y="3586"/>
                    <a:pt x="2719" y="3586"/>
                  </a:cubicBezTo>
                  <a:cubicBezTo>
                    <a:pt x="2875" y="3586"/>
                    <a:pt x="3031" y="3554"/>
                    <a:pt x="3178" y="3489"/>
                  </a:cubicBezTo>
                  <a:cubicBezTo>
                    <a:pt x="3566" y="3319"/>
                    <a:pt x="3828" y="2948"/>
                    <a:pt x="3859" y="2526"/>
                  </a:cubicBezTo>
                  <a:cubicBezTo>
                    <a:pt x="3890" y="2106"/>
                    <a:pt x="3686" y="1701"/>
                    <a:pt x="3328" y="1476"/>
                  </a:cubicBezTo>
                  <a:cubicBezTo>
                    <a:pt x="3615" y="1143"/>
                    <a:pt x="3578" y="640"/>
                    <a:pt x="3246" y="351"/>
                  </a:cubicBezTo>
                  <a:cubicBezTo>
                    <a:pt x="3095" y="222"/>
                    <a:pt x="2910" y="158"/>
                    <a:pt x="2726" y="158"/>
                  </a:cubicBezTo>
                  <a:cubicBezTo>
                    <a:pt x="2502" y="158"/>
                    <a:pt x="2279" y="252"/>
                    <a:pt x="2122" y="435"/>
                  </a:cubicBezTo>
                  <a:cubicBezTo>
                    <a:pt x="1902" y="157"/>
                    <a:pt x="1570" y="1"/>
                    <a:pt x="1224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5"/>
            <p:cNvSpPr/>
            <p:nvPr/>
          </p:nvSpPr>
          <p:spPr>
            <a:xfrm>
              <a:off x="3494300" y="2056375"/>
              <a:ext cx="50675" cy="89625"/>
            </a:xfrm>
            <a:custGeom>
              <a:avLst/>
              <a:gdLst/>
              <a:ahLst/>
              <a:cxnLst/>
              <a:rect l="l" t="t" r="r" b="b"/>
              <a:pathLst>
                <a:path w="2027" h="3585" extrusionOk="0">
                  <a:moveTo>
                    <a:pt x="1583" y="1"/>
                  </a:moveTo>
                  <a:cubicBezTo>
                    <a:pt x="991" y="1"/>
                    <a:pt x="332" y="384"/>
                    <a:pt x="156" y="1283"/>
                  </a:cubicBezTo>
                  <a:cubicBezTo>
                    <a:pt x="0" y="2081"/>
                    <a:pt x="382" y="3396"/>
                    <a:pt x="1715" y="3584"/>
                  </a:cubicBezTo>
                  <a:lnTo>
                    <a:pt x="2026" y="78"/>
                  </a:lnTo>
                  <a:cubicBezTo>
                    <a:pt x="1890" y="28"/>
                    <a:pt x="1739" y="1"/>
                    <a:pt x="1583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5"/>
            <p:cNvSpPr/>
            <p:nvPr/>
          </p:nvSpPr>
          <p:spPr>
            <a:xfrm>
              <a:off x="3449300" y="2233650"/>
              <a:ext cx="227050" cy="357700"/>
            </a:xfrm>
            <a:custGeom>
              <a:avLst/>
              <a:gdLst/>
              <a:ahLst/>
              <a:cxnLst/>
              <a:rect l="l" t="t" r="r" b="b"/>
              <a:pathLst>
                <a:path w="9082" h="14308" extrusionOk="0">
                  <a:moveTo>
                    <a:pt x="6826" y="0"/>
                  </a:moveTo>
                  <a:cubicBezTo>
                    <a:pt x="6657" y="0"/>
                    <a:pt x="6520" y="4"/>
                    <a:pt x="6449" y="9"/>
                  </a:cubicBezTo>
                  <a:cubicBezTo>
                    <a:pt x="6507" y="224"/>
                    <a:pt x="6352" y="474"/>
                    <a:pt x="5792" y="639"/>
                  </a:cubicBezTo>
                  <a:cubicBezTo>
                    <a:pt x="5364" y="766"/>
                    <a:pt x="5016" y="803"/>
                    <a:pt x="4753" y="803"/>
                  </a:cubicBezTo>
                  <a:cubicBezTo>
                    <a:pt x="4362" y="803"/>
                    <a:pt x="4159" y="719"/>
                    <a:pt x="4159" y="719"/>
                  </a:cubicBezTo>
                  <a:cubicBezTo>
                    <a:pt x="4159" y="719"/>
                    <a:pt x="3047" y="1183"/>
                    <a:pt x="2290" y="1709"/>
                  </a:cubicBezTo>
                  <a:cubicBezTo>
                    <a:pt x="445" y="2990"/>
                    <a:pt x="1" y="5215"/>
                    <a:pt x="1860" y="5981"/>
                  </a:cubicBezTo>
                  <a:cubicBezTo>
                    <a:pt x="1974" y="6817"/>
                    <a:pt x="2362" y="7880"/>
                    <a:pt x="2397" y="8370"/>
                  </a:cubicBezTo>
                  <a:cubicBezTo>
                    <a:pt x="2295" y="9857"/>
                    <a:pt x="1575" y="11013"/>
                    <a:pt x="1097" y="14192"/>
                  </a:cubicBezTo>
                  <a:cubicBezTo>
                    <a:pt x="1097" y="14192"/>
                    <a:pt x="1980" y="14308"/>
                    <a:pt x="3087" y="14308"/>
                  </a:cubicBezTo>
                  <a:cubicBezTo>
                    <a:pt x="3501" y="14308"/>
                    <a:pt x="3946" y="14292"/>
                    <a:pt x="4388" y="14247"/>
                  </a:cubicBezTo>
                  <a:cubicBezTo>
                    <a:pt x="7097" y="13975"/>
                    <a:pt x="8429" y="12585"/>
                    <a:pt x="8602" y="12108"/>
                  </a:cubicBezTo>
                  <a:cubicBezTo>
                    <a:pt x="7633" y="9808"/>
                    <a:pt x="7473" y="8844"/>
                    <a:pt x="7617" y="8310"/>
                  </a:cubicBezTo>
                  <a:cubicBezTo>
                    <a:pt x="8368" y="5527"/>
                    <a:pt x="9081" y="4332"/>
                    <a:pt x="8871" y="2233"/>
                  </a:cubicBezTo>
                  <a:cubicBezTo>
                    <a:pt x="8751" y="1030"/>
                    <a:pt x="8658" y="427"/>
                    <a:pt x="8019" y="105"/>
                  </a:cubicBezTo>
                  <a:cubicBezTo>
                    <a:pt x="7752" y="21"/>
                    <a:pt x="7210" y="0"/>
                    <a:pt x="6826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5"/>
            <p:cNvSpPr/>
            <p:nvPr/>
          </p:nvSpPr>
          <p:spPr>
            <a:xfrm>
              <a:off x="3503300" y="2350475"/>
              <a:ext cx="155600" cy="206175"/>
            </a:xfrm>
            <a:custGeom>
              <a:avLst/>
              <a:gdLst/>
              <a:ahLst/>
              <a:cxnLst/>
              <a:rect l="l" t="t" r="r" b="b"/>
              <a:pathLst>
                <a:path w="6224" h="8247" extrusionOk="0">
                  <a:moveTo>
                    <a:pt x="4371" y="0"/>
                  </a:moveTo>
                  <a:lnTo>
                    <a:pt x="175" y="2854"/>
                  </a:lnTo>
                  <a:cubicBezTo>
                    <a:pt x="175" y="2935"/>
                    <a:pt x="164" y="3057"/>
                    <a:pt x="148" y="3210"/>
                  </a:cubicBezTo>
                  <a:cubicBezTo>
                    <a:pt x="194" y="3401"/>
                    <a:pt x="229" y="3569"/>
                    <a:pt x="237" y="3697"/>
                  </a:cubicBezTo>
                  <a:cubicBezTo>
                    <a:pt x="208" y="4127"/>
                    <a:pt x="126" y="4531"/>
                    <a:pt x="13" y="4963"/>
                  </a:cubicBezTo>
                  <a:cubicBezTo>
                    <a:pt x="0" y="5939"/>
                    <a:pt x="131" y="6988"/>
                    <a:pt x="730" y="7551"/>
                  </a:cubicBezTo>
                  <a:cubicBezTo>
                    <a:pt x="1224" y="8014"/>
                    <a:pt x="1983" y="8247"/>
                    <a:pt x="2819" y="8247"/>
                  </a:cubicBezTo>
                  <a:cubicBezTo>
                    <a:pt x="3973" y="8247"/>
                    <a:pt x="5274" y="7803"/>
                    <a:pt x="6224" y="6908"/>
                  </a:cubicBezTo>
                  <a:cubicBezTo>
                    <a:pt x="5451" y="4986"/>
                    <a:pt x="5324" y="4129"/>
                    <a:pt x="5457" y="3637"/>
                  </a:cubicBezTo>
                  <a:cubicBezTo>
                    <a:pt x="5634" y="2981"/>
                    <a:pt x="5808" y="2416"/>
                    <a:pt x="5969" y="1903"/>
                  </a:cubicBezTo>
                  <a:lnTo>
                    <a:pt x="4371" y="0"/>
                  </a:ln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5"/>
            <p:cNvSpPr/>
            <p:nvPr/>
          </p:nvSpPr>
          <p:spPr>
            <a:xfrm>
              <a:off x="3549000" y="2633075"/>
              <a:ext cx="102200" cy="175025"/>
            </a:xfrm>
            <a:custGeom>
              <a:avLst/>
              <a:gdLst/>
              <a:ahLst/>
              <a:cxnLst/>
              <a:rect l="l" t="t" r="r" b="b"/>
              <a:pathLst>
                <a:path w="4088" h="7001" extrusionOk="0">
                  <a:moveTo>
                    <a:pt x="4088" y="0"/>
                  </a:moveTo>
                  <a:cubicBezTo>
                    <a:pt x="4088" y="0"/>
                    <a:pt x="4088" y="0"/>
                    <a:pt x="4088" y="0"/>
                  </a:cubicBezTo>
                  <a:lnTo>
                    <a:pt x="4088" y="0"/>
                  </a:lnTo>
                  <a:cubicBezTo>
                    <a:pt x="4088" y="0"/>
                    <a:pt x="4088" y="0"/>
                    <a:pt x="4088" y="0"/>
                  </a:cubicBezTo>
                  <a:close/>
                  <a:moveTo>
                    <a:pt x="4088" y="0"/>
                  </a:moveTo>
                  <a:cubicBezTo>
                    <a:pt x="4084" y="3"/>
                    <a:pt x="2606" y="950"/>
                    <a:pt x="1344" y="1085"/>
                  </a:cubicBezTo>
                  <a:lnTo>
                    <a:pt x="1" y="7001"/>
                  </a:lnTo>
                  <a:lnTo>
                    <a:pt x="1863" y="1643"/>
                  </a:lnTo>
                  <a:cubicBezTo>
                    <a:pt x="1863" y="1643"/>
                    <a:pt x="3291" y="1085"/>
                    <a:pt x="4088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5"/>
            <p:cNvSpPr/>
            <p:nvPr/>
          </p:nvSpPr>
          <p:spPr>
            <a:xfrm>
              <a:off x="3520100" y="2255175"/>
              <a:ext cx="48900" cy="27000"/>
            </a:xfrm>
            <a:custGeom>
              <a:avLst/>
              <a:gdLst/>
              <a:ahLst/>
              <a:cxnLst/>
              <a:rect l="l" t="t" r="r" b="b"/>
              <a:pathLst>
                <a:path w="1956" h="1080" extrusionOk="0">
                  <a:moveTo>
                    <a:pt x="1013" y="0"/>
                  </a:moveTo>
                  <a:cubicBezTo>
                    <a:pt x="943" y="0"/>
                    <a:pt x="876" y="13"/>
                    <a:pt x="817" y="44"/>
                  </a:cubicBezTo>
                  <a:lnTo>
                    <a:pt x="1" y="510"/>
                  </a:lnTo>
                  <a:cubicBezTo>
                    <a:pt x="1" y="510"/>
                    <a:pt x="800" y="610"/>
                    <a:pt x="993" y="1079"/>
                  </a:cubicBezTo>
                  <a:cubicBezTo>
                    <a:pt x="994" y="1079"/>
                    <a:pt x="1803" y="1006"/>
                    <a:pt x="1956" y="444"/>
                  </a:cubicBezTo>
                  <a:cubicBezTo>
                    <a:pt x="1956" y="444"/>
                    <a:pt x="1421" y="0"/>
                    <a:pt x="1013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5"/>
            <p:cNvSpPr/>
            <p:nvPr/>
          </p:nvSpPr>
          <p:spPr>
            <a:xfrm>
              <a:off x="3613075" y="2232725"/>
              <a:ext cx="39625" cy="16900"/>
            </a:xfrm>
            <a:custGeom>
              <a:avLst/>
              <a:gdLst/>
              <a:ahLst/>
              <a:cxnLst/>
              <a:rect l="l" t="t" r="r" b="b"/>
              <a:pathLst>
                <a:path w="1585" h="676" extrusionOk="0">
                  <a:moveTo>
                    <a:pt x="490" y="1"/>
                  </a:moveTo>
                  <a:cubicBezTo>
                    <a:pt x="186" y="1"/>
                    <a:pt x="0" y="86"/>
                    <a:pt x="0" y="86"/>
                  </a:cubicBezTo>
                  <a:cubicBezTo>
                    <a:pt x="0" y="86"/>
                    <a:pt x="388" y="277"/>
                    <a:pt x="454" y="676"/>
                  </a:cubicBezTo>
                  <a:lnTo>
                    <a:pt x="1585" y="657"/>
                  </a:lnTo>
                  <a:cubicBezTo>
                    <a:pt x="1585" y="657"/>
                    <a:pt x="1307" y="125"/>
                    <a:pt x="815" y="32"/>
                  </a:cubicBezTo>
                  <a:cubicBezTo>
                    <a:pt x="696" y="10"/>
                    <a:pt x="587" y="1"/>
                    <a:pt x="490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5"/>
            <p:cNvSpPr/>
            <p:nvPr/>
          </p:nvSpPr>
          <p:spPr>
            <a:xfrm>
              <a:off x="3510300" y="2244075"/>
              <a:ext cx="219800" cy="282250"/>
            </a:xfrm>
            <a:custGeom>
              <a:avLst/>
              <a:gdLst/>
              <a:ahLst/>
              <a:cxnLst/>
              <a:rect l="l" t="t" r="r" b="b"/>
              <a:pathLst>
                <a:path w="8792" h="11290" extrusionOk="0">
                  <a:moveTo>
                    <a:pt x="5104" y="1"/>
                  </a:moveTo>
                  <a:cubicBezTo>
                    <a:pt x="4947" y="1"/>
                    <a:pt x="4783" y="23"/>
                    <a:pt x="4613" y="70"/>
                  </a:cubicBezTo>
                  <a:cubicBezTo>
                    <a:pt x="3184" y="465"/>
                    <a:pt x="1448" y="1082"/>
                    <a:pt x="1075" y="2000"/>
                  </a:cubicBezTo>
                  <a:cubicBezTo>
                    <a:pt x="701" y="2918"/>
                    <a:pt x="0" y="8736"/>
                    <a:pt x="864" y="9874"/>
                  </a:cubicBezTo>
                  <a:cubicBezTo>
                    <a:pt x="1689" y="10964"/>
                    <a:pt x="2680" y="11289"/>
                    <a:pt x="3580" y="11289"/>
                  </a:cubicBezTo>
                  <a:cubicBezTo>
                    <a:pt x="3621" y="11289"/>
                    <a:pt x="3663" y="11289"/>
                    <a:pt x="3704" y="11287"/>
                  </a:cubicBezTo>
                  <a:cubicBezTo>
                    <a:pt x="4636" y="11255"/>
                    <a:pt x="7373" y="10096"/>
                    <a:pt x="8101" y="8766"/>
                  </a:cubicBezTo>
                  <a:cubicBezTo>
                    <a:pt x="8792" y="7505"/>
                    <a:pt x="7993" y="1"/>
                    <a:pt x="5104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5"/>
            <p:cNvSpPr/>
            <p:nvPr/>
          </p:nvSpPr>
          <p:spPr>
            <a:xfrm>
              <a:off x="3613075" y="2386575"/>
              <a:ext cx="97325" cy="107725"/>
            </a:xfrm>
            <a:custGeom>
              <a:avLst/>
              <a:gdLst/>
              <a:ahLst/>
              <a:cxnLst/>
              <a:rect l="l" t="t" r="r" b="b"/>
              <a:pathLst>
                <a:path w="3893" h="4309" extrusionOk="0">
                  <a:moveTo>
                    <a:pt x="3392" y="1"/>
                  </a:moveTo>
                  <a:cubicBezTo>
                    <a:pt x="2786" y="1"/>
                    <a:pt x="288" y="1220"/>
                    <a:pt x="0" y="1765"/>
                  </a:cubicBezTo>
                  <a:cubicBezTo>
                    <a:pt x="0" y="1765"/>
                    <a:pt x="184" y="3737"/>
                    <a:pt x="227" y="4204"/>
                  </a:cubicBezTo>
                  <a:cubicBezTo>
                    <a:pt x="233" y="4276"/>
                    <a:pt x="305" y="4309"/>
                    <a:pt x="422" y="4309"/>
                  </a:cubicBezTo>
                  <a:cubicBezTo>
                    <a:pt x="1060" y="4309"/>
                    <a:pt x="3064" y="3352"/>
                    <a:pt x="3533" y="2643"/>
                  </a:cubicBezTo>
                  <a:cubicBezTo>
                    <a:pt x="3893" y="2100"/>
                    <a:pt x="3623" y="415"/>
                    <a:pt x="3521" y="57"/>
                  </a:cubicBezTo>
                  <a:cubicBezTo>
                    <a:pt x="3510" y="18"/>
                    <a:pt x="3465" y="1"/>
                    <a:pt x="3392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5"/>
            <p:cNvSpPr/>
            <p:nvPr/>
          </p:nvSpPr>
          <p:spPr>
            <a:xfrm>
              <a:off x="3510300" y="2288125"/>
              <a:ext cx="90525" cy="235025"/>
            </a:xfrm>
            <a:custGeom>
              <a:avLst/>
              <a:gdLst/>
              <a:ahLst/>
              <a:cxnLst/>
              <a:rect l="l" t="t" r="r" b="b"/>
              <a:pathLst>
                <a:path w="3621" h="9401" extrusionOk="0">
                  <a:moveTo>
                    <a:pt x="1438" y="1"/>
                  </a:moveTo>
                  <a:cubicBezTo>
                    <a:pt x="1346" y="1"/>
                    <a:pt x="1257" y="19"/>
                    <a:pt x="1173" y="52"/>
                  </a:cubicBezTo>
                  <a:cubicBezTo>
                    <a:pt x="1134" y="111"/>
                    <a:pt x="1102" y="174"/>
                    <a:pt x="1075" y="238"/>
                  </a:cubicBezTo>
                  <a:cubicBezTo>
                    <a:pt x="701" y="1156"/>
                    <a:pt x="0" y="6972"/>
                    <a:pt x="864" y="8112"/>
                  </a:cubicBezTo>
                  <a:cubicBezTo>
                    <a:pt x="1400" y="8821"/>
                    <a:pt x="2007" y="9206"/>
                    <a:pt x="2614" y="9388"/>
                  </a:cubicBezTo>
                  <a:cubicBezTo>
                    <a:pt x="2669" y="9397"/>
                    <a:pt x="2721" y="9401"/>
                    <a:pt x="2771" y="9401"/>
                  </a:cubicBezTo>
                  <a:cubicBezTo>
                    <a:pt x="3341" y="9401"/>
                    <a:pt x="3621" y="8868"/>
                    <a:pt x="3593" y="8112"/>
                  </a:cubicBezTo>
                  <a:cubicBezTo>
                    <a:pt x="3560" y="7252"/>
                    <a:pt x="3195" y="4056"/>
                    <a:pt x="2809" y="2126"/>
                  </a:cubicBezTo>
                  <a:cubicBezTo>
                    <a:pt x="2483" y="508"/>
                    <a:pt x="1919" y="1"/>
                    <a:pt x="1438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5"/>
            <p:cNvSpPr/>
            <p:nvPr/>
          </p:nvSpPr>
          <p:spPr>
            <a:xfrm>
              <a:off x="3580500" y="2327150"/>
              <a:ext cx="117675" cy="46650"/>
            </a:xfrm>
            <a:custGeom>
              <a:avLst/>
              <a:gdLst/>
              <a:ahLst/>
              <a:cxnLst/>
              <a:rect l="l" t="t" r="r" b="b"/>
              <a:pathLst>
                <a:path w="4707" h="1866" extrusionOk="0">
                  <a:moveTo>
                    <a:pt x="4707" y="1"/>
                  </a:moveTo>
                  <a:lnTo>
                    <a:pt x="4707" y="1"/>
                  </a:lnTo>
                  <a:cubicBezTo>
                    <a:pt x="4342" y="489"/>
                    <a:pt x="3098" y="1065"/>
                    <a:pt x="1740" y="1359"/>
                  </a:cubicBezTo>
                  <a:cubicBezTo>
                    <a:pt x="1509" y="1409"/>
                    <a:pt x="1307" y="1431"/>
                    <a:pt x="1131" y="1431"/>
                  </a:cubicBezTo>
                  <a:cubicBezTo>
                    <a:pt x="276" y="1431"/>
                    <a:pt x="38" y="912"/>
                    <a:pt x="1" y="565"/>
                  </a:cubicBezTo>
                  <a:lnTo>
                    <a:pt x="1" y="565"/>
                  </a:lnTo>
                  <a:cubicBezTo>
                    <a:pt x="68" y="1483"/>
                    <a:pt x="509" y="1865"/>
                    <a:pt x="1233" y="1865"/>
                  </a:cubicBezTo>
                  <a:cubicBezTo>
                    <a:pt x="1670" y="1865"/>
                    <a:pt x="2210" y="1727"/>
                    <a:pt x="2833" y="1482"/>
                  </a:cubicBezTo>
                  <a:cubicBezTo>
                    <a:pt x="4487" y="833"/>
                    <a:pt x="4707" y="1"/>
                    <a:pt x="4707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5"/>
            <p:cNvSpPr/>
            <p:nvPr/>
          </p:nvSpPr>
          <p:spPr>
            <a:xfrm>
              <a:off x="3288625" y="2281900"/>
              <a:ext cx="244150" cy="406400"/>
            </a:xfrm>
            <a:custGeom>
              <a:avLst/>
              <a:gdLst/>
              <a:ahLst/>
              <a:cxnLst/>
              <a:rect l="l" t="t" r="r" b="b"/>
              <a:pathLst>
                <a:path w="9766" h="16256" extrusionOk="0">
                  <a:moveTo>
                    <a:pt x="9031" y="1"/>
                  </a:moveTo>
                  <a:cubicBezTo>
                    <a:pt x="8915" y="1"/>
                    <a:pt x="8794" y="33"/>
                    <a:pt x="8673" y="90"/>
                  </a:cubicBezTo>
                  <a:cubicBezTo>
                    <a:pt x="8138" y="342"/>
                    <a:pt x="7550" y="787"/>
                    <a:pt x="7551" y="1843"/>
                  </a:cubicBezTo>
                  <a:cubicBezTo>
                    <a:pt x="7552" y="2723"/>
                    <a:pt x="7332" y="5141"/>
                    <a:pt x="6929" y="6946"/>
                  </a:cubicBezTo>
                  <a:cubicBezTo>
                    <a:pt x="6744" y="7783"/>
                    <a:pt x="6203" y="9652"/>
                    <a:pt x="5304" y="10892"/>
                  </a:cubicBezTo>
                  <a:cubicBezTo>
                    <a:pt x="4542" y="11944"/>
                    <a:pt x="4054" y="12468"/>
                    <a:pt x="3638" y="12617"/>
                  </a:cubicBezTo>
                  <a:cubicBezTo>
                    <a:pt x="3221" y="12765"/>
                    <a:pt x="2914" y="12802"/>
                    <a:pt x="2440" y="12835"/>
                  </a:cubicBezTo>
                  <a:cubicBezTo>
                    <a:pt x="1902" y="12870"/>
                    <a:pt x="1596" y="13061"/>
                    <a:pt x="1219" y="13116"/>
                  </a:cubicBezTo>
                  <a:cubicBezTo>
                    <a:pt x="841" y="13174"/>
                    <a:pt x="772" y="13066"/>
                    <a:pt x="755" y="13272"/>
                  </a:cubicBezTo>
                  <a:cubicBezTo>
                    <a:pt x="736" y="13477"/>
                    <a:pt x="1095" y="13697"/>
                    <a:pt x="1462" y="13701"/>
                  </a:cubicBezTo>
                  <a:cubicBezTo>
                    <a:pt x="1465" y="13701"/>
                    <a:pt x="1469" y="13701"/>
                    <a:pt x="1472" y="13701"/>
                  </a:cubicBezTo>
                  <a:cubicBezTo>
                    <a:pt x="1808" y="13701"/>
                    <a:pt x="2017" y="13598"/>
                    <a:pt x="2117" y="13598"/>
                  </a:cubicBezTo>
                  <a:cubicBezTo>
                    <a:pt x="2129" y="13598"/>
                    <a:pt x="2140" y="13599"/>
                    <a:pt x="2149" y="13603"/>
                  </a:cubicBezTo>
                  <a:cubicBezTo>
                    <a:pt x="2231" y="13636"/>
                    <a:pt x="1981" y="13831"/>
                    <a:pt x="1589" y="14030"/>
                  </a:cubicBezTo>
                  <a:cubicBezTo>
                    <a:pt x="1049" y="14304"/>
                    <a:pt x="631" y="14299"/>
                    <a:pt x="332" y="14397"/>
                  </a:cubicBezTo>
                  <a:cubicBezTo>
                    <a:pt x="1" y="14506"/>
                    <a:pt x="110" y="14762"/>
                    <a:pt x="252" y="14814"/>
                  </a:cubicBezTo>
                  <a:cubicBezTo>
                    <a:pt x="347" y="14850"/>
                    <a:pt x="477" y="14893"/>
                    <a:pt x="702" y="14893"/>
                  </a:cubicBezTo>
                  <a:cubicBezTo>
                    <a:pt x="812" y="14893"/>
                    <a:pt x="944" y="14883"/>
                    <a:pt x="1106" y="14857"/>
                  </a:cubicBezTo>
                  <a:cubicBezTo>
                    <a:pt x="1598" y="14777"/>
                    <a:pt x="2149" y="14579"/>
                    <a:pt x="2149" y="14579"/>
                  </a:cubicBezTo>
                  <a:lnTo>
                    <a:pt x="2149" y="14579"/>
                  </a:lnTo>
                  <a:cubicBezTo>
                    <a:pt x="2149" y="14579"/>
                    <a:pt x="1855" y="14808"/>
                    <a:pt x="1404" y="14999"/>
                  </a:cubicBezTo>
                  <a:cubicBezTo>
                    <a:pt x="907" y="15208"/>
                    <a:pt x="679" y="15234"/>
                    <a:pt x="428" y="15355"/>
                  </a:cubicBezTo>
                  <a:cubicBezTo>
                    <a:pt x="188" y="15471"/>
                    <a:pt x="455" y="15798"/>
                    <a:pt x="751" y="15798"/>
                  </a:cubicBezTo>
                  <a:cubicBezTo>
                    <a:pt x="764" y="15798"/>
                    <a:pt x="777" y="15798"/>
                    <a:pt x="790" y="15796"/>
                  </a:cubicBezTo>
                  <a:cubicBezTo>
                    <a:pt x="1042" y="15771"/>
                    <a:pt x="1389" y="15690"/>
                    <a:pt x="1727" y="15554"/>
                  </a:cubicBezTo>
                  <a:cubicBezTo>
                    <a:pt x="2065" y="15417"/>
                    <a:pt x="2604" y="15141"/>
                    <a:pt x="2604" y="15141"/>
                  </a:cubicBezTo>
                  <a:lnTo>
                    <a:pt x="2604" y="15141"/>
                  </a:lnTo>
                  <a:cubicBezTo>
                    <a:pt x="2164" y="15541"/>
                    <a:pt x="1726" y="15688"/>
                    <a:pt x="1474" y="15801"/>
                  </a:cubicBezTo>
                  <a:cubicBezTo>
                    <a:pt x="1222" y="15915"/>
                    <a:pt x="1146" y="16053"/>
                    <a:pt x="1256" y="16179"/>
                  </a:cubicBezTo>
                  <a:cubicBezTo>
                    <a:pt x="1297" y="16226"/>
                    <a:pt x="1371" y="16256"/>
                    <a:pt x="1497" y="16256"/>
                  </a:cubicBezTo>
                  <a:cubicBezTo>
                    <a:pt x="1639" y="16256"/>
                    <a:pt x="1848" y="16217"/>
                    <a:pt x="2153" y="16121"/>
                  </a:cubicBezTo>
                  <a:cubicBezTo>
                    <a:pt x="2726" y="15937"/>
                    <a:pt x="3410" y="15434"/>
                    <a:pt x="3891" y="14900"/>
                  </a:cubicBezTo>
                  <a:cubicBezTo>
                    <a:pt x="4372" y="14364"/>
                    <a:pt x="4641" y="14149"/>
                    <a:pt x="4922" y="13900"/>
                  </a:cubicBezTo>
                  <a:cubicBezTo>
                    <a:pt x="5955" y="12991"/>
                    <a:pt x="6313" y="12557"/>
                    <a:pt x="7115" y="11442"/>
                  </a:cubicBezTo>
                  <a:cubicBezTo>
                    <a:pt x="8264" y="9843"/>
                    <a:pt x="8663" y="8502"/>
                    <a:pt x="8939" y="7581"/>
                  </a:cubicBezTo>
                  <a:cubicBezTo>
                    <a:pt x="9511" y="5683"/>
                    <a:pt x="9678" y="2982"/>
                    <a:pt x="9727" y="1527"/>
                  </a:cubicBezTo>
                  <a:cubicBezTo>
                    <a:pt x="9765" y="397"/>
                    <a:pt x="9435" y="1"/>
                    <a:pt x="9031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5"/>
            <p:cNvSpPr/>
            <p:nvPr/>
          </p:nvSpPr>
          <p:spPr>
            <a:xfrm>
              <a:off x="3463625" y="2276725"/>
              <a:ext cx="77000" cy="163725"/>
            </a:xfrm>
            <a:custGeom>
              <a:avLst/>
              <a:gdLst/>
              <a:ahLst/>
              <a:cxnLst/>
              <a:rect l="l" t="t" r="r" b="b"/>
              <a:pathLst>
                <a:path w="3080" h="6549" extrusionOk="0">
                  <a:moveTo>
                    <a:pt x="1800" y="0"/>
                  </a:moveTo>
                  <a:cubicBezTo>
                    <a:pt x="1095" y="0"/>
                    <a:pt x="503" y="786"/>
                    <a:pt x="355" y="2356"/>
                  </a:cubicBezTo>
                  <a:cubicBezTo>
                    <a:pt x="199" y="4044"/>
                    <a:pt x="0" y="5861"/>
                    <a:pt x="0" y="5861"/>
                  </a:cubicBezTo>
                  <a:cubicBezTo>
                    <a:pt x="0" y="5861"/>
                    <a:pt x="790" y="6549"/>
                    <a:pt x="1750" y="6549"/>
                  </a:cubicBezTo>
                  <a:cubicBezTo>
                    <a:pt x="1983" y="6549"/>
                    <a:pt x="2227" y="6508"/>
                    <a:pt x="2471" y="6407"/>
                  </a:cubicBezTo>
                  <a:cubicBezTo>
                    <a:pt x="2471" y="6407"/>
                    <a:pt x="2884" y="3511"/>
                    <a:pt x="2984" y="2140"/>
                  </a:cubicBezTo>
                  <a:cubicBezTo>
                    <a:pt x="3079" y="819"/>
                    <a:pt x="2827" y="115"/>
                    <a:pt x="1915" y="7"/>
                  </a:cubicBezTo>
                  <a:cubicBezTo>
                    <a:pt x="1876" y="2"/>
                    <a:pt x="1838" y="0"/>
                    <a:pt x="1800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67" name="Google Shape;4367;p56"/>
          <p:cNvGrpSpPr/>
          <p:nvPr/>
        </p:nvGrpSpPr>
        <p:grpSpPr>
          <a:xfrm>
            <a:off x="6026514" y="1834837"/>
            <a:ext cx="2309262" cy="2664166"/>
            <a:chOff x="4262700" y="834375"/>
            <a:chExt cx="1804675" cy="2061250"/>
          </a:xfrm>
        </p:grpSpPr>
        <p:sp>
          <p:nvSpPr>
            <p:cNvPr id="4368" name="Google Shape;4368;p56"/>
            <p:cNvSpPr/>
            <p:nvPr/>
          </p:nvSpPr>
          <p:spPr>
            <a:xfrm>
              <a:off x="4262700" y="1107150"/>
              <a:ext cx="637975" cy="1114875"/>
            </a:xfrm>
            <a:custGeom>
              <a:avLst/>
              <a:gdLst/>
              <a:ahLst/>
              <a:cxnLst/>
              <a:rect l="l" t="t" r="r" b="b"/>
              <a:pathLst>
                <a:path w="25519" h="44595" extrusionOk="0">
                  <a:moveTo>
                    <a:pt x="12778" y="0"/>
                  </a:moveTo>
                  <a:lnTo>
                    <a:pt x="0" y="7404"/>
                  </a:lnTo>
                  <a:lnTo>
                    <a:pt x="0" y="37217"/>
                  </a:lnTo>
                  <a:lnTo>
                    <a:pt x="12778" y="44595"/>
                  </a:lnTo>
                  <a:lnTo>
                    <a:pt x="25518" y="37191"/>
                  </a:lnTo>
                  <a:lnTo>
                    <a:pt x="25518" y="7378"/>
                  </a:lnTo>
                  <a:lnTo>
                    <a:pt x="12778" y="0"/>
                  </a:lnTo>
                  <a:close/>
                </a:path>
              </a:pathLst>
            </a:custGeom>
            <a:solidFill>
              <a:srgbClr val="FF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6"/>
            <p:cNvSpPr/>
            <p:nvPr/>
          </p:nvSpPr>
          <p:spPr>
            <a:xfrm>
              <a:off x="4262700" y="1107150"/>
              <a:ext cx="637975" cy="369550"/>
            </a:xfrm>
            <a:custGeom>
              <a:avLst/>
              <a:gdLst/>
              <a:ahLst/>
              <a:cxnLst/>
              <a:rect l="l" t="t" r="r" b="b"/>
              <a:pathLst>
                <a:path w="25519" h="14782" extrusionOk="0">
                  <a:moveTo>
                    <a:pt x="12778" y="0"/>
                  </a:moveTo>
                  <a:lnTo>
                    <a:pt x="0" y="7404"/>
                  </a:lnTo>
                  <a:lnTo>
                    <a:pt x="12778" y="14782"/>
                  </a:lnTo>
                  <a:lnTo>
                    <a:pt x="25518" y="7378"/>
                  </a:lnTo>
                  <a:lnTo>
                    <a:pt x="12778" y="0"/>
                  </a:ln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6"/>
            <p:cNvSpPr/>
            <p:nvPr/>
          </p:nvSpPr>
          <p:spPr>
            <a:xfrm>
              <a:off x="4262700" y="1292250"/>
              <a:ext cx="319475" cy="929775"/>
            </a:xfrm>
            <a:custGeom>
              <a:avLst/>
              <a:gdLst/>
              <a:ahLst/>
              <a:cxnLst/>
              <a:rect l="l" t="t" r="r" b="b"/>
              <a:pathLst>
                <a:path w="12779" h="37191" extrusionOk="0">
                  <a:moveTo>
                    <a:pt x="0" y="0"/>
                  </a:moveTo>
                  <a:lnTo>
                    <a:pt x="0" y="29813"/>
                  </a:lnTo>
                  <a:lnTo>
                    <a:pt x="12778" y="37191"/>
                  </a:lnTo>
                  <a:lnTo>
                    <a:pt x="12778" y="73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6"/>
            <p:cNvSpPr/>
            <p:nvPr/>
          </p:nvSpPr>
          <p:spPr>
            <a:xfrm>
              <a:off x="4846050" y="1048075"/>
              <a:ext cx="637975" cy="1510750"/>
            </a:xfrm>
            <a:custGeom>
              <a:avLst/>
              <a:gdLst/>
              <a:ahLst/>
              <a:cxnLst/>
              <a:rect l="l" t="t" r="r" b="b"/>
              <a:pathLst>
                <a:path w="25519" h="60430" extrusionOk="0">
                  <a:moveTo>
                    <a:pt x="12778" y="0"/>
                  </a:moveTo>
                  <a:lnTo>
                    <a:pt x="0" y="7402"/>
                  </a:lnTo>
                  <a:lnTo>
                    <a:pt x="0" y="53052"/>
                  </a:lnTo>
                  <a:lnTo>
                    <a:pt x="12778" y="60430"/>
                  </a:lnTo>
                  <a:lnTo>
                    <a:pt x="25518" y="53026"/>
                  </a:lnTo>
                  <a:lnTo>
                    <a:pt x="25518" y="7378"/>
                  </a:lnTo>
                  <a:lnTo>
                    <a:pt x="12778" y="0"/>
                  </a:ln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6"/>
            <p:cNvSpPr/>
            <p:nvPr/>
          </p:nvSpPr>
          <p:spPr>
            <a:xfrm>
              <a:off x="4846050" y="1048075"/>
              <a:ext cx="637975" cy="369550"/>
            </a:xfrm>
            <a:custGeom>
              <a:avLst/>
              <a:gdLst/>
              <a:ahLst/>
              <a:cxnLst/>
              <a:rect l="l" t="t" r="r" b="b"/>
              <a:pathLst>
                <a:path w="25519" h="14782" extrusionOk="0">
                  <a:moveTo>
                    <a:pt x="12778" y="0"/>
                  </a:moveTo>
                  <a:lnTo>
                    <a:pt x="0" y="7402"/>
                  </a:lnTo>
                  <a:lnTo>
                    <a:pt x="12778" y="14782"/>
                  </a:lnTo>
                  <a:lnTo>
                    <a:pt x="25518" y="7378"/>
                  </a:lnTo>
                  <a:lnTo>
                    <a:pt x="12778" y="0"/>
                  </a:ln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6"/>
            <p:cNvSpPr/>
            <p:nvPr/>
          </p:nvSpPr>
          <p:spPr>
            <a:xfrm>
              <a:off x="4846050" y="1233125"/>
              <a:ext cx="319475" cy="1325700"/>
            </a:xfrm>
            <a:custGeom>
              <a:avLst/>
              <a:gdLst/>
              <a:ahLst/>
              <a:cxnLst/>
              <a:rect l="l" t="t" r="r" b="b"/>
              <a:pathLst>
                <a:path w="12779" h="53028" extrusionOk="0">
                  <a:moveTo>
                    <a:pt x="0" y="0"/>
                  </a:moveTo>
                  <a:lnTo>
                    <a:pt x="0" y="45650"/>
                  </a:lnTo>
                  <a:lnTo>
                    <a:pt x="12778" y="53028"/>
                  </a:lnTo>
                  <a:lnTo>
                    <a:pt x="12778" y="7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6"/>
            <p:cNvSpPr/>
            <p:nvPr/>
          </p:nvSpPr>
          <p:spPr>
            <a:xfrm>
              <a:off x="5429400" y="834375"/>
              <a:ext cx="637975" cy="2061250"/>
            </a:xfrm>
            <a:custGeom>
              <a:avLst/>
              <a:gdLst/>
              <a:ahLst/>
              <a:cxnLst/>
              <a:rect l="l" t="t" r="r" b="b"/>
              <a:pathLst>
                <a:path w="25519" h="82450" extrusionOk="0">
                  <a:moveTo>
                    <a:pt x="12778" y="0"/>
                  </a:moveTo>
                  <a:lnTo>
                    <a:pt x="0" y="7404"/>
                  </a:lnTo>
                  <a:lnTo>
                    <a:pt x="0" y="75072"/>
                  </a:lnTo>
                  <a:lnTo>
                    <a:pt x="12778" y="82450"/>
                  </a:lnTo>
                  <a:lnTo>
                    <a:pt x="25518" y="75046"/>
                  </a:lnTo>
                  <a:lnTo>
                    <a:pt x="25518" y="7378"/>
                  </a:lnTo>
                  <a:lnTo>
                    <a:pt x="12778" y="0"/>
                  </a:lnTo>
                  <a:close/>
                </a:path>
              </a:pathLst>
            </a:custGeom>
            <a:solidFill>
              <a:srgbClr val="4D4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6"/>
            <p:cNvSpPr/>
            <p:nvPr/>
          </p:nvSpPr>
          <p:spPr>
            <a:xfrm>
              <a:off x="5429400" y="834375"/>
              <a:ext cx="637975" cy="369550"/>
            </a:xfrm>
            <a:custGeom>
              <a:avLst/>
              <a:gdLst/>
              <a:ahLst/>
              <a:cxnLst/>
              <a:rect l="l" t="t" r="r" b="b"/>
              <a:pathLst>
                <a:path w="25519" h="14782" extrusionOk="0">
                  <a:moveTo>
                    <a:pt x="12778" y="0"/>
                  </a:moveTo>
                  <a:lnTo>
                    <a:pt x="0" y="7404"/>
                  </a:lnTo>
                  <a:lnTo>
                    <a:pt x="12778" y="14782"/>
                  </a:lnTo>
                  <a:lnTo>
                    <a:pt x="25518" y="7378"/>
                  </a:lnTo>
                  <a:lnTo>
                    <a:pt x="12778" y="0"/>
                  </a:lnTo>
                  <a:close/>
                </a:path>
              </a:pathLst>
            </a:custGeom>
            <a:solidFill>
              <a:srgbClr val="777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6"/>
            <p:cNvSpPr/>
            <p:nvPr/>
          </p:nvSpPr>
          <p:spPr>
            <a:xfrm>
              <a:off x="5429400" y="1019450"/>
              <a:ext cx="319475" cy="1876175"/>
            </a:xfrm>
            <a:custGeom>
              <a:avLst/>
              <a:gdLst/>
              <a:ahLst/>
              <a:cxnLst/>
              <a:rect l="l" t="t" r="r" b="b"/>
              <a:pathLst>
                <a:path w="12779" h="75047" extrusionOk="0">
                  <a:moveTo>
                    <a:pt x="0" y="1"/>
                  </a:moveTo>
                  <a:lnTo>
                    <a:pt x="0" y="67669"/>
                  </a:lnTo>
                  <a:lnTo>
                    <a:pt x="12778" y="75047"/>
                  </a:lnTo>
                  <a:lnTo>
                    <a:pt x="12778" y="73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7" name="Google Shape;4377;p56"/>
          <p:cNvGrpSpPr/>
          <p:nvPr/>
        </p:nvGrpSpPr>
        <p:grpSpPr>
          <a:xfrm>
            <a:off x="3534201" y="1917256"/>
            <a:ext cx="2492314" cy="2656571"/>
            <a:chOff x="2887150" y="3415425"/>
            <a:chExt cx="1933825" cy="2061275"/>
          </a:xfrm>
        </p:grpSpPr>
        <p:sp>
          <p:nvSpPr>
            <p:cNvPr id="4378" name="Google Shape;4378;p56"/>
            <p:cNvSpPr/>
            <p:nvPr/>
          </p:nvSpPr>
          <p:spPr>
            <a:xfrm>
              <a:off x="2887150" y="4138300"/>
              <a:ext cx="1933825" cy="1338400"/>
            </a:xfrm>
            <a:custGeom>
              <a:avLst/>
              <a:gdLst/>
              <a:ahLst/>
              <a:cxnLst/>
              <a:rect l="l" t="t" r="r" b="b"/>
              <a:pathLst>
                <a:path w="77353" h="53536" extrusionOk="0">
                  <a:moveTo>
                    <a:pt x="38477" y="1"/>
                  </a:moveTo>
                  <a:cubicBezTo>
                    <a:pt x="31746" y="1"/>
                    <a:pt x="25031" y="1521"/>
                    <a:pt x="20004" y="4547"/>
                  </a:cubicBezTo>
                  <a:cubicBezTo>
                    <a:pt x="17407" y="6109"/>
                    <a:pt x="15521" y="7916"/>
                    <a:pt x="14338" y="9837"/>
                  </a:cubicBezTo>
                  <a:lnTo>
                    <a:pt x="4612" y="25622"/>
                  </a:lnTo>
                  <a:cubicBezTo>
                    <a:pt x="1" y="33105"/>
                    <a:pt x="3043" y="41803"/>
                    <a:pt x="13594" y="47688"/>
                  </a:cubicBezTo>
                  <a:cubicBezTo>
                    <a:pt x="20597" y="51592"/>
                    <a:pt x="29611" y="53535"/>
                    <a:pt x="38603" y="53535"/>
                  </a:cubicBezTo>
                  <a:cubicBezTo>
                    <a:pt x="38627" y="53535"/>
                    <a:pt x="38652" y="53535"/>
                    <a:pt x="38677" y="53535"/>
                  </a:cubicBezTo>
                  <a:cubicBezTo>
                    <a:pt x="38698" y="53535"/>
                    <a:pt x="38719" y="53535"/>
                    <a:pt x="38741" y="53535"/>
                  </a:cubicBezTo>
                  <a:cubicBezTo>
                    <a:pt x="47738" y="53535"/>
                    <a:pt x="56756" y="51592"/>
                    <a:pt x="63760" y="47688"/>
                  </a:cubicBezTo>
                  <a:cubicBezTo>
                    <a:pt x="74311" y="41803"/>
                    <a:pt x="77353" y="33105"/>
                    <a:pt x="72743" y="25622"/>
                  </a:cubicBezTo>
                  <a:lnTo>
                    <a:pt x="63017" y="9837"/>
                  </a:lnTo>
                  <a:cubicBezTo>
                    <a:pt x="61835" y="7916"/>
                    <a:pt x="59948" y="6109"/>
                    <a:pt x="57352" y="4547"/>
                  </a:cubicBezTo>
                  <a:cubicBezTo>
                    <a:pt x="52325" y="1521"/>
                    <a:pt x="45610" y="1"/>
                    <a:pt x="38880" y="1"/>
                  </a:cubicBezTo>
                  <a:cubicBezTo>
                    <a:pt x="38813" y="1"/>
                    <a:pt x="38746" y="1"/>
                    <a:pt x="38678" y="1"/>
                  </a:cubicBezTo>
                  <a:cubicBezTo>
                    <a:pt x="38611" y="1"/>
                    <a:pt x="38544" y="1"/>
                    <a:pt x="38477" y="1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6"/>
            <p:cNvSpPr/>
            <p:nvPr/>
          </p:nvSpPr>
          <p:spPr>
            <a:xfrm>
              <a:off x="3147675" y="4138300"/>
              <a:ext cx="1419025" cy="744550"/>
            </a:xfrm>
            <a:custGeom>
              <a:avLst/>
              <a:gdLst/>
              <a:ahLst/>
              <a:cxnLst/>
              <a:rect l="l" t="t" r="r" b="b"/>
              <a:pathLst>
                <a:path w="56761" h="29782" extrusionOk="0">
                  <a:moveTo>
                    <a:pt x="28461" y="0"/>
                  </a:moveTo>
                  <a:cubicBezTo>
                    <a:pt x="22033" y="0"/>
                    <a:pt x="15589" y="1388"/>
                    <a:pt x="10583" y="4179"/>
                  </a:cubicBezTo>
                  <a:cubicBezTo>
                    <a:pt x="338" y="9892"/>
                    <a:pt x="1" y="19319"/>
                    <a:pt x="9831" y="25236"/>
                  </a:cubicBezTo>
                  <a:cubicBezTo>
                    <a:pt x="14857" y="28261"/>
                    <a:pt x="21570" y="29782"/>
                    <a:pt x="28300" y="29782"/>
                  </a:cubicBezTo>
                  <a:cubicBezTo>
                    <a:pt x="34729" y="29782"/>
                    <a:pt x="41173" y="28394"/>
                    <a:pt x="46179" y="25603"/>
                  </a:cubicBezTo>
                  <a:cubicBezTo>
                    <a:pt x="56424" y="19891"/>
                    <a:pt x="56761" y="10463"/>
                    <a:pt x="46931" y="4547"/>
                  </a:cubicBezTo>
                  <a:cubicBezTo>
                    <a:pt x="41904" y="1522"/>
                    <a:pt x="35191" y="0"/>
                    <a:pt x="28461" y="0"/>
                  </a:cubicBezTo>
                  <a:close/>
                </a:path>
              </a:pathLst>
            </a:custGeom>
            <a:solidFill>
              <a:srgbClr val="777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6"/>
            <p:cNvSpPr/>
            <p:nvPr/>
          </p:nvSpPr>
          <p:spPr>
            <a:xfrm>
              <a:off x="3261175" y="3796875"/>
              <a:ext cx="1194400" cy="893825"/>
            </a:xfrm>
            <a:custGeom>
              <a:avLst/>
              <a:gdLst/>
              <a:ahLst/>
              <a:cxnLst/>
              <a:rect l="l" t="t" r="r" b="b"/>
              <a:pathLst>
                <a:path w="47776" h="35753" extrusionOk="0">
                  <a:moveTo>
                    <a:pt x="44811" y="18301"/>
                  </a:moveTo>
                  <a:cubicBezTo>
                    <a:pt x="44811" y="18302"/>
                    <a:pt x="44812" y="18303"/>
                    <a:pt x="44812" y="18303"/>
                  </a:cubicBezTo>
                  <a:cubicBezTo>
                    <a:pt x="44812" y="18303"/>
                    <a:pt x="44811" y="18302"/>
                    <a:pt x="44811" y="18301"/>
                  </a:cubicBezTo>
                  <a:close/>
                  <a:moveTo>
                    <a:pt x="2824" y="18408"/>
                  </a:moveTo>
                  <a:lnTo>
                    <a:pt x="2824" y="18408"/>
                  </a:lnTo>
                  <a:cubicBezTo>
                    <a:pt x="2821" y="18412"/>
                    <a:pt x="2818" y="18417"/>
                    <a:pt x="2816" y="18421"/>
                  </a:cubicBezTo>
                  <a:cubicBezTo>
                    <a:pt x="2818" y="18417"/>
                    <a:pt x="2821" y="18413"/>
                    <a:pt x="2824" y="18408"/>
                  </a:cubicBezTo>
                  <a:close/>
                  <a:moveTo>
                    <a:pt x="23826" y="1"/>
                  </a:moveTo>
                  <a:cubicBezTo>
                    <a:pt x="20453" y="1"/>
                    <a:pt x="17072" y="729"/>
                    <a:pt x="14447" y="2192"/>
                  </a:cubicBezTo>
                  <a:cubicBezTo>
                    <a:pt x="12909" y="3050"/>
                    <a:pt x="11797" y="4069"/>
                    <a:pt x="11114" y="5156"/>
                  </a:cubicBezTo>
                  <a:cubicBezTo>
                    <a:pt x="11112" y="5159"/>
                    <a:pt x="11109" y="5162"/>
                    <a:pt x="11106" y="5167"/>
                  </a:cubicBezTo>
                  <a:cubicBezTo>
                    <a:pt x="8346" y="9580"/>
                    <a:pt x="5586" y="13994"/>
                    <a:pt x="2824" y="18408"/>
                  </a:cubicBezTo>
                  <a:lnTo>
                    <a:pt x="2824" y="18408"/>
                  </a:lnTo>
                  <a:cubicBezTo>
                    <a:pt x="2827" y="18405"/>
                    <a:pt x="2829" y="18401"/>
                    <a:pt x="2832" y="18398"/>
                  </a:cubicBezTo>
                  <a:lnTo>
                    <a:pt x="2832" y="18398"/>
                  </a:lnTo>
                  <a:cubicBezTo>
                    <a:pt x="0" y="22897"/>
                    <a:pt x="1595" y="28126"/>
                    <a:pt x="7697" y="31800"/>
                  </a:cubicBezTo>
                  <a:cubicBezTo>
                    <a:pt x="12067" y="34430"/>
                    <a:pt x="17903" y="35753"/>
                    <a:pt x="23754" y="35753"/>
                  </a:cubicBezTo>
                  <a:cubicBezTo>
                    <a:pt x="29344" y="35753"/>
                    <a:pt x="34947" y="34545"/>
                    <a:pt x="39298" y="32119"/>
                  </a:cubicBezTo>
                  <a:cubicBezTo>
                    <a:pt x="45913" y="28430"/>
                    <a:pt x="47776" y="22961"/>
                    <a:pt x="44797" y="18284"/>
                  </a:cubicBezTo>
                  <a:lnTo>
                    <a:pt x="44797" y="18284"/>
                  </a:lnTo>
                  <a:cubicBezTo>
                    <a:pt x="44801" y="18289"/>
                    <a:pt x="44806" y="18294"/>
                    <a:pt x="44811" y="18301"/>
                  </a:cubicBezTo>
                  <a:lnTo>
                    <a:pt x="44811" y="18301"/>
                  </a:lnTo>
                  <a:cubicBezTo>
                    <a:pt x="42022" y="13898"/>
                    <a:pt x="39234" y="9497"/>
                    <a:pt x="36445" y="5095"/>
                  </a:cubicBezTo>
                  <a:cubicBezTo>
                    <a:pt x="36444" y="5093"/>
                    <a:pt x="36442" y="5092"/>
                    <a:pt x="36440" y="5089"/>
                  </a:cubicBezTo>
                  <a:cubicBezTo>
                    <a:pt x="35817" y="4108"/>
                    <a:pt x="34843" y="3186"/>
                    <a:pt x="33514" y="2385"/>
                  </a:cubicBezTo>
                  <a:cubicBezTo>
                    <a:pt x="30877" y="798"/>
                    <a:pt x="27356" y="1"/>
                    <a:pt x="23826" y="1"/>
                  </a:cubicBezTo>
                  <a:close/>
                </a:path>
              </a:pathLst>
            </a:custGeom>
            <a:solidFill>
              <a:srgbClr val="7FB2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6"/>
            <p:cNvSpPr/>
            <p:nvPr/>
          </p:nvSpPr>
          <p:spPr>
            <a:xfrm>
              <a:off x="3483525" y="3796875"/>
              <a:ext cx="744375" cy="390550"/>
            </a:xfrm>
            <a:custGeom>
              <a:avLst/>
              <a:gdLst/>
              <a:ahLst/>
              <a:cxnLst/>
              <a:rect l="l" t="t" r="r" b="b"/>
              <a:pathLst>
                <a:path w="29775" h="15622" extrusionOk="0">
                  <a:moveTo>
                    <a:pt x="14930" y="0"/>
                  </a:moveTo>
                  <a:cubicBezTo>
                    <a:pt x="11558" y="0"/>
                    <a:pt x="8178" y="728"/>
                    <a:pt x="5553" y="2192"/>
                  </a:cubicBezTo>
                  <a:cubicBezTo>
                    <a:pt x="178" y="5190"/>
                    <a:pt x="1" y="10134"/>
                    <a:pt x="5157" y="13237"/>
                  </a:cubicBezTo>
                  <a:cubicBezTo>
                    <a:pt x="7794" y="14824"/>
                    <a:pt x="11315" y="15622"/>
                    <a:pt x="14845" y="15622"/>
                  </a:cubicBezTo>
                  <a:cubicBezTo>
                    <a:pt x="18218" y="15622"/>
                    <a:pt x="21599" y="14894"/>
                    <a:pt x="24224" y="13430"/>
                  </a:cubicBezTo>
                  <a:cubicBezTo>
                    <a:pt x="29599" y="10434"/>
                    <a:pt x="29775" y="5488"/>
                    <a:pt x="24620" y="2385"/>
                  </a:cubicBezTo>
                  <a:cubicBezTo>
                    <a:pt x="21982" y="798"/>
                    <a:pt x="18460" y="0"/>
                    <a:pt x="14930" y="0"/>
                  </a:cubicBez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6"/>
            <p:cNvSpPr/>
            <p:nvPr/>
          </p:nvSpPr>
          <p:spPr>
            <a:xfrm>
              <a:off x="3585900" y="3415425"/>
              <a:ext cx="540275" cy="579700"/>
            </a:xfrm>
            <a:custGeom>
              <a:avLst/>
              <a:gdLst/>
              <a:ahLst/>
              <a:cxnLst/>
              <a:rect l="l" t="t" r="r" b="b"/>
              <a:pathLst>
                <a:path w="21611" h="23188" extrusionOk="0">
                  <a:moveTo>
                    <a:pt x="10728" y="1"/>
                  </a:moveTo>
                  <a:cubicBezTo>
                    <a:pt x="7569" y="5123"/>
                    <a:pt x="4409" y="10244"/>
                    <a:pt x="1251" y="15366"/>
                  </a:cubicBezTo>
                  <a:cubicBezTo>
                    <a:pt x="1252" y="15365"/>
                    <a:pt x="1253" y="15364"/>
                    <a:pt x="1253" y="15363"/>
                  </a:cubicBezTo>
                  <a:lnTo>
                    <a:pt x="1253" y="15363"/>
                  </a:lnTo>
                  <a:cubicBezTo>
                    <a:pt x="0" y="17392"/>
                    <a:pt x="729" y="19744"/>
                    <a:pt x="3476" y="21397"/>
                  </a:cubicBezTo>
                  <a:cubicBezTo>
                    <a:pt x="5455" y="22588"/>
                    <a:pt x="8098" y="23187"/>
                    <a:pt x="10747" y="23187"/>
                  </a:cubicBezTo>
                  <a:cubicBezTo>
                    <a:pt x="13277" y="23187"/>
                    <a:pt x="15812" y="22641"/>
                    <a:pt x="17781" y="21543"/>
                  </a:cubicBezTo>
                  <a:cubicBezTo>
                    <a:pt x="20762" y="19881"/>
                    <a:pt x="21610" y="17421"/>
                    <a:pt x="20290" y="15311"/>
                  </a:cubicBezTo>
                  <a:lnTo>
                    <a:pt x="20290" y="15311"/>
                  </a:lnTo>
                  <a:cubicBezTo>
                    <a:pt x="20290" y="15311"/>
                    <a:pt x="20292" y="15312"/>
                    <a:pt x="20293" y="15314"/>
                  </a:cubicBezTo>
                  <a:lnTo>
                    <a:pt x="10728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3" name="Google Shape;4383;p56"/>
          <p:cNvGrpSpPr/>
          <p:nvPr/>
        </p:nvGrpSpPr>
        <p:grpSpPr>
          <a:xfrm>
            <a:off x="773099" y="1193149"/>
            <a:ext cx="1505853" cy="1107438"/>
            <a:chOff x="409950" y="238125"/>
            <a:chExt cx="2061400" cy="1516000"/>
          </a:xfrm>
        </p:grpSpPr>
        <p:sp>
          <p:nvSpPr>
            <p:cNvPr id="4384" name="Google Shape;4384;p56"/>
            <p:cNvSpPr/>
            <p:nvPr/>
          </p:nvSpPr>
          <p:spPr>
            <a:xfrm>
              <a:off x="1216100" y="238125"/>
              <a:ext cx="1255100" cy="1048125"/>
            </a:xfrm>
            <a:custGeom>
              <a:avLst/>
              <a:gdLst/>
              <a:ahLst/>
              <a:cxnLst/>
              <a:rect l="l" t="t" r="r" b="b"/>
              <a:pathLst>
                <a:path w="50204" h="41925" extrusionOk="0">
                  <a:moveTo>
                    <a:pt x="41433" y="9660"/>
                  </a:moveTo>
                  <a:lnTo>
                    <a:pt x="41433" y="9672"/>
                  </a:lnTo>
                  <a:lnTo>
                    <a:pt x="41433" y="9672"/>
                  </a:lnTo>
                  <a:cubicBezTo>
                    <a:pt x="41433" y="9669"/>
                    <a:pt x="41433" y="9665"/>
                    <a:pt x="41433" y="9660"/>
                  </a:cubicBezTo>
                  <a:close/>
                  <a:moveTo>
                    <a:pt x="5278" y="0"/>
                  </a:moveTo>
                  <a:cubicBezTo>
                    <a:pt x="3667" y="0"/>
                    <a:pt x="2367" y="757"/>
                    <a:pt x="2371" y="1689"/>
                  </a:cubicBezTo>
                  <a:lnTo>
                    <a:pt x="2379" y="2981"/>
                  </a:lnTo>
                  <a:cubicBezTo>
                    <a:pt x="2384" y="3754"/>
                    <a:pt x="1481" y="4423"/>
                    <a:pt x="192" y="4618"/>
                  </a:cubicBezTo>
                  <a:cubicBezTo>
                    <a:pt x="129" y="4627"/>
                    <a:pt x="65" y="4638"/>
                    <a:pt x="0" y="4647"/>
                  </a:cubicBezTo>
                  <a:lnTo>
                    <a:pt x="4427" y="14103"/>
                  </a:lnTo>
                  <a:lnTo>
                    <a:pt x="4390" y="27019"/>
                  </a:lnTo>
                  <a:cubicBezTo>
                    <a:pt x="5873" y="26791"/>
                    <a:pt x="7372" y="26678"/>
                    <a:pt x="8873" y="26678"/>
                  </a:cubicBezTo>
                  <a:cubicBezTo>
                    <a:pt x="8884" y="26678"/>
                    <a:pt x="8894" y="26678"/>
                    <a:pt x="8904" y="26678"/>
                  </a:cubicBezTo>
                  <a:cubicBezTo>
                    <a:pt x="13717" y="26678"/>
                    <a:pt x="18084" y="27806"/>
                    <a:pt x="21250" y="29635"/>
                  </a:cubicBezTo>
                  <a:cubicBezTo>
                    <a:pt x="21647" y="29865"/>
                    <a:pt x="22025" y="30105"/>
                    <a:pt x="22385" y="30356"/>
                  </a:cubicBezTo>
                  <a:cubicBezTo>
                    <a:pt x="23995" y="29241"/>
                    <a:pt x="25198" y="27923"/>
                    <a:pt x="25857" y="26475"/>
                  </a:cubicBezTo>
                  <a:lnTo>
                    <a:pt x="42196" y="29010"/>
                  </a:lnTo>
                  <a:lnTo>
                    <a:pt x="42159" y="41925"/>
                  </a:lnTo>
                  <a:cubicBezTo>
                    <a:pt x="42178" y="41888"/>
                    <a:pt x="42195" y="41851"/>
                    <a:pt x="42211" y="41814"/>
                  </a:cubicBezTo>
                  <a:cubicBezTo>
                    <a:pt x="42544" y="41067"/>
                    <a:pt x="43697" y="40542"/>
                    <a:pt x="45030" y="40542"/>
                  </a:cubicBezTo>
                  <a:lnTo>
                    <a:pt x="47260" y="40542"/>
                  </a:lnTo>
                  <a:cubicBezTo>
                    <a:pt x="48872" y="40542"/>
                    <a:pt x="50173" y="39785"/>
                    <a:pt x="50167" y="38852"/>
                  </a:cubicBezTo>
                  <a:lnTo>
                    <a:pt x="50203" y="25936"/>
                  </a:lnTo>
                  <a:lnTo>
                    <a:pt x="50180" y="21786"/>
                  </a:lnTo>
                  <a:cubicBezTo>
                    <a:pt x="50177" y="21318"/>
                    <a:pt x="49850" y="20897"/>
                    <a:pt x="49320" y="20591"/>
                  </a:cubicBezTo>
                  <a:cubicBezTo>
                    <a:pt x="48790" y="20285"/>
                    <a:pt x="48061" y="20096"/>
                    <a:pt x="47255" y="20096"/>
                  </a:cubicBezTo>
                  <a:lnTo>
                    <a:pt x="45024" y="20096"/>
                  </a:lnTo>
                  <a:cubicBezTo>
                    <a:pt x="44230" y="20096"/>
                    <a:pt x="43498" y="19911"/>
                    <a:pt x="42964" y="19602"/>
                  </a:cubicBezTo>
                  <a:cubicBezTo>
                    <a:pt x="42601" y="19393"/>
                    <a:pt x="42329" y="19127"/>
                    <a:pt x="42192" y="18825"/>
                  </a:cubicBezTo>
                  <a:cubicBezTo>
                    <a:pt x="41960" y="18320"/>
                    <a:pt x="41700" y="17828"/>
                    <a:pt x="41412" y="17353"/>
                  </a:cubicBezTo>
                  <a:lnTo>
                    <a:pt x="41433" y="9672"/>
                  </a:lnTo>
                  <a:lnTo>
                    <a:pt x="41433" y="9672"/>
                  </a:lnTo>
                  <a:cubicBezTo>
                    <a:pt x="41433" y="9677"/>
                    <a:pt x="41433" y="9679"/>
                    <a:pt x="41433" y="9679"/>
                  </a:cubicBezTo>
                  <a:cubicBezTo>
                    <a:pt x="41433" y="9679"/>
                    <a:pt x="41432" y="9678"/>
                    <a:pt x="41432" y="9675"/>
                  </a:cubicBezTo>
                  <a:cubicBezTo>
                    <a:pt x="41440" y="9234"/>
                    <a:pt x="41155" y="8793"/>
                    <a:pt x="40573" y="8458"/>
                  </a:cubicBezTo>
                  <a:lnTo>
                    <a:pt x="35488" y="5521"/>
                  </a:lnTo>
                  <a:cubicBezTo>
                    <a:pt x="34916" y="5191"/>
                    <a:pt x="34169" y="5026"/>
                    <a:pt x="33423" y="5026"/>
                  </a:cubicBezTo>
                  <a:cubicBezTo>
                    <a:pt x="32677" y="5026"/>
                    <a:pt x="31932" y="5191"/>
                    <a:pt x="31365" y="5521"/>
                  </a:cubicBezTo>
                  <a:lnTo>
                    <a:pt x="29792" y="6436"/>
                  </a:lnTo>
                  <a:cubicBezTo>
                    <a:pt x="29231" y="6761"/>
                    <a:pt x="28488" y="6929"/>
                    <a:pt x="27735" y="6929"/>
                  </a:cubicBezTo>
                  <a:cubicBezTo>
                    <a:pt x="27223" y="6929"/>
                    <a:pt x="26706" y="6851"/>
                    <a:pt x="26238" y="6693"/>
                  </a:cubicBezTo>
                  <a:cubicBezTo>
                    <a:pt x="23563" y="5785"/>
                    <a:pt x="20656" y="5082"/>
                    <a:pt x="17585" y="4618"/>
                  </a:cubicBezTo>
                  <a:cubicBezTo>
                    <a:pt x="17063" y="4540"/>
                    <a:pt x="16603" y="4383"/>
                    <a:pt x="16240" y="4174"/>
                  </a:cubicBezTo>
                  <a:cubicBezTo>
                    <a:pt x="15706" y="3866"/>
                    <a:pt x="15382" y="3442"/>
                    <a:pt x="15378" y="2982"/>
                  </a:cubicBezTo>
                  <a:lnTo>
                    <a:pt x="15372" y="1689"/>
                  </a:lnTo>
                  <a:cubicBezTo>
                    <a:pt x="15369" y="1224"/>
                    <a:pt x="15039" y="801"/>
                    <a:pt x="14509" y="495"/>
                  </a:cubicBezTo>
                  <a:cubicBezTo>
                    <a:pt x="13979" y="190"/>
                    <a:pt x="13250" y="0"/>
                    <a:pt x="12446" y="0"/>
                  </a:cubicBezTo>
                  <a:close/>
                </a:path>
              </a:pathLst>
            </a:custGeom>
            <a:solidFill>
              <a:srgbClr val="FF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6"/>
            <p:cNvSpPr/>
            <p:nvPr/>
          </p:nvSpPr>
          <p:spPr>
            <a:xfrm>
              <a:off x="409950" y="354325"/>
              <a:ext cx="916875" cy="1225050"/>
            </a:xfrm>
            <a:custGeom>
              <a:avLst/>
              <a:gdLst/>
              <a:ahLst/>
              <a:cxnLst/>
              <a:rect l="l" t="t" r="r" b="b"/>
              <a:pathLst>
                <a:path w="36675" h="49002" extrusionOk="0">
                  <a:moveTo>
                    <a:pt x="32246" y="0"/>
                  </a:moveTo>
                  <a:cubicBezTo>
                    <a:pt x="29252" y="465"/>
                    <a:pt x="26419" y="1157"/>
                    <a:pt x="23809" y="2044"/>
                  </a:cubicBezTo>
                  <a:cubicBezTo>
                    <a:pt x="23342" y="2202"/>
                    <a:pt x="22825" y="2280"/>
                    <a:pt x="22311" y="2280"/>
                  </a:cubicBezTo>
                  <a:cubicBezTo>
                    <a:pt x="21559" y="2280"/>
                    <a:pt x="20815" y="2113"/>
                    <a:pt x="20252" y="1788"/>
                  </a:cubicBezTo>
                  <a:lnTo>
                    <a:pt x="18669" y="873"/>
                  </a:lnTo>
                  <a:cubicBezTo>
                    <a:pt x="18097" y="543"/>
                    <a:pt x="17350" y="378"/>
                    <a:pt x="16604" y="378"/>
                  </a:cubicBezTo>
                  <a:cubicBezTo>
                    <a:pt x="15858" y="378"/>
                    <a:pt x="15113" y="543"/>
                    <a:pt x="14546" y="873"/>
                  </a:cubicBezTo>
                  <a:lnTo>
                    <a:pt x="9493" y="3810"/>
                  </a:lnTo>
                  <a:cubicBezTo>
                    <a:pt x="8928" y="4137"/>
                    <a:pt x="8647" y="4568"/>
                    <a:pt x="8646" y="4997"/>
                  </a:cubicBezTo>
                  <a:lnTo>
                    <a:pt x="8646" y="4995"/>
                  </a:lnTo>
                  <a:lnTo>
                    <a:pt x="8623" y="12930"/>
                  </a:lnTo>
                  <a:cubicBezTo>
                    <a:pt x="8390" y="13339"/>
                    <a:pt x="8180" y="13756"/>
                    <a:pt x="7992" y="14177"/>
                  </a:cubicBezTo>
                  <a:cubicBezTo>
                    <a:pt x="7660" y="14923"/>
                    <a:pt x="6510" y="15448"/>
                    <a:pt x="5180" y="15448"/>
                  </a:cubicBezTo>
                  <a:cubicBezTo>
                    <a:pt x="5178" y="15448"/>
                    <a:pt x="5176" y="15448"/>
                    <a:pt x="5174" y="15448"/>
                  </a:cubicBezTo>
                  <a:lnTo>
                    <a:pt x="2944" y="15448"/>
                  </a:lnTo>
                  <a:cubicBezTo>
                    <a:pt x="1332" y="15448"/>
                    <a:pt x="31" y="16205"/>
                    <a:pt x="37" y="17138"/>
                  </a:cubicBezTo>
                  <a:lnTo>
                    <a:pt x="37" y="17141"/>
                  </a:lnTo>
                  <a:lnTo>
                    <a:pt x="0" y="30054"/>
                  </a:lnTo>
                  <a:lnTo>
                    <a:pt x="23" y="34204"/>
                  </a:lnTo>
                  <a:cubicBezTo>
                    <a:pt x="26" y="34671"/>
                    <a:pt x="355" y="35094"/>
                    <a:pt x="884" y="35399"/>
                  </a:cubicBezTo>
                  <a:cubicBezTo>
                    <a:pt x="1414" y="35705"/>
                    <a:pt x="2144" y="35894"/>
                    <a:pt x="2950" y="35894"/>
                  </a:cubicBezTo>
                  <a:lnTo>
                    <a:pt x="5181" y="35894"/>
                  </a:lnTo>
                  <a:cubicBezTo>
                    <a:pt x="5973" y="35894"/>
                    <a:pt x="6705" y="36081"/>
                    <a:pt x="7240" y="36388"/>
                  </a:cubicBezTo>
                  <a:cubicBezTo>
                    <a:pt x="7603" y="36598"/>
                    <a:pt x="7874" y="36863"/>
                    <a:pt x="8012" y="37166"/>
                  </a:cubicBezTo>
                  <a:cubicBezTo>
                    <a:pt x="8243" y="37672"/>
                    <a:pt x="8503" y="38162"/>
                    <a:pt x="8791" y="38638"/>
                  </a:cubicBezTo>
                  <a:lnTo>
                    <a:pt x="8798" y="36560"/>
                  </a:lnTo>
                  <a:lnTo>
                    <a:pt x="8770" y="46330"/>
                  </a:lnTo>
                  <a:cubicBezTo>
                    <a:pt x="8768" y="46767"/>
                    <a:pt x="9055" y="47202"/>
                    <a:pt x="9631" y="47534"/>
                  </a:cubicBezTo>
                  <a:lnTo>
                    <a:pt x="12173" y="49001"/>
                  </a:lnTo>
                  <a:lnTo>
                    <a:pt x="12210" y="36086"/>
                  </a:lnTo>
                  <a:lnTo>
                    <a:pt x="12210" y="36086"/>
                  </a:lnTo>
                  <a:lnTo>
                    <a:pt x="28952" y="26355"/>
                  </a:lnTo>
                  <a:cubicBezTo>
                    <a:pt x="28555" y="26125"/>
                    <a:pt x="28177" y="25885"/>
                    <a:pt x="27817" y="25633"/>
                  </a:cubicBezTo>
                  <a:cubicBezTo>
                    <a:pt x="30076" y="24073"/>
                    <a:pt x="33136" y="22913"/>
                    <a:pt x="36638" y="22371"/>
                  </a:cubicBezTo>
                  <a:lnTo>
                    <a:pt x="36674" y="9455"/>
                  </a:lnTo>
                  <a:lnTo>
                    <a:pt x="32246" y="0"/>
                  </a:lnTo>
                  <a:close/>
                </a:path>
              </a:pathLst>
            </a:custGeom>
            <a:solidFill>
              <a:srgbClr val="4D4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6"/>
            <p:cNvSpPr/>
            <p:nvPr/>
          </p:nvSpPr>
          <p:spPr>
            <a:xfrm>
              <a:off x="410700" y="354275"/>
              <a:ext cx="916125" cy="902200"/>
            </a:xfrm>
            <a:custGeom>
              <a:avLst/>
              <a:gdLst/>
              <a:ahLst/>
              <a:cxnLst/>
              <a:rect l="l" t="t" r="r" b="b"/>
              <a:pathLst>
                <a:path w="36645" h="36088" extrusionOk="0">
                  <a:moveTo>
                    <a:pt x="32216" y="1"/>
                  </a:moveTo>
                  <a:cubicBezTo>
                    <a:pt x="29222" y="467"/>
                    <a:pt x="26389" y="1157"/>
                    <a:pt x="23779" y="2047"/>
                  </a:cubicBezTo>
                  <a:cubicBezTo>
                    <a:pt x="23313" y="2205"/>
                    <a:pt x="22797" y="2283"/>
                    <a:pt x="22284" y="2283"/>
                  </a:cubicBezTo>
                  <a:cubicBezTo>
                    <a:pt x="21531" y="2283"/>
                    <a:pt x="20786" y="2115"/>
                    <a:pt x="20222" y="1790"/>
                  </a:cubicBezTo>
                  <a:lnTo>
                    <a:pt x="18639" y="875"/>
                  </a:lnTo>
                  <a:cubicBezTo>
                    <a:pt x="18068" y="546"/>
                    <a:pt x="17321" y="381"/>
                    <a:pt x="16576" y="381"/>
                  </a:cubicBezTo>
                  <a:cubicBezTo>
                    <a:pt x="15829" y="381"/>
                    <a:pt x="15083" y="546"/>
                    <a:pt x="14516" y="875"/>
                  </a:cubicBezTo>
                  <a:lnTo>
                    <a:pt x="9463" y="3812"/>
                  </a:lnTo>
                  <a:cubicBezTo>
                    <a:pt x="8328" y="4472"/>
                    <a:pt x="8334" y="5539"/>
                    <a:pt x="9477" y="6199"/>
                  </a:cubicBezTo>
                  <a:lnTo>
                    <a:pt x="11060" y="7114"/>
                  </a:lnTo>
                  <a:cubicBezTo>
                    <a:pt x="12008" y="7660"/>
                    <a:pt x="12185" y="8506"/>
                    <a:pt x="11514" y="9174"/>
                  </a:cubicBezTo>
                  <a:cubicBezTo>
                    <a:pt x="9956" y="10721"/>
                    <a:pt x="8752" y="12401"/>
                    <a:pt x="7962" y="14179"/>
                  </a:cubicBezTo>
                  <a:cubicBezTo>
                    <a:pt x="7630" y="14926"/>
                    <a:pt x="6476" y="15450"/>
                    <a:pt x="5144" y="15450"/>
                  </a:cubicBezTo>
                  <a:lnTo>
                    <a:pt x="2912" y="15450"/>
                  </a:lnTo>
                  <a:cubicBezTo>
                    <a:pt x="1302" y="15450"/>
                    <a:pt x="1" y="16207"/>
                    <a:pt x="7" y="17140"/>
                  </a:cubicBezTo>
                  <a:lnTo>
                    <a:pt x="30" y="21292"/>
                  </a:lnTo>
                  <a:cubicBezTo>
                    <a:pt x="33" y="21759"/>
                    <a:pt x="361" y="22180"/>
                    <a:pt x="890" y="22486"/>
                  </a:cubicBezTo>
                  <a:cubicBezTo>
                    <a:pt x="1419" y="22791"/>
                    <a:pt x="2149" y="22981"/>
                    <a:pt x="2955" y="22981"/>
                  </a:cubicBezTo>
                  <a:lnTo>
                    <a:pt x="5187" y="22981"/>
                  </a:lnTo>
                  <a:cubicBezTo>
                    <a:pt x="5980" y="22981"/>
                    <a:pt x="6712" y="23166"/>
                    <a:pt x="7247" y="23474"/>
                  </a:cubicBezTo>
                  <a:cubicBezTo>
                    <a:pt x="7610" y="23684"/>
                    <a:pt x="7881" y="23951"/>
                    <a:pt x="8019" y="24252"/>
                  </a:cubicBezTo>
                  <a:cubicBezTo>
                    <a:pt x="8829" y="26031"/>
                    <a:pt x="10053" y="27711"/>
                    <a:pt x="11627" y="29259"/>
                  </a:cubicBezTo>
                  <a:cubicBezTo>
                    <a:pt x="12307" y="29925"/>
                    <a:pt x="12137" y="30771"/>
                    <a:pt x="11197" y="31318"/>
                  </a:cubicBezTo>
                  <a:lnTo>
                    <a:pt x="9622" y="32232"/>
                  </a:lnTo>
                  <a:cubicBezTo>
                    <a:pt x="8489" y="32892"/>
                    <a:pt x="8495" y="33961"/>
                    <a:pt x="9637" y="34621"/>
                  </a:cubicBezTo>
                  <a:lnTo>
                    <a:pt x="12178" y="36087"/>
                  </a:lnTo>
                  <a:lnTo>
                    <a:pt x="28922" y="26357"/>
                  </a:lnTo>
                  <a:cubicBezTo>
                    <a:pt x="25758" y="24530"/>
                    <a:pt x="23791" y="22004"/>
                    <a:pt x="23776" y="19215"/>
                  </a:cubicBezTo>
                  <a:cubicBezTo>
                    <a:pt x="23750" y="14540"/>
                    <a:pt x="29208" y="10609"/>
                    <a:pt x="36644" y="9457"/>
                  </a:cubicBezTo>
                  <a:lnTo>
                    <a:pt x="32216" y="1"/>
                  </a:lnTo>
                  <a:close/>
                </a:path>
              </a:pathLst>
            </a:custGeom>
            <a:solidFill>
              <a:srgbClr val="777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6"/>
            <p:cNvSpPr/>
            <p:nvPr/>
          </p:nvSpPr>
          <p:spPr>
            <a:xfrm>
              <a:off x="1004425" y="590700"/>
              <a:ext cx="322350" cy="404475"/>
            </a:xfrm>
            <a:custGeom>
              <a:avLst/>
              <a:gdLst/>
              <a:ahLst/>
              <a:cxnLst/>
              <a:rect l="l" t="t" r="r" b="b"/>
              <a:pathLst>
                <a:path w="12894" h="16179" extrusionOk="0">
                  <a:moveTo>
                    <a:pt x="12894" y="0"/>
                  </a:moveTo>
                  <a:cubicBezTo>
                    <a:pt x="5459" y="1152"/>
                    <a:pt x="1" y="5083"/>
                    <a:pt x="27" y="9758"/>
                  </a:cubicBezTo>
                  <a:cubicBezTo>
                    <a:pt x="39" y="12196"/>
                    <a:pt x="1545" y="14434"/>
                    <a:pt x="4038" y="16178"/>
                  </a:cubicBezTo>
                  <a:cubicBezTo>
                    <a:pt x="6297" y="14618"/>
                    <a:pt x="9357" y="13458"/>
                    <a:pt x="12857" y="12916"/>
                  </a:cubicBezTo>
                  <a:lnTo>
                    <a:pt x="12894" y="0"/>
                  </a:lnTo>
                  <a:close/>
                </a:path>
              </a:pathLst>
            </a:custGeom>
            <a:solidFill>
              <a:srgbClr val="4D4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6"/>
            <p:cNvSpPr/>
            <p:nvPr/>
          </p:nvSpPr>
          <p:spPr>
            <a:xfrm>
              <a:off x="409950" y="782750"/>
              <a:ext cx="130425" cy="468925"/>
            </a:xfrm>
            <a:custGeom>
              <a:avLst/>
              <a:gdLst/>
              <a:ahLst/>
              <a:cxnLst/>
              <a:rect l="l" t="t" r="r" b="b"/>
              <a:pathLst>
                <a:path w="5217" h="18757" extrusionOk="0">
                  <a:moveTo>
                    <a:pt x="37" y="1"/>
                  </a:moveTo>
                  <a:lnTo>
                    <a:pt x="0" y="12917"/>
                  </a:lnTo>
                  <a:lnTo>
                    <a:pt x="23" y="17067"/>
                  </a:lnTo>
                  <a:cubicBezTo>
                    <a:pt x="26" y="17534"/>
                    <a:pt x="355" y="17957"/>
                    <a:pt x="884" y="18262"/>
                  </a:cubicBezTo>
                  <a:cubicBezTo>
                    <a:pt x="1414" y="18568"/>
                    <a:pt x="2143" y="18757"/>
                    <a:pt x="2948" y="18757"/>
                  </a:cubicBezTo>
                  <a:lnTo>
                    <a:pt x="5180" y="18757"/>
                  </a:lnTo>
                  <a:lnTo>
                    <a:pt x="5217" y="5842"/>
                  </a:lnTo>
                  <a:lnTo>
                    <a:pt x="2985" y="5842"/>
                  </a:lnTo>
                  <a:cubicBezTo>
                    <a:pt x="2179" y="5842"/>
                    <a:pt x="1449" y="5652"/>
                    <a:pt x="920" y="5347"/>
                  </a:cubicBezTo>
                  <a:cubicBezTo>
                    <a:pt x="391" y="5041"/>
                    <a:pt x="63" y="4620"/>
                    <a:pt x="60" y="4153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6"/>
            <p:cNvSpPr/>
            <p:nvPr/>
          </p:nvSpPr>
          <p:spPr>
            <a:xfrm>
              <a:off x="1216100" y="238125"/>
              <a:ext cx="1255250" cy="725275"/>
            </a:xfrm>
            <a:custGeom>
              <a:avLst/>
              <a:gdLst/>
              <a:ahLst/>
              <a:cxnLst/>
              <a:rect l="l" t="t" r="r" b="b"/>
              <a:pathLst>
                <a:path w="50210" h="29011" extrusionOk="0">
                  <a:moveTo>
                    <a:pt x="5278" y="0"/>
                  </a:moveTo>
                  <a:cubicBezTo>
                    <a:pt x="3667" y="0"/>
                    <a:pt x="2367" y="757"/>
                    <a:pt x="2371" y="1689"/>
                  </a:cubicBezTo>
                  <a:lnTo>
                    <a:pt x="2379" y="2981"/>
                  </a:lnTo>
                  <a:cubicBezTo>
                    <a:pt x="2384" y="3754"/>
                    <a:pt x="1481" y="4423"/>
                    <a:pt x="192" y="4618"/>
                  </a:cubicBezTo>
                  <a:cubicBezTo>
                    <a:pt x="129" y="4629"/>
                    <a:pt x="65" y="4638"/>
                    <a:pt x="0" y="4647"/>
                  </a:cubicBezTo>
                  <a:lnTo>
                    <a:pt x="4428" y="14103"/>
                  </a:lnTo>
                  <a:cubicBezTo>
                    <a:pt x="5912" y="13875"/>
                    <a:pt x="7410" y="13761"/>
                    <a:pt x="8910" y="13761"/>
                  </a:cubicBezTo>
                  <a:cubicBezTo>
                    <a:pt x="8920" y="13761"/>
                    <a:pt x="8930" y="13761"/>
                    <a:pt x="8940" y="13761"/>
                  </a:cubicBezTo>
                  <a:cubicBezTo>
                    <a:pt x="13756" y="13761"/>
                    <a:pt x="18121" y="14892"/>
                    <a:pt x="21287" y="16719"/>
                  </a:cubicBezTo>
                  <a:cubicBezTo>
                    <a:pt x="24453" y="18548"/>
                    <a:pt x="26419" y="21072"/>
                    <a:pt x="26434" y="23862"/>
                  </a:cubicBezTo>
                  <a:cubicBezTo>
                    <a:pt x="26439" y="24766"/>
                    <a:pt x="26238" y="25642"/>
                    <a:pt x="25859" y="26475"/>
                  </a:cubicBezTo>
                  <a:lnTo>
                    <a:pt x="42198" y="29010"/>
                  </a:lnTo>
                  <a:cubicBezTo>
                    <a:pt x="42215" y="28973"/>
                    <a:pt x="42231" y="28935"/>
                    <a:pt x="42248" y="28898"/>
                  </a:cubicBezTo>
                  <a:cubicBezTo>
                    <a:pt x="42582" y="28151"/>
                    <a:pt x="43734" y="27626"/>
                    <a:pt x="45066" y="27626"/>
                  </a:cubicBezTo>
                  <a:lnTo>
                    <a:pt x="47298" y="27626"/>
                  </a:lnTo>
                  <a:cubicBezTo>
                    <a:pt x="48909" y="27626"/>
                    <a:pt x="50210" y="26871"/>
                    <a:pt x="50203" y="25936"/>
                  </a:cubicBezTo>
                  <a:lnTo>
                    <a:pt x="50180" y="21786"/>
                  </a:lnTo>
                  <a:cubicBezTo>
                    <a:pt x="50177" y="21318"/>
                    <a:pt x="49850" y="20896"/>
                    <a:pt x="49320" y="20591"/>
                  </a:cubicBezTo>
                  <a:cubicBezTo>
                    <a:pt x="48791" y="20285"/>
                    <a:pt x="48061" y="20096"/>
                    <a:pt x="47255" y="20096"/>
                  </a:cubicBezTo>
                  <a:lnTo>
                    <a:pt x="45024" y="20096"/>
                  </a:lnTo>
                  <a:cubicBezTo>
                    <a:pt x="44230" y="20096"/>
                    <a:pt x="43498" y="19909"/>
                    <a:pt x="42964" y="19602"/>
                  </a:cubicBezTo>
                  <a:cubicBezTo>
                    <a:pt x="42601" y="19392"/>
                    <a:pt x="42329" y="19127"/>
                    <a:pt x="42192" y="18825"/>
                  </a:cubicBezTo>
                  <a:cubicBezTo>
                    <a:pt x="41381" y="17047"/>
                    <a:pt x="40158" y="15365"/>
                    <a:pt x="38583" y="13818"/>
                  </a:cubicBezTo>
                  <a:cubicBezTo>
                    <a:pt x="37905" y="13150"/>
                    <a:pt x="38073" y="12306"/>
                    <a:pt x="39013" y="11760"/>
                  </a:cubicBezTo>
                  <a:lnTo>
                    <a:pt x="40586" y="10845"/>
                  </a:lnTo>
                  <a:cubicBezTo>
                    <a:pt x="41723" y="10185"/>
                    <a:pt x="41715" y="9116"/>
                    <a:pt x="40574" y="8458"/>
                  </a:cubicBezTo>
                  <a:lnTo>
                    <a:pt x="35491" y="5520"/>
                  </a:lnTo>
                  <a:cubicBezTo>
                    <a:pt x="34920" y="5191"/>
                    <a:pt x="34172" y="5026"/>
                    <a:pt x="33426" y="5026"/>
                  </a:cubicBezTo>
                  <a:cubicBezTo>
                    <a:pt x="32680" y="5026"/>
                    <a:pt x="31935" y="5191"/>
                    <a:pt x="31368" y="5520"/>
                  </a:cubicBezTo>
                  <a:lnTo>
                    <a:pt x="29793" y="6436"/>
                  </a:lnTo>
                  <a:cubicBezTo>
                    <a:pt x="29234" y="6761"/>
                    <a:pt x="28492" y="6928"/>
                    <a:pt x="27740" y="6928"/>
                  </a:cubicBezTo>
                  <a:cubicBezTo>
                    <a:pt x="27227" y="6928"/>
                    <a:pt x="26708" y="6850"/>
                    <a:pt x="26240" y="6692"/>
                  </a:cubicBezTo>
                  <a:cubicBezTo>
                    <a:pt x="23564" y="5785"/>
                    <a:pt x="20659" y="5082"/>
                    <a:pt x="17586" y="4618"/>
                  </a:cubicBezTo>
                  <a:cubicBezTo>
                    <a:pt x="17066" y="4538"/>
                    <a:pt x="16605" y="4382"/>
                    <a:pt x="16242" y="4174"/>
                  </a:cubicBezTo>
                  <a:cubicBezTo>
                    <a:pt x="15706" y="3864"/>
                    <a:pt x="15384" y="3440"/>
                    <a:pt x="15381" y="2981"/>
                  </a:cubicBezTo>
                  <a:lnTo>
                    <a:pt x="15373" y="1689"/>
                  </a:lnTo>
                  <a:cubicBezTo>
                    <a:pt x="15370" y="1222"/>
                    <a:pt x="15041" y="801"/>
                    <a:pt x="14512" y="495"/>
                  </a:cubicBezTo>
                  <a:cubicBezTo>
                    <a:pt x="13982" y="188"/>
                    <a:pt x="13252" y="0"/>
                    <a:pt x="12446" y="0"/>
                  </a:cubicBez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6"/>
            <p:cNvSpPr/>
            <p:nvPr/>
          </p:nvSpPr>
          <p:spPr>
            <a:xfrm>
              <a:off x="2163700" y="479600"/>
              <a:ext cx="88250" cy="192375"/>
            </a:xfrm>
            <a:custGeom>
              <a:avLst/>
              <a:gdLst/>
              <a:ahLst/>
              <a:cxnLst/>
              <a:rect l="l" t="t" r="r" b="b"/>
              <a:pathLst>
                <a:path w="3530" h="7695" extrusionOk="0">
                  <a:moveTo>
                    <a:pt x="3529" y="1"/>
                  </a:moveTo>
                  <a:lnTo>
                    <a:pt x="3529" y="13"/>
                  </a:lnTo>
                  <a:lnTo>
                    <a:pt x="3529" y="13"/>
                  </a:lnTo>
                  <a:cubicBezTo>
                    <a:pt x="3529" y="10"/>
                    <a:pt x="3529" y="6"/>
                    <a:pt x="3529" y="1"/>
                  </a:cubicBezTo>
                  <a:close/>
                  <a:moveTo>
                    <a:pt x="3529" y="13"/>
                  </a:moveTo>
                  <a:cubicBezTo>
                    <a:pt x="3529" y="17"/>
                    <a:pt x="3529" y="19"/>
                    <a:pt x="3529" y="19"/>
                  </a:cubicBezTo>
                  <a:cubicBezTo>
                    <a:pt x="3529" y="19"/>
                    <a:pt x="3528" y="17"/>
                    <a:pt x="3528" y="15"/>
                  </a:cubicBezTo>
                  <a:cubicBezTo>
                    <a:pt x="3520" y="439"/>
                    <a:pt x="3240" y="862"/>
                    <a:pt x="2682" y="1186"/>
                  </a:cubicBezTo>
                  <a:lnTo>
                    <a:pt x="1109" y="2101"/>
                  </a:lnTo>
                  <a:cubicBezTo>
                    <a:pt x="168" y="2647"/>
                    <a:pt x="1" y="3491"/>
                    <a:pt x="679" y="4159"/>
                  </a:cubicBezTo>
                  <a:cubicBezTo>
                    <a:pt x="1813" y="5273"/>
                    <a:pt x="2762" y="6455"/>
                    <a:pt x="3508" y="7694"/>
                  </a:cubicBezTo>
                  <a:lnTo>
                    <a:pt x="3529" y="13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6"/>
            <p:cNvSpPr/>
            <p:nvPr/>
          </p:nvSpPr>
          <p:spPr>
            <a:xfrm>
              <a:off x="2270075" y="886525"/>
              <a:ext cx="201125" cy="399725"/>
            </a:xfrm>
            <a:custGeom>
              <a:avLst/>
              <a:gdLst/>
              <a:ahLst/>
              <a:cxnLst/>
              <a:rect l="l" t="t" r="r" b="b"/>
              <a:pathLst>
                <a:path w="8045" h="15989" extrusionOk="0">
                  <a:moveTo>
                    <a:pt x="8044" y="0"/>
                  </a:moveTo>
                  <a:lnTo>
                    <a:pt x="8044" y="19"/>
                  </a:lnTo>
                  <a:lnTo>
                    <a:pt x="8044" y="19"/>
                  </a:lnTo>
                  <a:cubicBezTo>
                    <a:pt x="8044" y="13"/>
                    <a:pt x="8044" y="7"/>
                    <a:pt x="8044" y="0"/>
                  </a:cubicBezTo>
                  <a:close/>
                  <a:moveTo>
                    <a:pt x="8044" y="19"/>
                  </a:moveTo>
                  <a:cubicBezTo>
                    <a:pt x="8033" y="945"/>
                    <a:pt x="6739" y="1691"/>
                    <a:pt x="5137" y="1691"/>
                  </a:cubicBezTo>
                  <a:lnTo>
                    <a:pt x="2907" y="1691"/>
                  </a:lnTo>
                  <a:cubicBezTo>
                    <a:pt x="1575" y="1691"/>
                    <a:pt x="422" y="2215"/>
                    <a:pt x="89" y="2964"/>
                  </a:cubicBezTo>
                  <a:cubicBezTo>
                    <a:pt x="72" y="3001"/>
                    <a:pt x="54" y="3037"/>
                    <a:pt x="37" y="3074"/>
                  </a:cubicBezTo>
                  <a:lnTo>
                    <a:pt x="0" y="15989"/>
                  </a:lnTo>
                  <a:cubicBezTo>
                    <a:pt x="17" y="15952"/>
                    <a:pt x="36" y="15915"/>
                    <a:pt x="52" y="15878"/>
                  </a:cubicBezTo>
                  <a:cubicBezTo>
                    <a:pt x="385" y="15131"/>
                    <a:pt x="1538" y="14606"/>
                    <a:pt x="2871" y="14606"/>
                  </a:cubicBezTo>
                  <a:lnTo>
                    <a:pt x="5101" y="14606"/>
                  </a:lnTo>
                  <a:cubicBezTo>
                    <a:pt x="6712" y="14606"/>
                    <a:pt x="8014" y="13849"/>
                    <a:pt x="8008" y="12916"/>
                  </a:cubicBezTo>
                  <a:lnTo>
                    <a:pt x="8044" y="19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6"/>
            <p:cNvSpPr/>
            <p:nvPr/>
          </p:nvSpPr>
          <p:spPr>
            <a:xfrm>
              <a:off x="625500" y="479200"/>
              <a:ext cx="89825" cy="198400"/>
            </a:xfrm>
            <a:custGeom>
              <a:avLst/>
              <a:gdLst/>
              <a:ahLst/>
              <a:cxnLst/>
              <a:rect l="l" t="t" r="r" b="b"/>
              <a:pathLst>
                <a:path w="3593" h="7936" extrusionOk="0">
                  <a:moveTo>
                    <a:pt x="24" y="0"/>
                  </a:moveTo>
                  <a:lnTo>
                    <a:pt x="1" y="7935"/>
                  </a:lnTo>
                  <a:cubicBezTo>
                    <a:pt x="751" y="6615"/>
                    <a:pt x="1735" y="5356"/>
                    <a:pt x="2922" y="4175"/>
                  </a:cubicBezTo>
                  <a:cubicBezTo>
                    <a:pt x="3593" y="3509"/>
                    <a:pt x="3416" y="2663"/>
                    <a:pt x="2468" y="2117"/>
                  </a:cubicBezTo>
                  <a:lnTo>
                    <a:pt x="885" y="1202"/>
                  </a:lnTo>
                  <a:cubicBezTo>
                    <a:pt x="310" y="870"/>
                    <a:pt x="22" y="437"/>
                    <a:pt x="24" y="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6"/>
            <p:cNvSpPr/>
            <p:nvPr/>
          </p:nvSpPr>
          <p:spPr>
            <a:xfrm>
              <a:off x="629100" y="1189700"/>
              <a:ext cx="86075" cy="389700"/>
            </a:xfrm>
            <a:custGeom>
              <a:avLst/>
              <a:gdLst/>
              <a:ahLst/>
              <a:cxnLst/>
              <a:rect l="l" t="t" r="r" b="b"/>
              <a:pathLst>
                <a:path w="3443" h="15588" extrusionOk="0">
                  <a:moveTo>
                    <a:pt x="39" y="1"/>
                  </a:moveTo>
                  <a:lnTo>
                    <a:pt x="2" y="12917"/>
                  </a:lnTo>
                  <a:cubicBezTo>
                    <a:pt x="1" y="13352"/>
                    <a:pt x="289" y="13787"/>
                    <a:pt x="865" y="14119"/>
                  </a:cubicBezTo>
                  <a:lnTo>
                    <a:pt x="3406" y="15588"/>
                  </a:lnTo>
                  <a:lnTo>
                    <a:pt x="3442" y="2672"/>
                  </a:lnTo>
                  <a:lnTo>
                    <a:pt x="901" y="1204"/>
                  </a:lnTo>
                  <a:cubicBezTo>
                    <a:pt x="327" y="872"/>
                    <a:pt x="39" y="435"/>
                    <a:pt x="39" y="1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6"/>
            <p:cNvSpPr/>
            <p:nvPr/>
          </p:nvSpPr>
          <p:spPr>
            <a:xfrm>
              <a:off x="539425" y="928750"/>
              <a:ext cx="171950" cy="391550"/>
            </a:xfrm>
            <a:custGeom>
              <a:avLst/>
              <a:gdLst/>
              <a:ahLst/>
              <a:cxnLst/>
              <a:rect l="l" t="t" r="r" b="b"/>
              <a:pathLst>
                <a:path w="6878" h="15662" extrusionOk="0">
                  <a:moveTo>
                    <a:pt x="38" y="1"/>
                  </a:moveTo>
                  <a:lnTo>
                    <a:pt x="1" y="12917"/>
                  </a:lnTo>
                  <a:cubicBezTo>
                    <a:pt x="794" y="12917"/>
                    <a:pt x="1525" y="13104"/>
                    <a:pt x="2059" y="13411"/>
                  </a:cubicBezTo>
                  <a:cubicBezTo>
                    <a:pt x="2424" y="13621"/>
                    <a:pt x="2693" y="13888"/>
                    <a:pt x="2831" y="14189"/>
                  </a:cubicBezTo>
                  <a:cubicBezTo>
                    <a:pt x="3063" y="14695"/>
                    <a:pt x="3323" y="15185"/>
                    <a:pt x="3611" y="15661"/>
                  </a:cubicBezTo>
                  <a:lnTo>
                    <a:pt x="3626" y="10439"/>
                  </a:lnTo>
                  <a:lnTo>
                    <a:pt x="3626" y="10443"/>
                  </a:lnTo>
                  <a:cubicBezTo>
                    <a:pt x="3626" y="10011"/>
                    <a:pt x="3908" y="9581"/>
                    <a:pt x="4473" y="9253"/>
                  </a:cubicBezTo>
                  <a:lnTo>
                    <a:pt x="6046" y="8339"/>
                  </a:lnTo>
                  <a:cubicBezTo>
                    <a:pt x="6541" y="8051"/>
                    <a:pt x="6820" y="7682"/>
                    <a:pt x="6878" y="7299"/>
                  </a:cubicBezTo>
                  <a:lnTo>
                    <a:pt x="6878" y="7009"/>
                  </a:lnTo>
                  <a:cubicBezTo>
                    <a:pt x="6841" y="6758"/>
                    <a:pt x="6711" y="6508"/>
                    <a:pt x="6478" y="6280"/>
                  </a:cubicBezTo>
                  <a:cubicBezTo>
                    <a:pt x="4904" y="4732"/>
                    <a:pt x="3680" y="3052"/>
                    <a:pt x="2868" y="1273"/>
                  </a:cubicBezTo>
                  <a:cubicBezTo>
                    <a:pt x="2730" y="972"/>
                    <a:pt x="2459" y="705"/>
                    <a:pt x="2096" y="495"/>
                  </a:cubicBezTo>
                  <a:cubicBezTo>
                    <a:pt x="1562" y="187"/>
                    <a:pt x="831" y="2"/>
                    <a:pt x="38" y="1"/>
                  </a:cubicBezTo>
                  <a:close/>
                </a:path>
              </a:pathLst>
            </a:custGeom>
            <a:solidFill>
              <a:srgbClr val="4D4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6"/>
            <p:cNvSpPr/>
            <p:nvPr/>
          </p:nvSpPr>
          <p:spPr>
            <a:xfrm>
              <a:off x="715150" y="900000"/>
              <a:ext cx="1555900" cy="728425"/>
            </a:xfrm>
            <a:custGeom>
              <a:avLst/>
              <a:gdLst/>
              <a:ahLst/>
              <a:cxnLst/>
              <a:rect l="l" t="t" r="r" b="b"/>
              <a:pathLst>
                <a:path w="62236" h="29137" extrusionOk="0">
                  <a:moveTo>
                    <a:pt x="45897" y="0"/>
                  </a:moveTo>
                  <a:cubicBezTo>
                    <a:pt x="43931" y="4312"/>
                    <a:pt x="37162" y="7487"/>
                    <a:pt x="29092" y="7487"/>
                  </a:cubicBezTo>
                  <a:cubicBezTo>
                    <a:pt x="24276" y="7487"/>
                    <a:pt x="19911" y="6357"/>
                    <a:pt x="16745" y="4528"/>
                  </a:cubicBezTo>
                  <a:lnTo>
                    <a:pt x="0" y="14258"/>
                  </a:lnTo>
                  <a:lnTo>
                    <a:pt x="49991" y="27729"/>
                  </a:lnTo>
                  <a:lnTo>
                    <a:pt x="51574" y="28643"/>
                  </a:lnTo>
                  <a:cubicBezTo>
                    <a:pt x="52145" y="28972"/>
                    <a:pt x="52892" y="29137"/>
                    <a:pt x="53638" y="29137"/>
                  </a:cubicBezTo>
                  <a:cubicBezTo>
                    <a:pt x="54384" y="29137"/>
                    <a:pt x="55128" y="28972"/>
                    <a:pt x="55696" y="28643"/>
                  </a:cubicBezTo>
                  <a:lnTo>
                    <a:pt x="60749" y="25707"/>
                  </a:lnTo>
                  <a:cubicBezTo>
                    <a:pt x="61312" y="25379"/>
                    <a:pt x="61595" y="24950"/>
                    <a:pt x="61597" y="24520"/>
                  </a:cubicBezTo>
                  <a:lnTo>
                    <a:pt x="61618" y="16577"/>
                  </a:lnTo>
                  <a:cubicBezTo>
                    <a:pt x="61830" y="16205"/>
                    <a:pt x="62024" y="15830"/>
                    <a:pt x="62199" y="15450"/>
                  </a:cubicBezTo>
                  <a:lnTo>
                    <a:pt x="62236" y="2534"/>
                  </a:lnTo>
                  <a:lnTo>
                    <a:pt x="45897" y="0"/>
                  </a:ln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6"/>
            <p:cNvSpPr/>
            <p:nvPr/>
          </p:nvSpPr>
          <p:spPr>
            <a:xfrm>
              <a:off x="714225" y="1256475"/>
              <a:ext cx="1250750" cy="497650"/>
            </a:xfrm>
            <a:custGeom>
              <a:avLst/>
              <a:gdLst/>
              <a:ahLst/>
              <a:cxnLst/>
              <a:rect l="l" t="t" r="r" b="b"/>
              <a:pathLst>
                <a:path w="50030" h="19906" extrusionOk="0">
                  <a:moveTo>
                    <a:pt x="22691" y="4007"/>
                  </a:moveTo>
                  <a:lnTo>
                    <a:pt x="22685" y="6103"/>
                  </a:lnTo>
                  <a:lnTo>
                    <a:pt x="22685" y="6103"/>
                  </a:lnTo>
                  <a:lnTo>
                    <a:pt x="22695" y="6105"/>
                  </a:lnTo>
                  <a:lnTo>
                    <a:pt x="22698" y="5302"/>
                  </a:lnTo>
                  <a:lnTo>
                    <a:pt x="22691" y="4007"/>
                  </a:lnTo>
                  <a:close/>
                  <a:moveTo>
                    <a:pt x="48227" y="12984"/>
                  </a:moveTo>
                  <a:lnTo>
                    <a:pt x="50029" y="13470"/>
                  </a:lnTo>
                  <a:cubicBezTo>
                    <a:pt x="49531" y="13182"/>
                    <a:pt x="48890" y="13018"/>
                    <a:pt x="48227" y="12984"/>
                  </a:cubicBezTo>
                  <a:close/>
                  <a:moveTo>
                    <a:pt x="37" y="1"/>
                  </a:moveTo>
                  <a:lnTo>
                    <a:pt x="1" y="12915"/>
                  </a:lnTo>
                  <a:lnTo>
                    <a:pt x="2545" y="14386"/>
                  </a:lnTo>
                  <a:cubicBezTo>
                    <a:pt x="3116" y="14715"/>
                    <a:pt x="3863" y="14879"/>
                    <a:pt x="4608" y="14879"/>
                  </a:cubicBezTo>
                  <a:cubicBezTo>
                    <a:pt x="5354" y="14879"/>
                    <a:pt x="6099" y="14715"/>
                    <a:pt x="6666" y="14386"/>
                  </a:cubicBezTo>
                  <a:lnTo>
                    <a:pt x="8241" y="13470"/>
                  </a:lnTo>
                  <a:cubicBezTo>
                    <a:pt x="8800" y="13145"/>
                    <a:pt x="9542" y="12978"/>
                    <a:pt x="10294" y="12978"/>
                  </a:cubicBezTo>
                  <a:cubicBezTo>
                    <a:pt x="10808" y="12978"/>
                    <a:pt x="11326" y="13055"/>
                    <a:pt x="11794" y="13214"/>
                  </a:cubicBezTo>
                  <a:cubicBezTo>
                    <a:pt x="14471" y="14122"/>
                    <a:pt x="17377" y="14825"/>
                    <a:pt x="20448" y="15288"/>
                  </a:cubicBezTo>
                  <a:cubicBezTo>
                    <a:pt x="20970" y="15367"/>
                    <a:pt x="21429" y="15523"/>
                    <a:pt x="21792" y="15733"/>
                  </a:cubicBezTo>
                  <a:cubicBezTo>
                    <a:pt x="22327" y="16041"/>
                    <a:pt x="22650" y="16464"/>
                    <a:pt x="22655" y="16923"/>
                  </a:cubicBezTo>
                  <a:lnTo>
                    <a:pt x="22685" y="6103"/>
                  </a:lnTo>
                  <a:lnTo>
                    <a:pt x="22685" y="6103"/>
                  </a:lnTo>
                  <a:lnTo>
                    <a:pt x="37" y="1"/>
                  </a:lnTo>
                  <a:close/>
                  <a:moveTo>
                    <a:pt x="22695" y="6105"/>
                  </a:moveTo>
                  <a:lnTo>
                    <a:pt x="22661" y="18216"/>
                  </a:lnTo>
                  <a:cubicBezTo>
                    <a:pt x="22664" y="18683"/>
                    <a:pt x="22993" y="19106"/>
                    <a:pt x="23523" y="19411"/>
                  </a:cubicBezTo>
                  <a:cubicBezTo>
                    <a:pt x="24053" y="19717"/>
                    <a:pt x="24782" y="19905"/>
                    <a:pt x="25588" y="19905"/>
                  </a:cubicBezTo>
                  <a:lnTo>
                    <a:pt x="32756" y="19905"/>
                  </a:lnTo>
                  <a:cubicBezTo>
                    <a:pt x="34367" y="19905"/>
                    <a:pt x="35667" y="19150"/>
                    <a:pt x="35661" y="18216"/>
                  </a:cubicBezTo>
                  <a:lnTo>
                    <a:pt x="35666" y="16772"/>
                  </a:lnTo>
                  <a:cubicBezTo>
                    <a:pt x="35771" y="16066"/>
                    <a:pt x="36638" y="15470"/>
                    <a:pt x="37841" y="15288"/>
                  </a:cubicBezTo>
                  <a:cubicBezTo>
                    <a:pt x="40908" y="14824"/>
                    <a:pt x="43806" y="14121"/>
                    <a:pt x="46471" y="13214"/>
                  </a:cubicBezTo>
                  <a:cubicBezTo>
                    <a:pt x="46937" y="13055"/>
                    <a:pt x="47455" y="12978"/>
                    <a:pt x="47969" y="12978"/>
                  </a:cubicBezTo>
                  <a:cubicBezTo>
                    <a:pt x="48055" y="12978"/>
                    <a:pt x="48141" y="12980"/>
                    <a:pt x="48227" y="12984"/>
                  </a:cubicBezTo>
                  <a:lnTo>
                    <a:pt x="48227" y="12984"/>
                  </a:lnTo>
                  <a:lnTo>
                    <a:pt x="22695" y="6105"/>
                  </a:ln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6"/>
            <p:cNvSpPr/>
            <p:nvPr/>
          </p:nvSpPr>
          <p:spPr>
            <a:xfrm>
              <a:off x="1964900" y="1190125"/>
              <a:ext cx="291075" cy="438350"/>
            </a:xfrm>
            <a:custGeom>
              <a:avLst/>
              <a:gdLst/>
              <a:ahLst/>
              <a:cxnLst/>
              <a:rect l="l" t="t" r="r" b="b"/>
              <a:pathLst>
                <a:path w="11643" h="17534" extrusionOk="0">
                  <a:moveTo>
                    <a:pt x="11642" y="0"/>
                  </a:moveTo>
                  <a:cubicBezTo>
                    <a:pt x="11641" y="429"/>
                    <a:pt x="11359" y="858"/>
                    <a:pt x="10795" y="1187"/>
                  </a:cubicBezTo>
                  <a:lnTo>
                    <a:pt x="5743" y="4122"/>
                  </a:lnTo>
                  <a:cubicBezTo>
                    <a:pt x="5175" y="4452"/>
                    <a:pt x="4430" y="4617"/>
                    <a:pt x="3685" y="4617"/>
                  </a:cubicBezTo>
                  <a:cubicBezTo>
                    <a:pt x="2939" y="4617"/>
                    <a:pt x="2192" y="4452"/>
                    <a:pt x="1621" y="4122"/>
                  </a:cubicBezTo>
                  <a:lnTo>
                    <a:pt x="36" y="3208"/>
                  </a:lnTo>
                  <a:lnTo>
                    <a:pt x="1" y="16124"/>
                  </a:lnTo>
                  <a:lnTo>
                    <a:pt x="1584" y="17038"/>
                  </a:lnTo>
                  <a:cubicBezTo>
                    <a:pt x="2155" y="17368"/>
                    <a:pt x="2902" y="17533"/>
                    <a:pt x="3648" y="17533"/>
                  </a:cubicBezTo>
                  <a:cubicBezTo>
                    <a:pt x="4394" y="17533"/>
                    <a:pt x="5138" y="17368"/>
                    <a:pt x="5706" y="17038"/>
                  </a:cubicBezTo>
                  <a:lnTo>
                    <a:pt x="10759" y="14102"/>
                  </a:lnTo>
                  <a:cubicBezTo>
                    <a:pt x="11322" y="13774"/>
                    <a:pt x="11605" y="13345"/>
                    <a:pt x="11605" y="12915"/>
                  </a:cubicBezTo>
                  <a:lnTo>
                    <a:pt x="11642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6"/>
            <p:cNvSpPr/>
            <p:nvPr/>
          </p:nvSpPr>
          <p:spPr>
            <a:xfrm>
              <a:off x="714225" y="1256475"/>
              <a:ext cx="206950" cy="372000"/>
            </a:xfrm>
            <a:custGeom>
              <a:avLst/>
              <a:gdLst/>
              <a:ahLst/>
              <a:cxnLst/>
              <a:rect l="l" t="t" r="r" b="b"/>
              <a:pathLst>
                <a:path w="8278" h="14880" extrusionOk="0">
                  <a:moveTo>
                    <a:pt x="37" y="1"/>
                  </a:moveTo>
                  <a:lnTo>
                    <a:pt x="1" y="12915"/>
                  </a:lnTo>
                  <a:lnTo>
                    <a:pt x="2545" y="14386"/>
                  </a:lnTo>
                  <a:cubicBezTo>
                    <a:pt x="3116" y="14715"/>
                    <a:pt x="3863" y="14879"/>
                    <a:pt x="4608" y="14879"/>
                  </a:cubicBezTo>
                  <a:cubicBezTo>
                    <a:pt x="5354" y="14879"/>
                    <a:pt x="6099" y="14715"/>
                    <a:pt x="6666" y="14386"/>
                  </a:cubicBezTo>
                  <a:lnTo>
                    <a:pt x="8241" y="13470"/>
                  </a:lnTo>
                  <a:lnTo>
                    <a:pt x="8277" y="555"/>
                  </a:lnTo>
                  <a:lnTo>
                    <a:pt x="8277" y="555"/>
                  </a:lnTo>
                  <a:lnTo>
                    <a:pt x="6703" y="1468"/>
                  </a:lnTo>
                  <a:cubicBezTo>
                    <a:pt x="6136" y="1798"/>
                    <a:pt x="5390" y="1963"/>
                    <a:pt x="4645" y="1963"/>
                  </a:cubicBezTo>
                  <a:cubicBezTo>
                    <a:pt x="3899" y="1963"/>
                    <a:pt x="3152" y="1798"/>
                    <a:pt x="2581" y="1468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6"/>
            <p:cNvSpPr/>
            <p:nvPr/>
          </p:nvSpPr>
          <p:spPr>
            <a:xfrm>
              <a:off x="1605500" y="1257975"/>
              <a:ext cx="360300" cy="421550"/>
            </a:xfrm>
            <a:custGeom>
              <a:avLst/>
              <a:gdLst/>
              <a:ahLst/>
              <a:cxnLst/>
              <a:rect l="l" t="t" r="r" b="b"/>
              <a:pathLst>
                <a:path w="14412" h="16862" extrusionOk="0">
                  <a:moveTo>
                    <a:pt x="12352" y="1"/>
                  </a:moveTo>
                  <a:cubicBezTo>
                    <a:pt x="11839" y="1"/>
                    <a:pt x="11322" y="79"/>
                    <a:pt x="10855" y="238"/>
                  </a:cubicBezTo>
                  <a:cubicBezTo>
                    <a:pt x="8190" y="1143"/>
                    <a:pt x="5293" y="1847"/>
                    <a:pt x="2225" y="2312"/>
                  </a:cubicBezTo>
                  <a:cubicBezTo>
                    <a:pt x="937" y="2506"/>
                    <a:pt x="35" y="3175"/>
                    <a:pt x="38" y="3947"/>
                  </a:cubicBezTo>
                  <a:lnTo>
                    <a:pt x="1" y="16845"/>
                  </a:lnTo>
                  <a:lnTo>
                    <a:pt x="1" y="16845"/>
                  </a:lnTo>
                  <a:cubicBezTo>
                    <a:pt x="10" y="16081"/>
                    <a:pt x="910" y="15421"/>
                    <a:pt x="2188" y="15228"/>
                  </a:cubicBezTo>
                  <a:cubicBezTo>
                    <a:pt x="5256" y="14764"/>
                    <a:pt x="8154" y="14061"/>
                    <a:pt x="10819" y="13154"/>
                  </a:cubicBezTo>
                  <a:cubicBezTo>
                    <a:pt x="11285" y="12995"/>
                    <a:pt x="11802" y="12917"/>
                    <a:pt x="12315" y="12917"/>
                  </a:cubicBezTo>
                  <a:cubicBezTo>
                    <a:pt x="13068" y="12917"/>
                    <a:pt x="13813" y="13085"/>
                    <a:pt x="14377" y="13410"/>
                  </a:cubicBezTo>
                  <a:lnTo>
                    <a:pt x="14412" y="494"/>
                  </a:lnTo>
                  <a:cubicBezTo>
                    <a:pt x="13849" y="168"/>
                    <a:pt x="13105" y="1"/>
                    <a:pt x="12352" y="1"/>
                  </a:cubicBezTo>
                  <a:close/>
                  <a:moveTo>
                    <a:pt x="1" y="16845"/>
                  </a:moveTo>
                  <a:cubicBezTo>
                    <a:pt x="1" y="16850"/>
                    <a:pt x="1" y="16856"/>
                    <a:pt x="1" y="16862"/>
                  </a:cubicBezTo>
                  <a:lnTo>
                    <a:pt x="1" y="16845"/>
                  </a:ln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6"/>
            <p:cNvSpPr/>
            <p:nvPr/>
          </p:nvSpPr>
          <p:spPr>
            <a:xfrm>
              <a:off x="920225" y="1257975"/>
              <a:ext cx="361250" cy="421550"/>
            </a:xfrm>
            <a:custGeom>
              <a:avLst/>
              <a:gdLst/>
              <a:ahLst/>
              <a:cxnLst/>
              <a:rect l="l" t="t" r="r" b="b"/>
              <a:pathLst>
                <a:path w="14450" h="16862" extrusionOk="0">
                  <a:moveTo>
                    <a:pt x="2092" y="1"/>
                  </a:moveTo>
                  <a:cubicBezTo>
                    <a:pt x="1339" y="1"/>
                    <a:pt x="597" y="168"/>
                    <a:pt x="37" y="494"/>
                  </a:cubicBezTo>
                  <a:lnTo>
                    <a:pt x="1" y="13408"/>
                  </a:lnTo>
                  <a:cubicBezTo>
                    <a:pt x="560" y="13083"/>
                    <a:pt x="1302" y="12916"/>
                    <a:pt x="2054" y="12916"/>
                  </a:cubicBezTo>
                  <a:cubicBezTo>
                    <a:pt x="2568" y="12916"/>
                    <a:pt x="3086" y="12994"/>
                    <a:pt x="3554" y="13152"/>
                  </a:cubicBezTo>
                  <a:cubicBezTo>
                    <a:pt x="6230" y="14061"/>
                    <a:pt x="9135" y="14764"/>
                    <a:pt x="12208" y="15228"/>
                  </a:cubicBezTo>
                  <a:cubicBezTo>
                    <a:pt x="12730" y="15306"/>
                    <a:pt x="13189" y="15462"/>
                    <a:pt x="13552" y="15672"/>
                  </a:cubicBezTo>
                  <a:cubicBezTo>
                    <a:pt x="14087" y="15980"/>
                    <a:pt x="14410" y="16402"/>
                    <a:pt x="14413" y="16862"/>
                  </a:cubicBezTo>
                  <a:lnTo>
                    <a:pt x="14450" y="3947"/>
                  </a:lnTo>
                  <a:cubicBezTo>
                    <a:pt x="14447" y="3489"/>
                    <a:pt x="14124" y="3065"/>
                    <a:pt x="13589" y="2756"/>
                  </a:cubicBezTo>
                  <a:cubicBezTo>
                    <a:pt x="13226" y="2546"/>
                    <a:pt x="12767" y="2390"/>
                    <a:pt x="12244" y="2312"/>
                  </a:cubicBezTo>
                  <a:cubicBezTo>
                    <a:pt x="9173" y="1847"/>
                    <a:pt x="6268" y="1144"/>
                    <a:pt x="3591" y="238"/>
                  </a:cubicBezTo>
                  <a:cubicBezTo>
                    <a:pt x="3123" y="79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6"/>
            <p:cNvSpPr/>
            <p:nvPr/>
          </p:nvSpPr>
          <p:spPr>
            <a:xfrm>
              <a:off x="1280550" y="1356650"/>
              <a:ext cx="1125" cy="355250"/>
            </a:xfrm>
            <a:custGeom>
              <a:avLst/>
              <a:gdLst/>
              <a:ahLst/>
              <a:cxnLst/>
              <a:rect l="l" t="t" r="r" b="b"/>
              <a:pathLst>
                <a:path w="45" h="14210" extrusionOk="0">
                  <a:moveTo>
                    <a:pt x="37" y="0"/>
                  </a:moveTo>
                  <a:lnTo>
                    <a:pt x="0" y="12915"/>
                  </a:lnTo>
                  <a:lnTo>
                    <a:pt x="8" y="14209"/>
                  </a:lnTo>
                  <a:lnTo>
                    <a:pt x="45" y="129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6"/>
            <p:cNvSpPr/>
            <p:nvPr/>
          </p:nvSpPr>
          <p:spPr>
            <a:xfrm>
              <a:off x="1280725" y="1388975"/>
              <a:ext cx="325925" cy="365150"/>
            </a:xfrm>
            <a:custGeom>
              <a:avLst/>
              <a:gdLst/>
              <a:ahLst/>
              <a:cxnLst/>
              <a:rect l="l" t="t" r="r" b="b"/>
              <a:pathLst>
                <a:path w="13037" h="14606" extrusionOk="0">
                  <a:moveTo>
                    <a:pt x="13036" y="0"/>
                  </a:moveTo>
                  <a:lnTo>
                    <a:pt x="13036" y="19"/>
                  </a:lnTo>
                  <a:lnTo>
                    <a:pt x="13036" y="19"/>
                  </a:lnTo>
                  <a:cubicBezTo>
                    <a:pt x="13036" y="13"/>
                    <a:pt x="13036" y="6"/>
                    <a:pt x="13036" y="0"/>
                  </a:cubicBezTo>
                  <a:close/>
                  <a:moveTo>
                    <a:pt x="38" y="0"/>
                  </a:moveTo>
                  <a:lnTo>
                    <a:pt x="1" y="12916"/>
                  </a:lnTo>
                  <a:cubicBezTo>
                    <a:pt x="4" y="13382"/>
                    <a:pt x="332" y="13804"/>
                    <a:pt x="862" y="14111"/>
                  </a:cubicBezTo>
                  <a:cubicBezTo>
                    <a:pt x="1390" y="14416"/>
                    <a:pt x="2121" y="14605"/>
                    <a:pt x="2926" y="14605"/>
                  </a:cubicBezTo>
                  <a:lnTo>
                    <a:pt x="10094" y="14605"/>
                  </a:lnTo>
                  <a:cubicBezTo>
                    <a:pt x="11704" y="14605"/>
                    <a:pt x="13006" y="13849"/>
                    <a:pt x="13000" y="12916"/>
                  </a:cubicBezTo>
                  <a:lnTo>
                    <a:pt x="13036" y="19"/>
                  </a:lnTo>
                  <a:lnTo>
                    <a:pt x="13036" y="19"/>
                  </a:lnTo>
                  <a:cubicBezTo>
                    <a:pt x="13025" y="943"/>
                    <a:pt x="11730" y="1689"/>
                    <a:pt x="10129" y="1689"/>
                  </a:cubicBezTo>
                  <a:lnTo>
                    <a:pt x="2963" y="1689"/>
                  </a:lnTo>
                  <a:cubicBezTo>
                    <a:pt x="2157" y="1689"/>
                    <a:pt x="1427" y="1501"/>
                    <a:pt x="898" y="1195"/>
                  </a:cubicBezTo>
                  <a:cubicBezTo>
                    <a:pt x="368" y="888"/>
                    <a:pt x="41" y="467"/>
                    <a:pt x="38" y="0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6"/>
            <p:cNvSpPr/>
            <p:nvPr/>
          </p:nvSpPr>
          <p:spPr>
            <a:xfrm>
              <a:off x="715175" y="900000"/>
              <a:ext cx="1555850" cy="531225"/>
            </a:xfrm>
            <a:custGeom>
              <a:avLst/>
              <a:gdLst/>
              <a:ahLst/>
              <a:cxnLst/>
              <a:rect l="l" t="t" r="r" b="b"/>
              <a:pathLst>
                <a:path w="62234" h="21249" extrusionOk="0">
                  <a:moveTo>
                    <a:pt x="45897" y="0"/>
                  </a:moveTo>
                  <a:cubicBezTo>
                    <a:pt x="43930" y="4312"/>
                    <a:pt x="37162" y="7487"/>
                    <a:pt x="29092" y="7487"/>
                  </a:cubicBezTo>
                  <a:cubicBezTo>
                    <a:pt x="24275" y="7487"/>
                    <a:pt x="19910" y="6357"/>
                    <a:pt x="16744" y="4528"/>
                  </a:cubicBezTo>
                  <a:lnTo>
                    <a:pt x="1" y="14258"/>
                  </a:lnTo>
                  <a:lnTo>
                    <a:pt x="2543" y="15727"/>
                  </a:lnTo>
                  <a:cubicBezTo>
                    <a:pt x="3115" y="16056"/>
                    <a:pt x="3861" y="16221"/>
                    <a:pt x="4607" y="16221"/>
                  </a:cubicBezTo>
                  <a:cubicBezTo>
                    <a:pt x="5353" y="16221"/>
                    <a:pt x="6098" y="16056"/>
                    <a:pt x="6665" y="15727"/>
                  </a:cubicBezTo>
                  <a:lnTo>
                    <a:pt x="8239" y="14813"/>
                  </a:lnTo>
                  <a:cubicBezTo>
                    <a:pt x="8799" y="14487"/>
                    <a:pt x="9541" y="14320"/>
                    <a:pt x="10294" y="14320"/>
                  </a:cubicBezTo>
                  <a:cubicBezTo>
                    <a:pt x="10807" y="14320"/>
                    <a:pt x="11325" y="14398"/>
                    <a:pt x="11793" y="14557"/>
                  </a:cubicBezTo>
                  <a:cubicBezTo>
                    <a:pt x="14469" y="15463"/>
                    <a:pt x="17375" y="16166"/>
                    <a:pt x="20446" y="16631"/>
                  </a:cubicBezTo>
                  <a:cubicBezTo>
                    <a:pt x="20969" y="16709"/>
                    <a:pt x="21428" y="16865"/>
                    <a:pt x="21791" y="17075"/>
                  </a:cubicBezTo>
                  <a:cubicBezTo>
                    <a:pt x="22326" y="17384"/>
                    <a:pt x="22649" y="17807"/>
                    <a:pt x="22652" y="18266"/>
                  </a:cubicBezTo>
                  <a:lnTo>
                    <a:pt x="22660" y="19559"/>
                  </a:lnTo>
                  <a:cubicBezTo>
                    <a:pt x="22663" y="20026"/>
                    <a:pt x="22990" y="20447"/>
                    <a:pt x="23520" y="20754"/>
                  </a:cubicBezTo>
                  <a:cubicBezTo>
                    <a:pt x="24049" y="21060"/>
                    <a:pt x="24779" y="21248"/>
                    <a:pt x="25585" y="21248"/>
                  </a:cubicBezTo>
                  <a:lnTo>
                    <a:pt x="32751" y="21248"/>
                  </a:lnTo>
                  <a:cubicBezTo>
                    <a:pt x="34363" y="21248"/>
                    <a:pt x="35663" y="20492"/>
                    <a:pt x="35658" y="19559"/>
                  </a:cubicBezTo>
                  <a:lnTo>
                    <a:pt x="35651" y="18266"/>
                  </a:lnTo>
                  <a:cubicBezTo>
                    <a:pt x="35646" y="17494"/>
                    <a:pt x="36550" y="16825"/>
                    <a:pt x="37838" y="16631"/>
                  </a:cubicBezTo>
                  <a:cubicBezTo>
                    <a:pt x="40904" y="16166"/>
                    <a:pt x="43803" y="15463"/>
                    <a:pt x="46468" y="14557"/>
                  </a:cubicBezTo>
                  <a:cubicBezTo>
                    <a:pt x="46935" y="14398"/>
                    <a:pt x="47452" y="14320"/>
                    <a:pt x="47965" y="14320"/>
                  </a:cubicBezTo>
                  <a:cubicBezTo>
                    <a:pt x="48718" y="14320"/>
                    <a:pt x="49462" y="14487"/>
                    <a:pt x="50025" y="14813"/>
                  </a:cubicBezTo>
                  <a:lnTo>
                    <a:pt x="51610" y="15727"/>
                  </a:lnTo>
                  <a:cubicBezTo>
                    <a:pt x="52180" y="16057"/>
                    <a:pt x="52927" y="16222"/>
                    <a:pt x="53673" y="16222"/>
                  </a:cubicBezTo>
                  <a:cubicBezTo>
                    <a:pt x="54419" y="16222"/>
                    <a:pt x="55164" y="16057"/>
                    <a:pt x="55732" y="15727"/>
                  </a:cubicBezTo>
                  <a:lnTo>
                    <a:pt x="60784" y="12791"/>
                  </a:lnTo>
                  <a:cubicBezTo>
                    <a:pt x="61919" y="12131"/>
                    <a:pt x="61913" y="11062"/>
                    <a:pt x="60772" y="10403"/>
                  </a:cubicBezTo>
                  <a:lnTo>
                    <a:pt x="59187" y="9489"/>
                  </a:lnTo>
                  <a:cubicBezTo>
                    <a:pt x="58240" y="8942"/>
                    <a:pt x="58061" y="8096"/>
                    <a:pt x="58733" y="7429"/>
                  </a:cubicBezTo>
                  <a:cubicBezTo>
                    <a:pt x="60257" y="5914"/>
                    <a:pt x="61443" y="4270"/>
                    <a:pt x="62233" y="2534"/>
                  </a:cubicBezTo>
                  <a:lnTo>
                    <a:pt x="45897" y="0"/>
                  </a:ln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6"/>
            <p:cNvSpPr/>
            <p:nvPr/>
          </p:nvSpPr>
          <p:spPr>
            <a:xfrm>
              <a:off x="1325875" y="582150"/>
              <a:ext cx="550750" cy="414850"/>
            </a:xfrm>
            <a:custGeom>
              <a:avLst/>
              <a:gdLst/>
              <a:ahLst/>
              <a:cxnLst/>
              <a:rect l="l" t="t" r="r" b="b"/>
              <a:pathLst>
                <a:path w="22030" h="16594" extrusionOk="0">
                  <a:moveTo>
                    <a:pt x="4519" y="0"/>
                  </a:moveTo>
                  <a:cubicBezTo>
                    <a:pt x="3019" y="0"/>
                    <a:pt x="1521" y="114"/>
                    <a:pt x="37" y="342"/>
                  </a:cubicBezTo>
                  <a:lnTo>
                    <a:pt x="1" y="13258"/>
                  </a:lnTo>
                  <a:cubicBezTo>
                    <a:pt x="1484" y="13030"/>
                    <a:pt x="2983" y="12915"/>
                    <a:pt x="4483" y="12915"/>
                  </a:cubicBezTo>
                  <a:cubicBezTo>
                    <a:pt x="4493" y="12915"/>
                    <a:pt x="4503" y="12915"/>
                    <a:pt x="4513" y="12915"/>
                  </a:cubicBezTo>
                  <a:cubicBezTo>
                    <a:pt x="9328" y="12915"/>
                    <a:pt x="13693" y="14047"/>
                    <a:pt x="16859" y="15874"/>
                  </a:cubicBezTo>
                  <a:cubicBezTo>
                    <a:pt x="17257" y="16104"/>
                    <a:pt x="17635" y="16344"/>
                    <a:pt x="17994" y="16594"/>
                  </a:cubicBezTo>
                  <a:cubicBezTo>
                    <a:pt x="19604" y="15480"/>
                    <a:pt x="20807" y="14162"/>
                    <a:pt x="21468" y="12714"/>
                  </a:cubicBezTo>
                  <a:cubicBezTo>
                    <a:pt x="21789" y="12010"/>
                    <a:pt x="21981" y="11275"/>
                    <a:pt x="22030" y="10518"/>
                  </a:cubicBezTo>
                  <a:lnTo>
                    <a:pt x="22030" y="9761"/>
                  </a:lnTo>
                  <a:cubicBezTo>
                    <a:pt x="21864" y="7107"/>
                    <a:pt x="19933" y="4712"/>
                    <a:pt x="16896" y="2958"/>
                  </a:cubicBezTo>
                  <a:cubicBezTo>
                    <a:pt x="13730" y="1131"/>
                    <a:pt x="9365" y="0"/>
                    <a:pt x="4549" y="0"/>
                  </a:cubicBezTo>
                  <a:cubicBezTo>
                    <a:pt x="4539" y="0"/>
                    <a:pt x="4529" y="0"/>
                    <a:pt x="4519" y="0"/>
                  </a:cubicBezTo>
                  <a:close/>
                </a:path>
              </a:pathLst>
            </a:custGeom>
            <a:solidFill>
              <a:srgbClr val="FF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6"/>
            <p:cNvSpPr/>
            <p:nvPr/>
          </p:nvSpPr>
          <p:spPr>
            <a:xfrm>
              <a:off x="2166700" y="963325"/>
              <a:ext cx="104325" cy="351100"/>
            </a:xfrm>
            <a:custGeom>
              <a:avLst/>
              <a:gdLst/>
              <a:ahLst/>
              <a:cxnLst/>
              <a:rect l="l" t="t" r="r" b="b"/>
              <a:pathLst>
                <a:path w="4173" h="14044" extrusionOk="0">
                  <a:moveTo>
                    <a:pt x="3566" y="9136"/>
                  </a:moveTo>
                  <a:cubicBezTo>
                    <a:pt x="3565" y="9142"/>
                    <a:pt x="3564" y="9149"/>
                    <a:pt x="3564" y="9155"/>
                  </a:cubicBezTo>
                  <a:cubicBezTo>
                    <a:pt x="3565" y="9149"/>
                    <a:pt x="3565" y="9142"/>
                    <a:pt x="3566" y="9136"/>
                  </a:cubicBezTo>
                  <a:close/>
                  <a:moveTo>
                    <a:pt x="4172" y="1"/>
                  </a:moveTo>
                  <a:lnTo>
                    <a:pt x="4172" y="1"/>
                  </a:lnTo>
                  <a:cubicBezTo>
                    <a:pt x="3382" y="1739"/>
                    <a:pt x="2196" y="3381"/>
                    <a:pt x="672" y="4896"/>
                  </a:cubicBezTo>
                  <a:cubicBezTo>
                    <a:pt x="0" y="5563"/>
                    <a:pt x="179" y="6409"/>
                    <a:pt x="1126" y="6956"/>
                  </a:cubicBezTo>
                  <a:lnTo>
                    <a:pt x="2711" y="7870"/>
                  </a:lnTo>
                  <a:cubicBezTo>
                    <a:pt x="3314" y="8217"/>
                    <a:pt x="3596" y="8679"/>
                    <a:pt x="3566" y="9136"/>
                  </a:cubicBezTo>
                  <a:lnTo>
                    <a:pt x="3566" y="9136"/>
                  </a:lnTo>
                  <a:cubicBezTo>
                    <a:pt x="3568" y="9115"/>
                    <a:pt x="3570" y="9094"/>
                    <a:pt x="3570" y="9072"/>
                  </a:cubicBezTo>
                  <a:lnTo>
                    <a:pt x="3570" y="9072"/>
                  </a:lnTo>
                  <a:lnTo>
                    <a:pt x="3556" y="14044"/>
                  </a:lnTo>
                  <a:cubicBezTo>
                    <a:pt x="3766" y="13673"/>
                    <a:pt x="3962" y="13298"/>
                    <a:pt x="4135" y="12917"/>
                  </a:cubicBezTo>
                  <a:lnTo>
                    <a:pt x="4172" y="1"/>
                  </a:ln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6" name="Google Shape;4406;p56"/>
          <p:cNvGrpSpPr/>
          <p:nvPr/>
        </p:nvGrpSpPr>
        <p:grpSpPr>
          <a:xfrm>
            <a:off x="684884" y="2547721"/>
            <a:ext cx="2594858" cy="2026112"/>
            <a:chOff x="479200" y="2697725"/>
            <a:chExt cx="2237525" cy="1747100"/>
          </a:xfrm>
        </p:grpSpPr>
        <p:sp>
          <p:nvSpPr>
            <p:cNvPr id="4407" name="Google Shape;4407;p56"/>
            <p:cNvSpPr/>
            <p:nvPr/>
          </p:nvSpPr>
          <p:spPr>
            <a:xfrm>
              <a:off x="891775" y="2697725"/>
              <a:ext cx="1574100" cy="1122725"/>
            </a:xfrm>
            <a:custGeom>
              <a:avLst/>
              <a:gdLst/>
              <a:ahLst/>
              <a:cxnLst/>
              <a:rect l="l" t="t" r="r" b="b"/>
              <a:pathLst>
                <a:path w="62964" h="44909" extrusionOk="0">
                  <a:moveTo>
                    <a:pt x="27797" y="0"/>
                  </a:moveTo>
                  <a:cubicBezTo>
                    <a:pt x="17746" y="0"/>
                    <a:pt x="7707" y="2221"/>
                    <a:pt x="64" y="6663"/>
                  </a:cubicBezTo>
                  <a:lnTo>
                    <a:pt x="1" y="28824"/>
                  </a:lnTo>
                  <a:lnTo>
                    <a:pt x="27862" y="44909"/>
                  </a:lnTo>
                  <a:lnTo>
                    <a:pt x="62901" y="34685"/>
                  </a:lnTo>
                  <a:lnTo>
                    <a:pt x="62964" y="12526"/>
                  </a:lnTo>
                  <a:cubicBezTo>
                    <a:pt x="61115" y="10412"/>
                    <a:pt x="58664" y="8429"/>
                    <a:pt x="55606" y="6663"/>
                  </a:cubicBezTo>
                  <a:cubicBezTo>
                    <a:pt x="47912" y="2221"/>
                    <a:pt x="37848" y="0"/>
                    <a:pt x="27797" y="0"/>
                  </a:cubicBez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6"/>
            <p:cNvSpPr/>
            <p:nvPr/>
          </p:nvSpPr>
          <p:spPr>
            <a:xfrm>
              <a:off x="1588325" y="3010900"/>
              <a:ext cx="877550" cy="809550"/>
            </a:xfrm>
            <a:custGeom>
              <a:avLst/>
              <a:gdLst/>
              <a:ahLst/>
              <a:cxnLst/>
              <a:rect l="l" t="t" r="r" b="b"/>
              <a:pathLst>
                <a:path w="35102" h="32382" extrusionOk="0">
                  <a:moveTo>
                    <a:pt x="35102" y="0"/>
                  </a:moveTo>
                  <a:lnTo>
                    <a:pt x="63" y="10222"/>
                  </a:lnTo>
                  <a:lnTo>
                    <a:pt x="0" y="32382"/>
                  </a:lnTo>
                  <a:lnTo>
                    <a:pt x="35039" y="22160"/>
                  </a:lnTo>
                  <a:lnTo>
                    <a:pt x="35102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6"/>
            <p:cNvSpPr/>
            <p:nvPr/>
          </p:nvSpPr>
          <p:spPr>
            <a:xfrm>
              <a:off x="893350" y="2697725"/>
              <a:ext cx="1572525" cy="568750"/>
            </a:xfrm>
            <a:custGeom>
              <a:avLst/>
              <a:gdLst/>
              <a:ahLst/>
              <a:cxnLst/>
              <a:rect l="l" t="t" r="r" b="b"/>
              <a:pathLst>
                <a:path w="62901" h="22750" extrusionOk="0">
                  <a:moveTo>
                    <a:pt x="27734" y="0"/>
                  </a:moveTo>
                  <a:cubicBezTo>
                    <a:pt x="17683" y="0"/>
                    <a:pt x="7644" y="2221"/>
                    <a:pt x="1" y="6663"/>
                  </a:cubicBezTo>
                  <a:lnTo>
                    <a:pt x="27862" y="22749"/>
                  </a:lnTo>
                  <a:lnTo>
                    <a:pt x="62901" y="12526"/>
                  </a:lnTo>
                  <a:cubicBezTo>
                    <a:pt x="61050" y="10412"/>
                    <a:pt x="58600" y="8429"/>
                    <a:pt x="55543" y="6663"/>
                  </a:cubicBezTo>
                  <a:cubicBezTo>
                    <a:pt x="47849" y="2221"/>
                    <a:pt x="37786" y="0"/>
                    <a:pt x="27734" y="0"/>
                  </a:cubicBez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6"/>
            <p:cNvSpPr/>
            <p:nvPr/>
          </p:nvSpPr>
          <p:spPr>
            <a:xfrm>
              <a:off x="1652350" y="2863375"/>
              <a:ext cx="984825" cy="1396350"/>
            </a:xfrm>
            <a:custGeom>
              <a:avLst/>
              <a:gdLst/>
              <a:ahLst/>
              <a:cxnLst/>
              <a:rect l="l" t="t" r="r" b="b"/>
              <a:pathLst>
                <a:path w="39393" h="55854" extrusionOk="0">
                  <a:moveTo>
                    <a:pt x="39356" y="10334"/>
                  </a:moveTo>
                  <a:lnTo>
                    <a:pt x="39356" y="10342"/>
                  </a:lnTo>
                  <a:lnTo>
                    <a:pt x="39356" y="10342"/>
                  </a:lnTo>
                  <a:cubicBezTo>
                    <a:pt x="39356" y="10339"/>
                    <a:pt x="39356" y="10336"/>
                    <a:pt x="39356" y="10334"/>
                  </a:cubicBezTo>
                  <a:close/>
                  <a:moveTo>
                    <a:pt x="39088" y="12950"/>
                  </a:moveTo>
                  <a:cubicBezTo>
                    <a:pt x="39076" y="13008"/>
                    <a:pt x="39065" y="13066"/>
                    <a:pt x="39051" y="13124"/>
                  </a:cubicBezTo>
                  <a:cubicBezTo>
                    <a:pt x="39064" y="13066"/>
                    <a:pt x="39076" y="13008"/>
                    <a:pt x="39088" y="12950"/>
                  </a:cubicBezTo>
                  <a:close/>
                  <a:moveTo>
                    <a:pt x="38803" y="14114"/>
                  </a:moveTo>
                  <a:cubicBezTo>
                    <a:pt x="38802" y="14115"/>
                    <a:pt x="38802" y="14117"/>
                    <a:pt x="38802" y="14118"/>
                  </a:cubicBezTo>
                  <a:cubicBezTo>
                    <a:pt x="38802" y="14117"/>
                    <a:pt x="38802" y="14115"/>
                    <a:pt x="38802" y="14114"/>
                  </a:cubicBezTo>
                  <a:close/>
                  <a:moveTo>
                    <a:pt x="38650" y="14604"/>
                  </a:moveTo>
                  <a:cubicBezTo>
                    <a:pt x="38632" y="14656"/>
                    <a:pt x="38615" y="14707"/>
                    <a:pt x="38596" y="14757"/>
                  </a:cubicBezTo>
                  <a:cubicBezTo>
                    <a:pt x="38613" y="14707"/>
                    <a:pt x="38632" y="14656"/>
                    <a:pt x="38647" y="14604"/>
                  </a:cubicBezTo>
                  <a:close/>
                  <a:moveTo>
                    <a:pt x="38475" y="15099"/>
                  </a:moveTo>
                  <a:cubicBezTo>
                    <a:pt x="38454" y="15155"/>
                    <a:pt x="38433" y="15214"/>
                    <a:pt x="38410" y="15270"/>
                  </a:cubicBezTo>
                  <a:cubicBezTo>
                    <a:pt x="38431" y="15214"/>
                    <a:pt x="38453" y="15155"/>
                    <a:pt x="38474" y="15099"/>
                  </a:cubicBezTo>
                  <a:close/>
                  <a:moveTo>
                    <a:pt x="37503" y="17212"/>
                  </a:moveTo>
                  <a:cubicBezTo>
                    <a:pt x="37472" y="17271"/>
                    <a:pt x="37440" y="17324"/>
                    <a:pt x="37408" y="17381"/>
                  </a:cubicBezTo>
                  <a:cubicBezTo>
                    <a:pt x="37440" y="17324"/>
                    <a:pt x="37471" y="17269"/>
                    <a:pt x="37503" y="17212"/>
                  </a:cubicBezTo>
                  <a:close/>
                  <a:moveTo>
                    <a:pt x="36512" y="18805"/>
                  </a:moveTo>
                  <a:cubicBezTo>
                    <a:pt x="36483" y="18848"/>
                    <a:pt x="36451" y="18891"/>
                    <a:pt x="36422" y="18934"/>
                  </a:cubicBezTo>
                  <a:cubicBezTo>
                    <a:pt x="36451" y="18891"/>
                    <a:pt x="36481" y="18848"/>
                    <a:pt x="36512" y="18805"/>
                  </a:cubicBezTo>
                  <a:close/>
                  <a:moveTo>
                    <a:pt x="36175" y="19274"/>
                  </a:moveTo>
                  <a:cubicBezTo>
                    <a:pt x="36135" y="19327"/>
                    <a:pt x="36094" y="19381"/>
                    <a:pt x="36052" y="19436"/>
                  </a:cubicBezTo>
                  <a:cubicBezTo>
                    <a:pt x="36092" y="19383"/>
                    <a:pt x="36134" y="19327"/>
                    <a:pt x="36173" y="19274"/>
                  </a:cubicBezTo>
                  <a:close/>
                  <a:moveTo>
                    <a:pt x="35744" y="19832"/>
                  </a:moveTo>
                  <a:cubicBezTo>
                    <a:pt x="35725" y="19857"/>
                    <a:pt x="35705" y="19881"/>
                    <a:pt x="35685" y="19906"/>
                  </a:cubicBezTo>
                  <a:cubicBezTo>
                    <a:pt x="35704" y="19882"/>
                    <a:pt x="35724" y="19857"/>
                    <a:pt x="35744" y="19832"/>
                  </a:cubicBezTo>
                  <a:close/>
                  <a:moveTo>
                    <a:pt x="34041" y="21721"/>
                  </a:moveTo>
                  <a:cubicBezTo>
                    <a:pt x="33991" y="21773"/>
                    <a:pt x="33939" y="21824"/>
                    <a:pt x="33887" y="21876"/>
                  </a:cubicBezTo>
                  <a:lnTo>
                    <a:pt x="33885" y="21876"/>
                  </a:lnTo>
                  <a:cubicBezTo>
                    <a:pt x="33939" y="21826"/>
                    <a:pt x="33989" y="21773"/>
                    <a:pt x="34041" y="21721"/>
                  </a:cubicBezTo>
                  <a:close/>
                  <a:moveTo>
                    <a:pt x="33550" y="22196"/>
                  </a:moveTo>
                  <a:cubicBezTo>
                    <a:pt x="33507" y="22238"/>
                    <a:pt x="33466" y="22277"/>
                    <a:pt x="33423" y="22317"/>
                  </a:cubicBezTo>
                  <a:cubicBezTo>
                    <a:pt x="33466" y="22277"/>
                    <a:pt x="33507" y="22236"/>
                    <a:pt x="33550" y="22196"/>
                  </a:cubicBezTo>
                  <a:close/>
                  <a:moveTo>
                    <a:pt x="32943" y="22749"/>
                  </a:moveTo>
                  <a:cubicBezTo>
                    <a:pt x="32913" y="22777"/>
                    <a:pt x="32880" y="22804"/>
                    <a:pt x="32848" y="22832"/>
                  </a:cubicBezTo>
                  <a:cubicBezTo>
                    <a:pt x="32879" y="22804"/>
                    <a:pt x="32913" y="22777"/>
                    <a:pt x="32943" y="22749"/>
                  </a:cubicBezTo>
                  <a:close/>
                  <a:moveTo>
                    <a:pt x="32357" y="23249"/>
                  </a:moveTo>
                  <a:cubicBezTo>
                    <a:pt x="32329" y="23273"/>
                    <a:pt x="32300" y="23297"/>
                    <a:pt x="32271" y="23320"/>
                  </a:cubicBezTo>
                  <a:cubicBezTo>
                    <a:pt x="32299" y="23297"/>
                    <a:pt x="32328" y="23273"/>
                    <a:pt x="32357" y="23249"/>
                  </a:cubicBezTo>
                  <a:close/>
                  <a:moveTo>
                    <a:pt x="30623" y="24584"/>
                  </a:moveTo>
                  <a:cubicBezTo>
                    <a:pt x="30602" y="24601"/>
                    <a:pt x="30577" y="24616"/>
                    <a:pt x="30554" y="24633"/>
                  </a:cubicBezTo>
                  <a:cubicBezTo>
                    <a:pt x="30577" y="24616"/>
                    <a:pt x="30600" y="24601"/>
                    <a:pt x="30623" y="24584"/>
                  </a:cubicBezTo>
                  <a:close/>
                  <a:moveTo>
                    <a:pt x="35123" y="0"/>
                  </a:moveTo>
                  <a:lnTo>
                    <a:pt x="83" y="10221"/>
                  </a:lnTo>
                  <a:lnTo>
                    <a:pt x="0" y="39767"/>
                  </a:lnTo>
                  <a:lnTo>
                    <a:pt x="27861" y="55853"/>
                  </a:lnTo>
                  <a:cubicBezTo>
                    <a:pt x="35455" y="51441"/>
                    <a:pt x="39257" y="45665"/>
                    <a:pt x="39272" y="39880"/>
                  </a:cubicBezTo>
                  <a:lnTo>
                    <a:pt x="39356" y="10342"/>
                  </a:lnTo>
                  <a:lnTo>
                    <a:pt x="39356" y="10342"/>
                  </a:lnTo>
                  <a:cubicBezTo>
                    <a:pt x="39356" y="10376"/>
                    <a:pt x="39355" y="10408"/>
                    <a:pt x="39353" y="10443"/>
                  </a:cubicBezTo>
                  <a:cubicBezTo>
                    <a:pt x="39393" y="6860"/>
                    <a:pt x="37982" y="3273"/>
                    <a:pt x="35123" y="0"/>
                  </a:cubicBezTo>
                  <a:close/>
                </a:path>
              </a:pathLst>
            </a:custGeom>
            <a:solidFill>
              <a:srgbClr val="FF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6"/>
            <p:cNvSpPr/>
            <p:nvPr/>
          </p:nvSpPr>
          <p:spPr>
            <a:xfrm>
              <a:off x="2348875" y="3121725"/>
              <a:ext cx="287400" cy="1138000"/>
            </a:xfrm>
            <a:custGeom>
              <a:avLst/>
              <a:gdLst/>
              <a:ahLst/>
              <a:cxnLst/>
              <a:rect l="l" t="t" r="r" b="b"/>
              <a:pathLst>
                <a:path w="11496" h="45520" extrusionOk="0">
                  <a:moveTo>
                    <a:pt x="11495" y="0"/>
                  </a:moveTo>
                  <a:cubicBezTo>
                    <a:pt x="11478" y="5785"/>
                    <a:pt x="7678" y="11559"/>
                    <a:pt x="85" y="15973"/>
                  </a:cubicBezTo>
                  <a:lnTo>
                    <a:pt x="0" y="45519"/>
                  </a:lnTo>
                  <a:cubicBezTo>
                    <a:pt x="7594" y="41105"/>
                    <a:pt x="11396" y="35331"/>
                    <a:pt x="11411" y="29546"/>
                  </a:cubicBezTo>
                  <a:lnTo>
                    <a:pt x="11495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6"/>
            <p:cNvSpPr/>
            <p:nvPr/>
          </p:nvSpPr>
          <p:spPr>
            <a:xfrm>
              <a:off x="1654450" y="2863375"/>
              <a:ext cx="1062275" cy="657675"/>
            </a:xfrm>
            <a:custGeom>
              <a:avLst/>
              <a:gdLst/>
              <a:ahLst/>
              <a:cxnLst/>
              <a:rect l="l" t="t" r="r" b="b"/>
              <a:pathLst>
                <a:path w="42491" h="26307" extrusionOk="0">
                  <a:moveTo>
                    <a:pt x="35037" y="0"/>
                  </a:moveTo>
                  <a:lnTo>
                    <a:pt x="0" y="10221"/>
                  </a:lnTo>
                  <a:lnTo>
                    <a:pt x="27862" y="26307"/>
                  </a:lnTo>
                  <a:cubicBezTo>
                    <a:pt x="40110" y="19188"/>
                    <a:pt x="42490" y="8527"/>
                    <a:pt x="35037" y="0"/>
                  </a:cubicBez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6"/>
            <p:cNvSpPr/>
            <p:nvPr/>
          </p:nvSpPr>
          <p:spPr>
            <a:xfrm>
              <a:off x="574575" y="3104625"/>
              <a:ext cx="1679900" cy="1340200"/>
            </a:xfrm>
            <a:custGeom>
              <a:avLst/>
              <a:gdLst/>
              <a:ahLst/>
              <a:cxnLst/>
              <a:rect l="l" t="t" r="r" b="b"/>
              <a:pathLst>
                <a:path w="67196" h="53608" extrusionOk="0">
                  <a:moveTo>
                    <a:pt x="11473" y="1"/>
                  </a:moveTo>
                  <a:cubicBezTo>
                    <a:pt x="3858" y="4426"/>
                    <a:pt x="58" y="10220"/>
                    <a:pt x="62" y="16020"/>
                  </a:cubicBezTo>
                  <a:lnTo>
                    <a:pt x="62" y="16020"/>
                  </a:lnTo>
                  <a:cubicBezTo>
                    <a:pt x="62" y="16003"/>
                    <a:pt x="61" y="15989"/>
                    <a:pt x="61" y="15974"/>
                  </a:cubicBezTo>
                  <a:lnTo>
                    <a:pt x="18" y="30748"/>
                  </a:lnTo>
                  <a:cubicBezTo>
                    <a:pt x="1" y="36606"/>
                    <a:pt x="3868" y="42475"/>
                    <a:pt x="11610" y="46945"/>
                  </a:cubicBezTo>
                  <a:cubicBezTo>
                    <a:pt x="19305" y="51386"/>
                    <a:pt x="29368" y="53607"/>
                    <a:pt x="39419" y="53607"/>
                  </a:cubicBezTo>
                  <a:cubicBezTo>
                    <a:pt x="49471" y="53607"/>
                    <a:pt x="59509" y="51386"/>
                    <a:pt x="67153" y="46945"/>
                  </a:cubicBezTo>
                  <a:lnTo>
                    <a:pt x="67196" y="32172"/>
                  </a:lnTo>
                  <a:lnTo>
                    <a:pt x="39333" y="16087"/>
                  </a:lnTo>
                  <a:lnTo>
                    <a:pt x="11473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6"/>
            <p:cNvSpPr/>
            <p:nvPr/>
          </p:nvSpPr>
          <p:spPr>
            <a:xfrm>
              <a:off x="479200" y="3104625"/>
              <a:ext cx="1775275" cy="970900"/>
            </a:xfrm>
            <a:custGeom>
              <a:avLst/>
              <a:gdLst/>
              <a:ahLst/>
              <a:cxnLst/>
              <a:rect l="l" t="t" r="r" b="b"/>
              <a:pathLst>
                <a:path w="71011" h="38836" extrusionOk="0">
                  <a:moveTo>
                    <a:pt x="15288" y="1"/>
                  </a:moveTo>
                  <a:lnTo>
                    <a:pt x="15288" y="1"/>
                  </a:lnTo>
                  <a:cubicBezTo>
                    <a:pt x="1" y="8884"/>
                    <a:pt x="80" y="23287"/>
                    <a:pt x="15468" y="32172"/>
                  </a:cubicBezTo>
                  <a:cubicBezTo>
                    <a:pt x="23162" y="36614"/>
                    <a:pt x="33225" y="38835"/>
                    <a:pt x="43276" y="38835"/>
                  </a:cubicBezTo>
                  <a:cubicBezTo>
                    <a:pt x="53328" y="38835"/>
                    <a:pt x="63367" y="36614"/>
                    <a:pt x="71011" y="32172"/>
                  </a:cubicBezTo>
                  <a:lnTo>
                    <a:pt x="43148" y="16086"/>
                  </a:lnTo>
                  <a:lnTo>
                    <a:pt x="15288" y="1"/>
                  </a:lnTo>
                  <a:close/>
                </a:path>
              </a:pathLst>
            </a:custGeom>
            <a:solidFill>
              <a:srgbClr val="777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5" name="Google Shape;4415;p56"/>
          <p:cNvGrpSpPr/>
          <p:nvPr/>
        </p:nvGrpSpPr>
        <p:grpSpPr>
          <a:xfrm>
            <a:off x="2625089" y="1211343"/>
            <a:ext cx="1524097" cy="1071041"/>
            <a:chOff x="5136200" y="3777750"/>
            <a:chExt cx="2086375" cy="1466175"/>
          </a:xfrm>
        </p:grpSpPr>
        <p:sp>
          <p:nvSpPr>
            <p:cNvPr id="4416" name="Google Shape;4416;p56"/>
            <p:cNvSpPr/>
            <p:nvPr/>
          </p:nvSpPr>
          <p:spPr>
            <a:xfrm>
              <a:off x="5148275" y="3777750"/>
              <a:ext cx="2061900" cy="1466175"/>
            </a:xfrm>
            <a:custGeom>
              <a:avLst/>
              <a:gdLst/>
              <a:ahLst/>
              <a:cxnLst/>
              <a:rect l="l" t="t" r="r" b="b"/>
              <a:pathLst>
                <a:path w="82476" h="58647" extrusionOk="0">
                  <a:moveTo>
                    <a:pt x="82454" y="23999"/>
                  </a:moveTo>
                  <a:lnTo>
                    <a:pt x="82454" y="24009"/>
                  </a:lnTo>
                  <a:lnTo>
                    <a:pt x="82454" y="24009"/>
                  </a:lnTo>
                  <a:cubicBezTo>
                    <a:pt x="82454" y="24006"/>
                    <a:pt x="82454" y="24002"/>
                    <a:pt x="82454" y="23999"/>
                  </a:cubicBezTo>
                  <a:close/>
                  <a:moveTo>
                    <a:pt x="41160" y="25865"/>
                  </a:moveTo>
                  <a:cubicBezTo>
                    <a:pt x="42476" y="25865"/>
                    <a:pt x="43813" y="25964"/>
                    <a:pt x="45146" y="26170"/>
                  </a:cubicBezTo>
                  <a:cubicBezTo>
                    <a:pt x="47851" y="26590"/>
                    <a:pt x="50194" y="27400"/>
                    <a:pt x="52055" y="28476"/>
                  </a:cubicBezTo>
                  <a:lnTo>
                    <a:pt x="52064" y="28482"/>
                  </a:lnTo>
                  <a:cubicBezTo>
                    <a:pt x="52525" y="28745"/>
                    <a:pt x="52968" y="29038"/>
                    <a:pt x="53393" y="29356"/>
                  </a:cubicBezTo>
                  <a:cubicBezTo>
                    <a:pt x="52997" y="29650"/>
                    <a:pt x="52583" y="29921"/>
                    <a:pt x="52156" y="30170"/>
                  </a:cubicBezTo>
                  <a:cubicBezTo>
                    <a:pt x="50180" y="31318"/>
                    <a:pt x="47799" y="32087"/>
                    <a:pt x="45274" y="32476"/>
                  </a:cubicBezTo>
                  <a:cubicBezTo>
                    <a:pt x="43994" y="32676"/>
                    <a:pt x="42659" y="32781"/>
                    <a:pt x="41300" y="32781"/>
                  </a:cubicBezTo>
                  <a:cubicBezTo>
                    <a:pt x="39984" y="32781"/>
                    <a:pt x="38645" y="32683"/>
                    <a:pt x="37312" y="32476"/>
                  </a:cubicBezTo>
                  <a:cubicBezTo>
                    <a:pt x="34608" y="32058"/>
                    <a:pt x="32265" y="31246"/>
                    <a:pt x="30403" y="30171"/>
                  </a:cubicBezTo>
                  <a:lnTo>
                    <a:pt x="30393" y="30165"/>
                  </a:lnTo>
                  <a:cubicBezTo>
                    <a:pt x="29932" y="29900"/>
                    <a:pt x="29487" y="29607"/>
                    <a:pt x="29061" y="29287"/>
                  </a:cubicBezTo>
                  <a:lnTo>
                    <a:pt x="29061" y="29287"/>
                  </a:lnTo>
                  <a:lnTo>
                    <a:pt x="29065" y="29290"/>
                  </a:lnTo>
                  <a:cubicBezTo>
                    <a:pt x="29462" y="28996"/>
                    <a:pt x="29876" y="28725"/>
                    <a:pt x="30303" y="28477"/>
                  </a:cubicBezTo>
                  <a:cubicBezTo>
                    <a:pt x="32277" y="27330"/>
                    <a:pt x="34660" y="26561"/>
                    <a:pt x="37183" y="26170"/>
                  </a:cubicBezTo>
                  <a:cubicBezTo>
                    <a:pt x="38465" y="25971"/>
                    <a:pt x="39801" y="25865"/>
                    <a:pt x="41160" y="25865"/>
                  </a:cubicBezTo>
                  <a:close/>
                  <a:moveTo>
                    <a:pt x="41089" y="0"/>
                  </a:moveTo>
                  <a:cubicBezTo>
                    <a:pt x="37453" y="0"/>
                    <a:pt x="33880" y="281"/>
                    <a:pt x="30452" y="816"/>
                  </a:cubicBezTo>
                  <a:cubicBezTo>
                    <a:pt x="23693" y="1862"/>
                    <a:pt x="17307" y="3922"/>
                    <a:pt x="12019" y="6996"/>
                  </a:cubicBezTo>
                  <a:cubicBezTo>
                    <a:pt x="6730" y="10070"/>
                    <a:pt x="3194" y="13775"/>
                    <a:pt x="1409" y="17693"/>
                  </a:cubicBezTo>
                  <a:cubicBezTo>
                    <a:pt x="513" y="19647"/>
                    <a:pt x="40" y="21683"/>
                    <a:pt x="35" y="23752"/>
                  </a:cubicBezTo>
                  <a:lnTo>
                    <a:pt x="35" y="23741"/>
                  </a:lnTo>
                  <a:lnTo>
                    <a:pt x="5" y="34646"/>
                  </a:lnTo>
                  <a:cubicBezTo>
                    <a:pt x="0" y="36728"/>
                    <a:pt x="467" y="38845"/>
                    <a:pt x="1454" y="40952"/>
                  </a:cubicBezTo>
                  <a:cubicBezTo>
                    <a:pt x="3417" y="45144"/>
                    <a:pt x="7186" y="48774"/>
                    <a:pt x="12173" y="51653"/>
                  </a:cubicBezTo>
                  <a:lnTo>
                    <a:pt x="12204" y="51670"/>
                  </a:lnTo>
                  <a:cubicBezTo>
                    <a:pt x="17162" y="54533"/>
                    <a:pt x="23440" y="56705"/>
                    <a:pt x="30681" y="57827"/>
                  </a:cubicBezTo>
                  <a:cubicBezTo>
                    <a:pt x="34255" y="58382"/>
                    <a:pt x="37843" y="58646"/>
                    <a:pt x="41371" y="58646"/>
                  </a:cubicBezTo>
                  <a:cubicBezTo>
                    <a:pt x="45007" y="58646"/>
                    <a:pt x="48580" y="58365"/>
                    <a:pt x="52009" y="57830"/>
                  </a:cubicBezTo>
                  <a:cubicBezTo>
                    <a:pt x="58769" y="56784"/>
                    <a:pt x="65153" y="54724"/>
                    <a:pt x="70443" y="51650"/>
                  </a:cubicBezTo>
                  <a:cubicBezTo>
                    <a:pt x="75733" y="48576"/>
                    <a:pt x="79267" y="44873"/>
                    <a:pt x="81050" y="40954"/>
                  </a:cubicBezTo>
                  <a:cubicBezTo>
                    <a:pt x="81944" y="39002"/>
                    <a:pt x="82417" y="36971"/>
                    <a:pt x="82424" y="34904"/>
                  </a:cubicBezTo>
                  <a:lnTo>
                    <a:pt x="82454" y="24009"/>
                  </a:lnTo>
                  <a:lnTo>
                    <a:pt x="82454" y="24009"/>
                  </a:lnTo>
                  <a:cubicBezTo>
                    <a:pt x="82454" y="24044"/>
                    <a:pt x="82453" y="24079"/>
                    <a:pt x="82452" y="24114"/>
                  </a:cubicBezTo>
                  <a:lnTo>
                    <a:pt x="82452" y="24114"/>
                  </a:lnTo>
                  <a:cubicBezTo>
                    <a:pt x="82476" y="21996"/>
                    <a:pt x="82011" y="19839"/>
                    <a:pt x="81005" y="17693"/>
                  </a:cubicBezTo>
                  <a:cubicBezTo>
                    <a:pt x="79042" y="13503"/>
                    <a:pt x="75271" y="9871"/>
                    <a:pt x="70287" y="6993"/>
                  </a:cubicBezTo>
                  <a:lnTo>
                    <a:pt x="70261" y="6979"/>
                  </a:lnTo>
                  <a:cubicBezTo>
                    <a:pt x="65303" y="4115"/>
                    <a:pt x="59022" y="1944"/>
                    <a:pt x="51779" y="819"/>
                  </a:cubicBezTo>
                  <a:cubicBezTo>
                    <a:pt x="48206" y="265"/>
                    <a:pt x="44617" y="0"/>
                    <a:pt x="41089" y="0"/>
                  </a:cubicBez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6"/>
            <p:cNvSpPr/>
            <p:nvPr/>
          </p:nvSpPr>
          <p:spPr>
            <a:xfrm>
              <a:off x="5909525" y="3777750"/>
              <a:ext cx="995300" cy="439275"/>
            </a:xfrm>
            <a:custGeom>
              <a:avLst/>
              <a:gdLst/>
              <a:ahLst/>
              <a:cxnLst/>
              <a:rect l="l" t="t" r="r" b="b"/>
              <a:pathLst>
                <a:path w="39812" h="17571" extrusionOk="0">
                  <a:moveTo>
                    <a:pt x="10643" y="1"/>
                  </a:moveTo>
                  <a:cubicBezTo>
                    <a:pt x="7005" y="1"/>
                    <a:pt x="3430" y="282"/>
                    <a:pt x="0" y="816"/>
                  </a:cubicBezTo>
                  <a:lnTo>
                    <a:pt x="2114" y="5328"/>
                  </a:lnTo>
                  <a:lnTo>
                    <a:pt x="6537" y="7292"/>
                  </a:lnTo>
                  <a:lnTo>
                    <a:pt x="4425" y="10268"/>
                  </a:lnTo>
                  <a:lnTo>
                    <a:pt x="6765" y="15265"/>
                  </a:lnTo>
                  <a:cubicBezTo>
                    <a:pt x="8085" y="15062"/>
                    <a:pt x="9416" y="14960"/>
                    <a:pt x="10746" y="14960"/>
                  </a:cubicBezTo>
                  <a:cubicBezTo>
                    <a:pt x="12077" y="14960"/>
                    <a:pt x="13408" y="15062"/>
                    <a:pt x="14726" y="15265"/>
                  </a:cubicBezTo>
                  <a:cubicBezTo>
                    <a:pt x="17431" y="15685"/>
                    <a:pt x="19775" y="16495"/>
                    <a:pt x="21635" y="17571"/>
                  </a:cubicBezTo>
                  <a:lnTo>
                    <a:pt x="27930" y="13912"/>
                  </a:lnTo>
                  <a:lnTo>
                    <a:pt x="33443" y="13490"/>
                  </a:lnTo>
                  <a:lnTo>
                    <a:pt x="34153" y="10295"/>
                  </a:lnTo>
                  <a:lnTo>
                    <a:pt x="39811" y="6979"/>
                  </a:lnTo>
                  <a:cubicBezTo>
                    <a:pt x="34852" y="4115"/>
                    <a:pt x="28572" y="1944"/>
                    <a:pt x="21328" y="819"/>
                  </a:cubicBezTo>
                  <a:cubicBezTo>
                    <a:pt x="17756" y="265"/>
                    <a:pt x="14170" y="1"/>
                    <a:pt x="10643" y="1"/>
                  </a:cubicBez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6"/>
            <p:cNvSpPr/>
            <p:nvPr/>
          </p:nvSpPr>
          <p:spPr>
            <a:xfrm>
              <a:off x="6077875" y="4151750"/>
              <a:ext cx="372550" cy="337900"/>
            </a:xfrm>
            <a:custGeom>
              <a:avLst/>
              <a:gdLst/>
              <a:ahLst/>
              <a:cxnLst/>
              <a:rect l="l" t="t" r="r" b="b"/>
              <a:pathLst>
                <a:path w="14902" h="13516" extrusionOk="0">
                  <a:moveTo>
                    <a:pt x="4006" y="0"/>
                  </a:moveTo>
                  <a:cubicBezTo>
                    <a:pt x="2648" y="0"/>
                    <a:pt x="1313" y="105"/>
                    <a:pt x="31" y="305"/>
                  </a:cubicBezTo>
                  <a:lnTo>
                    <a:pt x="0" y="11210"/>
                  </a:lnTo>
                  <a:cubicBezTo>
                    <a:pt x="1318" y="11007"/>
                    <a:pt x="2648" y="10906"/>
                    <a:pt x="3977" y="10906"/>
                  </a:cubicBezTo>
                  <a:cubicBezTo>
                    <a:pt x="5310" y="10906"/>
                    <a:pt x="6642" y="11007"/>
                    <a:pt x="7962" y="11210"/>
                  </a:cubicBezTo>
                  <a:cubicBezTo>
                    <a:pt x="10667" y="11630"/>
                    <a:pt x="13010" y="12442"/>
                    <a:pt x="14871" y="13516"/>
                  </a:cubicBezTo>
                  <a:lnTo>
                    <a:pt x="14901" y="2611"/>
                  </a:lnTo>
                  <a:cubicBezTo>
                    <a:pt x="13041" y="1537"/>
                    <a:pt x="10697" y="725"/>
                    <a:pt x="7992" y="305"/>
                  </a:cubicBezTo>
                  <a:cubicBezTo>
                    <a:pt x="6660" y="99"/>
                    <a:pt x="5322" y="0"/>
                    <a:pt x="4006" y="0"/>
                  </a:cubicBezTo>
                  <a:close/>
                </a:path>
              </a:pathLst>
            </a:custGeom>
            <a:solidFill>
              <a:srgbClr val="FF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6"/>
            <p:cNvSpPr/>
            <p:nvPr/>
          </p:nvSpPr>
          <p:spPr>
            <a:xfrm>
              <a:off x="5807275" y="4159325"/>
              <a:ext cx="271400" cy="350650"/>
            </a:xfrm>
            <a:custGeom>
              <a:avLst/>
              <a:gdLst/>
              <a:ahLst/>
              <a:cxnLst/>
              <a:rect l="l" t="t" r="r" b="b"/>
              <a:pathLst>
                <a:path w="10856" h="14026" extrusionOk="0">
                  <a:moveTo>
                    <a:pt x="10855" y="1"/>
                  </a:moveTo>
                  <a:lnTo>
                    <a:pt x="10855" y="1"/>
                  </a:lnTo>
                  <a:cubicBezTo>
                    <a:pt x="8331" y="393"/>
                    <a:pt x="5949" y="1160"/>
                    <a:pt x="3974" y="2308"/>
                  </a:cubicBezTo>
                  <a:cubicBezTo>
                    <a:pt x="1998" y="3456"/>
                    <a:pt x="681" y="4839"/>
                    <a:pt x="14" y="6302"/>
                  </a:cubicBezTo>
                  <a:lnTo>
                    <a:pt x="1" y="10820"/>
                  </a:lnTo>
                  <a:cubicBezTo>
                    <a:pt x="14" y="10851"/>
                    <a:pt x="27" y="10881"/>
                    <a:pt x="42" y="10912"/>
                  </a:cubicBezTo>
                  <a:cubicBezTo>
                    <a:pt x="587" y="12078"/>
                    <a:pt x="1506" y="13127"/>
                    <a:pt x="2705" y="14026"/>
                  </a:cubicBezTo>
                  <a:cubicBezTo>
                    <a:pt x="3102" y="13732"/>
                    <a:pt x="3516" y="13461"/>
                    <a:pt x="3943" y="13213"/>
                  </a:cubicBezTo>
                  <a:cubicBezTo>
                    <a:pt x="5917" y="12065"/>
                    <a:pt x="8300" y="11297"/>
                    <a:pt x="10823" y="10906"/>
                  </a:cubicBezTo>
                  <a:lnTo>
                    <a:pt x="10855" y="1"/>
                  </a:lnTo>
                  <a:close/>
                </a:path>
              </a:pathLst>
            </a:custGeom>
            <a:solidFill>
              <a:srgbClr val="4D4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6"/>
            <p:cNvSpPr/>
            <p:nvPr/>
          </p:nvSpPr>
          <p:spPr>
            <a:xfrm>
              <a:off x="5183450" y="3798150"/>
              <a:ext cx="895175" cy="518725"/>
            </a:xfrm>
            <a:custGeom>
              <a:avLst/>
              <a:gdLst/>
              <a:ahLst/>
              <a:cxnLst/>
              <a:rect l="l" t="t" r="r" b="b"/>
              <a:pathLst>
                <a:path w="35807" h="20749" extrusionOk="0">
                  <a:moveTo>
                    <a:pt x="29043" y="0"/>
                  </a:moveTo>
                  <a:cubicBezTo>
                    <a:pt x="22284" y="1046"/>
                    <a:pt x="15900" y="3105"/>
                    <a:pt x="10610" y="6180"/>
                  </a:cubicBezTo>
                  <a:cubicBezTo>
                    <a:pt x="5320" y="9254"/>
                    <a:pt x="1785" y="12959"/>
                    <a:pt x="1" y="16877"/>
                  </a:cubicBezTo>
                  <a:lnTo>
                    <a:pt x="7797" y="18087"/>
                  </a:lnTo>
                  <a:lnTo>
                    <a:pt x="12929" y="16854"/>
                  </a:lnTo>
                  <a:lnTo>
                    <a:pt x="16332" y="19409"/>
                  </a:lnTo>
                  <a:lnTo>
                    <a:pt x="24966" y="20749"/>
                  </a:lnTo>
                  <a:cubicBezTo>
                    <a:pt x="25632" y="19286"/>
                    <a:pt x="26952" y="17902"/>
                    <a:pt x="28927" y="16755"/>
                  </a:cubicBezTo>
                  <a:cubicBezTo>
                    <a:pt x="30901" y="15607"/>
                    <a:pt x="33284" y="14838"/>
                    <a:pt x="35807" y="14448"/>
                  </a:cubicBezTo>
                  <a:lnTo>
                    <a:pt x="33468" y="9452"/>
                  </a:lnTo>
                  <a:lnTo>
                    <a:pt x="35578" y="6474"/>
                  </a:lnTo>
                  <a:lnTo>
                    <a:pt x="31157" y="4512"/>
                  </a:lnTo>
                  <a:lnTo>
                    <a:pt x="29043" y="0"/>
                  </a:lnTo>
                  <a:close/>
                </a:path>
              </a:pathLst>
            </a:custGeom>
            <a:solidFill>
              <a:srgbClr val="777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6"/>
            <p:cNvSpPr/>
            <p:nvPr/>
          </p:nvSpPr>
          <p:spPr>
            <a:xfrm>
              <a:off x="5790050" y="4316850"/>
              <a:ext cx="17600" cy="113000"/>
            </a:xfrm>
            <a:custGeom>
              <a:avLst/>
              <a:gdLst/>
              <a:ahLst/>
              <a:cxnLst/>
              <a:rect l="l" t="t" r="r" b="b"/>
              <a:pathLst>
                <a:path w="704" h="4520" extrusionOk="0">
                  <a:moveTo>
                    <a:pt x="703" y="1"/>
                  </a:moveTo>
                  <a:cubicBezTo>
                    <a:pt x="46" y="1435"/>
                    <a:pt x="0" y="2983"/>
                    <a:pt x="690" y="4519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6"/>
            <p:cNvSpPr/>
            <p:nvPr/>
          </p:nvSpPr>
          <p:spPr>
            <a:xfrm>
              <a:off x="5136200" y="4219500"/>
              <a:ext cx="771925" cy="576925"/>
            </a:xfrm>
            <a:custGeom>
              <a:avLst/>
              <a:gdLst/>
              <a:ahLst/>
              <a:cxnLst/>
              <a:rect l="l" t="t" r="r" b="b"/>
              <a:pathLst>
                <a:path w="30877" h="23077" extrusionOk="0">
                  <a:moveTo>
                    <a:pt x="14821" y="0"/>
                  </a:moveTo>
                  <a:lnTo>
                    <a:pt x="9687" y="1233"/>
                  </a:lnTo>
                  <a:lnTo>
                    <a:pt x="1892" y="23"/>
                  </a:lnTo>
                  <a:lnTo>
                    <a:pt x="1892" y="23"/>
                  </a:lnTo>
                  <a:cubicBezTo>
                    <a:pt x="96" y="3939"/>
                    <a:pt x="1" y="8177"/>
                    <a:pt x="1967" y="12377"/>
                  </a:cubicBezTo>
                  <a:cubicBezTo>
                    <a:pt x="3929" y="16567"/>
                    <a:pt x="7700" y="20197"/>
                    <a:pt x="12687" y="23077"/>
                  </a:cubicBezTo>
                  <a:lnTo>
                    <a:pt x="18369" y="19775"/>
                  </a:lnTo>
                  <a:lnTo>
                    <a:pt x="19080" y="16580"/>
                  </a:lnTo>
                  <a:lnTo>
                    <a:pt x="24592" y="16159"/>
                  </a:lnTo>
                  <a:lnTo>
                    <a:pt x="30876" y="12495"/>
                  </a:lnTo>
                  <a:cubicBezTo>
                    <a:pt x="29025" y="11426"/>
                    <a:pt x="27617" y="10075"/>
                    <a:pt x="26885" y="8507"/>
                  </a:cubicBezTo>
                  <a:cubicBezTo>
                    <a:pt x="26151" y="6938"/>
                    <a:pt x="26187" y="5358"/>
                    <a:pt x="26857" y="3895"/>
                  </a:cubicBezTo>
                  <a:lnTo>
                    <a:pt x="18222" y="2555"/>
                  </a:lnTo>
                  <a:lnTo>
                    <a:pt x="14821" y="0"/>
                  </a:ln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6"/>
            <p:cNvSpPr/>
            <p:nvPr/>
          </p:nvSpPr>
          <p:spPr>
            <a:xfrm>
              <a:off x="6449900" y="4217150"/>
              <a:ext cx="118950" cy="294525"/>
            </a:xfrm>
            <a:custGeom>
              <a:avLst/>
              <a:gdLst/>
              <a:ahLst/>
              <a:cxnLst/>
              <a:rect l="l" t="t" r="r" b="b"/>
              <a:pathLst>
                <a:path w="4758" h="11781" extrusionOk="0">
                  <a:moveTo>
                    <a:pt x="31" y="1"/>
                  </a:moveTo>
                  <a:lnTo>
                    <a:pt x="1" y="10906"/>
                  </a:lnTo>
                  <a:cubicBezTo>
                    <a:pt x="460" y="11171"/>
                    <a:pt x="904" y="11462"/>
                    <a:pt x="1328" y="11780"/>
                  </a:cubicBezTo>
                  <a:cubicBezTo>
                    <a:pt x="2627" y="10817"/>
                    <a:pt x="3536" y="9732"/>
                    <a:pt x="4050" y="8601"/>
                  </a:cubicBezTo>
                  <a:cubicBezTo>
                    <a:pt x="4723" y="7138"/>
                    <a:pt x="4758" y="5557"/>
                    <a:pt x="4023" y="3989"/>
                  </a:cubicBezTo>
                  <a:cubicBezTo>
                    <a:pt x="3290" y="2424"/>
                    <a:pt x="1881" y="1070"/>
                    <a:pt x="31" y="1"/>
                  </a:cubicBezTo>
                  <a:close/>
                </a:path>
              </a:pathLst>
            </a:custGeom>
            <a:solidFill>
              <a:srgbClr val="78A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6"/>
            <p:cNvSpPr/>
            <p:nvPr/>
          </p:nvSpPr>
          <p:spPr>
            <a:xfrm>
              <a:off x="7174500" y="4377700"/>
              <a:ext cx="35150" cy="423900"/>
            </a:xfrm>
            <a:custGeom>
              <a:avLst/>
              <a:gdLst/>
              <a:ahLst/>
              <a:cxnLst/>
              <a:rect l="l" t="t" r="r" b="b"/>
              <a:pathLst>
                <a:path w="1406" h="16956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399" y="2067"/>
                    <a:pt x="926" y="4099"/>
                    <a:pt x="31" y="6051"/>
                  </a:cubicBezTo>
                  <a:lnTo>
                    <a:pt x="1" y="16956"/>
                  </a:lnTo>
                  <a:cubicBezTo>
                    <a:pt x="895" y="15003"/>
                    <a:pt x="1368" y="12972"/>
                    <a:pt x="1375" y="10906"/>
                  </a:cubicBezTo>
                  <a:lnTo>
                    <a:pt x="1405" y="1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6"/>
            <p:cNvSpPr/>
            <p:nvPr/>
          </p:nvSpPr>
          <p:spPr>
            <a:xfrm>
              <a:off x="6450675" y="3952575"/>
              <a:ext cx="771900" cy="576975"/>
            </a:xfrm>
            <a:custGeom>
              <a:avLst/>
              <a:gdLst/>
              <a:ahLst/>
              <a:cxnLst/>
              <a:rect l="l" t="t" r="r" b="b"/>
              <a:pathLst>
                <a:path w="30876" h="23079" extrusionOk="0">
                  <a:moveTo>
                    <a:pt x="18190" y="0"/>
                  </a:moveTo>
                  <a:lnTo>
                    <a:pt x="12507" y="3302"/>
                  </a:lnTo>
                  <a:lnTo>
                    <a:pt x="11797" y="6499"/>
                  </a:lnTo>
                  <a:lnTo>
                    <a:pt x="6284" y="6920"/>
                  </a:lnTo>
                  <a:lnTo>
                    <a:pt x="0" y="10584"/>
                  </a:lnTo>
                  <a:cubicBezTo>
                    <a:pt x="1852" y="11653"/>
                    <a:pt x="3255" y="13004"/>
                    <a:pt x="3992" y="14572"/>
                  </a:cubicBezTo>
                  <a:cubicBezTo>
                    <a:pt x="4728" y="16140"/>
                    <a:pt x="4692" y="17721"/>
                    <a:pt x="4019" y="19184"/>
                  </a:cubicBezTo>
                  <a:lnTo>
                    <a:pt x="12654" y="20522"/>
                  </a:lnTo>
                  <a:lnTo>
                    <a:pt x="16056" y="23078"/>
                  </a:lnTo>
                  <a:lnTo>
                    <a:pt x="21190" y="21846"/>
                  </a:lnTo>
                  <a:lnTo>
                    <a:pt x="28984" y="23056"/>
                  </a:lnTo>
                  <a:cubicBezTo>
                    <a:pt x="30781" y="19138"/>
                    <a:pt x="30876" y="14900"/>
                    <a:pt x="28909" y="10702"/>
                  </a:cubicBezTo>
                  <a:cubicBezTo>
                    <a:pt x="26946" y="6510"/>
                    <a:pt x="23175" y="2878"/>
                    <a:pt x="18190" y="0"/>
                  </a:cubicBez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6"/>
            <p:cNvSpPr/>
            <p:nvPr/>
          </p:nvSpPr>
          <p:spPr>
            <a:xfrm>
              <a:off x="5148225" y="4371225"/>
              <a:ext cx="305150" cy="697825"/>
            </a:xfrm>
            <a:custGeom>
              <a:avLst/>
              <a:gdLst/>
              <a:ahLst/>
              <a:cxnLst/>
              <a:rect l="l" t="t" r="r" b="b"/>
              <a:pathLst>
                <a:path w="12206" h="27913" extrusionOk="0">
                  <a:moveTo>
                    <a:pt x="37" y="1"/>
                  </a:moveTo>
                  <a:lnTo>
                    <a:pt x="37" y="1"/>
                  </a:lnTo>
                  <a:cubicBezTo>
                    <a:pt x="37" y="2"/>
                    <a:pt x="37" y="3"/>
                    <a:pt x="37" y="4"/>
                  </a:cubicBezTo>
                  <a:lnTo>
                    <a:pt x="37" y="4"/>
                  </a:lnTo>
                  <a:lnTo>
                    <a:pt x="37" y="1"/>
                  </a:lnTo>
                  <a:close/>
                  <a:moveTo>
                    <a:pt x="37" y="5"/>
                  </a:moveTo>
                  <a:lnTo>
                    <a:pt x="7" y="10907"/>
                  </a:lnTo>
                  <a:cubicBezTo>
                    <a:pt x="1" y="12989"/>
                    <a:pt x="468" y="15106"/>
                    <a:pt x="1456" y="17213"/>
                  </a:cubicBezTo>
                  <a:cubicBezTo>
                    <a:pt x="3418" y="21404"/>
                    <a:pt x="7187" y="25035"/>
                    <a:pt x="12174" y="27913"/>
                  </a:cubicBezTo>
                  <a:lnTo>
                    <a:pt x="12206" y="17008"/>
                  </a:lnTo>
                  <a:cubicBezTo>
                    <a:pt x="7219" y="14128"/>
                    <a:pt x="3448" y="10498"/>
                    <a:pt x="1486" y="6308"/>
                  </a:cubicBezTo>
                  <a:cubicBezTo>
                    <a:pt x="499" y="4202"/>
                    <a:pt x="32" y="2085"/>
                    <a:pt x="37" y="5"/>
                  </a:cubicBez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6"/>
            <p:cNvSpPr/>
            <p:nvPr/>
          </p:nvSpPr>
          <p:spPr>
            <a:xfrm>
              <a:off x="5136200" y="4219500"/>
              <a:ext cx="771925" cy="576925"/>
            </a:xfrm>
            <a:custGeom>
              <a:avLst/>
              <a:gdLst/>
              <a:ahLst/>
              <a:cxnLst/>
              <a:rect l="l" t="t" r="r" b="b"/>
              <a:pathLst>
                <a:path w="30877" h="23077" extrusionOk="0">
                  <a:moveTo>
                    <a:pt x="14821" y="0"/>
                  </a:moveTo>
                  <a:lnTo>
                    <a:pt x="9687" y="1233"/>
                  </a:lnTo>
                  <a:lnTo>
                    <a:pt x="1892" y="23"/>
                  </a:lnTo>
                  <a:lnTo>
                    <a:pt x="1892" y="23"/>
                  </a:lnTo>
                  <a:cubicBezTo>
                    <a:pt x="96" y="3939"/>
                    <a:pt x="1" y="8177"/>
                    <a:pt x="1967" y="12377"/>
                  </a:cubicBezTo>
                  <a:cubicBezTo>
                    <a:pt x="3929" y="16567"/>
                    <a:pt x="7700" y="20197"/>
                    <a:pt x="12687" y="23077"/>
                  </a:cubicBezTo>
                  <a:lnTo>
                    <a:pt x="18369" y="19775"/>
                  </a:lnTo>
                  <a:lnTo>
                    <a:pt x="19080" y="16580"/>
                  </a:lnTo>
                  <a:lnTo>
                    <a:pt x="24592" y="16159"/>
                  </a:lnTo>
                  <a:lnTo>
                    <a:pt x="30876" y="12495"/>
                  </a:lnTo>
                  <a:cubicBezTo>
                    <a:pt x="29025" y="11426"/>
                    <a:pt x="27617" y="10075"/>
                    <a:pt x="26885" y="8507"/>
                  </a:cubicBezTo>
                  <a:cubicBezTo>
                    <a:pt x="26151" y="6938"/>
                    <a:pt x="26187" y="5358"/>
                    <a:pt x="26857" y="3895"/>
                  </a:cubicBezTo>
                  <a:lnTo>
                    <a:pt x="18222" y="2555"/>
                  </a:lnTo>
                  <a:lnTo>
                    <a:pt x="14821" y="0"/>
                  </a:lnTo>
                  <a:close/>
                </a:path>
              </a:pathLst>
            </a:custGeom>
            <a:solidFill>
              <a:srgbClr val="B3D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6"/>
            <p:cNvSpPr/>
            <p:nvPr/>
          </p:nvSpPr>
          <p:spPr>
            <a:xfrm>
              <a:off x="6280125" y="4432150"/>
              <a:ext cx="895175" cy="518750"/>
            </a:xfrm>
            <a:custGeom>
              <a:avLst/>
              <a:gdLst/>
              <a:ahLst/>
              <a:cxnLst/>
              <a:rect l="l" t="t" r="r" b="b"/>
              <a:pathLst>
                <a:path w="35807" h="20750" extrusionOk="0">
                  <a:moveTo>
                    <a:pt x="10841" y="1"/>
                  </a:moveTo>
                  <a:cubicBezTo>
                    <a:pt x="10176" y="1463"/>
                    <a:pt x="8858" y="2846"/>
                    <a:pt x="6882" y="3994"/>
                  </a:cubicBezTo>
                  <a:cubicBezTo>
                    <a:pt x="4906" y="5142"/>
                    <a:pt x="2525" y="5911"/>
                    <a:pt x="0" y="6300"/>
                  </a:cubicBezTo>
                  <a:lnTo>
                    <a:pt x="2341" y="11298"/>
                  </a:lnTo>
                  <a:lnTo>
                    <a:pt x="230" y="14275"/>
                  </a:lnTo>
                  <a:lnTo>
                    <a:pt x="4653" y="16239"/>
                  </a:lnTo>
                  <a:lnTo>
                    <a:pt x="6766" y="20749"/>
                  </a:lnTo>
                  <a:cubicBezTo>
                    <a:pt x="13525" y="19703"/>
                    <a:pt x="19910" y="17643"/>
                    <a:pt x="25198" y="14569"/>
                  </a:cubicBezTo>
                  <a:cubicBezTo>
                    <a:pt x="30489" y="11495"/>
                    <a:pt x="34022" y="7790"/>
                    <a:pt x="35806" y="3873"/>
                  </a:cubicBezTo>
                  <a:lnTo>
                    <a:pt x="28012" y="2663"/>
                  </a:lnTo>
                  <a:lnTo>
                    <a:pt x="22880" y="3895"/>
                  </a:lnTo>
                  <a:lnTo>
                    <a:pt x="19476" y="1339"/>
                  </a:lnTo>
                  <a:lnTo>
                    <a:pt x="10841" y="1"/>
                  </a:lnTo>
                  <a:close/>
                </a:path>
              </a:pathLst>
            </a:custGeom>
            <a:solidFill>
              <a:srgbClr val="777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6"/>
            <p:cNvSpPr/>
            <p:nvPr/>
          </p:nvSpPr>
          <p:spPr>
            <a:xfrm>
              <a:off x="6448475" y="4528950"/>
              <a:ext cx="726825" cy="694575"/>
            </a:xfrm>
            <a:custGeom>
              <a:avLst/>
              <a:gdLst/>
              <a:ahLst/>
              <a:cxnLst/>
              <a:rect l="l" t="t" r="r" b="b"/>
              <a:pathLst>
                <a:path w="29073" h="27783" extrusionOk="0">
                  <a:moveTo>
                    <a:pt x="29072" y="1"/>
                  </a:moveTo>
                  <a:lnTo>
                    <a:pt x="29072" y="1"/>
                  </a:lnTo>
                  <a:cubicBezTo>
                    <a:pt x="27288" y="3918"/>
                    <a:pt x="23756" y="7623"/>
                    <a:pt x="18466" y="10697"/>
                  </a:cubicBezTo>
                  <a:cubicBezTo>
                    <a:pt x="13176" y="13771"/>
                    <a:pt x="6792" y="15831"/>
                    <a:pt x="32" y="16877"/>
                  </a:cubicBezTo>
                  <a:lnTo>
                    <a:pt x="1" y="27782"/>
                  </a:lnTo>
                  <a:cubicBezTo>
                    <a:pt x="6761" y="26736"/>
                    <a:pt x="13147" y="24676"/>
                    <a:pt x="18435" y="21602"/>
                  </a:cubicBezTo>
                  <a:cubicBezTo>
                    <a:pt x="23724" y="18528"/>
                    <a:pt x="27257" y="14825"/>
                    <a:pt x="29042" y="10906"/>
                  </a:cubicBezTo>
                  <a:lnTo>
                    <a:pt x="29072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6"/>
            <p:cNvSpPr/>
            <p:nvPr/>
          </p:nvSpPr>
          <p:spPr>
            <a:xfrm>
              <a:off x="5453325" y="4796875"/>
              <a:ext cx="995950" cy="447025"/>
            </a:xfrm>
            <a:custGeom>
              <a:avLst/>
              <a:gdLst/>
              <a:ahLst/>
              <a:cxnLst/>
              <a:rect l="l" t="t" r="r" b="b"/>
              <a:pathLst>
                <a:path w="39838" h="17881" extrusionOk="0">
                  <a:moveTo>
                    <a:pt x="31" y="0"/>
                  </a:moveTo>
                  <a:lnTo>
                    <a:pt x="0" y="10905"/>
                  </a:lnTo>
                  <a:cubicBezTo>
                    <a:pt x="4958" y="13768"/>
                    <a:pt x="11236" y="15940"/>
                    <a:pt x="18478" y="17062"/>
                  </a:cubicBezTo>
                  <a:cubicBezTo>
                    <a:pt x="22051" y="17616"/>
                    <a:pt x="25639" y="17880"/>
                    <a:pt x="29168" y="17880"/>
                  </a:cubicBezTo>
                  <a:cubicBezTo>
                    <a:pt x="32804" y="17880"/>
                    <a:pt x="36377" y="17599"/>
                    <a:pt x="39805" y="17065"/>
                  </a:cubicBezTo>
                  <a:lnTo>
                    <a:pt x="39838" y="6160"/>
                  </a:lnTo>
                  <a:lnTo>
                    <a:pt x="39838" y="6160"/>
                  </a:lnTo>
                  <a:cubicBezTo>
                    <a:pt x="36410" y="6695"/>
                    <a:pt x="32838" y="6976"/>
                    <a:pt x="29203" y="6976"/>
                  </a:cubicBezTo>
                  <a:cubicBezTo>
                    <a:pt x="25673" y="6976"/>
                    <a:pt x="22084" y="6711"/>
                    <a:pt x="18508" y="6156"/>
                  </a:cubicBezTo>
                  <a:cubicBezTo>
                    <a:pt x="11268" y="5035"/>
                    <a:pt x="4990" y="2863"/>
                    <a:pt x="31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6"/>
            <p:cNvSpPr/>
            <p:nvPr/>
          </p:nvSpPr>
          <p:spPr>
            <a:xfrm>
              <a:off x="5454100" y="4532025"/>
              <a:ext cx="995175" cy="439225"/>
            </a:xfrm>
            <a:custGeom>
              <a:avLst/>
              <a:gdLst/>
              <a:ahLst/>
              <a:cxnLst/>
              <a:rect l="l" t="t" r="r" b="b"/>
              <a:pathLst>
                <a:path w="39807" h="17569" extrusionOk="0">
                  <a:moveTo>
                    <a:pt x="18170" y="0"/>
                  </a:moveTo>
                  <a:lnTo>
                    <a:pt x="11875" y="3659"/>
                  </a:lnTo>
                  <a:lnTo>
                    <a:pt x="6364" y="4080"/>
                  </a:lnTo>
                  <a:lnTo>
                    <a:pt x="5653" y="7274"/>
                  </a:lnTo>
                  <a:lnTo>
                    <a:pt x="0" y="10594"/>
                  </a:lnTo>
                  <a:cubicBezTo>
                    <a:pt x="4958" y="13457"/>
                    <a:pt x="11237" y="15629"/>
                    <a:pt x="18479" y="16750"/>
                  </a:cubicBezTo>
                  <a:cubicBezTo>
                    <a:pt x="22053" y="17304"/>
                    <a:pt x="25642" y="17569"/>
                    <a:pt x="29171" y="17569"/>
                  </a:cubicBezTo>
                  <a:cubicBezTo>
                    <a:pt x="32807" y="17569"/>
                    <a:pt x="36379" y="17288"/>
                    <a:pt x="39807" y="16754"/>
                  </a:cubicBezTo>
                  <a:lnTo>
                    <a:pt x="37693" y="12244"/>
                  </a:lnTo>
                  <a:lnTo>
                    <a:pt x="33271" y="10280"/>
                  </a:lnTo>
                  <a:lnTo>
                    <a:pt x="35380" y="7303"/>
                  </a:lnTo>
                  <a:lnTo>
                    <a:pt x="33041" y="2305"/>
                  </a:lnTo>
                  <a:cubicBezTo>
                    <a:pt x="31761" y="2505"/>
                    <a:pt x="30426" y="2610"/>
                    <a:pt x="29067" y="2610"/>
                  </a:cubicBezTo>
                  <a:cubicBezTo>
                    <a:pt x="27751" y="2610"/>
                    <a:pt x="26412" y="2512"/>
                    <a:pt x="25079" y="2305"/>
                  </a:cubicBezTo>
                  <a:cubicBezTo>
                    <a:pt x="22375" y="1887"/>
                    <a:pt x="20032" y="1075"/>
                    <a:pt x="18170" y="0"/>
                  </a:cubicBezTo>
                  <a:close/>
                </a:path>
              </a:pathLst>
            </a:custGeom>
            <a:solidFill>
              <a:srgbClr val="FF8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32" name="Google Shape;4432;p56"/>
          <p:cNvSpPr txBox="1">
            <a:spLocks noGrp="1"/>
          </p:cNvSpPr>
          <p:nvPr>
            <p:ph type="title"/>
          </p:nvPr>
        </p:nvSpPr>
        <p:spPr>
          <a:xfrm>
            <a:off x="3471971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ALTERNATIVE RESOURCES</a:t>
            </a: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7" name="Google Shape;4437;p57"/>
          <p:cNvSpPr txBox="1">
            <a:spLocks noGrp="1"/>
          </p:cNvSpPr>
          <p:nvPr>
            <p:ph type="body" idx="1"/>
          </p:nvPr>
        </p:nvSpPr>
        <p:spPr>
          <a:xfrm>
            <a:off x="673750" y="1357150"/>
            <a:ext cx="3825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-GB" sz="1100" dirty="0"/>
              <a:t>Did you like the resources on this template? Get them for free at our other websites.</a:t>
            </a:r>
            <a:endParaRPr sz="1100" dirty="0"/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100" dirty="0"/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-GB" sz="1100" dirty="0">
                <a:latin typeface="Dosis ExtraLight"/>
                <a:ea typeface="Dosis ExtraLight"/>
                <a:cs typeface="Dosis ExtraLight"/>
                <a:sym typeface="Dosis ExtraLight"/>
              </a:rPr>
              <a:t>ICONS</a:t>
            </a:r>
            <a:endParaRPr sz="1100" dirty="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100" dirty="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Pack analytics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Pack design tools 17</a:t>
            </a:r>
            <a:endParaRPr sz="1100" dirty="0"/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n-GB" sz="1100" dirty="0">
                <a:latin typeface="Dosis ExtraLight"/>
                <a:ea typeface="Dosis ExtraLight"/>
                <a:cs typeface="Dosis ExtraLight"/>
                <a:sym typeface="Dosis ExtraLight"/>
              </a:rPr>
              <a:t>PHOTOS</a:t>
            </a:r>
            <a:endParaRPr sz="1100" dirty="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100" dirty="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Raleway Thin"/>
              <a:buChar char="●"/>
            </a:pPr>
            <a:r>
              <a:rPr lang="en-GB" sz="1100" dirty="0">
                <a:uFill>
                  <a:noFill/>
                </a:uFill>
              </a:rPr>
              <a:t>Sideways woman inflates a pink balloon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Raleway"/>
              <a:buChar char="●"/>
            </a:pPr>
            <a:r>
              <a:rPr lang="en-GB" sz="1100" dirty="0">
                <a:uFill>
                  <a:noFill/>
                </a:uFill>
              </a:rPr>
              <a:t>Isometric university landing page template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Isometric university landing page template II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Isometric university landing page template III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Isometric university landing page template IV</a:t>
            </a:r>
            <a:endParaRPr sz="1100" dirty="0"/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endParaRPr sz="1100" dirty="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sz="1100" dirty="0"/>
          </a:p>
        </p:txBody>
      </p:sp>
      <p:sp>
        <p:nvSpPr>
          <p:cNvPr id="4438" name="Google Shape;4438;p57"/>
          <p:cNvSpPr txBox="1">
            <a:spLocks noGrp="1"/>
          </p:cNvSpPr>
          <p:nvPr>
            <p:ph type="title"/>
          </p:nvPr>
        </p:nvSpPr>
        <p:spPr>
          <a:xfrm>
            <a:off x="609425" y="38209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RESOURCES</a:t>
            </a:r>
            <a:endParaRPr/>
          </a:p>
        </p:txBody>
      </p:sp>
      <p:sp>
        <p:nvSpPr>
          <p:cNvPr id="4439" name="Google Shape;4439;p57"/>
          <p:cNvSpPr txBox="1">
            <a:spLocks noGrp="1"/>
          </p:cNvSpPr>
          <p:nvPr>
            <p:ph type="body" idx="1"/>
          </p:nvPr>
        </p:nvSpPr>
        <p:spPr>
          <a:xfrm>
            <a:off x="4598100" y="1397975"/>
            <a:ext cx="3969600" cy="341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Isometric university landing page template V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Isometric university background with students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People going to the university 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People going to the university II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Isometric university concept with education elements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Isometric university concept with education elements II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Isometric university concept with education elements III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Planning schedule concept with isometric perspective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Teenager reading book on stairs</a:t>
            </a:r>
            <a:endParaRPr sz="1100" dirty="0"/>
          </a:p>
          <a:p>
            <a:pPr marL="241300" lvl="0" indent="-196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Lato"/>
              <a:buChar char="●"/>
            </a:pPr>
            <a:r>
              <a:rPr lang="en-GB" sz="1100" dirty="0">
                <a:uFill>
                  <a:noFill/>
                </a:uFill>
              </a:rPr>
              <a:t>Guy making a table on a paper</a:t>
            </a:r>
            <a:endParaRPr sz="1100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31"/>
          <p:cNvSpPr/>
          <p:nvPr/>
        </p:nvSpPr>
        <p:spPr>
          <a:xfrm>
            <a:off x="865550" y="-1134700"/>
            <a:ext cx="7413000" cy="7413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" name="Google Shape;375;p31"/>
          <p:cNvSpPr txBox="1">
            <a:spLocks noGrp="1"/>
          </p:cNvSpPr>
          <p:nvPr>
            <p:ph type="ctrTitle"/>
          </p:nvPr>
        </p:nvSpPr>
        <p:spPr>
          <a:xfrm>
            <a:off x="3308350" y="2031176"/>
            <a:ext cx="41829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ANNOUNCEMENTS</a:t>
            </a:r>
            <a:endParaRPr/>
          </a:p>
        </p:txBody>
      </p:sp>
      <p:sp>
        <p:nvSpPr>
          <p:cNvPr id="376" name="Google Shape;376;p31"/>
          <p:cNvSpPr txBox="1">
            <a:spLocks noGrp="1"/>
          </p:cNvSpPr>
          <p:nvPr>
            <p:ph type="subTitle" idx="1"/>
          </p:nvPr>
        </p:nvSpPr>
        <p:spPr>
          <a:xfrm>
            <a:off x="4931350" y="2450851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You could enter a subtitle here if you need it</a:t>
            </a:r>
            <a:endParaRPr/>
          </a:p>
        </p:txBody>
      </p:sp>
      <p:sp>
        <p:nvSpPr>
          <p:cNvPr id="377" name="Google Shape;377;p31"/>
          <p:cNvSpPr txBox="1">
            <a:spLocks noGrp="1"/>
          </p:cNvSpPr>
          <p:nvPr>
            <p:ph type="title" idx="2"/>
          </p:nvPr>
        </p:nvSpPr>
        <p:spPr>
          <a:xfrm>
            <a:off x="5250550" y="793375"/>
            <a:ext cx="224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378" name="Google Shape;378;p31"/>
          <p:cNvGrpSpPr/>
          <p:nvPr/>
        </p:nvGrpSpPr>
        <p:grpSpPr>
          <a:xfrm>
            <a:off x="642583" y="2069102"/>
            <a:ext cx="2702747" cy="2297606"/>
            <a:chOff x="683283" y="1851952"/>
            <a:chExt cx="2702747" cy="2297606"/>
          </a:xfrm>
        </p:grpSpPr>
        <p:sp>
          <p:nvSpPr>
            <p:cNvPr id="379" name="Google Shape;379;p31"/>
            <p:cNvSpPr/>
            <p:nvPr/>
          </p:nvSpPr>
          <p:spPr>
            <a:xfrm>
              <a:off x="1792977" y="3311437"/>
              <a:ext cx="1593053" cy="838122"/>
            </a:xfrm>
            <a:custGeom>
              <a:avLst/>
              <a:gdLst/>
              <a:ahLst/>
              <a:cxnLst/>
              <a:rect l="l" t="t" r="r" b="b"/>
              <a:pathLst>
                <a:path w="16784" h="8830" extrusionOk="0">
                  <a:moveTo>
                    <a:pt x="8392" y="0"/>
                  </a:moveTo>
                  <a:lnTo>
                    <a:pt x="8392" y="1"/>
                  </a:lnTo>
                  <a:cubicBezTo>
                    <a:pt x="6435" y="1"/>
                    <a:pt x="4479" y="432"/>
                    <a:pt x="2987" y="1294"/>
                  </a:cubicBezTo>
                  <a:cubicBezTo>
                    <a:pt x="0" y="3018"/>
                    <a:pt x="0" y="5813"/>
                    <a:pt x="2987" y="7536"/>
                  </a:cubicBezTo>
                  <a:cubicBezTo>
                    <a:pt x="4479" y="8397"/>
                    <a:pt x="6435" y="8829"/>
                    <a:pt x="8392" y="8829"/>
                  </a:cubicBezTo>
                  <a:cubicBezTo>
                    <a:pt x="10348" y="8829"/>
                    <a:pt x="12305" y="8397"/>
                    <a:pt x="13798" y="7536"/>
                  </a:cubicBezTo>
                  <a:cubicBezTo>
                    <a:pt x="16783" y="5813"/>
                    <a:pt x="16783" y="3017"/>
                    <a:pt x="13798" y="1294"/>
                  </a:cubicBezTo>
                  <a:cubicBezTo>
                    <a:pt x="12304" y="432"/>
                    <a:pt x="10348" y="0"/>
                    <a:pt x="8392" y="0"/>
                  </a:cubicBezTo>
                  <a:close/>
                </a:path>
              </a:pathLst>
            </a:custGeom>
            <a:solidFill>
              <a:srgbClr val="629C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0" name="Google Shape;380;p31"/>
            <p:cNvGrpSpPr/>
            <p:nvPr/>
          </p:nvGrpSpPr>
          <p:grpSpPr>
            <a:xfrm flipH="1">
              <a:off x="683283" y="1851952"/>
              <a:ext cx="2365216" cy="2195071"/>
              <a:chOff x="3143050" y="1622150"/>
              <a:chExt cx="376375" cy="349300"/>
            </a:xfrm>
          </p:grpSpPr>
          <p:sp>
            <p:nvSpPr>
              <p:cNvPr id="381" name="Google Shape;381;p31"/>
              <p:cNvSpPr/>
              <p:nvPr/>
            </p:nvSpPr>
            <p:spPr>
              <a:xfrm>
                <a:off x="3184725" y="1735175"/>
                <a:ext cx="53275" cy="1843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7372" extrusionOk="0">
                    <a:moveTo>
                      <a:pt x="1065" y="0"/>
                    </a:moveTo>
                    <a:cubicBezTo>
                      <a:pt x="473" y="0"/>
                      <a:pt x="0" y="481"/>
                      <a:pt x="0" y="1065"/>
                    </a:cubicBezTo>
                    <a:lnTo>
                      <a:pt x="0" y="6297"/>
                    </a:lnTo>
                    <a:cubicBezTo>
                      <a:pt x="0" y="6890"/>
                      <a:pt x="473" y="7363"/>
                      <a:pt x="1065" y="7371"/>
                    </a:cubicBezTo>
                    <a:cubicBezTo>
                      <a:pt x="1658" y="7371"/>
                      <a:pt x="2131" y="6882"/>
                      <a:pt x="2131" y="6297"/>
                    </a:cubicBezTo>
                    <a:lnTo>
                      <a:pt x="2131" y="1065"/>
                    </a:lnTo>
                    <a:cubicBezTo>
                      <a:pt x="2131" y="481"/>
                      <a:pt x="1650" y="0"/>
                      <a:pt x="10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31"/>
              <p:cNvSpPr/>
              <p:nvPr/>
            </p:nvSpPr>
            <p:spPr>
              <a:xfrm>
                <a:off x="3143050" y="1622150"/>
                <a:ext cx="313400" cy="317675"/>
              </a:xfrm>
              <a:custGeom>
                <a:avLst/>
                <a:gdLst/>
                <a:ahLst/>
                <a:cxnLst/>
                <a:rect l="l" t="t" r="r" b="b"/>
                <a:pathLst>
                  <a:path w="12536" h="12707" extrusionOk="0">
                    <a:moveTo>
                      <a:pt x="2703" y="1"/>
                    </a:moveTo>
                    <a:cubicBezTo>
                      <a:pt x="2467" y="1"/>
                      <a:pt x="2206" y="76"/>
                      <a:pt x="1933" y="234"/>
                    </a:cubicBezTo>
                    <a:cubicBezTo>
                      <a:pt x="868" y="844"/>
                      <a:pt x="0" y="2502"/>
                      <a:pt x="0" y="3920"/>
                    </a:cubicBezTo>
                    <a:cubicBezTo>
                      <a:pt x="0" y="4727"/>
                      <a:pt x="284" y="5286"/>
                      <a:pt x="722" y="5509"/>
                    </a:cubicBezTo>
                    <a:cubicBezTo>
                      <a:pt x="911" y="5629"/>
                      <a:pt x="1530" y="6110"/>
                      <a:pt x="1658" y="6222"/>
                    </a:cubicBezTo>
                    <a:cubicBezTo>
                      <a:pt x="2500" y="6909"/>
                      <a:pt x="3256" y="7708"/>
                      <a:pt x="3901" y="8585"/>
                    </a:cubicBezTo>
                    <a:cubicBezTo>
                      <a:pt x="3901" y="8696"/>
                      <a:pt x="3892" y="8808"/>
                      <a:pt x="3892" y="8920"/>
                    </a:cubicBezTo>
                    <a:cubicBezTo>
                      <a:pt x="3892" y="11291"/>
                      <a:pt x="4962" y="12706"/>
                      <a:pt x="6493" y="12706"/>
                    </a:cubicBezTo>
                    <a:cubicBezTo>
                      <a:pt x="7020" y="12706"/>
                      <a:pt x="7602" y="12539"/>
                      <a:pt x="8214" y="12185"/>
                    </a:cubicBezTo>
                    <a:cubicBezTo>
                      <a:pt x="10602" y="10810"/>
                      <a:pt x="12535" y="7116"/>
                      <a:pt x="12535" y="3928"/>
                    </a:cubicBezTo>
                    <a:cubicBezTo>
                      <a:pt x="12535" y="1561"/>
                      <a:pt x="11468" y="146"/>
                      <a:pt x="9936" y="146"/>
                    </a:cubicBezTo>
                    <a:cubicBezTo>
                      <a:pt x="9411" y="146"/>
                      <a:pt x="8832" y="313"/>
                      <a:pt x="8222" y="663"/>
                    </a:cubicBezTo>
                    <a:cubicBezTo>
                      <a:pt x="8042" y="775"/>
                      <a:pt x="7861" y="887"/>
                      <a:pt x="7698" y="1016"/>
                    </a:cubicBezTo>
                    <a:cubicBezTo>
                      <a:pt x="7367" y="1063"/>
                      <a:pt x="7033" y="1086"/>
                      <a:pt x="6700" y="1086"/>
                    </a:cubicBezTo>
                    <a:cubicBezTo>
                      <a:pt x="5877" y="1086"/>
                      <a:pt x="5058" y="942"/>
                      <a:pt x="4287" y="655"/>
                    </a:cubicBezTo>
                    <a:lnTo>
                      <a:pt x="4296" y="655"/>
                    </a:lnTo>
                    <a:cubicBezTo>
                      <a:pt x="3970" y="535"/>
                      <a:pt x="3643" y="389"/>
                      <a:pt x="3334" y="225"/>
                    </a:cubicBezTo>
                    <a:cubicBezTo>
                      <a:pt x="3156" y="78"/>
                      <a:pt x="2942" y="1"/>
                      <a:pt x="2703" y="1"/>
                    </a:cubicBez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31"/>
              <p:cNvSpPr/>
              <p:nvPr/>
            </p:nvSpPr>
            <p:spPr>
              <a:xfrm>
                <a:off x="3240550" y="1625700"/>
                <a:ext cx="216100" cy="314300"/>
              </a:xfrm>
              <a:custGeom>
                <a:avLst/>
                <a:gdLst/>
                <a:ahLst/>
                <a:cxnLst/>
                <a:rect l="l" t="t" r="r" b="b"/>
                <a:pathLst>
                  <a:path w="8644" h="12572" extrusionOk="0">
                    <a:moveTo>
                      <a:pt x="6039" y="1"/>
                    </a:moveTo>
                    <a:cubicBezTo>
                      <a:pt x="5513" y="1"/>
                      <a:pt x="4932" y="168"/>
                      <a:pt x="4322" y="521"/>
                    </a:cubicBezTo>
                    <a:cubicBezTo>
                      <a:pt x="1934" y="1905"/>
                      <a:pt x="1" y="5599"/>
                      <a:pt x="1" y="8778"/>
                    </a:cubicBezTo>
                    <a:cubicBezTo>
                      <a:pt x="1" y="11151"/>
                      <a:pt x="1072" y="12572"/>
                      <a:pt x="2606" y="12572"/>
                    </a:cubicBezTo>
                    <a:cubicBezTo>
                      <a:pt x="3132" y="12572"/>
                      <a:pt x="3712" y="12404"/>
                      <a:pt x="4322" y="12051"/>
                    </a:cubicBezTo>
                    <a:cubicBezTo>
                      <a:pt x="6711" y="10668"/>
                      <a:pt x="8644" y="6974"/>
                      <a:pt x="8644" y="3795"/>
                    </a:cubicBezTo>
                    <a:cubicBezTo>
                      <a:pt x="8644" y="1422"/>
                      <a:pt x="7572" y="1"/>
                      <a:pt x="6039" y="1"/>
                    </a:cubicBezTo>
                    <a:close/>
                  </a:path>
                </a:pathLst>
              </a:custGeom>
              <a:solidFill>
                <a:srgbClr val="8381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31"/>
              <p:cNvSpPr/>
              <p:nvPr/>
            </p:nvSpPr>
            <p:spPr>
              <a:xfrm>
                <a:off x="3276425" y="1677975"/>
                <a:ext cx="144350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5774" h="8390" extrusionOk="0">
                    <a:moveTo>
                      <a:pt x="4033" y="1"/>
                    </a:moveTo>
                    <a:cubicBezTo>
                      <a:pt x="3682" y="1"/>
                      <a:pt x="3295" y="112"/>
                      <a:pt x="2887" y="346"/>
                    </a:cubicBezTo>
                    <a:cubicBezTo>
                      <a:pt x="1289" y="1266"/>
                      <a:pt x="1" y="3740"/>
                      <a:pt x="1" y="5862"/>
                    </a:cubicBezTo>
                    <a:cubicBezTo>
                      <a:pt x="1" y="7443"/>
                      <a:pt x="716" y="8390"/>
                      <a:pt x="1741" y="8390"/>
                    </a:cubicBezTo>
                    <a:cubicBezTo>
                      <a:pt x="2092" y="8390"/>
                      <a:pt x="2480" y="8279"/>
                      <a:pt x="2887" y="8044"/>
                    </a:cubicBezTo>
                    <a:cubicBezTo>
                      <a:pt x="4485" y="7125"/>
                      <a:pt x="5774" y="4659"/>
                      <a:pt x="5774" y="2529"/>
                    </a:cubicBezTo>
                    <a:cubicBezTo>
                      <a:pt x="5774" y="948"/>
                      <a:pt x="5059" y="1"/>
                      <a:pt x="4033" y="1"/>
                    </a:cubicBezTo>
                    <a:close/>
                  </a:path>
                </a:pathLst>
              </a:custGeom>
              <a:solidFill>
                <a:srgbClr val="6260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31"/>
              <p:cNvSpPr/>
              <p:nvPr/>
            </p:nvSpPr>
            <p:spPr>
              <a:xfrm>
                <a:off x="3143050" y="1622150"/>
                <a:ext cx="107425" cy="155575"/>
              </a:xfrm>
              <a:custGeom>
                <a:avLst/>
                <a:gdLst/>
                <a:ahLst/>
                <a:cxnLst/>
                <a:rect l="l" t="t" r="r" b="b"/>
                <a:pathLst>
                  <a:path w="4297" h="6223" extrusionOk="0">
                    <a:moveTo>
                      <a:pt x="2703" y="1"/>
                    </a:moveTo>
                    <a:cubicBezTo>
                      <a:pt x="2467" y="1"/>
                      <a:pt x="2206" y="76"/>
                      <a:pt x="1933" y="234"/>
                    </a:cubicBezTo>
                    <a:cubicBezTo>
                      <a:pt x="868" y="852"/>
                      <a:pt x="0" y="2502"/>
                      <a:pt x="0" y="3920"/>
                    </a:cubicBezTo>
                    <a:cubicBezTo>
                      <a:pt x="0" y="4727"/>
                      <a:pt x="284" y="5294"/>
                      <a:pt x="722" y="5509"/>
                    </a:cubicBezTo>
                    <a:cubicBezTo>
                      <a:pt x="1040" y="5732"/>
                      <a:pt x="1358" y="5973"/>
                      <a:pt x="1658" y="6222"/>
                    </a:cubicBezTo>
                    <a:cubicBezTo>
                      <a:pt x="1409" y="5913"/>
                      <a:pt x="1255" y="5432"/>
                      <a:pt x="1255" y="4805"/>
                    </a:cubicBezTo>
                    <a:cubicBezTo>
                      <a:pt x="1255" y="3301"/>
                      <a:pt x="2165" y="1540"/>
                      <a:pt x="3299" y="887"/>
                    </a:cubicBezTo>
                    <a:cubicBezTo>
                      <a:pt x="3592" y="719"/>
                      <a:pt x="3874" y="643"/>
                      <a:pt x="4126" y="643"/>
                    </a:cubicBezTo>
                    <a:cubicBezTo>
                      <a:pt x="4184" y="643"/>
                      <a:pt x="4241" y="647"/>
                      <a:pt x="4296" y="655"/>
                    </a:cubicBezTo>
                    <a:cubicBezTo>
                      <a:pt x="3970" y="535"/>
                      <a:pt x="3643" y="389"/>
                      <a:pt x="3334" y="225"/>
                    </a:cubicBezTo>
                    <a:cubicBezTo>
                      <a:pt x="3156" y="78"/>
                      <a:pt x="2942" y="1"/>
                      <a:pt x="27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31"/>
              <p:cNvSpPr/>
              <p:nvPr/>
            </p:nvSpPr>
            <p:spPr>
              <a:xfrm>
                <a:off x="3277925" y="1706800"/>
                <a:ext cx="105925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5084" extrusionOk="0">
                    <a:moveTo>
                      <a:pt x="1839" y="1"/>
                    </a:moveTo>
                    <a:cubicBezTo>
                      <a:pt x="911" y="989"/>
                      <a:pt x="207" y="2458"/>
                      <a:pt x="1" y="3884"/>
                    </a:cubicBezTo>
                    <a:lnTo>
                      <a:pt x="1848" y="4950"/>
                    </a:lnTo>
                    <a:cubicBezTo>
                      <a:pt x="1968" y="5037"/>
                      <a:pt x="2113" y="5084"/>
                      <a:pt x="2273" y="5084"/>
                    </a:cubicBezTo>
                    <a:cubicBezTo>
                      <a:pt x="2444" y="5084"/>
                      <a:pt x="2632" y="5030"/>
                      <a:pt x="2827" y="4915"/>
                    </a:cubicBezTo>
                    <a:cubicBezTo>
                      <a:pt x="3609" y="4468"/>
                      <a:pt x="4236" y="3266"/>
                      <a:pt x="4236" y="2235"/>
                    </a:cubicBezTo>
                    <a:cubicBezTo>
                      <a:pt x="4236" y="1599"/>
                      <a:pt x="4004" y="1178"/>
                      <a:pt x="3643" y="1041"/>
                    </a:cubicBezTo>
                    <a:lnTo>
                      <a:pt x="1839" y="1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31"/>
              <p:cNvSpPr/>
              <p:nvPr/>
            </p:nvSpPr>
            <p:spPr>
              <a:xfrm>
                <a:off x="3313375" y="1731850"/>
                <a:ext cx="70475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2819" h="4082" extrusionOk="0">
                    <a:moveTo>
                      <a:pt x="1967" y="0"/>
                    </a:moveTo>
                    <a:cubicBezTo>
                      <a:pt x="1796" y="0"/>
                      <a:pt x="1608" y="54"/>
                      <a:pt x="1409" y="167"/>
                    </a:cubicBezTo>
                    <a:cubicBezTo>
                      <a:pt x="636" y="614"/>
                      <a:pt x="0" y="1817"/>
                      <a:pt x="0" y="2848"/>
                    </a:cubicBezTo>
                    <a:cubicBezTo>
                      <a:pt x="0" y="3622"/>
                      <a:pt x="353" y="4082"/>
                      <a:pt x="852" y="4082"/>
                    </a:cubicBezTo>
                    <a:cubicBezTo>
                      <a:pt x="1023" y="4082"/>
                      <a:pt x="1212" y="4027"/>
                      <a:pt x="1409" y="3913"/>
                    </a:cubicBezTo>
                    <a:cubicBezTo>
                      <a:pt x="2191" y="3466"/>
                      <a:pt x="2818" y="2264"/>
                      <a:pt x="2818" y="1233"/>
                    </a:cubicBezTo>
                    <a:cubicBezTo>
                      <a:pt x="2818" y="463"/>
                      <a:pt x="2469" y="0"/>
                      <a:pt x="1967" y="0"/>
                    </a:cubicBez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31"/>
              <p:cNvSpPr/>
              <p:nvPr/>
            </p:nvSpPr>
            <p:spPr>
              <a:xfrm>
                <a:off x="3386175" y="1656275"/>
                <a:ext cx="13325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330" h="2297" extrusionOk="0">
                    <a:moveTo>
                      <a:pt x="4614" y="1"/>
                    </a:moveTo>
                    <a:cubicBezTo>
                      <a:pt x="4568" y="1"/>
                      <a:pt x="4519" y="7"/>
                      <a:pt x="4468" y="20"/>
                    </a:cubicBezTo>
                    <a:lnTo>
                      <a:pt x="559" y="1300"/>
                    </a:lnTo>
                    <a:cubicBezTo>
                      <a:pt x="1" y="1481"/>
                      <a:pt x="130" y="2297"/>
                      <a:pt x="714" y="2297"/>
                    </a:cubicBezTo>
                    <a:cubicBezTo>
                      <a:pt x="765" y="2297"/>
                      <a:pt x="817" y="2288"/>
                      <a:pt x="869" y="2271"/>
                    </a:cubicBezTo>
                    <a:lnTo>
                      <a:pt x="4778" y="991"/>
                    </a:lnTo>
                    <a:cubicBezTo>
                      <a:pt x="5330" y="778"/>
                      <a:pt x="5129" y="1"/>
                      <a:pt x="4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31"/>
              <p:cNvSpPr/>
              <p:nvPr/>
            </p:nvSpPr>
            <p:spPr>
              <a:xfrm>
                <a:off x="3393225" y="1795925"/>
                <a:ext cx="118200" cy="72850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2914" extrusionOk="0">
                    <a:moveTo>
                      <a:pt x="732" y="1"/>
                    </a:moveTo>
                    <a:cubicBezTo>
                      <a:pt x="282" y="1"/>
                      <a:pt x="0" y="673"/>
                      <a:pt x="492" y="955"/>
                    </a:cubicBezTo>
                    <a:lnTo>
                      <a:pt x="3765" y="2845"/>
                    </a:lnTo>
                    <a:cubicBezTo>
                      <a:pt x="3843" y="2888"/>
                      <a:pt x="3937" y="2914"/>
                      <a:pt x="4023" y="2914"/>
                    </a:cubicBezTo>
                    <a:cubicBezTo>
                      <a:pt x="4547" y="2914"/>
                      <a:pt x="4728" y="2227"/>
                      <a:pt x="4281" y="1969"/>
                    </a:cubicBezTo>
                    <a:lnTo>
                      <a:pt x="999" y="79"/>
                    </a:lnTo>
                    <a:cubicBezTo>
                      <a:pt x="907" y="24"/>
                      <a:pt x="816" y="1"/>
                      <a:pt x="7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31"/>
              <p:cNvSpPr/>
              <p:nvPr/>
            </p:nvSpPr>
            <p:spPr>
              <a:xfrm>
                <a:off x="3314775" y="1847850"/>
                <a:ext cx="54025" cy="123600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4944" extrusionOk="0">
                    <a:moveTo>
                      <a:pt x="615" y="0"/>
                    </a:moveTo>
                    <a:cubicBezTo>
                      <a:pt x="311" y="0"/>
                      <a:pt x="1" y="252"/>
                      <a:pt x="108" y="648"/>
                    </a:cubicBezTo>
                    <a:lnTo>
                      <a:pt x="1104" y="4557"/>
                    </a:lnTo>
                    <a:cubicBezTo>
                      <a:pt x="1156" y="4780"/>
                      <a:pt x="1361" y="4934"/>
                      <a:pt x="1593" y="4943"/>
                    </a:cubicBezTo>
                    <a:lnTo>
                      <a:pt x="1593" y="4943"/>
                    </a:lnTo>
                    <a:cubicBezTo>
                      <a:pt x="1924" y="4939"/>
                      <a:pt x="2160" y="4623"/>
                      <a:pt x="2084" y="4308"/>
                    </a:cubicBezTo>
                    <a:lnTo>
                      <a:pt x="1096" y="399"/>
                    </a:lnTo>
                    <a:cubicBezTo>
                      <a:pt x="1032" y="121"/>
                      <a:pt x="825" y="0"/>
                      <a:pt x="615" y="0"/>
                    </a:cubicBezTo>
                    <a:close/>
                    <a:moveTo>
                      <a:pt x="1593" y="4943"/>
                    </a:moveTo>
                    <a:lnTo>
                      <a:pt x="1593" y="4943"/>
                    </a:lnTo>
                    <a:cubicBezTo>
                      <a:pt x="1590" y="4944"/>
                      <a:pt x="1588" y="4944"/>
                      <a:pt x="1585" y="4944"/>
                    </a:cubicBezTo>
                    <a:lnTo>
                      <a:pt x="1594" y="4944"/>
                    </a:lnTo>
                    <a:cubicBezTo>
                      <a:pt x="1593" y="4944"/>
                      <a:pt x="1593" y="4944"/>
                      <a:pt x="1593" y="494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1" name="Google Shape;4451;p59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2" name="Google Shape;4452;p59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3" name="Google Shape;4453;p59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Dosis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-GB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https://fonts.google.com/specimen/Dosis</a:t>
            </a:r>
            <a:r>
              <a:rPr lang="en-GB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Raleway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GB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-GB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https://fonts.google.com/specimen/Raleway</a:t>
            </a:r>
            <a:r>
              <a:rPr lang="en-GB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54" name="Google Shape;4454;p59"/>
          <p:cNvGrpSpPr/>
          <p:nvPr/>
        </p:nvGrpSpPr>
        <p:grpSpPr>
          <a:xfrm>
            <a:off x="1521713" y="3498875"/>
            <a:ext cx="6100575" cy="754200"/>
            <a:chOff x="1521713" y="3498875"/>
            <a:chExt cx="6100575" cy="754200"/>
          </a:xfrm>
        </p:grpSpPr>
        <p:grpSp>
          <p:nvGrpSpPr>
            <p:cNvPr id="4455" name="Google Shape;4455;p59"/>
            <p:cNvGrpSpPr/>
            <p:nvPr/>
          </p:nvGrpSpPr>
          <p:grpSpPr>
            <a:xfrm>
              <a:off x="1521713" y="3498875"/>
              <a:ext cx="3976875" cy="754200"/>
              <a:chOff x="2052655" y="3498875"/>
              <a:chExt cx="3976875" cy="754200"/>
            </a:xfrm>
          </p:grpSpPr>
          <p:sp>
            <p:nvSpPr>
              <p:cNvPr id="4456" name="Google Shape;4456;p59"/>
              <p:cNvSpPr/>
              <p:nvPr/>
            </p:nvSpPr>
            <p:spPr>
              <a:xfrm>
                <a:off x="311448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324788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59"/>
              <p:cNvSpPr/>
              <p:nvPr/>
            </p:nvSpPr>
            <p:spPr>
              <a:xfrm>
                <a:off x="417630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90C4FE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59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F66A7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59"/>
              <p:cNvSpPr/>
              <p:nvPr/>
            </p:nvSpPr>
            <p:spPr>
              <a:xfrm>
                <a:off x="2052655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E2ECFF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59"/>
              <p:cNvSpPr txBox="1"/>
              <p:nvPr/>
            </p:nvSpPr>
            <p:spPr>
              <a:xfrm>
                <a:off x="311448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GB" sz="1000">
                    <a:solidFill>
                      <a:srgbClr val="FFFFFF"/>
                    </a:solidFill>
                  </a:rPr>
                  <a:t>#324788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  <p:sp>
            <p:nvSpPr>
              <p:cNvPr id="4461" name="Google Shape;4461;p59"/>
              <p:cNvSpPr txBox="1"/>
              <p:nvPr/>
            </p:nvSpPr>
            <p:spPr>
              <a:xfrm>
                <a:off x="417630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GB" sz="1000">
                    <a:solidFill>
                      <a:srgbClr val="FFFFFF"/>
                    </a:solidFill>
                  </a:rPr>
                  <a:t>#90c4fe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  <p:sp>
            <p:nvSpPr>
              <p:cNvPr id="4462" name="Google Shape;4462;p59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GB" sz="1000">
                    <a:solidFill>
                      <a:srgbClr val="FFFFFF"/>
                    </a:solidFill>
                  </a:rPr>
                  <a:t>#ff66a7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  <p:sp>
            <p:nvSpPr>
              <p:cNvPr id="4463" name="Google Shape;4463;p59"/>
              <p:cNvSpPr txBox="1"/>
              <p:nvPr/>
            </p:nvSpPr>
            <p:spPr>
              <a:xfrm>
                <a:off x="205265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GB" sz="1000">
                    <a:solidFill>
                      <a:schemeClr val="dk1"/>
                    </a:solidFill>
                  </a:rPr>
                  <a:t>#e2ecff</a:t>
                </a:r>
                <a:endParaRPr sz="1000">
                  <a:solidFill>
                    <a:schemeClr val="dk1"/>
                  </a:solidFill>
                </a:endParaRPr>
              </a:p>
            </p:txBody>
          </p:sp>
        </p:grpSp>
        <p:grpSp>
          <p:nvGrpSpPr>
            <p:cNvPr id="4464" name="Google Shape;4464;p59"/>
            <p:cNvGrpSpPr/>
            <p:nvPr/>
          </p:nvGrpSpPr>
          <p:grpSpPr>
            <a:xfrm>
              <a:off x="5769027" y="3498875"/>
              <a:ext cx="791411" cy="754200"/>
              <a:chOff x="5238120" y="3498875"/>
              <a:chExt cx="791411" cy="754200"/>
            </a:xfrm>
          </p:grpSpPr>
          <p:sp>
            <p:nvSpPr>
              <p:cNvPr id="4465" name="Google Shape;4465;p59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706EDC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59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GB" sz="1000">
                    <a:solidFill>
                      <a:srgbClr val="FFFFFF"/>
                    </a:solidFill>
                  </a:rPr>
                  <a:t>#706edc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4467" name="Google Shape;4467;p59"/>
            <p:cNvGrpSpPr/>
            <p:nvPr/>
          </p:nvGrpSpPr>
          <p:grpSpPr>
            <a:xfrm>
              <a:off x="6830877" y="3498875"/>
              <a:ext cx="791411" cy="754200"/>
              <a:chOff x="5238120" y="3498875"/>
              <a:chExt cx="791411" cy="754200"/>
            </a:xfrm>
          </p:grpSpPr>
          <p:sp>
            <p:nvSpPr>
              <p:cNvPr id="4468" name="Google Shape;4468;p59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FDB4C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59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GB" sz="1000">
                    <a:solidFill>
                      <a:srgbClr val="FFFFFF"/>
                    </a:solidFill>
                  </a:rPr>
                  <a:t>#ffdb4c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" name="Google Shape;4474;p6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5" name="Google Shape;4475;p60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-GB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-GB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resources, keeping the quality. To</a:t>
            </a:r>
            <a:r>
              <a:rPr lang="en-GB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</a:t>
            </a:r>
            <a:r>
              <a:rPr lang="en-GB" sz="1100" dirty="0" err="1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color</a:t>
            </a:r>
            <a:r>
              <a:rPr lang="en-GB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</a:t>
            </a:r>
            <a:r>
              <a:rPr lang="en-GB" sz="1100" dirty="0" err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color</a:t>
            </a:r>
            <a:r>
              <a:rPr lang="en-GB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you want. Don’t forget to group the resource again when you’re done.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76" name="Google Shape;4476;p60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4477" name="Google Shape;4477;p6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9" name="Google Shape;4479;p60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4480" name="Google Shape;4480;p6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4" name="Google Shape;4484;p60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4485" name="Google Shape;4485;p6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7" name="Google Shape;4487;p60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4488" name="Google Shape;4488;p6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1" name="Google Shape;4491;p60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4492" name="Google Shape;4492;p6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0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4" name="Google Shape;4494;p60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4495" name="Google Shape;4495;p6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9" name="Google Shape;4499;p60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4500" name="Google Shape;4500;p6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4" name="Google Shape;4504;p60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4505" name="Google Shape;4505;p6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0" name="Google Shape;4510;p60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4511" name="Google Shape;4511;p6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5" name="Google Shape;4515;p60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4516" name="Google Shape;4516;p6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9" name="Google Shape;4519;p60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4520" name="Google Shape;4520;p6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6" name="Google Shape;4526;p60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4527" name="Google Shape;4527;p6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4" name="Google Shape;4534;p60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5" name="Google Shape;4535;p60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6" name="Google Shape;4536;p60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7" name="Google Shape;4537;p60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38" name="Google Shape;4538;p60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4539" name="Google Shape;4539;p6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1" name="Google Shape;4541;p60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4542" name="Google Shape;4542;p6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4" name="Google Shape;4544;p60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4545" name="Google Shape;4545;p6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6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7" name="Google Shape;4547;p60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4548" name="Google Shape;4548;p6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0" name="Google Shape;4550;p60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4551" name="Google Shape;4551;p6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6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3" name="Google Shape;4553;p60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4554" name="Google Shape;4554;p6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6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6" name="Google Shape;4556;p60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4557" name="Google Shape;4557;p6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9" name="Google Shape;4559;p60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4560" name="Google Shape;4560;p6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3" name="Google Shape;4563;p60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4564" name="Google Shape;4564;p6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" name="Google Shape;4567;p60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4568" name="Google Shape;4568;p6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1" name="Google Shape;4571;p60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4572" name="Google Shape;4572;p6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6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5" name="Google Shape;4575;p60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4576" name="Google Shape;4576;p6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78" name="Google Shape;4578;p60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9" name="Google Shape;4579;p60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0" name="Google Shape;4580;p60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1" name="Google Shape;4581;p60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2" name="Google Shape;4582;p60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3" name="Google Shape;4583;p60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4" name="Google Shape;4584;p60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4585" name="Google Shape;4585;p6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7" name="Google Shape;4587;p60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4588" name="Google Shape;4588;p6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0" name="Google Shape;4590;p60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4591" name="Google Shape;4591;p6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93" name="Google Shape;4593;p60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4" name="Google Shape;4594;p60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5" name="Google Shape;4595;p60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6" name="Google Shape;4596;p60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4597" name="Google Shape;4597;p6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6" name="Google Shape;4606;p60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4607" name="Google Shape;4607;p6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9" name="Google Shape;4609;p60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4610" name="Google Shape;4610;p6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6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6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6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" name="Google Shape;4630;p60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4631" name="Google Shape;4631;p6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6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6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6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6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6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6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6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6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6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6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6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6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6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6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6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6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6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6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9" name="Google Shape;4709;p60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4710" name="Google Shape;4710;p6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4" name="Google Shape;4714;p60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4715" name="Google Shape;4715;p6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8" name="Google Shape;4718;p60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4719" name="Google Shape;4719;p6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2" name="Google Shape;4722;p60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4723" name="Google Shape;4723;p6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6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5" name="Google Shape;4725;p60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4726" name="Google Shape;4726;p60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0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0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0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0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31" name="Google Shape;4731;p60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32" name="Google Shape;4732;p60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4733" name="Google Shape;4733;p6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6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7" name="Google Shape;4737;p60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4738" name="Google Shape;4738;p6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0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0" name="Google Shape;4740;p60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4741" name="Google Shape;4741;p6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3" name="Google Shape;4743;p60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44" name="Google Shape;4744;p60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4745" name="Google Shape;4745;p6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6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7" name="Google Shape;4747;p60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4748" name="Google Shape;4748;p60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60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0" name="Google Shape;4750;p60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4751" name="Google Shape;4751;p6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3" name="Google Shape;4753;p60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4754" name="Google Shape;4754;p6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6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6" name="Google Shape;4756;p60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4757" name="Google Shape;4757;p6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6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6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6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6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6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5" name="Google Shape;4765;p60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4766" name="Google Shape;4766;p60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60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60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60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60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60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60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60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60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60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6" name="Google Shape;4776;p60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4777" name="Google Shape;4777;p6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6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6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6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6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6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6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6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6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6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6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6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6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6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6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6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6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6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6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8" name="Google Shape;4798;p60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4799" name="Google Shape;4799;p60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60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60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60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6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60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05" name="Google Shape;4805;p60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6" name="Google Shape;4806;p60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7" name="Google Shape;4807;p60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8" name="Google Shape;4808;p60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" name="Google Shape;4813;p61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4814" name="Google Shape;4814;p61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4815" name="Google Shape;4815;p61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16" name="Google Shape;4816;p61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7" name="Google Shape;4817;p61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4818" name="Google Shape;4818;p61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4819" name="Google Shape;4819;p61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820" name="Google Shape;4820;p61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4821" name="Google Shape;4821;p61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2" name="Google Shape;4822;p61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3" name="Google Shape;4823;p61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4" name="Google Shape;4824;p61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4825" name="Google Shape;4825;p61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26" name="Google Shape;4826;p61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4827" name="Google Shape;4827;p61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28" name="Google Shape;4828;p61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9" name="Google Shape;4829;p61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4830" name="Google Shape;4830;p61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31" name="Google Shape;4831;p61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61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61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61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61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6" name="Google Shape;4836;p61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4837" name="Google Shape;4837;p61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61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839" name="Google Shape;4839;p61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4840" name="Google Shape;4840;p61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61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42" name="Google Shape;4842;p61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843" name="Google Shape;4843;p61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4844" name="Google Shape;4844;p61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61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846" name="Google Shape;4846;p61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4847" name="Google Shape;4847;p61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48" name="Google Shape;4848;p61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9" name="Google Shape;4849;p61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4850" name="Google Shape;4850;p61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4851" name="Google Shape;4851;p61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852" name="Google Shape;4852;p61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3" name="Google Shape;4853;p61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54" name="Google Shape;4854;p61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4855" name="Google Shape;4855;p61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56" name="Google Shape;4856;p61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4857" name="Google Shape;4857;p61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4858" name="Google Shape;4858;p61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59" name="Google Shape;4859;p61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0" name="Google Shape;4860;p61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4861" name="Google Shape;4861;p61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862" name="Google Shape;4862;p61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63" name="Google Shape;4863;p61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61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61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4866" name="Google Shape;4866;p61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4867" name="Google Shape;4867;p61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61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61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61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61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61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61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61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61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61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61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61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61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61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61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61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4883" name="Google Shape;4883;p61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61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61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61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61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61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61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61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61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61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61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61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61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61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61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61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61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61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61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61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903" name="Google Shape;4903;p61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904" name="Google Shape;4904;p61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05" name="Google Shape;4905;p61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4906" name="Google Shape;4906;p61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61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08" name="Google Shape;4908;p61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09" name="Google Shape;4909;p61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4910" name="Google Shape;4910;p61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61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61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61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14" name="Google Shape;4914;p61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61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61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61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61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61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61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21" name="Google Shape;4921;p61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4922" name="Google Shape;4922;p61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61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61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61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26" name="Google Shape;4926;p61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61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61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61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61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61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61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61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61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61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61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61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61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61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61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61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61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61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61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61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61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61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61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61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61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61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61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61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61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55" name="Google Shape;4955;p61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4956" name="Google Shape;4956;p61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61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58" name="Google Shape;4958;p61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59" name="Google Shape;4959;p61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4960" name="Google Shape;4960;p61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4961" name="Google Shape;4961;p61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2" name="Google Shape;4962;p61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4963" name="Google Shape;4963;p61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61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65" name="Google Shape;4965;p61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61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61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1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1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1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61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61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73" name="Google Shape;4973;p61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4974" name="Google Shape;4974;p61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61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61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61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78" name="Google Shape;4978;p61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61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61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61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61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61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61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61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86" name="Google Shape;4986;p61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987" name="Google Shape;4987;p61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61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61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61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91" name="Google Shape;4991;p61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61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61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61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61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61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61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61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61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61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61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61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61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61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61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61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61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008" name="Google Shape;5008;p61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61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61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61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61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61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61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61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61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61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61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61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020" name="Google Shape;5020;p61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61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61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61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61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61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61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61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61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61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61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61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61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33" name="Google Shape;5033;p61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034" name="Google Shape;5034;p61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61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36" name="Google Shape;5036;p61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61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61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61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61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61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61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61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61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045" name="Google Shape;5045;p61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61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61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61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61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61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61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61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61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61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055" name="Google Shape;5055;p61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61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61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61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61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61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061" name="Google Shape;5061;p61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61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61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6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61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61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61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61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61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1" name="Google Shape;5071;p61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5072" name="Google Shape;5072;p61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61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61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61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61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61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8" name="Google Shape;5078;p61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5079" name="Google Shape;5079;p6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6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6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6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6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6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6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6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6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6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6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6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6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6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6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6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6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6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6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6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6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6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6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6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6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6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6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6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6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6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6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6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6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6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6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6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6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6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6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6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6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6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6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6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6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6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6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6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6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6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6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6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6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6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6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6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6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6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6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6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6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6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6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6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6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6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6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6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6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6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6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6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6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6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6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6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6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6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6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6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6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6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6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6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6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6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6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6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6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6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6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6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6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6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6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6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6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6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6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6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6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6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6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6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6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6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6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6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6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6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6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6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6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6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6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6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6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6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6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6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6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6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6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6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6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6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6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6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6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6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6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6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6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6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6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6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6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6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6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6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6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6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6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6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6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6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6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6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6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6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6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6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6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6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6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6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6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6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6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6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6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6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6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6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6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6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6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6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6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6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6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6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6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6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6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6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6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6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6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6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6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6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6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6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6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6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6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6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6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6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6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6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6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6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6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6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6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6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6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6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6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6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6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6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6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6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6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6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6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6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6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6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6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6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6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6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6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6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6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6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6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6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6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6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6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6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6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6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6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6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6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6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6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6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6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6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6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6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6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6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6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6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6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6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6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6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6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6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6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6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6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6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6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6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6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6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6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6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6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6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6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6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6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6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6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6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6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6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6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6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6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6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6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6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6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6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6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6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6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6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6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6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6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6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6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6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6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6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6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6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6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6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6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6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6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1" name="Google Shape;6651;p61"/>
          <p:cNvGrpSpPr/>
          <p:nvPr/>
        </p:nvGrpSpPr>
        <p:grpSpPr>
          <a:xfrm>
            <a:off x="3597785" y="3065882"/>
            <a:ext cx="2241344" cy="1330656"/>
            <a:chOff x="230250" y="739925"/>
            <a:chExt cx="7124425" cy="4229675"/>
          </a:xfrm>
        </p:grpSpPr>
        <p:sp>
          <p:nvSpPr>
            <p:cNvPr id="6652" name="Google Shape;6652;p61"/>
            <p:cNvSpPr/>
            <p:nvPr/>
          </p:nvSpPr>
          <p:spPr>
            <a:xfrm>
              <a:off x="2001525" y="3293875"/>
              <a:ext cx="920575" cy="1635500"/>
            </a:xfrm>
            <a:custGeom>
              <a:avLst/>
              <a:gdLst/>
              <a:ahLst/>
              <a:cxnLst/>
              <a:rect l="l" t="t" r="r" b="b"/>
              <a:pathLst>
                <a:path w="36823" h="65420" fill="none" extrusionOk="0">
                  <a:moveTo>
                    <a:pt x="5928" y="64827"/>
                  </a:moveTo>
                  <a:lnTo>
                    <a:pt x="6158" y="49755"/>
                  </a:lnTo>
                  <a:lnTo>
                    <a:pt x="8202" y="42327"/>
                  </a:lnTo>
                  <a:lnTo>
                    <a:pt x="8795" y="36351"/>
                  </a:lnTo>
                  <a:lnTo>
                    <a:pt x="8795" y="28912"/>
                  </a:lnTo>
                  <a:lnTo>
                    <a:pt x="3049" y="23347"/>
                  </a:lnTo>
                  <a:lnTo>
                    <a:pt x="0" y="12291"/>
                  </a:lnTo>
                  <a:lnTo>
                    <a:pt x="11601" y="1"/>
                  </a:lnTo>
                  <a:lnTo>
                    <a:pt x="19319" y="4259"/>
                  </a:lnTo>
                  <a:lnTo>
                    <a:pt x="27266" y="11747"/>
                  </a:lnTo>
                  <a:lnTo>
                    <a:pt x="36823" y="15472"/>
                  </a:lnTo>
                  <a:lnTo>
                    <a:pt x="34827" y="25803"/>
                  </a:lnTo>
                  <a:lnTo>
                    <a:pt x="26722" y="36944"/>
                  </a:lnTo>
                  <a:lnTo>
                    <a:pt x="19924" y="49198"/>
                  </a:lnTo>
                  <a:lnTo>
                    <a:pt x="11008" y="60690"/>
                  </a:lnTo>
                  <a:lnTo>
                    <a:pt x="5335" y="6542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1"/>
            <p:cNvSpPr/>
            <p:nvPr/>
          </p:nvSpPr>
          <p:spPr>
            <a:xfrm>
              <a:off x="294050" y="1435525"/>
              <a:ext cx="2107300" cy="2180450"/>
            </a:xfrm>
            <a:custGeom>
              <a:avLst/>
              <a:gdLst/>
              <a:ahLst/>
              <a:cxnLst/>
              <a:rect l="l" t="t" r="r" b="b"/>
              <a:pathLst>
                <a:path w="84292" h="87218" fill="none" extrusionOk="0">
                  <a:moveTo>
                    <a:pt x="79900" y="75157"/>
                  </a:moveTo>
                  <a:lnTo>
                    <a:pt x="77916" y="83262"/>
                  </a:lnTo>
                  <a:lnTo>
                    <a:pt x="68299" y="87218"/>
                  </a:lnTo>
                  <a:lnTo>
                    <a:pt x="61610" y="72314"/>
                  </a:lnTo>
                  <a:lnTo>
                    <a:pt x="48376" y="64524"/>
                  </a:lnTo>
                  <a:lnTo>
                    <a:pt x="37489" y="50685"/>
                  </a:lnTo>
                  <a:lnTo>
                    <a:pt x="32771" y="39181"/>
                  </a:lnTo>
                  <a:lnTo>
                    <a:pt x="28525" y="27000"/>
                  </a:lnTo>
                  <a:lnTo>
                    <a:pt x="19779" y="19379"/>
                  </a:lnTo>
                  <a:lnTo>
                    <a:pt x="1" y="14057"/>
                  </a:lnTo>
                  <a:lnTo>
                    <a:pt x="5227" y="0"/>
                  </a:lnTo>
                  <a:lnTo>
                    <a:pt x="40380" y="3605"/>
                  </a:lnTo>
                  <a:lnTo>
                    <a:pt x="53662" y="9254"/>
                  </a:lnTo>
                  <a:lnTo>
                    <a:pt x="56711" y="17734"/>
                  </a:lnTo>
                  <a:lnTo>
                    <a:pt x="69727" y="26177"/>
                  </a:lnTo>
                  <a:lnTo>
                    <a:pt x="84291" y="20649"/>
                  </a:lnTo>
                  <a:lnTo>
                    <a:pt x="79465" y="38165"/>
                  </a:lnTo>
                  <a:lnTo>
                    <a:pt x="72207" y="46960"/>
                  </a:lnTo>
                  <a:lnTo>
                    <a:pt x="64791" y="54677"/>
                  </a:lnTo>
                  <a:lnTo>
                    <a:pt x="54497" y="63206"/>
                  </a:lnTo>
                  <a:lnTo>
                    <a:pt x="62094" y="63556"/>
                  </a:lnTo>
                  <a:lnTo>
                    <a:pt x="66098" y="74335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61"/>
            <p:cNvSpPr/>
            <p:nvPr/>
          </p:nvSpPr>
          <p:spPr>
            <a:xfrm>
              <a:off x="2241950" y="3529150"/>
              <a:ext cx="49625" cy="247725"/>
            </a:xfrm>
            <a:custGeom>
              <a:avLst/>
              <a:gdLst/>
              <a:ahLst/>
              <a:cxnLst/>
              <a:rect l="l" t="t" r="r" b="b"/>
              <a:pathLst>
                <a:path w="1985" h="9909" fill="none" extrusionOk="0">
                  <a:moveTo>
                    <a:pt x="1984" y="9908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1"/>
            <p:cNvSpPr/>
            <p:nvPr/>
          </p:nvSpPr>
          <p:spPr>
            <a:xfrm>
              <a:off x="2241950" y="3400325"/>
              <a:ext cx="441250" cy="371700"/>
            </a:xfrm>
            <a:custGeom>
              <a:avLst/>
              <a:gdLst/>
              <a:ahLst/>
              <a:cxnLst/>
              <a:rect l="l" t="t" r="r" b="b"/>
              <a:pathLst>
                <a:path w="17650" h="14868" fill="none" extrusionOk="0">
                  <a:moveTo>
                    <a:pt x="11952" y="14868"/>
                  </a:moveTo>
                  <a:lnTo>
                    <a:pt x="0" y="4670"/>
                  </a:lnTo>
                  <a:lnTo>
                    <a:pt x="9702" y="1"/>
                  </a:lnTo>
                  <a:lnTo>
                    <a:pt x="17649" y="7489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1"/>
            <p:cNvSpPr/>
            <p:nvPr/>
          </p:nvSpPr>
          <p:spPr>
            <a:xfrm>
              <a:off x="2254050" y="3517075"/>
              <a:ext cx="457575" cy="70475"/>
            </a:xfrm>
            <a:custGeom>
              <a:avLst/>
              <a:gdLst/>
              <a:ahLst/>
              <a:cxnLst/>
              <a:rect l="l" t="t" r="r" b="b"/>
              <a:pathLst>
                <a:path w="18303" h="2819" fill="none" extrusionOk="0">
                  <a:moveTo>
                    <a:pt x="0" y="0"/>
                  </a:moveTo>
                  <a:lnTo>
                    <a:pt x="18303" y="28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1"/>
            <p:cNvSpPr/>
            <p:nvPr/>
          </p:nvSpPr>
          <p:spPr>
            <a:xfrm>
              <a:off x="2463625" y="3784100"/>
              <a:ext cx="77125" cy="358075"/>
            </a:xfrm>
            <a:custGeom>
              <a:avLst/>
              <a:gdLst/>
              <a:ahLst/>
              <a:cxnLst/>
              <a:rect l="l" t="t" r="r" b="b"/>
              <a:pathLst>
                <a:path w="3085" h="14323" fill="none" extrusionOk="0">
                  <a:moveTo>
                    <a:pt x="0" y="14323"/>
                  </a:moveTo>
                  <a:lnTo>
                    <a:pt x="3085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1"/>
            <p:cNvSpPr/>
            <p:nvPr/>
          </p:nvSpPr>
          <p:spPr>
            <a:xfrm>
              <a:off x="2540725" y="3772000"/>
              <a:ext cx="128875" cy="445500"/>
            </a:xfrm>
            <a:custGeom>
              <a:avLst/>
              <a:gdLst/>
              <a:ahLst/>
              <a:cxnLst/>
              <a:rect l="l" t="t" r="r" b="b"/>
              <a:pathLst>
                <a:path w="5155" h="17820" fill="none" extrusionOk="0">
                  <a:moveTo>
                    <a:pt x="1" y="1"/>
                  </a:moveTo>
                  <a:lnTo>
                    <a:pt x="5154" y="178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61"/>
            <p:cNvSpPr/>
            <p:nvPr/>
          </p:nvSpPr>
          <p:spPr>
            <a:xfrm>
              <a:off x="2540725" y="3772000"/>
              <a:ext cx="331475" cy="166950"/>
            </a:xfrm>
            <a:custGeom>
              <a:avLst/>
              <a:gdLst/>
              <a:ahLst/>
              <a:cxnLst/>
              <a:rect l="l" t="t" r="r" b="b"/>
              <a:pathLst>
                <a:path w="13259" h="6678" fill="none" extrusionOk="0">
                  <a:moveTo>
                    <a:pt x="1" y="1"/>
                  </a:moveTo>
                  <a:lnTo>
                    <a:pt x="13259" y="667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1"/>
            <p:cNvSpPr/>
            <p:nvPr/>
          </p:nvSpPr>
          <p:spPr>
            <a:xfrm>
              <a:off x="2552825" y="3677050"/>
              <a:ext cx="360525" cy="94975"/>
            </a:xfrm>
            <a:custGeom>
              <a:avLst/>
              <a:gdLst/>
              <a:ahLst/>
              <a:cxnLst/>
              <a:rect l="l" t="t" r="r" b="b"/>
              <a:pathLst>
                <a:path w="14421" h="3799" fill="none" extrusionOk="0">
                  <a:moveTo>
                    <a:pt x="14420" y="0"/>
                  </a:moveTo>
                  <a:lnTo>
                    <a:pt x="1" y="379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1"/>
            <p:cNvSpPr/>
            <p:nvPr/>
          </p:nvSpPr>
          <p:spPr>
            <a:xfrm>
              <a:off x="2221375" y="3772000"/>
              <a:ext cx="75925" cy="244675"/>
            </a:xfrm>
            <a:custGeom>
              <a:avLst/>
              <a:gdLst/>
              <a:ahLst/>
              <a:cxnLst/>
              <a:rect l="l" t="t" r="r" b="b"/>
              <a:pathLst>
                <a:path w="3037" h="9787" fill="none" extrusionOk="0">
                  <a:moveTo>
                    <a:pt x="1" y="9787"/>
                  </a:moveTo>
                  <a:lnTo>
                    <a:pt x="3037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1"/>
            <p:cNvSpPr/>
            <p:nvPr/>
          </p:nvSpPr>
          <p:spPr>
            <a:xfrm>
              <a:off x="2297275" y="3772000"/>
              <a:ext cx="166375" cy="370175"/>
            </a:xfrm>
            <a:custGeom>
              <a:avLst/>
              <a:gdLst/>
              <a:ahLst/>
              <a:cxnLst/>
              <a:rect l="l" t="t" r="r" b="b"/>
              <a:pathLst>
                <a:path w="6655" h="14807" fill="none" extrusionOk="0">
                  <a:moveTo>
                    <a:pt x="1" y="1"/>
                  </a:moveTo>
                  <a:lnTo>
                    <a:pt x="6654" y="1480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1"/>
            <p:cNvSpPr/>
            <p:nvPr/>
          </p:nvSpPr>
          <p:spPr>
            <a:xfrm>
              <a:off x="2463625" y="4150925"/>
              <a:ext cx="20875" cy="378350"/>
            </a:xfrm>
            <a:custGeom>
              <a:avLst/>
              <a:gdLst/>
              <a:ahLst/>
              <a:cxnLst/>
              <a:rect l="l" t="t" r="r" b="b"/>
              <a:pathLst>
                <a:path w="835" h="15134" fill="none" extrusionOk="0">
                  <a:moveTo>
                    <a:pt x="0" y="1"/>
                  </a:moveTo>
                  <a:lnTo>
                    <a:pt x="835" y="1513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1"/>
            <p:cNvSpPr/>
            <p:nvPr/>
          </p:nvSpPr>
          <p:spPr>
            <a:xfrm>
              <a:off x="2207175" y="4345400"/>
              <a:ext cx="271275" cy="192350"/>
            </a:xfrm>
            <a:custGeom>
              <a:avLst/>
              <a:gdLst/>
              <a:ahLst/>
              <a:cxnLst/>
              <a:rect l="l" t="t" r="r" b="b"/>
              <a:pathLst>
                <a:path w="10851" h="7694" fill="none" extrusionOk="0">
                  <a:moveTo>
                    <a:pt x="0" y="0"/>
                  </a:moveTo>
                  <a:lnTo>
                    <a:pt x="10851" y="769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1"/>
            <p:cNvSpPr/>
            <p:nvPr/>
          </p:nvSpPr>
          <p:spPr>
            <a:xfrm>
              <a:off x="2218950" y="4145500"/>
              <a:ext cx="260425" cy="48100"/>
            </a:xfrm>
            <a:custGeom>
              <a:avLst/>
              <a:gdLst/>
              <a:ahLst/>
              <a:cxnLst/>
              <a:rect l="l" t="t" r="r" b="b"/>
              <a:pathLst>
                <a:path w="10417" h="1924" fill="none" extrusionOk="0">
                  <a:moveTo>
                    <a:pt x="1" y="1923"/>
                  </a:moveTo>
                  <a:lnTo>
                    <a:pt x="1041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1"/>
            <p:cNvSpPr/>
            <p:nvPr/>
          </p:nvSpPr>
          <p:spPr>
            <a:xfrm>
              <a:off x="2473900" y="4150925"/>
              <a:ext cx="190550" cy="75950"/>
            </a:xfrm>
            <a:custGeom>
              <a:avLst/>
              <a:gdLst/>
              <a:ahLst/>
              <a:cxnLst/>
              <a:rect l="l" t="t" r="r" b="b"/>
              <a:pathLst>
                <a:path w="7622" h="3038" fill="none" extrusionOk="0">
                  <a:moveTo>
                    <a:pt x="7621" y="3037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1"/>
            <p:cNvSpPr/>
            <p:nvPr/>
          </p:nvSpPr>
          <p:spPr>
            <a:xfrm>
              <a:off x="2149700" y="4558600"/>
              <a:ext cx="127050" cy="245275"/>
            </a:xfrm>
            <a:custGeom>
              <a:avLst/>
              <a:gdLst/>
              <a:ahLst/>
              <a:cxnLst/>
              <a:rect l="l" t="t" r="r" b="b"/>
              <a:pathLst>
                <a:path w="5082" h="9811" fill="none" extrusionOk="0">
                  <a:moveTo>
                    <a:pt x="1" y="0"/>
                  </a:moveTo>
                  <a:lnTo>
                    <a:pt x="5081" y="981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1"/>
            <p:cNvSpPr/>
            <p:nvPr/>
          </p:nvSpPr>
          <p:spPr>
            <a:xfrm>
              <a:off x="2156650" y="4529250"/>
              <a:ext cx="327850" cy="29375"/>
            </a:xfrm>
            <a:custGeom>
              <a:avLst/>
              <a:gdLst/>
              <a:ahLst/>
              <a:cxnLst/>
              <a:rect l="l" t="t" r="r" b="b"/>
              <a:pathLst>
                <a:path w="13114" h="1175" fill="none" extrusionOk="0">
                  <a:moveTo>
                    <a:pt x="1" y="1174"/>
                  </a:moveTo>
                  <a:lnTo>
                    <a:pt x="1311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1"/>
            <p:cNvSpPr/>
            <p:nvPr/>
          </p:nvSpPr>
          <p:spPr>
            <a:xfrm>
              <a:off x="2077725" y="3529150"/>
              <a:ext cx="164250" cy="333600"/>
            </a:xfrm>
            <a:custGeom>
              <a:avLst/>
              <a:gdLst/>
              <a:ahLst/>
              <a:cxnLst/>
              <a:rect l="l" t="t" r="r" b="b"/>
              <a:pathLst>
                <a:path w="6570" h="13344" fill="none" extrusionOk="0">
                  <a:moveTo>
                    <a:pt x="1" y="13344"/>
                  </a:moveTo>
                  <a:lnTo>
                    <a:pt x="656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1"/>
            <p:cNvSpPr/>
            <p:nvPr/>
          </p:nvSpPr>
          <p:spPr>
            <a:xfrm>
              <a:off x="2297275" y="3772000"/>
              <a:ext cx="243475" cy="25"/>
            </a:xfrm>
            <a:custGeom>
              <a:avLst/>
              <a:gdLst/>
              <a:ahLst/>
              <a:cxnLst/>
              <a:rect l="l" t="t" r="r" b="b"/>
              <a:pathLst>
                <a:path w="9739" h="1" fill="none" extrusionOk="0">
                  <a:moveTo>
                    <a:pt x="1" y="1"/>
                  </a:moveTo>
                  <a:lnTo>
                    <a:pt x="973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1"/>
            <p:cNvSpPr/>
            <p:nvPr/>
          </p:nvSpPr>
          <p:spPr>
            <a:xfrm>
              <a:off x="2206550" y="4150925"/>
              <a:ext cx="267375" cy="201150"/>
            </a:xfrm>
            <a:custGeom>
              <a:avLst/>
              <a:gdLst/>
              <a:ahLst/>
              <a:cxnLst/>
              <a:rect l="l" t="t" r="r" b="b"/>
              <a:pathLst>
                <a:path w="10695" h="8046" fill="none" extrusionOk="0">
                  <a:moveTo>
                    <a:pt x="1" y="8045"/>
                  </a:moveTo>
                  <a:lnTo>
                    <a:pt x="1069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1"/>
            <p:cNvSpPr/>
            <p:nvPr/>
          </p:nvSpPr>
          <p:spPr>
            <a:xfrm>
              <a:off x="412000" y="1451850"/>
              <a:ext cx="148825" cy="202950"/>
            </a:xfrm>
            <a:custGeom>
              <a:avLst/>
              <a:gdLst/>
              <a:ahLst/>
              <a:cxnLst/>
              <a:rect l="l" t="t" r="r" b="b"/>
              <a:pathLst>
                <a:path w="5953" h="8118" fill="none" extrusionOk="0">
                  <a:moveTo>
                    <a:pt x="1" y="0"/>
                  </a:moveTo>
                  <a:lnTo>
                    <a:pt x="5952" y="811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1"/>
            <p:cNvSpPr/>
            <p:nvPr/>
          </p:nvSpPr>
          <p:spPr>
            <a:xfrm>
              <a:off x="300100" y="1654775"/>
              <a:ext cx="272525" cy="116750"/>
            </a:xfrm>
            <a:custGeom>
              <a:avLst/>
              <a:gdLst/>
              <a:ahLst/>
              <a:cxnLst/>
              <a:rect l="l" t="t" r="r" b="b"/>
              <a:pathLst>
                <a:path w="10901" h="4670" fill="none" extrusionOk="0">
                  <a:moveTo>
                    <a:pt x="1" y="4670"/>
                  </a:moveTo>
                  <a:lnTo>
                    <a:pt x="1090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1"/>
            <p:cNvSpPr/>
            <p:nvPr/>
          </p:nvSpPr>
          <p:spPr>
            <a:xfrm>
              <a:off x="564725" y="1658100"/>
              <a:ext cx="223825" cy="252225"/>
            </a:xfrm>
            <a:custGeom>
              <a:avLst/>
              <a:gdLst/>
              <a:ahLst/>
              <a:cxnLst/>
              <a:rect l="l" t="t" r="r" b="b"/>
              <a:pathLst>
                <a:path w="8953" h="10089" fill="none" extrusionOk="0">
                  <a:moveTo>
                    <a:pt x="1" y="0"/>
                  </a:moveTo>
                  <a:lnTo>
                    <a:pt x="8952" y="1008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1"/>
            <p:cNvSpPr/>
            <p:nvPr/>
          </p:nvSpPr>
          <p:spPr>
            <a:xfrm>
              <a:off x="809075" y="1695300"/>
              <a:ext cx="109500" cy="215025"/>
            </a:xfrm>
            <a:custGeom>
              <a:avLst/>
              <a:gdLst/>
              <a:ahLst/>
              <a:cxnLst/>
              <a:rect l="l" t="t" r="r" b="b"/>
              <a:pathLst>
                <a:path w="4380" h="8601" fill="none" extrusionOk="0">
                  <a:moveTo>
                    <a:pt x="1" y="8601"/>
                  </a:moveTo>
                  <a:lnTo>
                    <a:pt x="438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1"/>
            <p:cNvSpPr/>
            <p:nvPr/>
          </p:nvSpPr>
          <p:spPr>
            <a:xfrm>
              <a:off x="560800" y="1654775"/>
              <a:ext cx="369875" cy="40550"/>
            </a:xfrm>
            <a:custGeom>
              <a:avLst/>
              <a:gdLst/>
              <a:ahLst/>
              <a:cxnLst/>
              <a:rect l="l" t="t" r="r" b="b"/>
              <a:pathLst>
                <a:path w="14795" h="1622" fill="none" extrusionOk="0">
                  <a:moveTo>
                    <a:pt x="14795" y="1621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1"/>
            <p:cNvSpPr/>
            <p:nvPr/>
          </p:nvSpPr>
          <p:spPr>
            <a:xfrm>
              <a:off x="560800" y="1525625"/>
              <a:ext cx="722200" cy="129175"/>
            </a:xfrm>
            <a:custGeom>
              <a:avLst/>
              <a:gdLst/>
              <a:ahLst/>
              <a:cxnLst/>
              <a:rect l="l" t="t" r="r" b="b"/>
              <a:pathLst>
                <a:path w="28888" h="5167" fill="none" extrusionOk="0">
                  <a:moveTo>
                    <a:pt x="28887" y="1"/>
                  </a:moveTo>
                  <a:lnTo>
                    <a:pt x="0" y="51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1"/>
            <p:cNvSpPr/>
            <p:nvPr/>
          </p:nvSpPr>
          <p:spPr>
            <a:xfrm>
              <a:off x="1154750" y="1525625"/>
              <a:ext cx="128250" cy="363850"/>
            </a:xfrm>
            <a:custGeom>
              <a:avLst/>
              <a:gdLst/>
              <a:ahLst/>
              <a:cxnLst/>
              <a:rect l="l" t="t" r="r" b="b"/>
              <a:pathLst>
                <a:path w="5130" h="14554" fill="none" extrusionOk="0">
                  <a:moveTo>
                    <a:pt x="5129" y="1"/>
                  </a:moveTo>
                  <a:lnTo>
                    <a:pt x="0" y="1455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1"/>
            <p:cNvSpPr/>
            <p:nvPr/>
          </p:nvSpPr>
          <p:spPr>
            <a:xfrm>
              <a:off x="918550" y="1695300"/>
              <a:ext cx="236225" cy="194175"/>
            </a:xfrm>
            <a:custGeom>
              <a:avLst/>
              <a:gdLst/>
              <a:ahLst/>
              <a:cxnLst/>
              <a:rect l="l" t="t" r="r" b="b"/>
              <a:pathLst>
                <a:path w="9449" h="7767" fill="none" extrusionOk="0">
                  <a:moveTo>
                    <a:pt x="1" y="0"/>
                  </a:moveTo>
                  <a:lnTo>
                    <a:pt x="9448" y="77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1"/>
            <p:cNvSpPr/>
            <p:nvPr/>
          </p:nvSpPr>
          <p:spPr>
            <a:xfrm>
              <a:off x="995075" y="1889450"/>
              <a:ext cx="159700" cy="215350"/>
            </a:xfrm>
            <a:custGeom>
              <a:avLst/>
              <a:gdLst/>
              <a:ahLst/>
              <a:cxnLst/>
              <a:rect l="l" t="t" r="r" b="b"/>
              <a:pathLst>
                <a:path w="6388" h="8614" fill="none" extrusionOk="0">
                  <a:moveTo>
                    <a:pt x="0" y="8613"/>
                  </a:moveTo>
                  <a:lnTo>
                    <a:pt x="638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1"/>
            <p:cNvSpPr/>
            <p:nvPr/>
          </p:nvSpPr>
          <p:spPr>
            <a:xfrm>
              <a:off x="918550" y="1525625"/>
              <a:ext cx="364450" cy="169700"/>
            </a:xfrm>
            <a:custGeom>
              <a:avLst/>
              <a:gdLst/>
              <a:ahLst/>
              <a:cxnLst/>
              <a:rect l="l" t="t" r="r" b="b"/>
              <a:pathLst>
                <a:path w="14578" h="6788" fill="none" extrusionOk="0">
                  <a:moveTo>
                    <a:pt x="1" y="6787"/>
                  </a:moveTo>
                  <a:lnTo>
                    <a:pt x="14577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1"/>
            <p:cNvSpPr/>
            <p:nvPr/>
          </p:nvSpPr>
          <p:spPr>
            <a:xfrm>
              <a:off x="1154750" y="1889450"/>
              <a:ext cx="176025" cy="242250"/>
            </a:xfrm>
            <a:custGeom>
              <a:avLst/>
              <a:gdLst/>
              <a:ahLst/>
              <a:cxnLst/>
              <a:rect l="l" t="t" r="r" b="b"/>
              <a:pathLst>
                <a:path w="7041" h="9690" fill="none" extrusionOk="0">
                  <a:moveTo>
                    <a:pt x="0" y="0"/>
                  </a:moveTo>
                  <a:lnTo>
                    <a:pt x="7041" y="969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1"/>
            <p:cNvSpPr/>
            <p:nvPr/>
          </p:nvSpPr>
          <p:spPr>
            <a:xfrm>
              <a:off x="1330750" y="1821700"/>
              <a:ext cx="129150" cy="310000"/>
            </a:xfrm>
            <a:custGeom>
              <a:avLst/>
              <a:gdLst/>
              <a:ahLst/>
              <a:cxnLst/>
              <a:rect l="l" t="t" r="r" b="b"/>
              <a:pathLst>
                <a:path w="5166" h="12400" fill="none" extrusionOk="0">
                  <a:moveTo>
                    <a:pt x="1" y="12400"/>
                  </a:moveTo>
                  <a:lnTo>
                    <a:pt x="516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1"/>
            <p:cNvSpPr/>
            <p:nvPr/>
          </p:nvSpPr>
          <p:spPr>
            <a:xfrm>
              <a:off x="1459875" y="1666875"/>
              <a:ext cx="175750" cy="154850"/>
            </a:xfrm>
            <a:custGeom>
              <a:avLst/>
              <a:gdLst/>
              <a:ahLst/>
              <a:cxnLst/>
              <a:rect l="l" t="t" r="r" b="b"/>
              <a:pathLst>
                <a:path w="7030" h="6194" fill="none" extrusionOk="0">
                  <a:moveTo>
                    <a:pt x="1" y="6194"/>
                  </a:moveTo>
                  <a:lnTo>
                    <a:pt x="702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1"/>
            <p:cNvSpPr/>
            <p:nvPr/>
          </p:nvSpPr>
          <p:spPr>
            <a:xfrm>
              <a:off x="1154750" y="1821700"/>
              <a:ext cx="305150" cy="67775"/>
            </a:xfrm>
            <a:custGeom>
              <a:avLst/>
              <a:gdLst/>
              <a:ahLst/>
              <a:cxnLst/>
              <a:rect l="l" t="t" r="r" b="b"/>
              <a:pathLst>
                <a:path w="12206" h="2711" fill="none" extrusionOk="0">
                  <a:moveTo>
                    <a:pt x="0" y="2710"/>
                  </a:moveTo>
                  <a:lnTo>
                    <a:pt x="1220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1"/>
            <p:cNvSpPr/>
            <p:nvPr/>
          </p:nvSpPr>
          <p:spPr>
            <a:xfrm>
              <a:off x="1459875" y="1821700"/>
              <a:ext cx="134300" cy="433400"/>
            </a:xfrm>
            <a:custGeom>
              <a:avLst/>
              <a:gdLst/>
              <a:ahLst/>
              <a:cxnLst/>
              <a:rect l="l" t="t" r="r" b="b"/>
              <a:pathLst>
                <a:path w="5372" h="17336" fill="none" extrusionOk="0">
                  <a:moveTo>
                    <a:pt x="1" y="1"/>
                  </a:moveTo>
                  <a:lnTo>
                    <a:pt x="5372" y="173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1"/>
            <p:cNvSpPr/>
            <p:nvPr/>
          </p:nvSpPr>
          <p:spPr>
            <a:xfrm>
              <a:off x="1594150" y="1889450"/>
              <a:ext cx="113150" cy="365650"/>
            </a:xfrm>
            <a:custGeom>
              <a:avLst/>
              <a:gdLst/>
              <a:ahLst/>
              <a:cxnLst/>
              <a:rect l="l" t="t" r="r" b="b"/>
              <a:pathLst>
                <a:path w="4526" h="14626" fill="none" extrusionOk="0">
                  <a:moveTo>
                    <a:pt x="1" y="14625"/>
                  </a:moveTo>
                  <a:lnTo>
                    <a:pt x="4525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1"/>
            <p:cNvSpPr/>
            <p:nvPr/>
          </p:nvSpPr>
          <p:spPr>
            <a:xfrm>
              <a:off x="1115425" y="2255075"/>
              <a:ext cx="478750" cy="165450"/>
            </a:xfrm>
            <a:custGeom>
              <a:avLst/>
              <a:gdLst/>
              <a:ahLst/>
              <a:cxnLst/>
              <a:rect l="l" t="t" r="r" b="b"/>
              <a:pathLst>
                <a:path w="19150" h="6618" fill="none" extrusionOk="0">
                  <a:moveTo>
                    <a:pt x="1" y="6617"/>
                  </a:moveTo>
                  <a:lnTo>
                    <a:pt x="1915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1"/>
            <p:cNvSpPr/>
            <p:nvPr/>
          </p:nvSpPr>
          <p:spPr>
            <a:xfrm>
              <a:off x="1530050" y="2255075"/>
              <a:ext cx="64125" cy="314825"/>
            </a:xfrm>
            <a:custGeom>
              <a:avLst/>
              <a:gdLst/>
              <a:ahLst/>
              <a:cxnLst/>
              <a:rect l="l" t="t" r="r" b="b"/>
              <a:pathLst>
                <a:path w="2565" h="12593" fill="none" extrusionOk="0">
                  <a:moveTo>
                    <a:pt x="2565" y="0"/>
                  </a:moveTo>
                  <a:lnTo>
                    <a:pt x="0" y="1259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1"/>
            <p:cNvSpPr/>
            <p:nvPr/>
          </p:nvSpPr>
          <p:spPr>
            <a:xfrm>
              <a:off x="1231250" y="2569875"/>
              <a:ext cx="310925" cy="132800"/>
            </a:xfrm>
            <a:custGeom>
              <a:avLst/>
              <a:gdLst/>
              <a:ahLst/>
              <a:cxnLst/>
              <a:rect l="l" t="t" r="r" b="b"/>
              <a:pathLst>
                <a:path w="12437" h="5312" fill="none" extrusionOk="0">
                  <a:moveTo>
                    <a:pt x="1" y="5311"/>
                  </a:moveTo>
                  <a:lnTo>
                    <a:pt x="1243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1"/>
            <p:cNvSpPr/>
            <p:nvPr/>
          </p:nvSpPr>
          <p:spPr>
            <a:xfrm>
              <a:off x="1113325" y="2131675"/>
              <a:ext cx="217450" cy="283400"/>
            </a:xfrm>
            <a:custGeom>
              <a:avLst/>
              <a:gdLst/>
              <a:ahLst/>
              <a:cxnLst/>
              <a:rect l="l" t="t" r="r" b="b"/>
              <a:pathLst>
                <a:path w="8698" h="11336" fill="none" extrusionOk="0">
                  <a:moveTo>
                    <a:pt x="8698" y="1"/>
                  </a:moveTo>
                  <a:lnTo>
                    <a:pt x="0" y="113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1"/>
            <p:cNvSpPr/>
            <p:nvPr/>
          </p:nvSpPr>
          <p:spPr>
            <a:xfrm>
              <a:off x="1330750" y="2131675"/>
              <a:ext cx="284300" cy="114950"/>
            </a:xfrm>
            <a:custGeom>
              <a:avLst/>
              <a:gdLst/>
              <a:ahLst/>
              <a:cxnLst/>
              <a:rect l="l" t="t" r="r" b="b"/>
              <a:pathLst>
                <a:path w="11372" h="4598" fill="none" extrusionOk="0">
                  <a:moveTo>
                    <a:pt x="1" y="1"/>
                  </a:moveTo>
                  <a:lnTo>
                    <a:pt x="11372" y="459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1"/>
            <p:cNvSpPr/>
            <p:nvPr/>
          </p:nvSpPr>
          <p:spPr>
            <a:xfrm>
              <a:off x="1615025" y="2089950"/>
              <a:ext cx="422200" cy="156675"/>
            </a:xfrm>
            <a:custGeom>
              <a:avLst/>
              <a:gdLst/>
              <a:ahLst/>
              <a:cxnLst/>
              <a:rect l="l" t="t" r="r" b="b"/>
              <a:pathLst>
                <a:path w="16888" h="6267" fill="none" extrusionOk="0">
                  <a:moveTo>
                    <a:pt x="1" y="6267"/>
                  </a:moveTo>
                  <a:lnTo>
                    <a:pt x="1688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1"/>
            <p:cNvSpPr/>
            <p:nvPr/>
          </p:nvSpPr>
          <p:spPr>
            <a:xfrm>
              <a:off x="2037200" y="2089950"/>
              <a:ext cx="233500" cy="303650"/>
            </a:xfrm>
            <a:custGeom>
              <a:avLst/>
              <a:gdLst/>
              <a:ahLst/>
              <a:cxnLst/>
              <a:rect l="l" t="t" r="r" b="b"/>
              <a:pathLst>
                <a:path w="9340" h="12146" fill="none" extrusionOk="0">
                  <a:moveTo>
                    <a:pt x="1" y="0"/>
                  </a:moveTo>
                  <a:lnTo>
                    <a:pt x="9339" y="121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1"/>
            <p:cNvSpPr/>
            <p:nvPr/>
          </p:nvSpPr>
          <p:spPr>
            <a:xfrm>
              <a:off x="1596875" y="2246600"/>
              <a:ext cx="673825" cy="127050"/>
            </a:xfrm>
            <a:custGeom>
              <a:avLst/>
              <a:gdLst/>
              <a:ahLst/>
              <a:cxnLst/>
              <a:rect l="l" t="t" r="r" b="b"/>
              <a:pathLst>
                <a:path w="26953" h="5082" fill="none" extrusionOk="0">
                  <a:moveTo>
                    <a:pt x="26952" y="5081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1"/>
            <p:cNvSpPr/>
            <p:nvPr/>
          </p:nvSpPr>
          <p:spPr>
            <a:xfrm>
              <a:off x="1596875" y="2246600"/>
              <a:ext cx="316975" cy="555875"/>
            </a:xfrm>
            <a:custGeom>
              <a:avLst/>
              <a:gdLst/>
              <a:ahLst/>
              <a:cxnLst/>
              <a:rect l="l" t="t" r="r" b="b"/>
              <a:pathLst>
                <a:path w="12679" h="22235" fill="none" extrusionOk="0">
                  <a:moveTo>
                    <a:pt x="1" y="1"/>
                  </a:moveTo>
                  <a:lnTo>
                    <a:pt x="12678" y="2223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1"/>
            <p:cNvSpPr/>
            <p:nvPr/>
          </p:nvSpPr>
          <p:spPr>
            <a:xfrm>
              <a:off x="1596875" y="2246600"/>
              <a:ext cx="507800" cy="355075"/>
            </a:xfrm>
            <a:custGeom>
              <a:avLst/>
              <a:gdLst/>
              <a:ahLst/>
              <a:cxnLst/>
              <a:rect l="l" t="t" r="r" b="b"/>
              <a:pathLst>
                <a:path w="20312" h="14203" fill="none" extrusionOk="0">
                  <a:moveTo>
                    <a:pt x="1" y="1"/>
                  </a:moveTo>
                  <a:lnTo>
                    <a:pt x="20311" y="142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1"/>
            <p:cNvSpPr/>
            <p:nvPr/>
          </p:nvSpPr>
          <p:spPr>
            <a:xfrm>
              <a:off x="1530050" y="2569875"/>
              <a:ext cx="383800" cy="232600"/>
            </a:xfrm>
            <a:custGeom>
              <a:avLst/>
              <a:gdLst/>
              <a:ahLst/>
              <a:cxnLst/>
              <a:rect l="l" t="t" r="r" b="b"/>
              <a:pathLst>
                <a:path w="15352" h="9304" fill="none" extrusionOk="0">
                  <a:moveTo>
                    <a:pt x="0" y="1"/>
                  </a:moveTo>
                  <a:lnTo>
                    <a:pt x="15351" y="930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1"/>
            <p:cNvSpPr/>
            <p:nvPr/>
          </p:nvSpPr>
          <p:spPr>
            <a:xfrm>
              <a:off x="1530050" y="2569875"/>
              <a:ext cx="126425" cy="445800"/>
            </a:xfrm>
            <a:custGeom>
              <a:avLst/>
              <a:gdLst/>
              <a:ahLst/>
              <a:cxnLst/>
              <a:rect l="l" t="t" r="r" b="b"/>
              <a:pathLst>
                <a:path w="5057" h="17832" fill="none" extrusionOk="0">
                  <a:moveTo>
                    <a:pt x="5057" y="17832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1"/>
            <p:cNvSpPr/>
            <p:nvPr/>
          </p:nvSpPr>
          <p:spPr>
            <a:xfrm>
              <a:off x="1497375" y="3024425"/>
              <a:ext cx="164850" cy="32675"/>
            </a:xfrm>
            <a:custGeom>
              <a:avLst/>
              <a:gdLst/>
              <a:ahLst/>
              <a:cxnLst/>
              <a:rect l="l" t="t" r="r" b="b"/>
              <a:pathLst>
                <a:path w="6594" h="1307" fill="none" extrusionOk="0">
                  <a:moveTo>
                    <a:pt x="1" y="1307"/>
                  </a:moveTo>
                  <a:lnTo>
                    <a:pt x="659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1"/>
            <p:cNvSpPr/>
            <p:nvPr/>
          </p:nvSpPr>
          <p:spPr>
            <a:xfrm>
              <a:off x="1662200" y="3024425"/>
              <a:ext cx="151250" cy="218975"/>
            </a:xfrm>
            <a:custGeom>
              <a:avLst/>
              <a:gdLst/>
              <a:ahLst/>
              <a:cxnLst/>
              <a:rect l="l" t="t" r="r" b="b"/>
              <a:pathLst>
                <a:path w="6050" h="8759" fill="none" extrusionOk="0">
                  <a:moveTo>
                    <a:pt x="1" y="0"/>
                  </a:moveTo>
                  <a:lnTo>
                    <a:pt x="6049" y="875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1"/>
            <p:cNvSpPr/>
            <p:nvPr/>
          </p:nvSpPr>
          <p:spPr>
            <a:xfrm>
              <a:off x="1813725" y="3036525"/>
              <a:ext cx="32675" cy="206275"/>
            </a:xfrm>
            <a:custGeom>
              <a:avLst/>
              <a:gdLst/>
              <a:ahLst/>
              <a:cxnLst/>
              <a:rect l="l" t="t" r="r" b="b"/>
              <a:pathLst>
                <a:path w="1307" h="8251" fill="none" extrusionOk="0">
                  <a:moveTo>
                    <a:pt x="0" y="8250"/>
                  </a:moveTo>
                  <a:lnTo>
                    <a:pt x="130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1"/>
            <p:cNvSpPr/>
            <p:nvPr/>
          </p:nvSpPr>
          <p:spPr>
            <a:xfrm>
              <a:off x="1813425" y="3243375"/>
              <a:ext cx="145175" cy="50525"/>
            </a:xfrm>
            <a:custGeom>
              <a:avLst/>
              <a:gdLst/>
              <a:ahLst/>
              <a:cxnLst/>
              <a:rect l="l" t="t" r="r" b="b"/>
              <a:pathLst>
                <a:path w="5807" h="2021" fill="none" extrusionOk="0">
                  <a:moveTo>
                    <a:pt x="0" y="0"/>
                  </a:moveTo>
                  <a:lnTo>
                    <a:pt x="5807" y="20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1"/>
            <p:cNvSpPr/>
            <p:nvPr/>
          </p:nvSpPr>
          <p:spPr>
            <a:xfrm>
              <a:off x="1949200" y="3290550"/>
              <a:ext cx="52350" cy="323300"/>
            </a:xfrm>
            <a:custGeom>
              <a:avLst/>
              <a:gdLst/>
              <a:ahLst/>
              <a:cxnLst/>
              <a:rect l="l" t="t" r="r" b="b"/>
              <a:pathLst>
                <a:path w="2094" h="12932" fill="none" extrusionOk="0">
                  <a:moveTo>
                    <a:pt x="1" y="1"/>
                  </a:moveTo>
                  <a:lnTo>
                    <a:pt x="2093" y="1293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1"/>
            <p:cNvSpPr/>
            <p:nvPr/>
          </p:nvSpPr>
          <p:spPr>
            <a:xfrm>
              <a:off x="1113325" y="2415050"/>
              <a:ext cx="416750" cy="154850"/>
            </a:xfrm>
            <a:custGeom>
              <a:avLst/>
              <a:gdLst/>
              <a:ahLst/>
              <a:cxnLst/>
              <a:rect l="l" t="t" r="r" b="b"/>
              <a:pathLst>
                <a:path w="16670" h="6194" fill="none" extrusionOk="0">
                  <a:moveTo>
                    <a:pt x="0" y="0"/>
                  </a:moveTo>
                  <a:lnTo>
                    <a:pt x="16669" y="619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1"/>
            <p:cNvSpPr/>
            <p:nvPr/>
          </p:nvSpPr>
          <p:spPr>
            <a:xfrm>
              <a:off x="2032675" y="1784200"/>
              <a:ext cx="84100" cy="296100"/>
            </a:xfrm>
            <a:custGeom>
              <a:avLst/>
              <a:gdLst/>
              <a:ahLst/>
              <a:cxnLst/>
              <a:rect l="l" t="t" r="r" b="b"/>
              <a:pathLst>
                <a:path w="3364" h="11844" fill="none" extrusionOk="0">
                  <a:moveTo>
                    <a:pt x="0" y="11843"/>
                  </a:moveTo>
                  <a:lnTo>
                    <a:pt x="336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1"/>
            <p:cNvSpPr/>
            <p:nvPr/>
          </p:nvSpPr>
          <p:spPr>
            <a:xfrm>
              <a:off x="2116750" y="1784200"/>
              <a:ext cx="275225" cy="167575"/>
            </a:xfrm>
            <a:custGeom>
              <a:avLst/>
              <a:gdLst/>
              <a:ahLst/>
              <a:cxnLst/>
              <a:rect l="l" t="t" r="r" b="b"/>
              <a:pathLst>
                <a:path w="11009" h="6703" fill="none" extrusionOk="0">
                  <a:moveTo>
                    <a:pt x="0" y="1"/>
                  </a:moveTo>
                  <a:lnTo>
                    <a:pt x="11008" y="67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1"/>
            <p:cNvSpPr/>
            <p:nvPr/>
          </p:nvSpPr>
          <p:spPr>
            <a:xfrm>
              <a:off x="1166850" y="792275"/>
              <a:ext cx="1104150" cy="510800"/>
            </a:xfrm>
            <a:custGeom>
              <a:avLst/>
              <a:gdLst/>
              <a:ahLst/>
              <a:cxnLst/>
              <a:rect l="l" t="t" r="r" b="b"/>
              <a:pathLst>
                <a:path w="44166" h="20432" fill="none" extrusionOk="0">
                  <a:moveTo>
                    <a:pt x="7041" y="11529"/>
                  </a:moveTo>
                  <a:lnTo>
                    <a:pt x="22440" y="4162"/>
                  </a:lnTo>
                  <a:lnTo>
                    <a:pt x="34815" y="0"/>
                  </a:lnTo>
                  <a:lnTo>
                    <a:pt x="44166" y="484"/>
                  </a:lnTo>
                  <a:lnTo>
                    <a:pt x="38964" y="8565"/>
                  </a:lnTo>
                  <a:lnTo>
                    <a:pt x="33012" y="10065"/>
                  </a:lnTo>
                  <a:lnTo>
                    <a:pt x="22440" y="4839"/>
                  </a:lnTo>
                  <a:lnTo>
                    <a:pt x="18750" y="15424"/>
                  </a:lnTo>
                  <a:cubicBezTo>
                    <a:pt x="18750" y="15424"/>
                    <a:pt x="6206" y="11154"/>
                    <a:pt x="6557" y="11516"/>
                  </a:cubicBezTo>
                  <a:lnTo>
                    <a:pt x="0" y="2043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1"/>
            <p:cNvSpPr/>
            <p:nvPr/>
          </p:nvSpPr>
          <p:spPr>
            <a:xfrm>
              <a:off x="1154750" y="1080175"/>
              <a:ext cx="231975" cy="222900"/>
            </a:xfrm>
            <a:custGeom>
              <a:avLst/>
              <a:gdLst/>
              <a:ahLst/>
              <a:cxnLst/>
              <a:rect l="l" t="t" r="r" b="b"/>
              <a:pathLst>
                <a:path w="9279" h="8916" fill="none" extrusionOk="0">
                  <a:moveTo>
                    <a:pt x="0" y="8916"/>
                  </a:moveTo>
                  <a:lnTo>
                    <a:pt x="9279" y="6883"/>
                  </a:lnTo>
                  <a:lnTo>
                    <a:pt x="704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1"/>
            <p:cNvSpPr/>
            <p:nvPr/>
          </p:nvSpPr>
          <p:spPr>
            <a:xfrm>
              <a:off x="1382775" y="1177850"/>
              <a:ext cx="252850" cy="62325"/>
            </a:xfrm>
            <a:custGeom>
              <a:avLst/>
              <a:gdLst/>
              <a:ahLst/>
              <a:cxnLst/>
              <a:rect l="l" t="t" r="r" b="b"/>
              <a:pathLst>
                <a:path w="10114" h="2493" fill="none" extrusionOk="0">
                  <a:moveTo>
                    <a:pt x="0" y="2493"/>
                  </a:moveTo>
                  <a:lnTo>
                    <a:pt x="1011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1"/>
            <p:cNvSpPr/>
            <p:nvPr/>
          </p:nvSpPr>
          <p:spPr>
            <a:xfrm>
              <a:off x="1647375" y="1043875"/>
              <a:ext cx="344800" cy="134000"/>
            </a:xfrm>
            <a:custGeom>
              <a:avLst/>
              <a:gdLst/>
              <a:ahLst/>
              <a:cxnLst/>
              <a:rect l="l" t="t" r="r" b="b"/>
              <a:pathLst>
                <a:path w="13792" h="5360" fill="none" extrusionOk="0">
                  <a:moveTo>
                    <a:pt x="1" y="5360"/>
                  </a:moveTo>
                  <a:lnTo>
                    <a:pt x="1379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1"/>
            <p:cNvSpPr/>
            <p:nvPr/>
          </p:nvSpPr>
          <p:spPr>
            <a:xfrm>
              <a:off x="1992150" y="792275"/>
              <a:ext cx="54750" cy="263725"/>
            </a:xfrm>
            <a:custGeom>
              <a:avLst/>
              <a:gdLst/>
              <a:ahLst/>
              <a:cxnLst/>
              <a:rect l="l" t="t" r="r" b="b"/>
              <a:pathLst>
                <a:path w="2190" h="10549" fill="none" extrusionOk="0">
                  <a:moveTo>
                    <a:pt x="0" y="10549"/>
                  </a:moveTo>
                  <a:lnTo>
                    <a:pt x="219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1"/>
            <p:cNvSpPr/>
            <p:nvPr/>
          </p:nvSpPr>
          <p:spPr>
            <a:xfrm>
              <a:off x="2046875" y="792275"/>
              <a:ext cx="82000" cy="202025"/>
            </a:xfrm>
            <a:custGeom>
              <a:avLst/>
              <a:gdLst/>
              <a:ahLst/>
              <a:cxnLst/>
              <a:rect l="l" t="t" r="r" b="b"/>
              <a:pathLst>
                <a:path w="3280" h="8081" fill="none" extrusionOk="0">
                  <a:moveTo>
                    <a:pt x="1" y="0"/>
                  </a:moveTo>
                  <a:lnTo>
                    <a:pt x="3279" y="808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1"/>
            <p:cNvSpPr/>
            <p:nvPr/>
          </p:nvSpPr>
          <p:spPr>
            <a:xfrm>
              <a:off x="1509175" y="1303050"/>
              <a:ext cx="189350" cy="181475"/>
            </a:xfrm>
            <a:custGeom>
              <a:avLst/>
              <a:gdLst/>
              <a:ahLst/>
              <a:cxnLst/>
              <a:rect l="l" t="t" r="r" b="b"/>
              <a:pathLst>
                <a:path w="7574" h="7259" fill="none" extrusionOk="0">
                  <a:moveTo>
                    <a:pt x="1" y="2323"/>
                  </a:moveTo>
                  <a:lnTo>
                    <a:pt x="2577" y="7259"/>
                  </a:lnTo>
                  <a:lnTo>
                    <a:pt x="7573" y="4114"/>
                  </a:lnTo>
                  <a:lnTo>
                    <a:pt x="5541" y="1"/>
                  </a:lnTo>
                  <a:lnTo>
                    <a:pt x="352" y="232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1"/>
            <p:cNvSpPr/>
            <p:nvPr/>
          </p:nvSpPr>
          <p:spPr>
            <a:xfrm>
              <a:off x="1850300" y="1393775"/>
              <a:ext cx="487825" cy="350525"/>
            </a:xfrm>
            <a:custGeom>
              <a:avLst/>
              <a:gdLst/>
              <a:ahLst/>
              <a:cxnLst/>
              <a:rect l="l" t="t" r="r" b="b"/>
              <a:pathLst>
                <a:path w="19513" h="14021" fill="none" extrusionOk="0">
                  <a:moveTo>
                    <a:pt x="19513" y="14021"/>
                  </a:moveTo>
                  <a:lnTo>
                    <a:pt x="14844" y="968"/>
                  </a:lnTo>
                  <a:lnTo>
                    <a:pt x="5674" y="1"/>
                  </a:lnTo>
                  <a:lnTo>
                    <a:pt x="1" y="968"/>
                  </a:lnTo>
                  <a:lnTo>
                    <a:pt x="8977" y="2674"/>
                  </a:lnTo>
                  <a:lnTo>
                    <a:pt x="14360" y="10102"/>
                  </a:lnTo>
                  <a:lnTo>
                    <a:pt x="19029" y="140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1"/>
            <p:cNvSpPr/>
            <p:nvPr/>
          </p:nvSpPr>
          <p:spPr>
            <a:xfrm>
              <a:off x="1787100" y="1207200"/>
              <a:ext cx="158800" cy="32975"/>
            </a:xfrm>
            <a:custGeom>
              <a:avLst/>
              <a:gdLst/>
              <a:ahLst/>
              <a:cxnLst/>
              <a:rect l="l" t="t" r="r" b="b"/>
              <a:pathLst>
                <a:path w="6352" h="1319" fill="none" extrusionOk="0">
                  <a:moveTo>
                    <a:pt x="1" y="1319"/>
                  </a:moveTo>
                  <a:lnTo>
                    <a:pt x="635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1"/>
            <p:cNvSpPr/>
            <p:nvPr/>
          </p:nvSpPr>
          <p:spPr>
            <a:xfrm>
              <a:off x="1585700" y="1315150"/>
              <a:ext cx="49925" cy="169675"/>
            </a:xfrm>
            <a:custGeom>
              <a:avLst/>
              <a:gdLst/>
              <a:ahLst/>
              <a:cxnLst/>
              <a:rect l="l" t="t" r="r" b="b"/>
              <a:pathLst>
                <a:path w="1997" h="6787" fill="none" extrusionOk="0">
                  <a:moveTo>
                    <a:pt x="0" y="6787"/>
                  </a:moveTo>
                  <a:lnTo>
                    <a:pt x="199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1"/>
            <p:cNvSpPr/>
            <p:nvPr/>
          </p:nvSpPr>
          <p:spPr>
            <a:xfrm>
              <a:off x="1517950" y="1361125"/>
              <a:ext cx="180575" cy="44775"/>
            </a:xfrm>
            <a:custGeom>
              <a:avLst/>
              <a:gdLst/>
              <a:ahLst/>
              <a:cxnLst/>
              <a:rect l="l" t="t" r="r" b="b"/>
              <a:pathLst>
                <a:path w="7223" h="1791" fill="none" extrusionOk="0">
                  <a:moveTo>
                    <a:pt x="7222" y="1791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1"/>
            <p:cNvSpPr/>
            <p:nvPr/>
          </p:nvSpPr>
          <p:spPr>
            <a:xfrm>
              <a:off x="2004250" y="1395000"/>
              <a:ext cx="70475" cy="65350"/>
            </a:xfrm>
            <a:custGeom>
              <a:avLst/>
              <a:gdLst/>
              <a:ahLst/>
              <a:cxnLst/>
              <a:rect l="l" t="t" r="r" b="b"/>
              <a:pathLst>
                <a:path w="2819" h="2614" fill="none" extrusionOk="0">
                  <a:moveTo>
                    <a:pt x="2819" y="2613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1"/>
            <p:cNvSpPr/>
            <p:nvPr/>
          </p:nvSpPr>
          <p:spPr>
            <a:xfrm>
              <a:off x="2074700" y="1417975"/>
              <a:ext cx="134600" cy="42375"/>
            </a:xfrm>
            <a:custGeom>
              <a:avLst/>
              <a:gdLst/>
              <a:ahLst/>
              <a:cxnLst/>
              <a:rect l="l" t="t" r="r" b="b"/>
              <a:pathLst>
                <a:path w="5384" h="1695" fill="none" extrusionOk="0">
                  <a:moveTo>
                    <a:pt x="1" y="1694"/>
                  </a:moveTo>
                  <a:lnTo>
                    <a:pt x="538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1"/>
            <p:cNvSpPr/>
            <p:nvPr/>
          </p:nvSpPr>
          <p:spPr>
            <a:xfrm>
              <a:off x="2209275" y="1417975"/>
              <a:ext cx="25" cy="228050"/>
            </a:xfrm>
            <a:custGeom>
              <a:avLst/>
              <a:gdLst/>
              <a:ahLst/>
              <a:cxnLst/>
              <a:rect l="l" t="t" r="r" b="b"/>
              <a:pathLst>
                <a:path w="1" h="9122" fill="none" extrusionOk="0">
                  <a:moveTo>
                    <a:pt x="1" y="0"/>
                  </a:moveTo>
                  <a:lnTo>
                    <a:pt x="1" y="91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1"/>
            <p:cNvSpPr/>
            <p:nvPr/>
          </p:nvSpPr>
          <p:spPr>
            <a:xfrm>
              <a:off x="2442750" y="780475"/>
              <a:ext cx="856175" cy="991650"/>
            </a:xfrm>
            <a:custGeom>
              <a:avLst/>
              <a:gdLst/>
              <a:ahLst/>
              <a:cxnLst/>
              <a:rect l="l" t="t" r="r" b="b"/>
              <a:pathLst>
                <a:path w="34247" h="39666" fill="none" extrusionOk="0">
                  <a:moveTo>
                    <a:pt x="13" y="16730"/>
                  </a:moveTo>
                  <a:lnTo>
                    <a:pt x="7162" y="27690"/>
                  </a:lnTo>
                  <a:lnTo>
                    <a:pt x="8480" y="39666"/>
                  </a:lnTo>
                  <a:lnTo>
                    <a:pt x="18182" y="34138"/>
                  </a:lnTo>
                  <a:lnTo>
                    <a:pt x="26371" y="29807"/>
                  </a:lnTo>
                  <a:cubicBezTo>
                    <a:pt x="26371" y="29807"/>
                    <a:pt x="33605" y="34694"/>
                    <a:pt x="33932" y="35456"/>
                  </a:cubicBezTo>
                  <a:cubicBezTo>
                    <a:pt x="34246" y="36218"/>
                    <a:pt x="32263" y="18388"/>
                    <a:pt x="32263" y="18388"/>
                  </a:cubicBezTo>
                  <a:lnTo>
                    <a:pt x="28428" y="2928"/>
                  </a:lnTo>
                  <a:lnTo>
                    <a:pt x="12932" y="1"/>
                  </a:lnTo>
                  <a:lnTo>
                    <a:pt x="1670" y="2650"/>
                  </a:lnTo>
                  <a:lnTo>
                    <a:pt x="0" y="171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1"/>
            <p:cNvSpPr/>
            <p:nvPr/>
          </p:nvSpPr>
          <p:spPr>
            <a:xfrm>
              <a:off x="2484475" y="846700"/>
              <a:ext cx="198725" cy="221400"/>
            </a:xfrm>
            <a:custGeom>
              <a:avLst/>
              <a:gdLst/>
              <a:ahLst/>
              <a:cxnLst/>
              <a:rect l="l" t="t" r="r" b="b"/>
              <a:pathLst>
                <a:path w="7949" h="8856" fill="none" extrusionOk="0">
                  <a:moveTo>
                    <a:pt x="1" y="1"/>
                  </a:moveTo>
                  <a:lnTo>
                    <a:pt x="7948" y="885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1"/>
            <p:cNvSpPr/>
            <p:nvPr/>
          </p:nvSpPr>
          <p:spPr>
            <a:xfrm>
              <a:off x="2683175" y="1068075"/>
              <a:ext cx="82875" cy="313625"/>
            </a:xfrm>
            <a:custGeom>
              <a:avLst/>
              <a:gdLst/>
              <a:ahLst/>
              <a:cxnLst/>
              <a:rect l="l" t="t" r="r" b="b"/>
              <a:pathLst>
                <a:path w="3315" h="12545" fill="none" extrusionOk="0">
                  <a:moveTo>
                    <a:pt x="0" y="1"/>
                  </a:moveTo>
                  <a:lnTo>
                    <a:pt x="3315" y="1254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1"/>
            <p:cNvSpPr/>
            <p:nvPr/>
          </p:nvSpPr>
          <p:spPr>
            <a:xfrm>
              <a:off x="2778125" y="780475"/>
              <a:ext cx="190850" cy="351425"/>
            </a:xfrm>
            <a:custGeom>
              <a:avLst/>
              <a:gdLst/>
              <a:ahLst/>
              <a:cxnLst/>
              <a:rect l="l" t="t" r="r" b="b"/>
              <a:pathLst>
                <a:path w="7634" h="14057" fill="none" extrusionOk="0">
                  <a:moveTo>
                    <a:pt x="7634" y="14057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1"/>
            <p:cNvSpPr/>
            <p:nvPr/>
          </p:nvSpPr>
          <p:spPr>
            <a:xfrm>
              <a:off x="2695275" y="1068075"/>
              <a:ext cx="261600" cy="63825"/>
            </a:xfrm>
            <a:custGeom>
              <a:avLst/>
              <a:gdLst/>
              <a:ahLst/>
              <a:cxnLst/>
              <a:rect l="l" t="t" r="r" b="b"/>
              <a:pathLst>
                <a:path w="10464" h="2553" fill="none" extrusionOk="0">
                  <a:moveTo>
                    <a:pt x="0" y="1"/>
                  </a:moveTo>
                  <a:lnTo>
                    <a:pt x="10464" y="255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1"/>
            <p:cNvSpPr/>
            <p:nvPr/>
          </p:nvSpPr>
          <p:spPr>
            <a:xfrm>
              <a:off x="2683175" y="780475"/>
              <a:ext cx="94975" cy="287625"/>
            </a:xfrm>
            <a:custGeom>
              <a:avLst/>
              <a:gdLst/>
              <a:ahLst/>
              <a:cxnLst/>
              <a:rect l="l" t="t" r="r" b="b"/>
              <a:pathLst>
                <a:path w="3799" h="11505" fill="none" extrusionOk="0">
                  <a:moveTo>
                    <a:pt x="0" y="11505"/>
                  </a:moveTo>
                  <a:lnTo>
                    <a:pt x="379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1"/>
            <p:cNvSpPr/>
            <p:nvPr/>
          </p:nvSpPr>
          <p:spPr>
            <a:xfrm>
              <a:off x="2443050" y="1068075"/>
              <a:ext cx="240150" cy="130675"/>
            </a:xfrm>
            <a:custGeom>
              <a:avLst/>
              <a:gdLst/>
              <a:ahLst/>
              <a:cxnLst/>
              <a:rect l="l" t="t" r="r" b="b"/>
              <a:pathLst>
                <a:path w="9606" h="5227" fill="none" extrusionOk="0">
                  <a:moveTo>
                    <a:pt x="1" y="5226"/>
                  </a:moveTo>
                  <a:lnTo>
                    <a:pt x="9605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1"/>
            <p:cNvSpPr/>
            <p:nvPr/>
          </p:nvSpPr>
          <p:spPr>
            <a:xfrm>
              <a:off x="2621775" y="1381675"/>
              <a:ext cx="144275" cy="85925"/>
            </a:xfrm>
            <a:custGeom>
              <a:avLst/>
              <a:gdLst/>
              <a:ahLst/>
              <a:cxnLst/>
              <a:rect l="l" t="t" r="r" b="b"/>
              <a:pathLst>
                <a:path w="5771" h="3437" fill="none" extrusionOk="0">
                  <a:moveTo>
                    <a:pt x="1" y="3436"/>
                  </a:moveTo>
                  <a:lnTo>
                    <a:pt x="577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1"/>
            <p:cNvSpPr/>
            <p:nvPr/>
          </p:nvSpPr>
          <p:spPr>
            <a:xfrm>
              <a:off x="2766025" y="1381675"/>
              <a:ext cx="123425" cy="241675"/>
            </a:xfrm>
            <a:custGeom>
              <a:avLst/>
              <a:gdLst/>
              <a:ahLst/>
              <a:cxnLst/>
              <a:rect l="l" t="t" r="r" b="b"/>
              <a:pathLst>
                <a:path w="4937" h="9667" fill="none" extrusionOk="0">
                  <a:moveTo>
                    <a:pt x="1" y="1"/>
                  </a:moveTo>
                  <a:lnTo>
                    <a:pt x="4936" y="96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1"/>
            <p:cNvSpPr/>
            <p:nvPr/>
          </p:nvSpPr>
          <p:spPr>
            <a:xfrm>
              <a:off x="2654450" y="1381675"/>
              <a:ext cx="111600" cy="387725"/>
            </a:xfrm>
            <a:custGeom>
              <a:avLst/>
              <a:gdLst/>
              <a:ahLst/>
              <a:cxnLst/>
              <a:rect l="l" t="t" r="r" b="b"/>
              <a:pathLst>
                <a:path w="4464" h="15509" fill="none" extrusionOk="0">
                  <a:moveTo>
                    <a:pt x="0" y="15509"/>
                  </a:moveTo>
                  <a:lnTo>
                    <a:pt x="446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1"/>
            <p:cNvSpPr/>
            <p:nvPr/>
          </p:nvSpPr>
          <p:spPr>
            <a:xfrm>
              <a:off x="2443050" y="1198725"/>
              <a:ext cx="323000" cy="182975"/>
            </a:xfrm>
            <a:custGeom>
              <a:avLst/>
              <a:gdLst/>
              <a:ahLst/>
              <a:cxnLst/>
              <a:rect l="l" t="t" r="r" b="b"/>
              <a:pathLst>
                <a:path w="12920" h="7319" fill="none" extrusionOk="0">
                  <a:moveTo>
                    <a:pt x="1" y="0"/>
                  </a:moveTo>
                  <a:lnTo>
                    <a:pt x="12920" y="73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1"/>
            <p:cNvSpPr/>
            <p:nvPr/>
          </p:nvSpPr>
          <p:spPr>
            <a:xfrm>
              <a:off x="2766025" y="1123125"/>
              <a:ext cx="211125" cy="253450"/>
            </a:xfrm>
            <a:custGeom>
              <a:avLst/>
              <a:gdLst/>
              <a:ahLst/>
              <a:cxnLst/>
              <a:rect l="l" t="t" r="r" b="b"/>
              <a:pathLst>
                <a:path w="8445" h="10138" fill="none" extrusionOk="0">
                  <a:moveTo>
                    <a:pt x="8444" y="0"/>
                  </a:moveTo>
                  <a:lnTo>
                    <a:pt x="1" y="1013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1"/>
            <p:cNvSpPr/>
            <p:nvPr/>
          </p:nvSpPr>
          <p:spPr>
            <a:xfrm>
              <a:off x="2968950" y="1133400"/>
              <a:ext cx="133100" cy="392250"/>
            </a:xfrm>
            <a:custGeom>
              <a:avLst/>
              <a:gdLst/>
              <a:ahLst/>
              <a:cxnLst/>
              <a:rect l="l" t="t" r="r" b="b"/>
              <a:pathLst>
                <a:path w="5324" h="15690" fill="none" extrusionOk="0">
                  <a:moveTo>
                    <a:pt x="1" y="0"/>
                  </a:moveTo>
                  <a:lnTo>
                    <a:pt x="5323" y="1569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1"/>
            <p:cNvSpPr/>
            <p:nvPr/>
          </p:nvSpPr>
          <p:spPr>
            <a:xfrm>
              <a:off x="2766025" y="1381675"/>
              <a:ext cx="336025" cy="143975"/>
            </a:xfrm>
            <a:custGeom>
              <a:avLst/>
              <a:gdLst/>
              <a:ahLst/>
              <a:cxnLst/>
              <a:rect l="l" t="t" r="r" b="b"/>
              <a:pathLst>
                <a:path w="13441" h="5759" fill="none" extrusionOk="0">
                  <a:moveTo>
                    <a:pt x="1" y="1"/>
                  </a:moveTo>
                  <a:lnTo>
                    <a:pt x="13440" y="575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1"/>
            <p:cNvSpPr/>
            <p:nvPr/>
          </p:nvSpPr>
          <p:spPr>
            <a:xfrm>
              <a:off x="3102025" y="1240150"/>
              <a:ext cx="147600" cy="285500"/>
            </a:xfrm>
            <a:custGeom>
              <a:avLst/>
              <a:gdLst/>
              <a:ahLst/>
              <a:cxnLst/>
              <a:rect l="l" t="t" r="r" b="b"/>
              <a:pathLst>
                <a:path w="5904" h="11420" fill="none" extrusionOk="0">
                  <a:moveTo>
                    <a:pt x="0" y="11420"/>
                  </a:moveTo>
                  <a:lnTo>
                    <a:pt x="590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1"/>
            <p:cNvSpPr/>
            <p:nvPr/>
          </p:nvSpPr>
          <p:spPr>
            <a:xfrm>
              <a:off x="2969875" y="861825"/>
              <a:ext cx="185700" cy="270075"/>
            </a:xfrm>
            <a:custGeom>
              <a:avLst/>
              <a:gdLst/>
              <a:ahLst/>
              <a:cxnLst/>
              <a:rect l="l" t="t" r="r" b="b"/>
              <a:pathLst>
                <a:path w="7428" h="10803" fill="none" extrusionOk="0">
                  <a:moveTo>
                    <a:pt x="0" y="10803"/>
                  </a:moveTo>
                  <a:lnTo>
                    <a:pt x="7428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1"/>
            <p:cNvSpPr/>
            <p:nvPr/>
          </p:nvSpPr>
          <p:spPr>
            <a:xfrm>
              <a:off x="2969875" y="1131875"/>
              <a:ext cx="275225" cy="116775"/>
            </a:xfrm>
            <a:custGeom>
              <a:avLst/>
              <a:gdLst/>
              <a:ahLst/>
              <a:cxnLst/>
              <a:rect l="l" t="t" r="r" b="b"/>
              <a:pathLst>
                <a:path w="11009" h="4671" fill="none" extrusionOk="0">
                  <a:moveTo>
                    <a:pt x="0" y="1"/>
                  </a:moveTo>
                  <a:lnTo>
                    <a:pt x="11008" y="467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1"/>
            <p:cNvSpPr/>
            <p:nvPr/>
          </p:nvSpPr>
          <p:spPr>
            <a:xfrm>
              <a:off x="3349700" y="2603750"/>
              <a:ext cx="1343375" cy="1817575"/>
            </a:xfrm>
            <a:custGeom>
              <a:avLst/>
              <a:gdLst/>
              <a:ahLst/>
              <a:cxnLst/>
              <a:rect l="l" t="t" r="r" b="b"/>
              <a:pathLst>
                <a:path w="53735" h="72703" fill="none" extrusionOk="0">
                  <a:moveTo>
                    <a:pt x="27593" y="71880"/>
                  </a:moveTo>
                  <a:lnTo>
                    <a:pt x="23771" y="58694"/>
                  </a:lnTo>
                  <a:lnTo>
                    <a:pt x="22936" y="46731"/>
                  </a:lnTo>
                  <a:lnTo>
                    <a:pt x="19972" y="37380"/>
                  </a:lnTo>
                  <a:lnTo>
                    <a:pt x="11674" y="32686"/>
                  </a:lnTo>
                  <a:lnTo>
                    <a:pt x="1" y="27001"/>
                  </a:lnTo>
                  <a:lnTo>
                    <a:pt x="1392" y="10610"/>
                  </a:lnTo>
                  <a:lnTo>
                    <a:pt x="17517" y="1"/>
                  </a:lnTo>
                  <a:lnTo>
                    <a:pt x="29747" y="5384"/>
                  </a:lnTo>
                  <a:lnTo>
                    <a:pt x="43827" y="21291"/>
                  </a:lnTo>
                  <a:lnTo>
                    <a:pt x="49343" y="27122"/>
                  </a:lnTo>
                  <a:lnTo>
                    <a:pt x="53735" y="25815"/>
                  </a:lnTo>
                  <a:lnTo>
                    <a:pt x="50347" y="35940"/>
                  </a:lnTo>
                  <a:lnTo>
                    <a:pt x="47093" y="38214"/>
                  </a:lnTo>
                  <a:lnTo>
                    <a:pt x="44069" y="44275"/>
                  </a:lnTo>
                  <a:lnTo>
                    <a:pt x="45073" y="51944"/>
                  </a:lnTo>
                  <a:lnTo>
                    <a:pt x="42170" y="55694"/>
                  </a:lnTo>
                  <a:lnTo>
                    <a:pt x="38227" y="66025"/>
                  </a:lnTo>
                  <a:lnTo>
                    <a:pt x="27593" y="727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1"/>
            <p:cNvSpPr/>
            <p:nvPr/>
          </p:nvSpPr>
          <p:spPr>
            <a:xfrm>
              <a:off x="3385100" y="2877450"/>
              <a:ext cx="295475" cy="291550"/>
            </a:xfrm>
            <a:custGeom>
              <a:avLst/>
              <a:gdLst/>
              <a:ahLst/>
              <a:cxnLst/>
              <a:rect l="l" t="t" r="r" b="b"/>
              <a:pathLst>
                <a:path w="11819" h="11662" fill="none" extrusionOk="0">
                  <a:moveTo>
                    <a:pt x="0" y="0"/>
                  </a:moveTo>
                  <a:lnTo>
                    <a:pt x="11819" y="1166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1"/>
            <p:cNvSpPr/>
            <p:nvPr/>
          </p:nvSpPr>
          <p:spPr>
            <a:xfrm>
              <a:off x="3680550" y="2603750"/>
              <a:ext cx="106775" cy="565250"/>
            </a:xfrm>
            <a:custGeom>
              <a:avLst/>
              <a:gdLst/>
              <a:ahLst/>
              <a:cxnLst/>
              <a:rect l="l" t="t" r="r" b="b"/>
              <a:pathLst>
                <a:path w="4271" h="22610" fill="none" extrusionOk="0">
                  <a:moveTo>
                    <a:pt x="1" y="22610"/>
                  </a:moveTo>
                  <a:lnTo>
                    <a:pt x="427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1"/>
            <p:cNvSpPr/>
            <p:nvPr/>
          </p:nvSpPr>
          <p:spPr>
            <a:xfrm>
              <a:off x="3787300" y="2603750"/>
              <a:ext cx="225625" cy="660225"/>
            </a:xfrm>
            <a:custGeom>
              <a:avLst/>
              <a:gdLst/>
              <a:ahLst/>
              <a:cxnLst/>
              <a:rect l="l" t="t" r="r" b="b"/>
              <a:pathLst>
                <a:path w="9025" h="26409" fill="none" extrusionOk="0">
                  <a:moveTo>
                    <a:pt x="1" y="1"/>
                  </a:moveTo>
                  <a:lnTo>
                    <a:pt x="9025" y="2640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1"/>
            <p:cNvSpPr/>
            <p:nvPr/>
          </p:nvSpPr>
          <p:spPr>
            <a:xfrm>
              <a:off x="4093350" y="2738325"/>
              <a:ext cx="140350" cy="442775"/>
            </a:xfrm>
            <a:custGeom>
              <a:avLst/>
              <a:gdLst/>
              <a:ahLst/>
              <a:cxnLst/>
              <a:rect l="l" t="t" r="r" b="b"/>
              <a:pathLst>
                <a:path w="5614" h="17711" fill="none" extrusionOk="0">
                  <a:moveTo>
                    <a:pt x="5614" y="17711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1"/>
            <p:cNvSpPr/>
            <p:nvPr/>
          </p:nvSpPr>
          <p:spPr>
            <a:xfrm>
              <a:off x="4012900" y="2738325"/>
              <a:ext cx="80475" cy="525650"/>
            </a:xfrm>
            <a:custGeom>
              <a:avLst/>
              <a:gdLst/>
              <a:ahLst/>
              <a:cxnLst/>
              <a:rect l="l" t="t" r="r" b="b"/>
              <a:pathLst>
                <a:path w="3219" h="21026" fill="none" extrusionOk="0">
                  <a:moveTo>
                    <a:pt x="3219" y="1"/>
                  </a:moveTo>
                  <a:lnTo>
                    <a:pt x="1" y="2102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1"/>
            <p:cNvSpPr/>
            <p:nvPr/>
          </p:nvSpPr>
          <p:spPr>
            <a:xfrm>
              <a:off x="4015025" y="3249125"/>
              <a:ext cx="183000" cy="352025"/>
            </a:xfrm>
            <a:custGeom>
              <a:avLst/>
              <a:gdLst/>
              <a:ahLst/>
              <a:cxnLst/>
              <a:rect l="l" t="t" r="r" b="b"/>
              <a:pathLst>
                <a:path w="7320" h="14081" fill="none" extrusionOk="0">
                  <a:moveTo>
                    <a:pt x="7319" y="14081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1"/>
            <p:cNvSpPr/>
            <p:nvPr/>
          </p:nvSpPr>
          <p:spPr>
            <a:xfrm>
              <a:off x="4198000" y="3181075"/>
              <a:ext cx="35700" cy="420075"/>
            </a:xfrm>
            <a:custGeom>
              <a:avLst/>
              <a:gdLst/>
              <a:ahLst/>
              <a:cxnLst/>
              <a:rect l="l" t="t" r="r" b="b"/>
              <a:pathLst>
                <a:path w="1428" h="16803" fill="none" extrusionOk="0">
                  <a:moveTo>
                    <a:pt x="0" y="16803"/>
                  </a:moveTo>
                  <a:lnTo>
                    <a:pt x="1428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1"/>
            <p:cNvSpPr/>
            <p:nvPr/>
          </p:nvSpPr>
          <p:spPr>
            <a:xfrm>
              <a:off x="4013225" y="3179575"/>
              <a:ext cx="220175" cy="70775"/>
            </a:xfrm>
            <a:custGeom>
              <a:avLst/>
              <a:gdLst/>
              <a:ahLst/>
              <a:cxnLst/>
              <a:rect l="l" t="t" r="r" b="b"/>
              <a:pathLst>
                <a:path w="8807" h="2831" fill="none" extrusionOk="0">
                  <a:moveTo>
                    <a:pt x="8806" y="0"/>
                  </a:moveTo>
                  <a:lnTo>
                    <a:pt x="0" y="283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1"/>
            <p:cNvSpPr/>
            <p:nvPr/>
          </p:nvSpPr>
          <p:spPr>
            <a:xfrm>
              <a:off x="3680550" y="3168975"/>
              <a:ext cx="338125" cy="80175"/>
            </a:xfrm>
            <a:custGeom>
              <a:avLst/>
              <a:gdLst/>
              <a:ahLst/>
              <a:cxnLst/>
              <a:rect l="l" t="t" r="r" b="b"/>
              <a:pathLst>
                <a:path w="13525" h="3207" fill="none" extrusionOk="0">
                  <a:moveTo>
                    <a:pt x="1" y="1"/>
                  </a:moveTo>
                  <a:lnTo>
                    <a:pt x="13525" y="320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1"/>
            <p:cNvSpPr/>
            <p:nvPr/>
          </p:nvSpPr>
          <p:spPr>
            <a:xfrm>
              <a:off x="3641550" y="3168975"/>
              <a:ext cx="39025" cy="251950"/>
            </a:xfrm>
            <a:custGeom>
              <a:avLst/>
              <a:gdLst/>
              <a:ahLst/>
              <a:cxnLst/>
              <a:rect l="l" t="t" r="r" b="b"/>
              <a:pathLst>
                <a:path w="1561" h="10078" fill="none" extrusionOk="0">
                  <a:moveTo>
                    <a:pt x="1561" y="1"/>
                  </a:moveTo>
                  <a:lnTo>
                    <a:pt x="0" y="1007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1"/>
            <p:cNvSpPr/>
            <p:nvPr/>
          </p:nvSpPr>
          <p:spPr>
            <a:xfrm>
              <a:off x="3364525" y="3168975"/>
              <a:ext cx="316050" cy="109800"/>
            </a:xfrm>
            <a:custGeom>
              <a:avLst/>
              <a:gdLst/>
              <a:ahLst/>
              <a:cxnLst/>
              <a:rect l="l" t="t" r="r" b="b"/>
              <a:pathLst>
                <a:path w="12642" h="4392" fill="none" extrusionOk="0">
                  <a:moveTo>
                    <a:pt x="0" y="4392"/>
                  </a:moveTo>
                  <a:lnTo>
                    <a:pt x="12642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1"/>
            <p:cNvSpPr/>
            <p:nvPr/>
          </p:nvSpPr>
          <p:spPr>
            <a:xfrm>
              <a:off x="3680550" y="3168975"/>
              <a:ext cx="160000" cy="375025"/>
            </a:xfrm>
            <a:custGeom>
              <a:avLst/>
              <a:gdLst/>
              <a:ahLst/>
              <a:cxnLst/>
              <a:rect l="l" t="t" r="r" b="b"/>
              <a:pathLst>
                <a:path w="6400" h="15001" fill="none" extrusionOk="0">
                  <a:moveTo>
                    <a:pt x="1" y="1"/>
                  </a:moveTo>
                  <a:lnTo>
                    <a:pt x="6400" y="1500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1"/>
            <p:cNvSpPr/>
            <p:nvPr/>
          </p:nvSpPr>
          <p:spPr>
            <a:xfrm>
              <a:off x="3840525" y="3249125"/>
              <a:ext cx="178150" cy="294875"/>
            </a:xfrm>
            <a:custGeom>
              <a:avLst/>
              <a:gdLst/>
              <a:ahLst/>
              <a:cxnLst/>
              <a:rect l="l" t="t" r="r" b="b"/>
              <a:pathLst>
                <a:path w="7126" h="11795" fill="none" extrusionOk="0">
                  <a:moveTo>
                    <a:pt x="1" y="11795"/>
                  </a:moveTo>
                  <a:lnTo>
                    <a:pt x="712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1"/>
            <p:cNvSpPr/>
            <p:nvPr/>
          </p:nvSpPr>
          <p:spPr>
            <a:xfrm>
              <a:off x="3929450" y="3247600"/>
              <a:ext cx="83475" cy="524425"/>
            </a:xfrm>
            <a:custGeom>
              <a:avLst/>
              <a:gdLst/>
              <a:ahLst/>
              <a:cxnLst/>
              <a:rect l="l" t="t" r="r" b="b"/>
              <a:pathLst>
                <a:path w="3339" h="20977" fill="none" extrusionOk="0">
                  <a:moveTo>
                    <a:pt x="0" y="20977"/>
                  </a:moveTo>
                  <a:lnTo>
                    <a:pt x="333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1"/>
            <p:cNvSpPr/>
            <p:nvPr/>
          </p:nvSpPr>
          <p:spPr>
            <a:xfrm>
              <a:off x="3902525" y="3601125"/>
              <a:ext cx="295500" cy="170900"/>
            </a:xfrm>
            <a:custGeom>
              <a:avLst/>
              <a:gdLst/>
              <a:ahLst/>
              <a:cxnLst/>
              <a:rect l="l" t="t" r="r" b="b"/>
              <a:pathLst>
                <a:path w="11820" h="6836" fill="none" extrusionOk="0">
                  <a:moveTo>
                    <a:pt x="1" y="6836"/>
                  </a:moveTo>
                  <a:lnTo>
                    <a:pt x="1181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1"/>
            <p:cNvSpPr/>
            <p:nvPr/>
          </p:nvSpPr>
          <p:spPr>
            <a:xfrm>
              <a:off x="4201025" y="3131475"/>
              <a:ext cx="235300" cy="464850"/>
            </a:xfrm>
            <a:custGeom>
              <a:avLst/>
              <a:gdLst/>
              <a:ahLst/>
              <a:cxnLst/>
              <a:rect l="l" t="t" r="r" b="b"/>
              <a:pathLst>
                <a:path w="9412" h="18594" fill="none" extrusionOk="0">
                  <a:moveTo>
                    <a:pt x="0" y="18593"/>
                  </a:moveTo>
                  <a:lnTo>
                    <a:pt x="941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1"/>
            <p:cNvSpPr/>
            <p:nvPr/>
          </p:nvSpPr>
          <p:spPr>
            <a:xfrm>
              <a:off x="4233675" y="3136025"/>
              <a:ext cx="222300" cy="45075"/>
            </a:xfrm>
            <a:custGeom>
              <a:avLst/>
              <a:gdLst/>
              <a:ahLst/>
              <a:cxnLst/>
              <a:rect l="l" t="t" r="r" b="b"/>
              <a:pathLst>
                <a:path w="8892" h="1803" fill="none" extrusionOk="0">
                  <a:moveTo>
                    <a:pt x="1" y="1803"/>
                  </a:moveTo>
                  <a:lnTo>
                    <a:pt x="889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1"/>
            <p:cNvSpPr/>
            <p:nvPr/>
          </p:nvSpPr>
          <p:spPr>
            <a:xfrm>
              <a:off x="4455950" y="3147500"/>
              <a:ext cx="71100" cy="411625"/>
            </a:xfrm>
            <a:custGeom>
              <a:avLst/>
              <a:gdLst/>
              <a:ahLst/>
              <a:cxnLst/>
              <a:rect l="l" t="t" r="r" b="b"/>
              <a:pathLst>
                <a:path w="2844" h="16465" fill="none" extrusionOk="0">
                  <a:moveTo>
                    <a:pt x="1" y="1"/>
                  </a:moveTo>
                  <a:lnTo>
                    <a:pt x="2843" y="1646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1"/>
            <p:cNvSpPr/>
            <p:nvPr/>
          </p:nvSpPr>
          <p:spPr>
            <a:xfrm>
              <a:off x="4198000" y="3559100"/>
              <a:ext cx="329050" cy="41750"/>
            </a:xfrm>
            <a:custGeom>
              <a:avLst/>
              <a:gdLst/>
              <a:ahLst/>
              <a:cxnLst/>
              <a:rect l="l" t="t" r="r" b="b"/>
              <a:pathLst>
                <a:path w="13162" h="1670" fill="none" extrusionOk="0">
                  <a:moveTo>
                    <a:pt x="13161" y="0"/>
                  </a:moveTo>
                  <a:lnTo>
                    <a:pt x="0" y="167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1"/>
            <p:cNvSpPr/>
            <p:nvPr/>
          </p:nvSpPr>
          <p:spPr>
            <a:xfrm>
              <a:off x="4198000" y="3589050"/>
              <a:ext cx="205975" cy="407075"/>
            </a:xfrm>
            <a:custGeom>
              <a:avLst/>
              <a:gdLst/>
              <a:ahLst/>
              <a:cxnLst/>
              <a:rect l="l" t="t" r="r" b="b"/>
              <a:pathLst>
                <a:path w="8239" h="16283" fill="none" extrusionOk="0">
                  <a:moveTo>
                    <a:pt x="0" y="0"/>
                  </a:moveTo>
                  <a:lnTo>
                    <a:pt x="8238" y="1628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1"/>
            <p:cNvSpPr/>
            <p:nvPr/>
          </p:nvSpPr>
          <p:spPr>
            <a:xfrm>
              <a:off x="4185900" y="3589050"/>
              <a:ext cx="12125" cy="523800"/>
            </a:xfrm>
            <a:custGeom>
              <a:avLst/>
              <a:gdLst/>
              <a:ahLst/>
              <a:cxnLst/>
              <a:rect l="l" t="t" r="r" b="b"/>
              <a:pathLst>
                <a:path w="485" h="20952" fill="none" extrusionOk="0">
                  <a:moveTo>
                    <a:pt x="0" y="20952"/>
                  </a:moveTo>
                  <a:lnTo>
                    <a:pt x="48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1"/>
            <p:cNvSpPr/>
            <p:nvPr/>
          </p:nvSpPr>
          <p:spPr>
            <a:xfrm>
              <a:off x="4185900" y="4100725"/>
              <a:ext cx="119475" cy="168475"/>
            </a:xfrm>
            <a:custGeom>
              <a:avLst/>
              <a:gdLst/>
              <a:ahLst/>
              <a:cxnLst/>
              <a:rect l="l" t="t" r="r" b="b"/>
              <a:pathLst>
                <a:path w="4779" h="6739" fill="none" extrusionOk="0">
                  <a:moveTo>
                    <a:pt x="4779" y="6739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1"/>
            <p:cNvSpPr/>
            <p:nvPr/>
          </p:nvSpPr>
          <p:spPr>
            <a:xfrm>
              <a:off x="3958775" y="4085900"/>
              <a:ext cx="227150" cy="14850"/>
            </a:xfrm>
            <a:custGeom>
              <a:avLst/>
              <a:gdLst/>
              <a:ahLst/>
              <a:cxnLst/>
              <a:rect l="l" t="t" r="r" b="b"/>
              <a:pathLst>
                <a:path w="9086" h="594" fill="none" extrusionOk="0">
                  <a:moveTo>
                    <a:pt x="9085" y="594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1"/>
            <p:cNvSpPr/>
            <p:nvPr/>
          </p:nvSpPr>
          <p:spPr>
            <a:xfrm>
              <a:off x="4185900" y="3996100"/>
              <a:ext cx="218075" cy="104650"/>
            </a:xfrm>
            <a:custGeom>
              <a:avLst/>
              <a:gdLst/>
              <a:ahLst/>
              <a:cxnLst/>
              <a:rect l="l" t="t" r="r" b="b"/>
              <a:pathLst>
                <a:path w="8723" h="4186" fill="none" extrusionOk="0">
                  <a:moveTo>
                    <a:pt x="0" y="4186"/>
                  </a:moveTo>
                  <a:lnTo>
                    <a:pt x="872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1"/>
            <p:cNvSpPr/>
            <p:nvPr/>
          </p:nvSpPr>
          <p:spPr>
            <a:xfrm>
              <a:off x="4334375" y="2852350"/>
              <a:ext cx="111025" cy="283700"/>
            </a:xfrm>
            <a:custGeom>
              <a:avLst/>
              <a:gdLst/>
              <a:ahLst/>
              <a:cxnLst/>
              <a:rect l="l" t="t" r="r" b="b"/>
              <a:pathLst>
                <a:path w="4441" h="11348" fill="none" extrusionOk="0">
                  <a:moveTo>
                    <a:pt x="4440" y="11347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1"/>
            <p:cNvSpPr/>
            <p:nvPr/>
          </p:nvSpPr>
          <p:spPr>
            <a:xfrm>
              <a:off x="3385100" y="2652150"/>
              <a:ext cx="158175" cy="225325"/>
            </a:xfrm>
            <a:custGeom>
              <a:avLst/>
              <a:gdLst/>
              <a:ahLst/>
              <a:cxnLst/>
              <a:rect l="l" t="t" r="r" b="b"/>
              <a:pathLst>
                <a:path w="6327" h="9013" fill="none" extrusionOk="0">
                  <a:moveTo>
                    <a:pt x="0" y="9012"/>
                  </a:moveTo>
                  <a:lnTo>
                    <a:pt x="63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1"/>
            <p:cNvSpPr/>
            <p:nvPr/>
          </p:nvSpPr>
          <p:spPr>
            <a:xfrm>
              <a:off x="3544150" y="2591975"/>
              <a:ext cx="256175" cy="64425"/>
            </a:xfrm>
            <a:custGeom>
              <a:avLst/>
              <a:gdLst/>
              <a:ahLst/>
              <a:cxnLst/>
              <a:rect l="l" t="t" r="r" b="b"/>
              <a:pathLst>
                <a:path w="10247" h="2577" fill="none" extrusionOk="0">
                  <a:moveTo>
                    <a:pt x="1" y="2577"/>
                  </a:moveTo>
                  <a:lnTo>
                    <a:pt x="1024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1"/>
            <p:cNvSpPr/>
            <p:nvPr/>
          </p:nvSpPr>
          <p:spPr>
            <a:xfrm>
              <a:off x="3473100" y="1177850"/>
              <a:ext cx="3833475" cy="2175325"/>
            </a:xfrm>
            <a:custGeom>
              <a:avLst/>
              <a:gdLst/>
              <a:ahLst/>
              <a:cxnLst/>
              <a:rect l="l" t="t" r="r" b="b"/>
              <a:pathLst>
                <a:path w="153339" h="87013" fill="none" extrusionOk="0">
                  <a:moveTo>
                    <a:pt x="24811" y="62214"/>
                  </a:moveTo>
                  <a:lnTo>
                    <a:pt x="34452" y="66980"/>
                  </a:lnTo>
                  <a:lnTo>
                    <a:pt x="37549" y="69920"/>
                  </a:lnTo>
                  <a:lnTo>
                    <a:pt x="41274" y="77698"/>
                  </a:lnTo>
                  <a:lnTo>
                    <a:pt x="46270" y="79222"/>
                  </a:lnTo>
                  <a:lnTo>
                    <a:pt x="55899" y="72775"/>
                  </a:lnTo>
                  <a:lnTo>
                    <a:pt x="52645" y="69085"/>
                  </a:lnTo>
                  <a:lnTo>
                    <a:pt x="48291" y="70234"/>
                  </a:lnTo>
                  <a:lnTo>
                    <a:pt x="46585" y="64634"/>
                  </a:lnTo>
                  <a:lnTo>
                    <a:pt x="48774" y="66097"/>
                  </a:lnTo>
                  <a:lnTo>
                    <a:pt x="59698" y="70234"/>
                  </a:lnTo>
                  <a:lnTo>
                    <a:pt x="65988" y="72279"/>
                  </a:lnTo>
                  <a:lnTo>
                    <a:pt x="66315" y="75944"/>
                  </a:lnTo>
                  <a:lnTo>
                    <a:pt x="70960" y="87013"/>
                  </a:lnTo>
                  <a:lnTo>
                    <a:pt x="76573" y="75944"/>
                  </a:lnTo>
                  <a:lnTo>
                    <a:pt x="80831" y="72932"/>
                  </a:lnTo>
                  <a:lnTo>
                    <a:pt x="86069" y="78146"/>
                  </a:lnTo>
                  <a:lnTo>
                    <a:pt x="88355" y="83928"/>
                  </a:lnTo>
                  <a:lnTo>
                    <a:pt x="94633" y="84037"/>
                  </a:lnTo>
                  <a:lnTo>
                    <a:pt x="94270" y="74299"/>
                  </a:lnTo>
                  <a:lnTo>
                    <a:pt x="100936" y="72690"/>
                  </a:lnTo>
                  <a:lnTo>
                    <a:pt x="106682" y="64307"/>
                  </a:lnTo>
                  <a:lnTo>
                    <a:pt x="106319" y="56553"/>
                  </a:lnTo>
                  <a:lnTo>
                    <a:pt x="103416" y="54690"/>
                  </a:lnTo>
                  <a:lnTo>
                    <a:pt x="106827" y="53105"/>
                  </a:lnTo>
                  <a:lnTo>
                    <a:pt x="120194" y="45339"/>
                  </a:lnTo>
                  <a:lnTo>
                    <a:pt x="122528" y="36859"/>
                  </a:lnTo>
                  <a:lnTo>
                    <a:pt x="118851" y="35493"/>
                  </a:lnTo>
                  <a:lnTo>
                    <a:pt x="125093" y="28464"/>
                  </a:lnTo>
                  <a:lnTo>
                    <a:pt x="148536" y="25972"/>
                  </a:lnTo>
                  <a:lnTo>
                    <a:pt x="153339" y="12255"/>
                  </a:lnTo>
                  <a:lnTo>
                    <a:pt x="125468" y="6255"/>
                  </a:lnTo>
                  <a:lnTo>
                    <a:pt x="101758" y="5432"/>
                  </a:lnTo>
                  <a:lnTo>
                    <a:pt x="85016" y="1"/>
                  </a:lnTo>
                  <a:lnTo>
                    <a:pt x="60532" y="12255"/>
                  </a:lnTo>
                  <a:lnTo>
                    <a:pt x="39714" y="20214"/>
                  </a:lnTo>
                  <a:lnTo>
                    <a:pt x="35444" y="13089"/>
                  </a:lnTo>
                  <a:lnTo>
                    <a:pt x="22186" y="13464"/>
                  </a:lnTo>
                  <a:lnTo>
                    <a:pt x="15291" y="21351"/>
                  </a:lnTo>
                  <a:lnTo>
                    <a:pt x="11831" y="27484"/>
                  </a:lnTo>
                  <a:lnTo>
                    <a:pt x="21581" y="26614"/>
                  </a:lnTo>
                  <a:lnTo>
                    <a:pt x="24532" y="19561"/>
                  </a:lnTo>
                  <a:lnTo>
                    <a:pt x="29480" y="22694"/>
                  </a:lnTo>
                  <a:lnTo>
                    <a:pt x="24811" y="32964"/>
                  </a:lnTo>
                  <a:lnTo>
                    <a:pt x="20262" y="35541"/>
                  </a:lnTo>
                  <a:lnTo>
                    <a:pt x="15569" y="31368"/>
                  </a:lnTo>
                  <a:lnTo>
                    <a:pt x="15061" y="35650"/>
                  </a:lnTo>
                  <a:lnTo>
                    <a:pt x="11057" y="37924"/>
                  </a:lnTo>
                  <a:lnTo>
                    <a:pt x="6024" y="43089"/>
                  </a:lnTo>
                  <a:lnTo>
                    <a:pt x="6387" y="49210"/>
                  </a:lnTo>
                  <a:lnTo>
                    <a:pt x="992" y="49210"/>
                  </a:lnTo>
                  <a:lnTo>
                    <a:pt x="0" y="52198"/>
                  </a:lnTo>
                  <a:lnTo>
                    <a:pt x="835" y="57037"/>
                  </a:lnTo>
                  <a:lnTo>
                    <a:pt x="6726" y="55198"/>
                  </a:lnTo>
                  <a:lnTo>
                    <a:pt x="10924" y="50069"/>
                  </a:lnTo>
                  <a:lnTo>
                    <a:pt x="16367" y="50686"/>
                  </a:lnTo>
                  <a:lnTo>
                    <a:pt x="18049" y="46670"/>
                  </a:lnTo>
                  <a:lnTo>
                    <a:pt x="23093" y="54363"/>
                  </a:lnTo>
                  <a:lnTo>
                    <a:pt x="26528" y="56105"/>
                  </a:lnTo>
                  <a:lnTo>
                    <a:pt x="26734" y="52210"/>
                  </a:lnTo>
                  <a:lnTo>
                    <a:pt x="33835" y="47069"/>
                  </a:lnTo>
                  <a:lnTo>
                    <a:pt x="38069" y="49488"/>
                  </a:lnTo>
                  <a:lnTo>
                    <a:pt x="36278" y="53045"/>
                  </a:lnTo>
                  <a:lnTo>
                    <a:pt x="28343" y="55392"/>
                  </a:lnTo>
                  <a:cubicBezTo>
                    <a:pt x="28343" y="55392"/>
                    <a:pt x="31041" y="58888"/>
                    <a:pt x="31319" y="58984"/>
                  </a:cubicBezTo>
                  <a:cubicBezTo>
                    <a:pt x="31597" y="59069"/>
                    <a:pt x="36278" y="58150"/>
                    <a:pt x="36278" y="58150"/>
                  </a:cubicBezTo>
                  <a:lnTo>
                    <a:pt x="35456" y="61948"/>
                  </a:lnTo>
                  <a:lnTo>
                    <a:pt x="30920" y="63255"/>
                  </a:lnTo>
                  <a:lnTo>
                    <a:pt x="24823" y="621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1"/>
            <p:cNvSpPr/>
            <p:nvPr/>
          </p:nvSpPr>
          <p:spPr>
            <a:xfrm>
              <a:off x="3473100" y="2483100"/>
              <a:ext cx="168475" cy="66850"/>
            </a:xfrm>
            <a:custGeom>
              <a:avLst/>
              <a:gdLst/>
              <a:ahLst/>
              <a:cxnLst/>
              <a:rect l="l" t="t" r="r" b="b"/>
              <a:pathLst>
                <a:path w="6739" h="2674" fill="none" extrusionOk="0">
                  <a:moveTo>
                    <a:pt x="0" y="0"/>
                  </a:moveTo>
                  <a:lnTo>
                    <a:pt x="6738" y="267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1"/>
            <p:cNvSpPr/>
            <p:nvPr/>
          </p:nvSpPr>
          <p:spPr>
            <a:xfrm>
              <a:off x="3493950" y="2402950"/>
              <a:ext cx="138850" cy="200825"/>
            </a:xfrm>
            <a:custGeom>
              <a:avLst/>
              <a:gdLst/>
              <a:ahLst/>
              <a:cxnLst/>
              <a:rect l="l" t="t" r="r" b="b"/>
              <a:pathLst>
                <a:path w="5554" h="8033" fill="none" extrusionOk="0">
                  <a:moveTo>
                    <a:pt x="1" y="8033"/>
                  </a:moveTo>
                  <a:lnTo>
                    <a:pt x="555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1"/>
            <p:cNvSpPr/>
            <p:nvPr/>
          </p:nvSpPr>
          <p:spPr>
            <a:xfrm>
              <a:off x="3632775" y="2176750"/>
              <a:ext cx="356575" cy="226225"/>
            </a:xfrm>
            <a:custGeom>
              <a:avLst/>
              <a:gdLst/>
              <a:ahLst/>
              <a:cxnLst/>
              <a:rect l="l" t="t" r="r" b="b"/>
              <a:pathLst>
                <a:path w="14263" h="9049" fill="none" extrusionOk="0">
                  <a:moveTo>
                    <a:pt x="0" y="9049"/>
                  </a:moveTo>
                  <a:lnTo>
                    <a:pt x="1426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1"/>
            <p:cNvSpPr/>
            <p:nvPr/>
          </p:nvSpPr>
          <p:spPr>
            <a:xfrm>
              <a:off x="3754650" y="2173125"/>
              <a:ext cx="246200" cy="254050"/>
            </a:xfrm>
            <a:custGeom>
              <a:avLst/>
              <a:gdLst/>
              <a:ahLst/>
              <a:cxnLst/>
              <a:rect l="l" t="t" r="r" b="b"/>
              <a:pathLst>
                <a:path w="9848" h="10162" fill="none" extrusionOk="0">
                  <a:moveTo>
                    <a:pt x="0" y="10161"/>
                  </a:moveTo>
                  <a:lnTo>
                    <a:pt x="984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1"/>
            <p:cNvSpPr/>
            <p:nvPr/>
          </p:nvSpPr>
          <p:spPr>
            <a:xfrm>
              <a:off x="3936100" y="2173125"/>
              <a:ext cx="64750" cy="167850"/>
            </a:xfrm>
            <a:custGeom>
              <a:avLst/>
              <a:gdLst/>
              <a:ahLst/>
              <a:cxnLst/>
              <a:rect l="l" t="t" r="r" b="b"/>
              <a:pathLst>
                <a:path w="2590" h="6714" fill="none" extrusionOk="0">
                  <a:moveTo>
                    <a:pt x="0" y="6714"/>
                  </a:moveTo>
                  <a:lnTo>
                    <a:pt x="258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1"/>
            <p:cNvSpPr/>
            <p:nvPr/>
          </p:nvSpPr>
          <p:spPr>
            <a:xfrm>
              <a:off x="3998100" y="2185200"/>
              <a:ext cx="145775" cy="309700"/>
            </a:xfrm>
            <a:custGeom>
              <a:avLst/>
              <a:gdLst/>
              <a:ahLst/>
              <a:cxnLst/>
              <a:rect l="l" t="t" r="r" b="b"/>
              <a:pathLst>
                <a:path w="5831" h="12388" fill="none" extrusionOk="0">
                  <a:moveTo>
                    <a:pt x="5831" y="12388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1"/>
            <p:cNvSpPr/>
            <p:nvPr/>
          </p:nvSpPr>
          <p:spPr>
            <a:xfrm>
              <a:off x="3855350" y="2066350"/>
              <a:ext cx="142775" cy="118875"/>
            </a:xfrm>
            <a:custGeom>
              <a:avLst/>
              <a:gdLst/>
              <a:ahLst/>
              <a:cxnLst/>
              <a:rect l="l" t="t" r="r" b="b"/>
              <a:pathLst>
                <a:path w="5711" h="4755" fill="none" extrusionOk="0">
                  <a:moveTo>
                    <a:pt x="1" y="1"/>
                  </a:moveTo>
                  <a:lnTo>
                    <a:pt x="5710" y="475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1"/>
            <p:cNvSpPr/>
            <p:nvPr/>
          </p:nvSpPr>
          <p:spPr>
            <a:xfrm>
              <a:off x="3749500" y="2125625"/>
              <a:ext cx="248625" cy="59600"/>
            </a:xfrm>
            <a:custGeom>
              <a:avLst/>
              <a:gdLst/>
              <a:ahLst/>
              <a:cxnLst/>
              <a:rect l="l" t="t" r="r" b="b"/>
              <a:pathLst>
                <a:path w="9945" h="2384" fill="none" extrusionOk="0">
                  <a:moveTo>
                    <a:pt x="1" y="1"/>
                  </a:moveTo>
                  <a:lnTo>
                    <a:pt x="9944" y="238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1"/>
            <p:cNvSpPr/>
            <p:nvPr/>
          </p:nvSpPr>
          <p:spPr>
            <a:xfrm>
              <a:off x="3632775" y="2185200"/>
              <a:ext cx="368075" cy="61425"/>
            </a:xfrm>
            <a:custGeom>
              <a:avLst/>
              <a:gdLst/>
              <a:ahLst/>
              <a:cxnLst/>
              <a:rect l="l" t="t" r="r" b="b"/>
              <a:pathLst>
                <a:path w="14723" h="2457" fill="none" extrusionOk="0">
                  <a:moveTo>
                    <a:pt x="0" y="2457"/>
                  </a:moveTo>
                  <a:lnTo>
                    <a:pt x="14722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1"/>
            <p:cNvSpPr/>
            <p:nvPr/>
          </p:nvSpPr>
          <p:spPr>
            <a:xfrm>
              <a:off x="4093350" y="2001950"/>
              <a:ext cx="128250" cy="162725"/>
            </a:xfrm>
            <a:custGeom>
              <a:avLst/>
              <a:gdLst/>
              <a:ahLst/>
              <a:cxnLst/>
              <a:rect l="l" t="t" r="r" b="b"/>
              <a:pathLst>
                <a:path w="5130" h="6509" fill="none" extrusionOk="0">
                  <a:moveTo>
                    <a:pt x="5130" y="6508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1"/>
            <p:cNvSpPr/>
            <p:nvPr/>
          </p:nvSpPr>
          <p:spPr>
            <a:xfrm>
              <a:off x="4012900" y="2001950"/>
              <a:ext cx="80475" cy="174825"/>
            </a:xfrm>
            <a:custGeom>
              <a:avLst/>
              <a:gdLst/>
              <a:ahLst/>
              <a:cxnLst/>
              <a:rect l="l" t="t" r="r" b="b"/>
              <a:pathLst>
                <a:path w="3219" h="6993" fill="none" extrusionOk="0">
                  <a:moveTo>
                    <a:pt x="1" y="6992"/>
                  </a:moveTo>
                  <a:lnTo>
                    <a:pt x="321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1"/>
            <p:cNvSpPr/>
            <p:nvPr/>
          </p:nvSpPr>
          <p:spPr>
            <a:xfrm>
              <a:off x="3992350" y="2164650"/>
              <a:ext cx="229850" cy="22100"/>
            </a:xfrm>
            <a:custGeom>
              <a:avLst/>
              <a:gdLst/>
              <a:ahLst/>
              <a:cxnLst/>
              <a:rect l="l" t="t" r="r" b="b"/>
              <a:pathLst>
                <a:path w="9194" h="884" fill="none" extrusionOk="0">
                  <a:moveTo>
                    <a:pt x="0" y="883"/>
                  </a:moveTo>
                  <a:lnTo>
                    <a:pt x="919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1"/>
            <p:cNvSpPr/>
            <p:nvPr/>
          </p:nvSpPr>
          <p:spPr>
            <a:xfrm>
              <a:off x="4222175" y="2164650"/>
              <a:ext cx="83200" cy="188125"/>
            </a:xfrm>
            <a:custGeom>
              <a:avLst/>
              <a:gdLst/>
              <a:ahLst/>
              <a:cxnLst/>
              <a:rect l="l" t="t" r="r" b="b"/>
              <a:pathLst>
                <a:path w="3328" h="7525" fill="none" extrusionOk="0">
                  <a:moveTo>
                    <a:pt x="1" y="0"/>
                  </a:moveTo>
                  <a:lnTo>
                    <a:pt x="3328" y="752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1"/>
            <p:cNvSpPr/>
            <p:nvPr/>
          </p:nvSpPr>
          <p:spPr>
            <a:xfrm>
              <a:off x="4305350" y="2014050"/>
              <a:ext cx="236525" cy="338725"/>
            </a:xfrm>
            <a:custGeom>
              <a:avLst/>
              <a:gdLst/>
              <a:ahLst/>
              <a:cxnLst/>
              <a:rect l="l" t="t" r="r" b="b"/>
              <a:pathLst>
                <a:path w="9461" h="13549" fill="none" extrusionOk="0">
                  <a:moveTo>
                    <a:pt x="1" y="13549"/>
                  </a:moveTo>
                  <a:lnTo>
                    <a:pt x="946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1"/>
            <p:cNvSpPr/>
            <p:nvPr/>
          </p:nvSpPr>
          <p:spPr>
            <a:xfrm>
              <a:off x="4138725" y="2164650"/>
              <a:ext cx="83475" cy="319075"/>
            </a:xfrm>
            <a:custGeom>
              <a:avLst/>
              <a:gdLst/>
              <a:ahLst/>
              <a:cxnLst/>
              <a:rect l="l" t="t" r="r" b="b"/>
              <a:pathLst>
                <a:path w="3339" h="12763" fill="none" extrusionOk="0">
                  <a:moveTo>
                    <a:pt x="3339" y="0"/>
                  </a:moveTo>
                  <a:lnTo>
                    <a:pt x="0" y="1276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1"/>
            <p:cNvSpPr/>
            <p:nvPr/>
          </p:nvSpPr>
          <p:spPr>
            <a:xfrm>
              <a:off x="4465925" y="1687425"/>
              <a:ext cx="75950" cy="326650"/>
            </a:xfrm>
            <a:custGeom>
              <a:avLst/>
              <a:gdLst/>
              <a:ahLst/>
              <a:cxnLst/>
              <a:rect l="l" t="t" r="r" b="b"/>
              <a:pathLst>
                <a:path w="3038" h="13066" fill="none" extrusionOk="0">
                  <a:moveTo>
                    <a:pt x="3037" y="13065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1"/>
            <p:cNvSpPr/>
            <p:nvPr/>
          </p:nvSpPr>
          <p:spPr>
            <a:xfrm>
              <a:off x="4210100" y="1757300"/>
              <a:ext cx="330850" cy="251925"/>
            </a:xfrm>
            <a:custGeom>
              <a:avLst/>
              <a:gdLst/>
              <a:ahLst/>
              <a:cxnLst/>
              <a:rect l="l" t="t" r="r" b="b"/>
              <a:pathLst>
                <a:path w="13234" h="10077" fill="none" extrusionOk="0">
                  <a:moveTo>
                    <a:pt x="0" y="0"/>
                  </a:moveTo>
                  <a:lnTo>
                    <a:pt x="13234" y="1007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1"/>
            <p:cNvSpPr/>
            <p:nvPr/>
          </p:nvSpPr>
          <p:spPr>
            <a:xfrm>
              <a:off x="4209475" y="1505075"/>
              <a:ext cx="145800" cy="252250"/>
            </a:xfrm>
            <a:custGeom>
              <a:avLst/>
              <a:gdLst/>
              <a:ahLst/>
              <a:cxnLst/>
              <a:rect l="l" t="t" r="r" b="b"/>
              <a:pathLst>
                <a:path w="5832" h="10090" fill="none" extrusionOk="0">
                  <a:moveTo>
                    <a:pt x="5831" y="0"/>
                  </a:moveTo>
                  <a:lnTo>
                    <a:pt x="1" y="1008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1"/>
            <p:cNvSpPr/>
            <p:nvPr/>
          </p:nvSpPr>
          <p:spPr>
            <a:xfrm>
              <a:off x="4209475" y="1678950"/>
              <a:ext cx="267975" cy="78375"/>
            </a:xfrm>
            <a:custGeom>
              <a:avLst/>
              <a:gdLst/>
              <a:ahLst/>
              <a:cxnLst/>
              <a:rect l="l" t="t" r="r" b="b"/>
              <a:pathLst>
                <a:path w="10719" h="3135" fill="none" extrusionOk="0">
                  <a:moveTo>
                    <a:pt x="1" y="3134"/>
                  </a:moveTo>
                  <a:lnTo>
                    <a:pt x="1071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1"/>
            <p:cNvSpPr/>
            <p:nvPr/>
          </p:nvSpPr>
          <p:spPr>
            <a:xfrm>
              <a:off x="4018650" y="1505075"/>
              <a:ext cx="62625" cy="173900"/>
            </a:xfrm>
            <a:custGeom>
              <a:avLst/>
              <a:gdLst/>
              <a:ahLst/>
              <a:cxnLst/>
              <a:rect l="l" t="t" r="r" b="b"/>
              <a:pathLst>
                <a:path w="2505" h="6956" fill="none" extrusionOk="0">
                  <a:moveTo>
                    <a:pt x="2505" y="6956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1"/>
            <p:cNvSpPr/>
            <p:nvPr/>
          </p:nvSpPr>
          <p:spPr>
            <a:xfrm>
              <a:off x="3855350" y="1666875"/>
              <a:ext cx="238025" cy="32675"/>
            </a:xfrm>
            <a:custGeom>
              <a:avLst/>
              <a:gdLst/>
              <a:ahLst/>
              <a:cxnLst/>
              <a:rect l="l" t="t" r="r" b="b"/>
              <a:pathLst>
                <a:path w="9521" h="1307" fill="none" extrusionOk="0">
                  <a:moveTo>
                    <a:pt x="1" y="1307"/>
                  </a:moveTo>
                  <a:lnTo>
                    <a:pt x="952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1"/>
            <p:cNvSpPr/>
            <p:nvPr/>
          </p:nvSpPr>
          <p:spPr>
            <a:xfrm>
              <a:off x="3766450" y="1666875"/>
              <a:ext cx="314825" cy="202025"/>
            </a:xfrm>
            <a:custGeom>
              <a:avLst/>
              <a:gdLst/>
              <a:ahLst/>
              <a:cxnLst/>
              <a:rect l="l" t="t" r="r" b="b"/>
              <a:pathLst>
                <a:path w="12593" h="8081" fill="none" extrusionOk="0">
                  <a:moveTo>
                    <a:pt x="0" y="8081"/>
                  </a:moveTo>
                  <a:lnTo>
                    <a:pt x="1259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1"/>
            <p:cNvSpPr/>
            <p:nvPr/>
          </p:nvSpPr>
          <p:spPr>
            <a:xfrm>
              <a:off x="4081250" y="1505075"/>
              <a:ext cx="277950" cy="161825"/>
            </a:xfrm>
            <a:custGeom>
              <a:avLst/>
              <a:gdLst/>
              <a:ahLst/>
              <a:cxnLst/>
              <a:rect l="l" t="t" r="r" b="b"/>
              <a:pathLst>
                <a:path w="11118" h="6473" fill="none" extrusionOk="0">
                  <a:moveTo>
                    <a:pt x="1" y="6472"/>
                  </a:moveTo>
                  <a:lnTo>
                    <a:pt x="1111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1"/>
            <p:cNvSpPr/>
            <p:nvPr/>
          </p:nvSpPr>
          <p:spPr>
            <a:xfrm>
              <a:off x="4541850" y="1827450"/>
              <a:ext cx="336900" cy="186625"/>
            </a:xfrm>
            <a:custGeom>
              <a:avLst/>
              <a:gdLst/>
              <a:ahLst/>
              <a:cxnLst/>
              <a:rect l="l" t="t" r="r" b="b"/>
              <a:pathLst>
                <a:path w="13476" h="7465" fill="none" extrusionOk="0">
                  <a:moveTo>
                    <a:pt x="0" y="7464"/>
                  </a:moveTo>
                  <a:lnTo>
                    <a:pt x="1347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1"/>
            <p:cNvSpPr/>
            <p:nvPr/>
          </p:nvSpPr>
          <p:spPr>
            <a:xfrm>
              <a:off x="4540925" y="2009200"/>
              <a:ext cx="380775" cy="174225"/>
            </a:xfrm>
            <a:custGeom>
              <a:avLst/>
              <a:gdLst/>
              <a:ahLst/>
              <a:cxnLst/>
              <a:rect l="l" t="t" r="r" b="b"/>
              <a:pathLst>
                <a:path w="15231" h="6969" fill="none" extrusionOk="0">
                  <a:moveTo>
                    <a:pt x="1" y="1"/>
                  </a:moveTo>
                  <a:lnTo>
                    <a:pt x="15231" y="696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1"/>
            <p:cNvSpPr/>
            <p:nvPr/>
          </p:nvSpPr>
          <p:spPr>
            <a:xfrm>
              <a:off x="4539125" y="2394175"/>
              <a:ext cx="468175" cy="387425"/>
            </a:xfrm>
            <a:custGeom>
              <a:avLst/>
              <a:gdLst/>
              <a:ahLst/>
              <a:cxnLst/>
              <a:rect l="l" t="t" r="r" b="b"/>
              <a:pathLst>
                <a:path w="18727" h="15497" fill="none" extrusionOk="0">
                  <a:moveTo>
                    <a:pt x="18726" y="1"/>
                  </a:moveTo>
                  <a:lnTo>
                    <a:pt x="0" y="1549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1"/>
            <p:cNvSpPr/>
            <p:nvPr/>
          </p:nvSpPr>
          <p:spPr>
            <a:xfrm>
              <a:off x="4921675" y="2186725"/>
              <a:ext cx="85625" cy="228350"/>
            </a:xfrm>
            <a:custGeom>
              <a:avLst/>
              <a:gdLst/>
              <a:ahLst/>
              <a:cxnLst/>
              <a:rect l="l" t="t" r="r" b="b"/>
              <a:pathLst>
                <a:path w="3425" h="9134" fill="none" extrusionOk="0">
                  <a:moveTo>
                    <a:pt x="1" y="0"/>
                  </a:moveTo>
                  <a:lnTo>
                    <a:pt x="3424" y="913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1"/>
            <p:cNvSpPr/>
            <p:nvPr/>
          </p:nvSpPr>
          <p:spPr>
            <a:xfrm>
              <a:off x="5007275" y="2394175"/>
              <a:ext cx="85000" cy="258000"/>
            </a:xfrm>
            <a:custGeom>
              <a:avLst/>
              <a:gdLst/>
              <a:ahLst/>
              <a:cxnLst/>
              <a:rect l="l" t="t" r="r" b="b"/>
              <a:pathLst>
                <a:path w="3400" h="10320" fill="none" extrusionOk="0">
                  <a:moveTo>
                    <a:pt x="3399" y="10319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1"/>
            <p:cNvSpPr/>
            <p:nvPr/>
          </p:nvSpPr>
          <p:spPr>
            <a:xfrm>
              <a:off x="4968850" y="1334200"/>
              <a:ext cx="2205875" cy="1654875"/>
            </a:xfrm>
            <a:custGeom>
              <a:avLst/>
              <a:gdLst/>
              <a:ahLst/>
              <a:cxnLst/>
              <a:rect l="l" t="t" r="r" b="b"/>
              <a:pathLst>
                <a:path w="88235" h="66195" fill="none" extrusionOk="0">
                  <a:moveTo>
                    <a:pt x="1" y="63509"/>
                  </a:moveTo>
                  <a:lnTo>
                    <a:pt x="1537" y="42400"/>
                  </a:lnTo>
                  <a:lnTo>
                    <a:pt x="10077" y="22210"/>
                  </a:lnTo>
                  <a:cubicBezTo>
                    <a:pt x="10077" y="22210"/>
                    <a:pt x="14202" y="33218"/>
                    <a:pt x="14202" y="32384"/>
                  </a:cubicBezTo>
                  <a:cubicBezTo>
                    <a:pt x="14202" y="31561"/>
                    <a:pt x="26009" y="8976"/>
                    <a:pt x="26009" y="8976"/>
                  </a:cubicBezTo>
                  <a:lnTo>
                    <a:pt x="33618" y="31077"/>
                  </a:lnTo>
                  <a:lnTo>
                    <a:pt x="15025" y="46779"/>
                  </a:lnTo>
                  <a:lnTo>
                    <a:pt x="36037" y="48944"/>
                  </a:lnTo>
                  <a:lnTo>
                    <a:pt x="27557" y="58863"/>
                  </a:lnTo>
                  <a:lnTo>
                    <a:pt x="40803" y="66194"/>
                  </a:lnTo>
                  <a:lnTo>
                    <a:pt x="43586" y="48448"/>
                  </a:lnTo>
                  <a:lnTo>
                    <a:pt x="51122" y="29734"/>
                  </a:lnTo>
                  <a:lnTo>
                    <a:pt x="49670" y="16694"/>
                  </a:lnTo>
                  <a:lnTo>
                    <a:pt x="65263" y="21376"/>
                  </a:lnTo>
                  <a:lnTo>
                    <a:pt x="68819" y="9448"/>
                  </a:lnTo>
                  <a:lnTo>
                    <a:pt x="66098" y="1"/>
                  </a:lnTo>
                  <a:lnTo>
                    <a:pt x="88235" y="200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1"/>
            <p:cNvSpPr/>
            <p:nvPr/>
          </p:nvSpPr>
          <p:spPr>
            <a:xfrm>
              <a:off x="4878750" y="1177850"/>
              <a:ext cx="1731050" cy="1005575"/>
            </a:xfrm>
            <a:custGeom>
              <a:avLst/>
              <a:gdLst/>
              <a:ahLst/>
              <a:cxnLst/>
              <a:rect l="l" t="t" r="r" b="b"/>
              <a:pathLst>
                <a:path w="69242" h="40223" fill="none" extrusionOk="0">
                  <a:moveTo>
                    <a:pt x="69242" y="6255"/>
                  </a:moveTo>
                  <a:lnTo>
                    <a:pt x="53274" y="22948"/>
                  </a:lnTo>
                  <a:lnTo>
                    <a:pt x="45532" y="5432"/>
                  </a:lnTo>
                  <a:lnTo>
                    <a:pt x="29613" y="14747"/>
                  </a:lnTo>
                  <a:lnTo>
                    <a:pt x="28790" y="1"/>
                  </a:lnTo>
                  <a:lnTo>
                    <a:pt x="13500" y="28912"/>
                  </a:lnTo>
                  <a:lnTo>
                    <a:pt x="4306" y="13089"/>
                  </a:lnTo>
                  <a:lnTo>
                    <a:pt x="0" y="25984"/>
                  </a:lnTo>
                  <a:lnTo>
                    <a:pt x="1718" y="4022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1"/>
            <p:cNvSpPr/>
            <p:nvPr/>
          </p:nvSpPr>
          <p:spPr>
            <a:xfrm>
              <a:off x="5092250" y="2143775"/>
              <a:ext cx="396500" cy="851350"/>
            </a:xfrm>
            <a:custGeom>
              <a:avLst/>
              <a:gdLst/>
              <a:ahLst/>
              <a:cxnLst/>
              <a:rect l="l" t="t" r="r" b="b"/>
              <a:pathLst>
                <a:path w="15860" h="34054" fill="none" extrusionOk="0">
                  <a:moveTo>
                    <a:pt x="9266" y="1"/>
                  </a:moveTo>
                  <a:lnTo>
                    <a:pt x="10101" y="14396"/>
                  </a:lnTo>
                  <a:lnTo>
                    <a:pt x="15859" y="34053"/>
                  </a:lnTo>
                  <a:lnTo>
                    <a:pt x="0" y="19851"/>
                  </a:lnTo>
                  <a:lnTo>
                    <a:pt x="1234" y="336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1"/>
            <p:cNvSpPr/>
            <p:nvPr/>
          </p:nvSpPr>
          <p:spPr>
            <a:xfrm>
              <a:off x="4389725" y="2014050"/>
              <a:ext cx="617575" cy="1140750"/>
            </a:xfrm>
            <a:custGeom>
              <a:avLst/>
              <a:gdLst/>
              <a:ahLst/>
              <a:cxnLst/>
              <a:rect l="l" t="t" r="r" b="b"/>
              <a:pathLst>
                <a:path w="24703" h="45630" fill="none" extrusionOk="0">
                  <a:moveTo>
                    <a:pt x="8396" y="39968"/>
                  </a:moveTo>
                  <a:lnTo>
                    <a:pt x="9835" y="45629"/>
                  </a:lnTo>
                  <a:lnTo>
                    <a:pt x="11626" y="36786"/>
                  </a:lnTo>
                  <a:lnTo>
                    <a:pt x="5492" y="30218"/>
                  </a:lnTo>
                  <a:lnTo>
                    <a:pt x="1" y="25016"/>
                  </a:lnTo>
                  <a:lnTo>
                    <a:pt x="1392" y="16040"/>
                  </a:lnTo>
                  <a:lnTo>
                    <a:pt x="24702" y="15206"/>
                  </a:lnTo>
                  <a:lnTo>
                    <a:pt x="647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1"/>
            <p:cNvSpPr/>
            <p:nvPr/>
          </p:nvSpPr>
          <p:spPr>
            <a:xfrm>
              <a:off x="4420875" y="29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1"/>
            <p:cNvSpPr/>
            <p:nvPr/>
          </p:nvSpPr>
          <p:spPr>
            <a:xfrm>
              <a:off x="5007275" y="2143775"/>
              <a:ext cx="316650" cy="250425"/>
            </a:xfrm>
            <a:custGeom>
              <a:avLst/>
              <a:gdLst/>
              <a:ahLst/>
              <a:cxnLst/>
              <a:rect l="l" t="t" r="r" b="b"/>
              <a:pathLst>
                <a:path w="12666" h="10017" fill="none" extrusionOk="0">
                  <a:moveTo>
                    <a:pt x="0" y="10017"/>
                  </a:moveTo>
                  <a:lnTo>
                    <a:pt x="12665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1"/>
            <p:cNvSpPr/>
            <p:nvPr/>
          </p:nvSpPr>
          <p:spPr>
            <a:xfrm>
              <a:off x="5323900" y="2123225"/>
              <a:ext cx="497500" cy="20575"/>
            </a:xfrm>
            <a:custGeom>
              <a:avLst/>
              <a:gdLst/>
              <a:ahLst/>
              <a:cxnLst/>
              <a:rect l="l" t="t" r="r" b="b"/>
              <a:pathLst>
                <a:path w="19900" h="823" fill="none" extrusionOk="0">
                  <a:moveTo>
                    <a:pt x="0" y="823"/>
                  </a:moveTo>
                  <a:lnTo>
                    <a:pt x="1990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1"/>
            <p:cNvSpPr/>
            <p:nvPr/>
          </p:nvSpPr>
          <p:spPr>
            <a:xfrm>
              <a:off x="5092250" y="2143775"/>
              <a:ext cx="231675" cy="495400"/>
            </a:xfrm>
            <a:custGeom>
              <a:avLst/>
              <a:gdLst/>
              <a:ahLst/>
              <a:cxnLst/>
              <a:rect l="l" t="t" r="r" b="b"/>
              <a:pathLst>
                <a:path w="9267" h="19816" fill="none" extrusionOk="0">
                  <a:moveTo>
                    <a:pt x="9266" y="1"/>
                  </a:moveTo>
                  <a:lnTo>
                    <a:pt x="0" y="1981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1"/>
            <p:cNvSpPr/>
            <p:nvPr/>
          </p:nvSpPr>
          <p:spPr>
            <a:xfrm>
              <a:off x="4647700" y="2415050"/>
              <a:ext cx="359600" cy="378650"/>
            </a:xfrm>
            <a:custGeom>
              <a:avLst/>
              <a:gdLst/>
              <a:ahLst/>
              <a:cxnLst/>
              <a:rect l="l" t="t" r="r" b="b"/>
              <a:pathLst>
                <a:path w="14384" h="15146" fill="none" extrusionOk="0">
                  <a:moveTo>
                    <a:pt x="0" y="15146"/>
                  </a:moveTo>
                  <a:lnTo>
                    <a:pt x="1438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1"/>
            <p:cNvSpPr/>
            <p:nvPr/>
          </p:nvSpPr>
          <p:spPr>
            <a:xfrm>
              <a:off x="5809275" y="1751550"/>
              <a:ext cx="401350" cy="374100"/>
            </a:xfrm>
            <a:custGeom>
              <a:avLst/>
              <a:gdLst/>
              <a:ahLst/>
              <a:cxnLst/>
              <a:rect l="l" t="t" r="r" b="b"/>
              <a:pathLst>
                <a:path w="16054" h="14964" fill="none" extrusionOk="0">
                  <a:moveTo>
                    <a:pt x="1" y="14964"/>
                  </a:moveTo>
                  <a:lnTo>
                    <a:pt x="1605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1"/>
            <p:cNvSpPr/>
            <p:nvPr/>
          </p:nvSpPr>
          <p:spPr>
            <a:xfrm>
              <a:off x="5821375" y="1313650"/>
              <a:ext cx="195700" cy="809600"/>
            </a:xfrm>
            <a:custGeom>
              <a:avLst/>
              <a:gdLst/>
              <a:ahLst/>
              <a:cxnLst/>
              <a:rect l="l" t="t" r="r" b="b"/>
              <a:pathLst>
                <a:path w="7828" h="32384" fill="none" extrusionOk="0">
                  <a:moveTo>
                    <a:pt x="1" y="32383"/>
                  </a:moveTo>
                  <a:lnTo>
                    <a:pt x="78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1"/>
            <p:cNvSpPr/>
            <p:nvPr/>
          </p:nvSpPr>
          <p:spPr>
            <a:xfrm>
              <a:off x="5809275" y="2077550"/>
              <a:ext cx="449725" cy="33600"/>
            </a:xfrm>
            <a:custGeom>
              <a:avLst/>
              <a:gdLst/>
              <a:ahLst/>
              <a:cxnLst/>
              <a:rect l="l" t="t" r="r" b="b"/>
              <a:pathLst>
                <a:path w="17989" h="1344" fill="none" extrusionOk="0">
                  <a:moveTo>
                    <a:pt x="1" y="1343"/>
                  </a:moveTo>
                  <a:lnTo>
                    <a:pt x="1798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1"/>
            <p:cNvSpPr/>
            <p:nvPr/>
          </p:nvSpPr>
          <p:spPr>
            <a:xfrm>
              <a:off x="5812300" y="2123225"/>
              <a:ext cx="57500" cy="434600"/>
            </a:xfrm>
            <a:custGeom>
              <a:avLst/>
              <a:gdLst/>
              <a:ahLst/>
              <a:cxnLst/>
              <a:rect l="l" t="t" r="r" b="b"/>
              <a:pathLst>
                <a:path w="2300" h="17384" fill="none" extrusionOk="0">
                  <a:moveTo>
                    <a:pt x="1" y="0"/>
                  </a:moveTo>
                  <a:lnTo>
                    <a:pt x="2299" y="1738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1"/>
            <p:cNvSpPr/>
            <p:nvPr/>
          </p:nvSpPr>
          <p:spPr>
            <a:xfrm>
              <a:off x="5344475" y="2503650"/>
              <a:ext cx="325425" cy="314250"/>
            </a:xfrm>
            <a:custGeom>
              <a:avLst/>
              <a:gdLst/>
              <a:ahLst/>
              <a:cxnLst/>
              <a:rect l="l" t="t" r="r" b="b"/>
              <a:pathLst>
                <a:path w="13017" h="12570" fill="none" extrusionOk="0">
                  <a:moveTo>
                    <a:pt x="0" y="1"/>
                  </a:moveTo>
                  <a:lnTo>
                    <a:pt x="13016" y="125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1"/>
            <p:cNvSpPr/>
            <p:nvPr/>
          </p:nvSpPr>
          <p:spPr>
            <a:xfrm>
              <a:off x="5619050" y="2805775"/>
              <a:ext cx="50850" cy="321800"/>
            </a:xfrm>
            <a:custGeom>
              <a:avLst/>
              <a:gdLst/>
              <a:ahLst/>
              <a:cxnLst/>
              <a:rect l="l" t="t" r="r" b="b"/>
              <a:pathLst>
                <a:path w="2034" h="12872" fill="none" extrusionOk="0">
                  <a:moveTo>
                    <a:pt x="2033" y="0"/>
                  </a:moveTo>
                  <a:lnTo>
                    <a:pt x="1" y="1287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1"/>
            <p:cNvSpPr/>
            <p:nvPr/>
          </p:nvSpPr>
          <p:spPr>
            <a:xfrm>
              <a:off x="5092250" y="2627950"/>
              <a:ext cx="295175" cy="427650"/>
            </a:xfrm>
            <a:custGeom>
              <a:avLst/>
              <a:gdLst/>
              <a:ahLst/>
              <a:cxnLst/>
              <a:rect l="l" t="t" r="r" b="b"/>
              <a:pathLst>
                <a:path w="11807" h="17106" fill="none" extrusionOk="0">
                  <a:moveTo>
                    <a:pt x="11807" y="17105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1"/>
            <p:cNvSpPr/>
            <p:nvPr/>
          </p:nvSpPr>
          <p:spPr>
            <a:xfrm>
              <a:off x="6210600" y="1570400"/>
              <a:ext cx="478750" cy="181175"/>
            </a:xfrm>
            <a:custGeom>
              <a:avLst/>
              <a:gdLst/>
              <a:ahLst/>
              <a:cxnLst/>
              <a:rect l="l" t="t" r="r" b="b"/>
              <a:pathLst>
                <a:path w="19150" h="7247" fill="none" extrusionOk="0">
                  <a:moveTo>
                    <a:pt x="19149" y="0"/>
                  </a:moveTo>
                  <a:lnTo>
                    <a:pt x="0" y="72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1"/>
            <p:cNvSpPr/>
            <p:nvPr/>
          </p:nvSpPr>
          <p:spPr>
            <a:xfrm>
              <a:off x="6245375" y="2065450"/>
              <a:ext cx="187525" cy="15750"/>
            </a:xfrm>
            <a:custGeom>
              <a:avLst/>
              <a:gdLst/>
              <a:ahLst/>
              <a:cxnLst/>
              <a:rect l="l" t="t" r="r" b="b"/>
              <a:pathLst>
                <a:path w="7501" h="630" fill="none" extrusionOk="0">
                  <a:moveTo>
                    <a:pt x="0" y="630"/>
                  </a:moveTo>
                  <a:lnTo>
                    <a:pt x="750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1"/>
            <p:cNvSpPr/>
            <p:nvPr/>
          </p:nvSpPr>
          <p:spPr>
            <a:xfrm>
              <a:off x="6246875" y="2065450"/>
              <a:ext cx="210225" cy="245900"/>
            </a:xfrm>
            <a:custGeom>
              <a:avLst/>
              <a:gdLst/>
              <a:ahLst/>
              <a:cxnLst/>
              <a:rect l="l" t="t" r="r" b="b"/>
              <a:pathLst>
                <a:path w="8409" h="9836" fill="none" extrusionOk="0">
                  <a:moveTo>
                    <a:pt x="1" y="1"/>
                  </a:moveTo>
                  <a:lnTo>
                    <a:pt x="8408" y="98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1"/>
            <p:cNvSpPr/>
            <p:nvPr/>
          </p:nvSpPr>
          <p:spPr>
            <a:xfrm>
              <a:off x="5869775" y="2545100"/>
              <a:ext cx="188725" cy="12725"/>
            </a:xfrm>
            <a:custGeom>
              <a:avLst/>
              <a:gdLst/>
              <a:ahLst/>
              <a:cxnLst/>
              <a:rect l="l" t="t" r="r" b="b"/>
              <a:pathLst>
                <a:path w="7549" h="509" fill="none" extrusionOk="0">
                  <a:moveTo>
                    <a:pt x="0" y="508"/>
                  </a:moveTo>
                  <a:lnTo>
                    <a:pt x="754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1"/>
            <p:cNvSpPr/>
            <p:nvPr/>
          </p:nvSpPr>
          <p:spPr>
            <a:xfrm>
              <a:off x="5809275" y="2111125"/>
              <a:ext cx="249225" cy="434000"/>
            </a:xfrm>
            <a:custGeom>
              <a:avLst/>
              <a:gdLst/>
              <a:ahLst/>
              <a:cxnLst/>
              <a:rect l="l" t="t" r="r" b="b"/>
              <a:pathLst>
                <a:path w="9969" h="17360" fill="none" extrusionOk="0">
                  <a:moveTo>
                    <a:pt x="9969" y="17359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1"/>
            <p:cNvSpPr/>
            <p:nvPr/>
          </p:nvSpPr>
          <p:spPr>
            <a:xfrm>
              <a:off x="4412100" y="2781575"/>
              <a:ext cx="127050" cy="144275"/>
            </a:xfrm>
            <a:custGeom>
              <a:avLst/>
              <a:gdLst/>
              <a:ahLst/>
              <a:cxnLst/>
              <a:rect l="l" t="t" r="r" b="b"/>
              <a:pathLst>
                <a:path w="5082" h="5771" fill="none" extrusionOk="0">
                  <a:moveTo>
                    <a:pt x="1" y="5771"/>
                  </a:moveTo>
                  <a:lnTo>
                    <a:pt x="508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1"/>
            <p:cNvSpPr/>
            <p:nvPr/>
          </p:nvSpPr>
          <p:spPr>
            <a:xfrm>
              <a:off x="4334375" y="2769475"/>
              <a:ext cx="192675" cy="82900"/>
            </a:xfrm>
            <a:custGeom>
              <a:avLst/>
              <a:gdLst/>
              <a:ahLst/>
              <a:cxnLst/>
              <a:rect l="l" t="t" r="r" b="b"/>
              <a:pathLst>
                <a:path w="7707" h="3316" fill="none" extrusionOk="0">
                  <a:moveTo>
                    <a:pt x="1" y="3315"/>
                  </a:moveTo>
                  <a:lnTo>
                    <a:pt x="770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1"/>
            <p:cNvSpPr/>
            <p:nvPr/>
          </p:nvSpPr>
          <p:spPr>
            <a:xfrm>
              <a:off x="4424500" y="2402950"/>
              <a:ext cx="102550" cy="378650"/>
            </a:xfrm>
            <a:custGeom>
              <a:avLst/>
              <a:gdLst/>
              <a:ahLst/>
              <a:cxnLst/>
              <a:rect l="l" t="t" r="r" b="b"/>
              <a:pathLst>
                <a:path w="4102" h="15146" fill="none" extrusionOk="0">
                  <a:moveTo>
                    <a:pt x="1" y="1"/>
                  </a:moveTo>
                  <a:lnTo>
                    <a:pt x="4101" y="151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1"/>
            <p:cNvSpPr/>
            <p:nvPr/>
          </p:nvSpPr>
          <p:spPr>
            <a:xfrm>
              <a:off x="4424500" y="2014050"/>
              <a:ext cx="129475" cy="388925"/>
            </a:xfrm>
            <a:custGeom>
              <a:avLst/>
              <a:gdLst/>
              <a:ahLst/>
              <a:cxnLst/>
              <a:rect l="l" t="t" r="r" b="b"/>
              <a:pathLst>
                <a:path w="5179" h="15557" fill="none" extrusionOk="0">
                  <a:moveTo>
                    <a:pt x="1" y="15557"/>
                  </a:moveTo>
                  <a:lnTo>
                    <a:pt x="517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1"/>
            <p:cNvSpPr/>
            <p:nvPr/>
          </p:nvSpPr>
          <p:spPr>
            <a:xfrm>
              <a:off x="5702825" y="3559100"/>
              <a:ext cx="355675" cy="25"/>
            </a:xfrm>
            <a:custGeom>
              <a:avLst/>
              <a:gdLst/>
              <a:ahLst/>
              <a:cxnLst/>
              <a:rect l="l" t="t" r="r" b="b"/>
              <a:pathLst>
                <a:path w="14227" h="1" fill="none" extrusionOk="0">
                  <a:moveTo>
                    <a:pt x="1" y="0"/>
                  </a:moveTo>
                  <a:lnTo>
                    <a:pt x="142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1"/>
            <p:cNvSpPr/>
            <p:nvPr/>
          </p:nvSpPr>
          <p:spPr>
            <a:xfrm>
              <a:off x="5975625" y="3844275"/>
              <a:ext cx="460900" cy="552550"/>
            </a:xfrm>
            <a:custGeom>
              <a:avLst/>
              <a:gdLst/>
              <a:ahLst/>
              <a:cxnLst/>
              <a:rect l="l" t="t" r="r" b="b"/>
              <a:pathLst>
                <a:path w="18436" h="22102" fill="none" extrusionOk="0">
                  <a:moveTo>
                    <a:pt x="0" y="12037"/>
                  </a:moveTo>
                  <a:cubicBezTo>
                    <a:pt x="702" y="12073"/>
                    <a:pt x="12302" y="22101"/>
                    <a:pt x="12302" y="22101"/>
                  </a:cubicBezTo>
                  <a:lnTo>
                    <a:pt x="11819" y="13005"/>
                  </a:lnTo>
                  <a:lnTo>
                    <a:pt x="18435" y="1"/>
                  </a:lnTo>
                  <a:lnTo>
                    <a:pt x="0" y="125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1"/>
            <p:cNvSpPr/>
            <p:nvPr/>
          </p:nvSpPr>
          <p:spPr>
            <a:xfrm>
              <a:off x="6283175" y="4106775"/>
              <a:ext cx="427050" cy="430975"/>
            </a:xfrm>
            <a:custGeom>
              <a:avLst/>
              <a:gdLst/>
              <a:ahLst/>
              <a:cxnLst/>
              <a:rect l="l" t="t" r="r" b="b"/>
              <a:pathLst>
                <a:path w="17082" h="17239" fill="none" extrusionOk="0">
                  <a:moveTo>
                    <a:pt x="13513" y="17239"/>
                  </a:moveTo>
                  <a:lnTo>
                    <a:pt x="12690" y="8614"/>
                  </a:lnTo>
                  <a:lnTo>
                    <a:pt x="17081" y="1"/>
                  </a:lnTo>
                  <a:lnTo>
                    <a:pt x="0" y="2021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1"/>
            <p:cNvSpPr/>
            <p:nvPr/>
          </p:nvSpPr>
          <p:spPr>
            <a:xfrm>
              <a:off x="6415625" y="3845800"/>
              <a:ext cx="315150" cy="259500"/>
            </a:xfrm>
            <a:custGeom>
              <a:avLst/>
              <a:gdLst/>
              <a:ahLst/>
              <a:cxnLst/>
              <a:rect l="l" t="t" r="r" b="b"/>
              <a:pathLst>
                <a:path w="12606" h="10380" fill="none" extrusionOk="0">
                  <a:moveTo>
                    <a:pt x="1" y="0"/>
                  </a:moveTo>
                  <a:lnTo>
                    <a:pt x="12606" y="1037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1"/>
            <p:cNvSpPr/>
            <p:nvPr/>
          </p:nvSpPr>
          <p:spPr>
            <a:xfrm>
              <a:off x="6282875" y="4157275"/>
              <a:ext cx="329650" cy="164850"/>
            </a:xfrm>
            <a:custGeom>
              <a:avLst/>
              <a:gdLst/>
              <a:ahLst/>
              <a:cxnLst/>
              <a:rect l="l" t="t" r="r" b="b"/>
              <a:pathLst>
                <a:path w="13186" h="6594" fill="none" extrusionOk="0">
                  <a:moveTo>
                    <a:pt x="13186" y="6594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1"/>
            <p:cNvSpPr/>
            <p:nvPr/>
          </p:nvSpPr>
          <p:spPr>
            <a:xfrm>
              <a:off x="6263525" y="4379875"/>
              <a:ext cx="336900" cy="159400"/>
            </a:xfrm>
            <a:custGeom>
              <a:avLst/>
              <a:gdLst/>
              <a:ahLst/>
              <a:cxnLst/>
              <a:rect l="l" t="t" r="r" b="b"/>
              <a:pathLst>
                <a:path w="13476" h="6376" fill="none" extrusionOk="0">
                  <a:moveTo>
                    <a:pt x="0" y="0"/>
                  </a:moveTo>
                  <a:lnTo>
                    <a:pt x="13476" y="637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1"/>
            <p:cNvSpPr/>
            <p:nvPr/>
          </p:nvSpPr>
          <p:spPr>
            <a:xfrm>
              <a:off x="5975625" y="4136425"/>
              <a:ext cx="307275" cy="20875"/>
            </a:xfrm>
            <a:custGeom>
              <a:avLst/>
              <a:gdLst/>
              <a:ahLst/>
              <a:cxnLst/>
              <a:rect l="l" t="t" r="r" b="b"/>
              <a:pathLst>
                <a:path w="12291" h="835" fill="none" extrusionOk="0">
                  <a:moveTo>
                    <a:pt x="12290" y="835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1"/>
            <p:cNvSpPr/>
            <p:nvPr/>
          </p:nvSpPr>
          <p:spPr>
            <a:xfrm>
              <a:off x="3882275" y="952550"/>
              <a:ext cx="276125" cy="179350"/>
            </a:xfrm>
            <a:custGeom>
              <a:avLst/>
              <a:gdLst/>
              <a:ahLst/>
              <a:cxnLst/>
              <a:rect l="l" t="t" r="r" b="b"/>
              <a:pathLst>
                <a:path w="11045" h="7174" fill="none" extrusionOk="0">
                  <a:moveTo>
                    <a:pt x="0" y="1597"/>
                  </a:moveTo>
                  <a:cubicBezTo>
                    <a:pt x="242" y="1743"/>
                    <a:pt x="3532" y="7174"/>
                    <a:pt x="3532" y="7174"/>
                  </a:cubicBezTo>
                  <a:lnTo>
                    <a:pt x="6290" y="3315"/>
                  </a:lnTo>
                  <a:lnTo>
                    <a:pt x="11044" y="1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1"/>
            <p:cNvSpPr/>
            <p:nvPr/>
          </p:nvSpPr>
          <p:spPr>
            <a:xfrm>
              <a:off x="3882275" y="992475"/>
              <a:ext cx="157275" cy="42975"/>
            </a:xfrm>
            <a:custGeom>
              <a:avLst/>
              <a:gdLst/>
              <a:ahLst/>
              <a:cxnLst/>
              <a:rect l="l" t="t" r="r" b="b"/>
              <a:pathLst>
                <a:path w="6291" h="1719" fill="none" extrusionOk="0">
                  <a:moveTo>
                    <a:pt x="0" y="0"/>
                  </a:moveTo>
                  <a:lnTo>
                    <a:pt x="6290" y="171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1"/>
            <p:cNvSpPr/>
            <p:nvPr/>
          </p:nvSpPr>
          <p:spPr>
            <a:xfrm>
              <a:off x="4527025" y="2781575"/>
              <a:ext cx="72600" cy="231675"/>
            </a:xfrm>
            <a:custGeom>
              <a:avLst/>
              <a:gdLst/>
              <a:ahLst/>
              <a:cxnLst/>
              <a:rect l="l" t="t" r="r" b="b"/>
              <a:pathLst>
                <a:path w="2904" h="9267" fill="none" extrusionOk="0">
                  <a:moveTo>
                    <a:pt x="0" y="1"/>
                  </a:moveTo>
                  <a:lnTo>
                    <a:pt x="2904" y="926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1"/>
            <p:cNvSpPr/>
            <p:nvPr/>
          </p:nvSpPr>
          <p:spPr>
            <a:xfrm>
              <a:off x="4407875" y="2921600"/>
              <a:ext cx="191750" cy="91650"/>
            </a:xfrm>
            <a:custGeom>
              <a:avLst/>
              <a:gdLst/>
              <a:ahLst/>
              <a:cxnLst/>
              <a:rect l="l" t="t" r="r" b="b"/>
              <a:pathLst>
                <a:path w="7670" h="3666" fill="none" extrusionOk="0">
                  <a:moveTo>
                    <a:pt x="0" y="1"/>
                  </a:moveTo>
                  <a:lnTo>
                    <a:pt x="7670" y="36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1"/>
            <p:cNvSpPr/>
            <p:nvPr/>
          </p:nvSpPr>
          <p:spPr>
            <a:xfrm>
              <a:off x="4599600" y="2933700"/>
              <a:ext cx="80775" cy="79550"/>
            </a:xfrm>
            <a:custGeom>
              <a:avLst/>
              <a:gdLst/>
              <a:ahLst/>
              <a:cxnLst/>
              <a:rect l="l" t="t" r="r" b="b"/>
              <a:pathLst>
                <a:path w="3231" h="3182" fill="none" extrusionOk="0">
                  <a:moveTo>
                    <a:pt x="1" y="3182"/>
                  </a:moveTo>
                  <a:lnTo>
                    <a:pt x="323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1"/>
            <p:cNvSpPr/>
            <p:nvPr/>
          </p:nvSpPr>
          <p:spPr>
            <a:xfrm>
              <a:off x="4878750" y="1827450"/>
              <a:ext cx="354150" cy="62025"/>
            </a:xfrm>
            <a:custGeom>
              <a:avLst/>
              <a:gdLst/>
              <a:ahLst/>
              <a:cxnLst/>
              <a:rect l="l" t="t" r="r" b="b"/>
              <a:pathLst>
                <a:path w="14166" h="2481" fill="none" extrusionOk="0">
                  <a:moveTo>
                    <a:pt x="0" y="0"/>
                  </a:moveTo>
                  <a:lnTo>
                    <a:pt x="14165" y="248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1"/>
            <p:cNvSpPr/>
            <p:nvPr/>
          </p:nvSpPr>
          <p:spPr>
            <a:xfrm>
              <a:off x="5092250" y="2503650"/>
              <a:ext cx="252250" cy="135525"/>
            </a:xfrm>
            <a:custGeom>
              <a:avLst/>
              <a:gdLst/>
              <a:ahLst/>
              <a:cxnLst/>
              <a:rect l="l" t="t" r="r" b="b"/>
              <a:pathLst>
                <a:path w="10090" h="5421" fill="none" extrusionOk="0">
                  <a:moveTo>
                    <a:pt x="0" y="5420"/>
                  </a:moveTo>
                  <a:lnTo>
                    <a:pt x="1008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1"/>
            <p:cNvSpPr/>
            <p:nvPr/>
          </p:nvSpPr>
          <p:spPr>
            <a:xfrm>
              <a:off x="4527025" y="2781575"/>
              <a:ext cx="120700" cy="12125"/>
            </a:xfrm>
            <a:custGeom>
              <a:avLst/>
              <a:gdLst/>
              <a:ahLst/>
              <a:cxnLst/>
              <a:rect l="l" t="t" r="r" b="b"/>
              <a:pathLst>
                <a:path w="4828" h="485" fill="none" extrusionOk="0">
                  <a:moveTo>
                    <a:pt x="0" y="1"/>
                  </a:moveTo>
                  <a:lnTo>
                    <a:pt x="4827" y="48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1"/>
            <p:cNvSpPr/>
            <p:nvPr/>
          </p:nvSpPr>
          <p:spPr>
            <a:xfrm>
              <a:off x="4338925" y="2717475"/>
              <a:ext cx="16350" cy="139125"/>
            </a:xfrm>
            <a:custGeom>
              <a:avLst/>
              <a:gdLst/>
              <a:ahLst/>
              <a:cxnLst/>
              <a:rect l="l" t="t" r="r" b="b"/>
              <a:pathLst>
                <a:path w="654" h="5565" fill="none" extrusionOk="0">
                  <a:moveTo>
                    <a:pt x="653" y="0"/>
                  </a:moveTo>
                  <a:lnTo>
                    <a:pt x="0" y="556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1"/>
            <p:cNvSpPr/>
            <p:nvPr/>
          </p:nvSpPr>
          <p:spPr>
            <a:xfrm>
              <a:off x="4367350" y="2717475"/>
              <a:ext cx="171800" cy="64125"/>
            </a:xfrm>
            <a:custGeom>
              <a:avLst/>
              <a:gdLst/>
              <a:ahLst/>
              <a:cxnLst/>
              <a:rect l="l" t="t" r="r" b="b"/>
              <a:pathLst>
                <a:path w="6872" h="2565" fill="none" extrusionOk="0">
                  <a:moveTo>
                    <a:pt x="0" y="0"/>
                  </a:moveTo>
                  <a:lnTo>
                    <a:pt x="6871" y="256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1"/>
            <p:cNvSpPr/>
            <p:nvPr/>
          </p:nvSpPr>
          <p:spPr>
            <a:xfrm>
              <a:off x="4250925" y="2757375"/>
              <a:ext cx="88025" cy="99225"/>
            </a:xfrm>
            <a:custGeom>
              <a:avLst/>
              <a:gdLst/>
              <a:ahLst/>
              <a:cxnLst/>
              <a:rect l="l" t="t" r="r" b="b"/>
              <a:pathLst>
                <a:path w="3521" h="3969" fill="none" extrusionOk="0">
                  <a:moveTo>
                    <a:pt x="0" y="1"/>
                  </a:moveTo>
                  <a:lnTo>
                    <a:pt x="3520" y="39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1"/>
            <p:cNvSpPr/>
            <p:nvPr/>
          </p:nvSpPr>
          <p:spPr>
            <a:xfrm>
              <a:off x="4540925" y="1474825"/>
              <a:ext cx="464250" cy="534400"/>
            </a:xfrm>
            <a:custGeom>
              <a:avLst/>
              <a:gdLst/>
              <a:ahLst/>
              <a:cxnLst/>
              <a:rect l="l" t="t" r="r" b="b"/>
              <a:pathLst>
                <a:path w="18570" h="21376" fill="none" extrusionOk="0">
                  <a:moveTo>
                    <a:pt x="1" y="21376"/>
                  </a:moveTo>
                  <a:lnTo>
                    <a:pt x="1856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1"/>
            <p:cNvSpPr/>
            <p:nvPr/>
          </p:nvSpPr>
          <p:spPr>
            <a:xfrm>
              <a:off x="2083775" y="4509400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3"/>
                  </a:cubicBezTo>
                  <a:cubicBezTo>
                    <a:pt x="1" y="1908"/>
                    <a:pt x="920" y="4121"/>
                    <a:pt x="2759" y="4121"/>
                  </a:cubicBezTo>
                  <a:cubicBezTo>
                    <a:pt x="3884" y="4109"/>
                    <a:pt x="4803" y="3190"/>
                    <a:pt x="4803" y="2065"/>
                  </a:cubicBezTo>
                  <a:cubicBezTo>
                    <a:pt x="4803" y="823"/>
                    <a:pt x="3792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1"/>
            <p:cNvSpPr/>
            <p:nvPr/>
          </p:nvSpPr>
          <p:spPr>
            <a:xfrm>
              <a:off x="2131875" y="45401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1"/>
            <p:cNvSpPr/>
            <p:nvPr/>
          </p:nvSpPr>
          <p:spPr>
            <a:xfrm>
              <a:off x="2149700" y="3967650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1"/>
            <p:cNvSpPr/>
            <p:nvPr/>
          </p:nvSpPr>
          <p:spPr>
            <a:xfrm>
              <a:off x="2190825" y="399852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2" y="0"/>
                  </a:moveTo>
                  <a:cubicBezTo>
                    <a:pt x="364" y="0"/>
                    <a:pt x="1" y="883"/>
                    <a:pt x="521" y="1415"/>
                  </a:cubicBezTo>
                  <a:cubicBezTo>
                    <a:pt x="688" y="1582"/>
                    <a:pt x="894" y="1657"/>
                    <a:pt x="1096" y="1657"/>
                  </a:cubicBezTo>
                  <a:cubicBezTo>
                    <a:pt x="1524" y="1657"/>
                    <a:pt x="1936" y="1323"/>
                    <a:pt x="1936" y="823"/>
                  </a:cubicBezTo>
                  <a:cubicBezTo>
                    <a:pt x="1936" y="363"/>
                    <a:pt x="1561" y="0"/>
                    <a:pt x="110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1"/>
            <p:cNvSpPr/>
            <p:nvPr/>
          </p:nvSpPr>
          <p:spPr>
            <a:xfrm>
              <a:off x="2412800" y="3351325"/>
              <a:ext cx="120100" cy="103150"/>
            </a:xfrm>
            <a:custGeom>
              <a:avLst/>
              <a:gdLst/>
              <a:ahLst/>
              <a:cxnLst/>
              <a:rect l="l" t="t" r="r" b="b"/>
              <a:pathLst>
                <a:path w="4804" h="4126" extrusionOk="0">
                  <a:moveTo>
                    <a:pt x="2731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1" y="1900"/>
                    <a:pt x="920" y="4126"/>
                    <a:pt x="2747" y="4126"/>
                  </a:cubicBezTo>
                  <a:cubicBezTo>
                    <a:pt x="3884" y="4114"/>
                    <a:pt x="4803" y="3195"/>
                    <a:pt x="4803" y="2070"/>
                  </a:cubicBezTo>
                  <a:cubicBezTo>
                    <a:pt x="4803" y="824"/>
                    <a:pt x="3788" y="1"/>
                    <a:pt x="2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1"/>
            <p:cNvSpPr/>
            <p:nvPr/>
          </p:nvSpPr>
          <p:spPr>
            <a:xfrm>
              <a:off x="2460900" y="3381875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76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1"/>
            <p:cNvSpPr/>
            <p:nvPr/>
          </p:nvSpPr>
          <p:spPr>
            <a:xfrm>
              <a:off x="2219875" y="3265425"/>
              <a:ext cx="120375" cy="102875"/>
            </a:xfrm>
            <a:custGeom>
              <a:avLst/>
              <a:gdLst/>
              <a:ahLst/>
              <a:cxnLst/>
              <a:rect l="l" t="t" r="r" b="b"/>
              <a:pathLst>
                <a:path w="4815" h="4115" extrusionOk="0">
                  <a:moveTo>
                    <a:pt x="2735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58" y="4114"/>
                  </a:cubicBezTo>
                  <a:cubicBezTo>
                    <a:pt x="3883" y="4114"/>
                    <a:pt x="4803" y="3195"/>
                    <a:pt x="4815" y="2058"/>
                  </a:cubicBezTo>
                  <a:cubicBezTo>
                    <a:pt x="4815" y="822"/>
                    <a:pt x="3795" y="1"/>
                    <a:pt x="273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1"/>
            <p:cNvSpPr/>
            <p:nvPr/>
          </p:nvSpPr>
          <p:spPr>
            <a:xfrm>
              <a:off x="2267950" y="3296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1"/>
            <p:cNvSpPr/>
            <p:nvPr/>
          </p:nvSpPr>
          <p:spPr>
            <a:xfrm>
              <a:off x="1842150" y="27531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0" y="0"/>
                  </a:moveTo>
                  <a:cubicBezTo>
                    <a:pt x="2226" y="0"/>
                    <a:pt x="1712" y="188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1"/>
            <p:cNvSpPr/>
            <p:nvPr/>
          </p:nvSpPr>
          <p:spPr>
            <a:xfrm>
              <a:off x="1890225" y="2784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76" y="0"/>
                    <a:pt x="1" y="375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1"/>
            <p:cNvSpPr/>
            <p:nvPr/>
          </p:nvSpPr>
          <p:spPr>
            <a:xfrm>
              <a:off x="1965225" y="2040750"/>
              <a:ext cx="120400" cy="103050"/>
            </a:xfrm>
            <a:custGeom>
              <a:avLst/>
              <a:gdLst/>
              <a:ahLst/>
              <a:cxnLst/>
              <a:rect l="l" t="t" r="r" b="b"/>
              <a:pathLst>
                <a:path w="4816" h="4122" extrusionOk="0">
                  <a:moveTo>
                    <a:pt x="2750" y="0"/>
                  </a:moveTo>
                  <a:cubicBezTo>
                    <a:pt x="2244" y="0"/>
                    <a:pt x="1727" y="190"/>
                    <a:pt x="1307" y="614"/>
                  </a:cubicBezTo>
                  <a:cubicBezTo>
                    <a:pt x="1" y="1908"/>
                    <a:pt x="920" y="4122"/>
                    <a:pt x="2759" y="4122"/>
                  </a:cubicBezTo>
                  <a:cubicBezTo>
                    <a:pt x="3896" y="4122"/>
                    <a:pt x="4815" y="3202"/>
                    <a:pt x="4815" y="2065"/>
                  </a:cubicBezTo>
                  <a:cubicBezTo>
                    <a:pt x="4815" y="823"/>
                    <a:pt x="3805" y="0"/>
                    <a:pt x="2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1"/>
            <p:cNvSpPr/>
            <p:nvPr/>
          </p:nvSpPr>
          <p:spPr>
            <a:xfrm>
              <a:off x="2013325" y="20715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94" y="1658"/>
                    <a:pt x="1657" y="1295"/>
                    <a:pt x="1657" y="835"/>
                  </a:cubicBezTo>
                  <a:cubicBezTo>
                    <a:pt x="1657" y="376"/>
                    <a:pt x="1294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1"/>
            <p:cNvSpPr/>
            <p:nvPr/>
          </p:nvSpPr>
          <p:spPr>
            <a:xfrm>
              <a:off x="2199300" y="234517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1"/>
            <p:cNvSpPr/>
            <p:nvPr/>
          </p:nvSpPr>
          <p:spPr>
            <a:xfrm>
              <a:off x="2247375" y="2376025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4" y="1"/>
                  </a:moveTo>
                  <a:cubicBezTo>
                    <a:pt x="364" y="1"/>
                    <a:pt x="1" y="376"/>
                    <a:pt x="1" y="824"/>
                  </a:cubicBezTo>
                  <a:cubicBezTo>
                    <a:pt x="1" y="1283"/>
                    <a:pt x="364" y="1658"/>
                    <a:pt x="824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76"/>
                    <a:pt x="1283" y="1"/>
                    <a:pt x="8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1"/>
            <p:cNvSpPr/>
            <p:nvPr/>
          </p:nvSpPr>
          <p:spPr>
            <a:xfrm>
              <a:off x="3401425" y="24338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5" y="605"/>
                  </a:cubicBezTo>
                  <a:cubicBezTo>
                    <a:pt x="0" y="1900"/>
                    <a:pt x="920" y="4125"/>
                    <a:pt x="2758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1"/>
            <p:cNvSpPr/>
            <p:nvPr/>
          </p:nvSpPr>
          <p:spPr>
            <a:xfrm>
              <a:off x="3449500" y="24646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83" y="1658"/>
                    <a:pt x="1658" y="1283"/>
                    <a:pt x="1658" y="835"/>
                  </a:cubicBezTo>
                  <a:cubicBezTo>
                    <a:pt x="1658" y="375"/>
                    <a:pt x="1283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1"/>
            <p:cNvSpPr/>
            <p:nvPr/>
          </p:nvSpPr>
          <p:spPr>
            <a:xfrm>
              <a:off x="3549000" y="21975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0" y="1903"/>
                    <a:pt x="908" y="4117"/>
                    <a:pt x="2746" y="4117"/>
                  </a:cubicBezTo>
                  <a:cubicBezTo>
                    <a:pt x="3884" y="4117"/>
                    <a:pt x="4803" y="3197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1"/>
            <p:cNvSpPr/>
            <p:nvPr/>
          </p:nvSpPr>
          <p:spPr>
            <a:xfrm>
              <a:off x="3597075" y="222815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1"/>
                  </a:moveTo>
                  <a:cubicBezTo>
                    <a:pt x="376" y="1"/>
                    <a:pt x="1" y="376"/>
                    <a:pt x="1" y="835"/>
                  </a:cubicBezTo>
                  <a:cubicBezTo>
                    <a:pt x="1" y="1295"/>
                    <a:pt x="376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1"/>
            <p:cNvSpPr/>
            <p:nvPr/>
          </p:nvSpPr>
          <p:spPr>
            <a:xfrm>
              <a:off x="3569875" y="33719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3"/>
                    <a:pt x="2746" y="4113"/>
                  </a:cubicBezTo>
                  <a:cubicBezTo>
                    <a:pt x="3883" y="4113"/>
                    <a:pt x="4803" y="3194"/>
                    <a:pt x="4803" y="2057"/>
                  </a:cubicBezTo>
                  <a:cubicBezTo>
                    <a:pt x="4803" y="821"/>
                    <a:pt x="3788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1"/>
            <p:cNvSpPr/>
            <p:nvPr/>
          </p:nvSpPr>
          <p:spPr>
            <a:xfrm>
              <a:off x="3617950" y="34027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1" y="375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1"/>
            <p:cNvSpPr/>
            <p:nvPr/>
          </p:nvSpPr>
          <p:spPr>
            <a:xfrm>
              <a:off x="3313425" y="2828375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9" y="1"/>
                  </a:moveTo>
                  <a:cubicBezTo>
                    <a:pt x="2243" y="1"/>
                    <a:pt x="1726" y="189"/>
                    <a:pt x="1307" y="609"/>
                  </a:cubicBezTo>
                  <a:cubicBezTo>
                    <a:pt x="0" y="1903"/>
                    <a:pt x="919" y="4117"/>
                    <a:pt x="2758" y="4117"/>
                  </a:cubicBezTo>
                  <a:cubicBezTo>
                    <a:pt x="3895" y="4117"/>
                    <a:pt x="4815" y="3197"/>
                    <a:pt x="4815" y="2060"/>
                  </a:cubicBezTo>
                  <a:cubicBezTo>
                    <a:pt x="4815" y="818"/>
                    <a:pt x="3804" y="1"/>
                    <a:pt x="27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1"/>
            <p:cNvSpPr/>
            <p:nvPr/>
          </p:nvSpPr>
          <p:spPr>
            <a:xfrm>
              <a:off x="3354550" y="28590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1"/>
            <p:cNvSpPr/>
            <p:nvPr/>
          </p:nvSpPr>
          <p:spPr>
            <a:xfrm>
              <a:off x="3471575" y="26031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1"/>
            <p:cNvSpPr/>
            <p:nvPr/>
          </p:nvSpPr>
          <p:spPr>
            <a:xfrm>
              <a:off x="3519675" y="2634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63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2" y="1658"/>
                    <a:pt x="1657" y="1283"/>
                    <a:pt x="1657" y="823"/>
                  </a:cubicBezTo>
                  <a:cubicBezTo>
                    <a:pt x="1657" y="363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1"/>
            <p:cNvSpPr/>
            <p:nvPr/>
          </p:nvSpPr>
          <p:spPr>
            <a:xfrm>
              <a:off x="3857775" y="2291950"/>
              <a:ext cx="120375" cy="102850"/>
            </a:xfrm>
            <a:custGeom>
              <a:avLst/>
              <a:gdLst/>
              <a:ahLst/>
              <a:cxnLst/>
              <a:rect l="l" t="t" r="r" b="b"/>
              <a:pathLst>
                <a:path w="4815" h="4114" extrusionOk="0">
                  <a:moveTo>
                    <a:pt x="2744" y="1"/>
                  </a:moveTo>
                  <a:cubicBezTo>
                    <a:pt x="2239" y="1"/>
                    <a:pt x="1725" y="188"/>
                    <a:pt x="1307" y="606"/>
                  </a:cubicBezTo>
                  <a:cubicBezTo>
                    <a:pt x="0" y="1900"/>
                    <a:pt x="920" y="4114"/>
                    <a:pt x="2758" y="4114"/>
                  </a:cubicBezTo>
                  <a:cubicBezTo>
                    <a:pt x="3895" y="4114"/>
                    <a:pt x="4815" y="3195"/>
                    <a:pt x="4815" y="2058"/>
                  </a:cubicBezTo>
                  <a:cubicBezTo>
                    <a:pt x="4815" y="821"/>
                    <a:pt x="3801" y="1"/>
                    <a:pt x="274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1"/>
            <p:cNvSpPr/>
            <p:nvPr/>
          </p:nvSpPr>
          <p:spPr>
            <a:xfrm>
              <a:off x="3898900" y="2322800"/>
              <a:ext cx="48400" cy="41475"/>
            </a:xfrm>
            <a:custGeom>
              <a:avLst/>
              <a:gdLst/>
              <a:ahLst/>
              <a:cxnLst/>
              <a:rect l="l" t="t" r="r" b="b"/>
              <a:pathLst>
                <a:path w="1936" h="1659" extrusionOk="0">
                  <a:moveTo>
                    <a:pt x="1113" y="1"/>
                  </a:moveTo>
                  <a:cubicBezTo>
                    <a:pt x="375" y="1"/>
                    <a:pt x="0" y="896"/>
                    <a:pt x="521" y="1416"/>
                  </a:cubicBezTo>
                  <a:cubicBezTo>
                    <a:pt x="692" y="1583"/>
                    <a:pt x="899" y="1658"/>
                    <a:pt x="1101" y="1658"/>
                  </a:cubicBezTo>
                  <a:cubicBezTo>
                    <a:pt x="1529" y="1658"/>
                    <a:pt x="1936" y="1324"/>
                    <a:pt x="1936" y="824"/>
                  </a:cubicBezTo>
                  <a:cubicBezTo>
                    <a:pt x="1936" y="364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1"/>
            <p:cNvSpPr/>
            <p:nvPr/>
          </p:nvSpPr>
          <p:spPr>
            <a:xfrm>
              <a:off x="4072500" y="253387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4" y="606"/>
                  </a:cubicBezTo>
                  <a:cubicBezTo>
                    <a:pt x="0" y="1901"/>
                    <a:pt x="907" y="4114"/>
                    <a:pt x="2746" y="4114"/>
                  </a:cubicBezTo>
                  <a:cubicBezTo>
                    <a:pt x="3883" y="4114"/>
                    <a:pt x="4802" y="3195"/>
                    <a:pt x="4802" y="2058"/>
                  </a:cubicBezTo>
                  <a:cubicBezTo>
                    <a:pt x="4802" y="822"/>
                    <a:pt x="3788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1"/>
            <p:cNvSpPr/>
            <p:nvPr/>
          </p:nvSpPr>
          <p:spPr>
            <a:xfrm>
              <a:off x="4113625" y="2564750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13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7" y="1583"/>
                    <a:pt x="893" y="1657"/>
                    <a:pt x="1096" y="1657"/>
                  </a:cubicBezTo>
                  <a:cubicBezTo>
                    <a:pt x="1523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1"/>
            <p:cNvSpPr/>
            <p:nvPr/>
          </p:nvSpPr>
          <p:spPr>
            <a:xfrm>
              <a:off x="3851425" y="3723000"/>
              <a:ext cx="120375" cy="102850"/>
            </a:xfrm>
            <a:custGeom>
              <a:avLst/>
              <a:gdLst/>
              <a:ahLst/>
              <a:cxnLst/>
              <a:rect l="l" t="t" r="r" b="b"/>
              <a:pathLst>
                <a:path w="4815" h="4114" extrusionOk="0">
                  <a:moveTo>
                    <a:pt x="2740" y="0"/>
                  </a:moveTo>
                  <a:cubicBezTo>
                    <a:pt x="2234" y="0"/>
                    <a:pt x="1717" y="187"/>
                    <a:pt x="1295" y="606"/>
                  </a:cubicBezTo>
                  <a:cubicBezTo>
                    <a:pt x="0" y="1900"/>
                    <a:pt x="920" y="4114"/>
                    <a:pt x="2758" y="4114"/>
                  </a:cubicBezTo>
                  <a:cubicBezTo>
                    <a:pt x="3895" y="4114"/>
                    <a:pt x="4803" y="3194"/>
                    <a:pt x="4815" y="2057"/>
                  </a:cubicBezTo>
                  <a:cubicBezTo>
                    <a:pt x="4815" y="821"/>
                    <a:pt x="3801" y="0"/>
                    <a:pt x="27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1"/>
            <p:cNvSpPr/>
            <p:nvPr/>
          </p:nvSpPr>
          <p:spPr>
            <a:xfrm>
              <a:off x="3899500" y="37538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4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1"/>
            <p:cNvSpPr/>
            <p:nvPr/>
          </p:nvSpPr>
          <p:spPr>
            <a:xfrm>
              <a:off x="3967850" y="43723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6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1"/>
            <p:cNvSpPr/>
            <p:nvPr/>
          </p:nvSpPr>
          <p:spPr>
            <a:xfrm>
              <a:off x="4015625" y="440315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1"/>
            <p:cNvSpPr/>
            <p:nvPr/>
          </p:nvSpPr>
          <p:spPr>
            <a:xfrm>
              <a:off x="4332275" y="39468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4" y="605"/>
                  </a:cubicBezTo>
                  <a:cubicBezTo>
                    <a:pt x="0" y="1912"/>
                    <a:pt x="919" y="4125"/>
                    <a:pt x="2746" y="4125"/>
                  </a:cubicBezTo>
                  <a:cubicBezTo>
                    <a:pt x="3883" y="4125"/>
                    <a:pt x="4803" y="3206"/>
                    <a:pt x="4803" y="2069"/>
                  </a:cubicBezTo>
                  <a:cubicBezTo>
                    <a:pt x="4803" y="824"/>
                    <a:pt x="3787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1"/>
            <p:cNvSpPr/>
            <p:nvPr/>
          </p:nvSpPr>
          <p:spPr>
            <a:xfrm>
              <a:off x="4373400" y="397765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01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9" y="1585"/>
                    <a:pt x="898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1"/>
            <p:cNvSpPr/>
            <p:nvPr/>
          </p:nvSpPr>
          <p:spPr>
            <a:xfrm>
              <a:off x="4373700" y="30870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1"/>
            <p:cNvSpPr/>
            <p:nvPr/>
          </p:nvSpPr>
          <p:spPr>
            <a:xfrm>
              <a:off x="4414825" y="31178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1" y="0"/>
                  </a:moveTo>
                  <a:cubicBezTo>
                    <a:pt x="363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1"/>
            <p:cNvSpPr/>
            <p:nvPr/>
          </p:nvSpPr>
          <p:spPr>
            <a:xfrm>
              <a:off x="4262700" y="2803350"/>
              <a:ext cx="120300" cy="102850"/>
            </a:xfrm>
            <a:custGeom>
              <a:avLst/>
              <a:gdLst/>
              <a:ahLst/>
              <a:cxnLst/>
              <a:rect l="l" t="t" r="r" b="b"/>
              <a:pathLst>
                <a:path w="4812" h="4114" extrusionOk="0">
                  <a:moveTo>
                    <a:pt x="2735" y="0"/>
                  </a:moveTo>
                  <a:cubicBezTo>
                    <a:pt x="2229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11" y="821"/>
                    <a:pt x="3794" y="0"/>
                    <a:pt x="2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1"/>
            <p:cNvSpPr/>
            <p:nvPr/>
          </p:nvSpPr>
          <p:spPr>
            <a:xfrm>
              <a:off x="4303850" y="2833900"/>
              <a:ext cx="48400" cy="41650"/>
            </a:xfrm>
            <a:custGeom>
              <a:avLst/>
              <a:gdLst/>
              <a:ahLst/>
              <a:cxnLst/>
              <a:rect l="l" t="t" r="r" b="b"/>
              <a:pathLst>
                <a:path w="1936" h="1666" extrusionOk="0">
                  <a:moveTo>
                    <a:pt x="1101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9" y="1589"/>
                    <a:pt x="898" y="1666"/>
                    <a:pt x="1103" y="1666"/>
                  </a:cubicBezTo>
                  <a:cubicBezTo>
                    <a:pt x="1528" y="1666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1"/>
            <p:cNvSpPr/>
            <p:nvPr/>
          </p:nvSpPr>
          <p:spPr>
            <a:xfrm>
              <a:off x="4621375" y="3199925"/>
              <a:ext cx="120400" cy="103050"/>
            </a:xfrm>
            <a:custGeom>
              <a:avLst/>
              <a:gdLst/>
              <a:ahLst/>
              <a:cxnLst/>
              <a:rect l="l" t="t" r="r" b="b"/>
              <a:pathLst>
                <a:path w="4816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3"/>
                  </a:cubicBezTo>
                  <a:cubicBezTo>
                    <a:pt x="1" y="1908"/>
                    <a:pt x="920" y="4122"/>
                    <a:pt x="2759" y="4122"/>
                  </a:cubicBezTo>
                  <a:cubicBezTo>
                    <a:pt x="3884" y="4122"/>
                    <a:pt x="4803" y="3202"/>
                    <a:pt x="4815" y="2065"/>
                  </a:cubicBezTo>
                  <a:cubicBezTo>
                    <a:pt x="4807" y="823"/>
                    <a:pt x="3794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1"/>
            <p:cNvSpPr/>
            <p:nvPr/>
          </p:nvSpPr>
          <p:spPr>
            <a:xfrm>
              <a:off x="4669475" y="32306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1"/>
            <p:cNvSpPr/>
            <p:nvPr/>
          </p:nvSpPr>
          <p:spPr>
            <a:xfrm>
              <a:off x="4021975" y="26892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0"/>
                  </a:moveTo>
                  <a:cubicBezTo>
                    <a:pt x="2231" y="0"/>
                    <a:pt x="1715" y="188"/>
                    <a:pt x="1295" y="608"/>
                  </a:cubicBezTo>
                  <a:cubicBezTo>
                    <a:pt x="1" y="1902"/>
                    <a:pt x="908" y="4116"/>
                    <a:pt x="2747" y="4116"/>
                  </a:cubicBezTo>
                  <a:cubicBezTo>
                    <a:pt x="3884" y="4116"/>
                    <a:pt x="4803" y="3197"/>
                    <a:pt x="4803" y="2060"/>
                  </a:cubicBezTo>
                  <a:cubicBezTo>
                    <a:pt x="4803" y="817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1"/>
            <p:cNvSpPr/>
            <p:nvPr/>
          </p:nvSpPr>
          <p:spPr>
            <a:xfrm>
              <a:off x="4062800" y="2719875"/>
              <a:ext cx="48425" cy="41550"/>
            </a:xfrm>
            <a:custGeom>
              <a:avLst/>
              <a:gdLst/>
              <a:ahLst/>
              <a:cxnLst/>
              <a:rect l="l" t="t" r="r" b="b"/>
              <a:pathLst>
                <a:path w="1937" h="1662" extrusionOk="0">
                  <a:moveTo>
                    <a:pt x="1114" y="1"/>
                  </a:moveTo>
                  <a:cubicBezTo>
                    <a:pt x="376" y="1"/>
                    <a:pt x="1" y="896"/>
                    <a:pt x="521" y="1416"/>
                  </a:cubicBezTo>
                  <a:cubicBezTo>
                    <a:pt x="694" y="1585"/>
                    <a:pt x="904" y="1661"/>
                    <a:pt x="1109" y="1661"/>
                  </a:cubicBezTo>
                  <a:cubicBezTo>
                    <a:pt x="1534" y="1661"/>
                    <a:pt x="1936" y="1334"/>
                    <a:pt x="1936" y="836"/>
                  </a:cubicBezTo>
                  <a:cubicBezTo>
                    <a:pt x="1936" y="376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1"/>
            <p:cNvSpPr/>
            <p:nvPr/>
          </p:nvSpPr>
          <p:spPr>
            <a:xfrm>
              <a:off x="4233675" y="23037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1"/>
            <p:cNvSpPr/>
            <p:nvPr/>
          </p:nvSpPr>
          <p:spPr>
            <a:xfrm>
              <a:off x="4274500" y="2334600"/>
              <a:ext cx="48725" cy="41450"/>
            </a:xfrm>
            <a:custGeom>
              <a:avLst/>
              <a:gdLst/>
              <a:ahLst/>
              <a:cxnLst/>
              <a:rect l="l" t="t" r="r" b="b"/>
              <a:pathLst>
                <a:path w="1949" h="1658" extrusionOk="0">
                  <a:moveTo>
                    <a:pt x="1114" y="1"/>
                  </a:moveTo>
                  <a:cubicBezTo>
                    <a:pt x="376" y="1"/>
                    <a:pt x="1" y="896"/>
                    <a:pt x="533" y="1416"/>
                  </a:cubicBezTo>
                  <a:cubicBezTo>
                    <a:pt x="700" y="1583"/>
                    <a:pt x="905" y="1658"/>
                    <a:pt x="1105" y="1658"/>
                  </a:cubicBezTo>
                  <a:cubicBezTo>
                    <a:pt x="1529" y="1658"/>
                    <a:pt x="1936" y="1324"/>
                    <a:pt x="1936" y="823"/>
                  </a:cubicBezTo>
                  <a:cubicBezTo>
                    <a:pt x="1948" y="364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1"/>
            <p:cNvSpPr/>
            <p:nvPr/>
          </p:nvSpPr>
          <p:spPr>
            <a:xfrm>
              <a:off x="4318350" y="25903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1" y="0"/>
                  </a:moveTo>
                  <a:cubicBezTo>
                    <a:pt x="2226" y="0"/>
                    <a:pt x="1711" y="188"/>
                    <a:pt x="1295" y="608"/>
                  </a:cubicBezTo>
                  <a:cubicBezTo>
                    <a:pt x="1" y="1903"/>
                    <a:pt x="920" y="4104"/>
                    <a:pt x="2747" y="4116"/>
                  </a:cubicBezTo>
                  <a:cubicBezTo>
                    <a:pt x="3884" y="4104"/>
                    <a:pt x="4803" y="3185"/>
                    <a:pt x="4803" y="2048"/>
                  </a:cubicBezTo>
                  <a:cubicBezTo>
                    <a:pt x="4795" y="814"/>
                    <a:pt x="3783" y="0"/>
                    <a:pt x="27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1"/>
            <p:cNvSpPr/>
            <p:nvPr/>
          </p:nvSpPr>
          <p:spPr>
            <a:xfrm>
              <a:off x="4359175" y="2621000"/>
              <a:ext cx="48725" cy="41350"/>
            </a:xfrm>
            <a:custGeom>
              <a:avLst/>
              <a:gdLst/>
              <a:ahLst/>
              <a:cxnLst/>
              <a:rect l="l" t="t" r="r" b="b"/>
              <a:pathLst>
                <a:path w="1949" h="1654" extrusionOk="0">
                  <a:moveTo>
                    <a:pt x="1114" y="0"/>
                  </a:moveTo>
                  <a:cubicBezTo>
                    <a:pt x="376" y="0"/>
                    <a:pt x="1" y="883"/>
                    <a:pt x="533" y="1404"/>
                  </a:cubicBezTo>
                  <a:cubicBezTo>
                    <a:pt x="702" y="1577"/>
                    <a:pt x="911" y="1654"/>
                    <a:pt x="1115" y="1654"/>
                  </a:cubicBezTo>
                  <a:cubicBezTo>
                    <a:pt x="1541" y="1654"/>
                    <a:pt x="1948" y="1321"/>
                    <a:pt x="1948" y="823"/>
                  </a:cubicBezTo>
                  <a:cubicBezTo>
                    <a:pt x="1948" y="363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1"/>
            <p:cNvSpPr/>
            <p:nvPr/>
          </p:nvSpPr>
          <p:spPr>
            <a:xfrm>
              <a:off x="4394250" y="1634200"/>
              <a:ext cx="120400" cy="102850"/>
            </a:xfrm>
            <a:custGeom>
              <a:avLst/>
              <a:gdLst/>
              <a:ahLst/>
              <a:cxnLst/>
              <a:rect l="l" t="t" r="r" b="b"/>
              <a:pathLst>
                <a:path w="4816" h="4114" extrusionOk="0">
                  <a:moveTo>
                    <a:pt x="2733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4"/>
                    <a:pt x="4815" y="2057"/>
                  </a:cubicBezTo>
                  <a:cubicBezTo>
                    <a:pt x="4807" y="821"/>
                    <a:pt x="3791" y="0"/>
                    <a:pt x="27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1"/>
            <p:cNvSpPr/>
            <p:nvPr/>
          </p:nvSpPr>
          <p:spPr>
            <a:xfrm>
              <a:off x="4442350" y="16650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63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1"/>
            <p:cNvSpPr/>
            <p:nvPr/>
          </p:nvSpPr>
          <p:spPr>
            <a:xfrm>
              <a:off x="4894150" y="2876825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1"/>
            <p:cNvSpPr/>
            <p:nvPr/>
          </p:nvSpPr>
          <p:spPr>
            <a:xfrm>
              <a:off x="4935300" y="2907375"/>
              <a:ext cx="48400" cy="41550"/>
            </a:xfrm>
            <a:custGeom>
              <a:avLst/>
              <a:gdLst/>
              <a:ahLst/>
              <a:cxnLst/>
              <a:rect l="l" t="t" r="r" b="b"/>
              <a:pathLst>
                <a:path w="1936" h="1662" extrusionOk="0">
                  <a:moveTo>
                    <a:pt x="1101" y="1"/>
                  </a:moveTo>
                  <a:cubicBezTo>
                    <a:pt x="363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2" y="1661"/>
                  </a:cubicBezTo>
                  <a:cubicBezTo>
                    <a:pt x="1528" y="1661"/>
                    <a:pt x="1936" y="1334"/>
                    <a:pt x="1936" y="836"/>
                  </a:cubicBezTo>
                  <a:cubicBezTo>
                    <a:pt x="1936" y="376"/>
                    <a:pt x="1561" y="1"/>
                    <a:pt x="110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1"/>
            <p:cNvSpPr/>
            <p:nvPr/>
          </p:nvSpPr>
          <p:spPr>
            <a:xfrm>
              <a:off x="4915025" y="14352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8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791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1"/>
            <p:cNvSpPr/>
            <p:nvPr/>
          </p:nvSpPr>
          <p:spPr>
            <a:xfrm>
              <a:off x="4962800" y="14660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36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36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3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1"/>
            <p:cNvSpPr/>
            <p:nvPr/>
          </p:nvSpPr>
          <p:spPr>
            <a:xfrm>
              <a:off x="5924800" y="294602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0"/>
                  </a:moveTo>
                  <a:cubicBezTo>
                    <a:pt x="2231" y="0"/>
                    <a:pt x="1715" y="188"/>
                    <a:pt x="1295" y="608"/>
                  </a:cubicBezTo>
                  <a:cubicBezTo>
                    <a:pt x="1" y="1903"/>
                    <a:pt x="920" y="4116"/>
                    <a:pt x="2747" y="4116"/>
                  </a:cubicBezTo>
                  <a:cubicBezTo>
                    <a:pt x="3884" y="4116"/>
                    <a:pt x="4803" y="3197"/>
                    <a:pt x="4803" y="2060"/>
                  </a:cubicBezTo>
                  <a:cubicBezTo>
                    <a:pt x="4803" y="817"/>
                    <a:pt x="3792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1"/>
            <p:cNvSpPr/>
            <p:nvPr/>
          </p:nvSpPr>
          <p:spPr>
            <a:xfrm>
              <a:off x="5965925" y="2976650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14" y="0"/>
                  </a:moveTo>
                  <a:cubicBezTo>
                    <a:pt x="364" y="0"/>
                    <a:pt x="1" y="895"/>
                    <a:pt x="521" y="1415"/>
                  </a:cubicBezTo>
                  <a:cubicBezTo>
                    <a:pt x="690" y="1584"/>
                    <a:pt x="899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1"/>
            <p:cNvSpPr/>
            <p:nvPr/>
          </p:nvSpPr>
          <p:spPr>
            <a:xfrm>
              <a:off x="5966250" y="35100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4" y="189"/>
                    <a:pt x="1294" y="609"/>
                  </a:cubicBezTo>
                  <a:cubicBezTo>
                    <a:pt x="0" y="1903"/>
                    <a:pt x="919" y="4117"/>
                    <a:pt x="2746" y="4117"/>
                  </a:cubicBezTo>
                  <a:cubicBezTo>
                    <a:pt x="3883" y="4117"/>
                    <a:pt x="4802" y="3185"/>
                    <a:pt x="4802" y="2060"/>
                  </a:cubicBezTo>
                  <a:cubicBezTo>
                    <a:pt x="4802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1"/>
            <p:cNvSpPr/>
            <p:nvPr/>
          </p:nvSpPr>
          <p:spPr>
            <a:xfrm>
              <a:off x="6007075" y="3540650"/>
              <a:ext cx="48700" cy="41525"/>
            </a:xfrm>
            <a:custGeom>
              <a:avLst/>
              <a:gdLst/>
              <a:ahLst/>
              <a:cxnLst/>
              <a:rect l="l" t="t" r="r" b="b"/>
              <a:pathLst>
                <a:path w="1948" h="1661" extrusionOk="0">
                  <a:moveTo>
                    <a:pt x="1113" y="1"/>
                  </a:moveTo>
                  <a:cubicBezTo>
                    <a:pt x="375" y="1"/>
                    <a:pt x="0" y="896"/>
                    <a:pt x="532" y="1416"/>
                  </a:cubicBezTo>
                  <a:cubicBezTo>
                    <a:pt x="701" y="1585"/>
                    <a:pt x="910" y="1661"/>
                    <a:pt x="1114" y="1661"/>
                  </a:cubicBezTo>
                  <a:cubicBezTo>
                    <a:pt x="1540" y="1661"/>
                    <a:pt x="1948" y="1333"/>
                    <a:pt x="1948" y="835"/>
                  </a:cubicBezTo>
                  <a:cubicBezTo>
                    <a:pt x="1948" y="376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1"/>
            <p:cNvSpPr/>
            <p:nvPr/>
          </p:nvSpPr>
          <p:spPr>
            <a:xfrm>
              <a:off x="5904250" y="41082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4" y="0"/>
                  </a:moveTo>
                  <a:cubicBezTo>
                    <a:pt x="2229" y="0"/>
                    <a:pt x="1714" y="188"/>
                    <a:pt x="1295" y="608"/>
                  </a:cubicBezTo>
                  <a:cubicBezTo>
                    <a:pt x="0" y="1902"/>
                    <a:pt x="907" y="4116"/>
                    <a:pt x="2746" y="4116"/>
                  </a:cubicBezTo>
                  <a:cubicBezTo>
                    <a:pt x="3871" y="4116"/>
                    <a:pt x="4790" y="3197"/>
                    <a:pt x="4803" y="2060"/>
                  </a:cubicBezTo>
                  <a:cubicBezTo>
                    <a:pt x="4794" y="817"/>
                    <a:pt x="3787" y="0"/>
                    <a:pt x="27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1"/>
            <p:cNvSpPr/>
            <p:nvPr/>
          </p:nvSpPr>
          <p:spPr>
            <a:xfrm>
              <a:off x="5945075" y="4138825"/>
              <a:ext cx="48400" cy="41550"/>
            </a:xfrm>
            <a:custGeom>
              <a:avLst/>
              <a:gdLst/>
              <a:ahLst/>
              <a:cxnLst/>
              <a:rect l="l" t="t" r="r" b="b"/>
              <a:pathLst>
                <a:path w="1936" h="1662" extrusionOk="0">
                  <a:moveTo>
                    <a:pt x="1113" y="1"/>
                  </a:moveTo>
                  <a:cubicBezTo>
                    <a:pt x="375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4"/>
                    <a:pt x="1936" y="836"/>
                  </a:cubicBezTo>
                  <a:cubicBezTo>
                    <a:pt x="1936" y="376"/>
                    <a:pt x="1561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1"/>
            <p:cNvSpPr/>
            <p:nvPr/>
          </p:nvSpPr>
          <p:spPr>
            <a:xfrm>
              <a:off x="6199400" y="4330850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1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1"/>
            <p:cNvSpPr/>
            <p:nvPr/>
          </p:nvSpPr>
          <p:spPr>
            <a:xfrm>
              <a:off x="6240225" y="4361725"/>
              <a:ext cx="48725" cy="41450"/>
            </a:xfrm>
            <a:custGeom>
              <a:avLst/>
              <a:gdLst/>
              <a:ahLst/>
              <a:cxnLst/>
              <a:rect l="l" t="t" r="r" b="b"/>
              <a:pathLst>
                <a:path w="1949" h="1658" extrusionOk="0">
                  <a:moveTo>
                    <a:pt x="1114" y="0"/>
                  </a:moveTo>
                  <a:cubicBezTo>
                    <a:pt x="376" y="0"/>
                    <a:pt x="1" y="883"/>
                    <a:pt x="533" y="1416"/>
                  </a:cubicBezTo>
                  <a:cubicBezTo>
                    <a:pt x="700" y="1583"/>
                    <a:pt x="905" y="1657"/>
                    <a:pt x="1106" y="1657"/>
                  </a:cubicBezTo>
                  <a:cubicBezTo>
                    <a:pt x="1531" y="1657"/>
                    <a:pt x="1940" y="1324"/>
                    <a:pt x="1948" y="823"/>
                  </a:cubicBezTo>
                  <a:cubicBezTo>
                    <a:pt x="1948" y="363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1"/>
            <p:cNvSpPr/>
            <p:nvPr/>
          </p:nvSpPr>
          <p:spPr>
            <a:xfrm>
              <a:off x="6380250" y="3795600"/>
              <a:ext cx="105875" cy="102550"/>
            </a:xfrm>
            <a:custGeom>
              <a:avLst/>
              <a:gdLst/>
              <a:ahLst/>
              <a:cxnLst/>
              <a:rect l="l" t="t" r="r" b="b"/>
              <a:pathLst>
                <a:path w="4235" h="4102" extrusionOk="0">
                  <a:moveTo>
                    <a:pt x="1984" y="0"/>
                  </a:moveTo>
                  <a:cubicBezTo>
                    <a:pt x="871" y="49"/>
                    <a:pt x="0" y="1004"/>
                    <a:pt x="37" y="2117"/>
                  </a:cubicBezTo>
                  <a:cubicBezTo>
                    <a:pt x="73" y="3227"/>
                    <a:pt x="980" y="4101"/>
                    <a:pt x="2084" y="4101"/>
                  </a:cubicBezTo>
                  <a:cubicBezTo>
                    <a:pt x="2099" y="4101"/>
                    <a:pt x="2114" y="4101"/>
                    <a:pt x="2130" y="4101"/>
                  </a:cubicBezTo>
                  <a:lnTo>
                    <a:pt x="2275" y="4101"/>
                  </a:lnTo>
                  <a:cubicBezTo>
                    <a:pt x="3375" y="4028"/>
                    <a:pt x="4234" y="3085"/>
                    <a:pt x="4186" y="1984"/>
                  </a:cubicBezTo>
                  <a:cubicBezTo>
                    <a:pt x="4150" y="871"/>
                    <a:pt x="3242" y="0"/>
                    <a:pt x="21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1"/>
            <p:cNvSpPr/>
            <p:nvPr/>
          </p:nvSpPr>
          <p:spPr>
            <a:xfrm>
              <a:off x="6405950" y="3826100"/>
              <a:ext cx="49275" cy="41525"/>
            </a:xfrm>
            <a:custGeom>
              <a:avLst/>
              <a:gdLst/>
              <a:ahLst/>
              <a:cxnLst/>
              <a:rect l="l" t="t" r="r" b="b"/>
              <a:pathLst>
                <a:path w="1971" h="1661" extrusionOk="0">
                  <a:moveTo>
                    <a:pt x="1098" y="1"/>
                  </a:moveTo>
                  <a:cubicBezTo>
                    <a:pt x="1083" y="1"/>
                    <a:pt x="1068" y="1"/>
                    <a:pt x="1053" y="2"/>
                  </a:cubicBezTo>
                  <a:cubicBezTo>
                    <a:pt x="315" y="50"/>
                    <a:pt x="1" y="970"/>
                    <a:pt x="557" y="1453"/>
                  </a:cubicBezTo>
                  <a:cubicBezTo>
                    <a:pt x="721" y="1596"/>
                    <a:pt x="913" y="1660"/>
                    <a:pt x="1100" y="1660"/>
                  </a:cubicBezTo>
                  <a:cubicBezTo>
                    <a:pt x="1548" y="1660"/>
                    <a:pt x="1970" y="1296"/>
                    <a:pt x="1936" y="776"/>
                  </a:cubicBezTo>
                  <a:cubicBezTo>
                    <a:pt x="1901" y="332"/>
                    <a:pt x="1527" y="1"/>
                    <a:pt x="109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1"/>
            <p:cNvSpPr/>
            <p:nvPr/>
          </p:nvSpPr>
          <p:spPr>
            <a:xfrm>
              <a:off x="6565025" y="4489025"/>
              <a:ext cx="106475" cy="102575"/>
            </a:xfrm>
            <a:custGeom>
              <a:avLst/>
              <a:gdLst/>
              <a:ahLst/>
              <a:cxnLst/>
              <a:rect l="l" t="t" r="r" b="b"/>
              <a:pathLst>
                <a:path w="4259" h="4103" extrusionOk="0">
                  <a:moveTo>
                    <a:pt x="2175" y="0"/>
                  </a:moveTo>
                  <a:cubicBezTo>
                    <a:pt x="2160" y="0"/>
                    <a:pt x="2145" y="1"/>
                    <a:pt x="2130" y="1"/>
                  </a:cubicBezTo>
                  <a:lnTo>
                    <a:pt x="1984" y="1"/>
                  </a:lnTo>
                  <a:cubicBezTo>
                    <a:pt x="872" y="49"/>
                    <a:pt x="1" y="993"/>
                    <a:pt x="37" y="2118"/>
                  </a:cubicBezTo>
                  <a:cubicBezTo>
                    <a:pt x="73" y="3228"/>
                    <a:pt x="980" y="4102"/>
                    <a:pt x="2085" y="4102"/>
                  </a:cubicBezTo>
                  <a:cubicBezTo>
                    <a:pt x="2100" y="4102"/>
                    <a:pt x="2115" y="4102"/>
                    <a:pt x="2130" y="4102"/>
                  </a:cubicBezTo>
                  <a:lnTo>
                    <a:pt x="2275" y="4102"/>
                  </a:lnTo>
                  <a:cubicBezTo>
                    <a:pt x="3388" y="4041"/>
                    <a:pt x="4259" y="3098"/>
                    <a:pt x="4222" y="1985"/>
                  </a:cubicBezTo>
                  <a:cubicBezTo>
                    <a:pt x="4175" y="875"/>
                    <a:pt x="3279" y="0"/>
                    <a:pt x="21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1"/>
            <p:cNvSpPr/>
            <p:nvPr/>
          </p:nvSpPr>
          <p:spPr>
            <a:xfrm>
              <a:off x="6590725" y="4519525"/>
              <a:ext cx="48975" cy="41475"/>
            </a:xfrm>
            <a:custGeom>
              <a:avLst/>
              <a:gdLst/>
              <a:ahLst/>
              <a:cxnLst/>
              <a:rect l="l" t="t" r="r" b="b"/>
              <a:pathLst>
                <a:path w="1959" h="1659" extrusionOk="0">
                  <a:moveTo>
                    <a:pt x="1106" y="0"/>
                  </a:moveTo>
                  <a:cubicBezTo>
                    <a:pt x="1085" y="0"/>
                    <a:pt x="1063" y="1"/>
                    <a:pt x="1041" y="3"/>
                  </a:cubicBezTo>
                  <a:cubicBezTo>
                    <a:pt x="303" y="51"/>
                    <a:pt x="1" y="970"/>
                    <a:pt x="557" y="1454"/>
                  </a:cubicBezTo>
                  <a:cubicBezTo>
                    <a:pt x="720" y="1596"/>
                    <a:pt x="909" y="1659"/>
                    <a:pt x="1093" y="1659"/>
                  </a:cubicBezTo>
                  <a:cubicBezTo>
                    <a:pt x="1538" y="1659"/>
                    <a:pt x="1958" y="1290"/>
                    <a:pt x="1924" y="777"/>
                  </a:cubicBezTo>
                  <a:cubicBezTo>
                    <a:pt x="1901" y="339"/>
                    <a:pt x="1538" y="0"/>
                    <a:pt x="110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1"/>
            <p:cNvSpPr/>
            <p:nvPr/>
          </p:nvSpPr>
          <p:spPr>
            <a:xfrm>
              <a:off x="6653950" y="4057775"/>
              <a:ext cx="105250" cy="102850"/>
            </a:xfrm>
            <a:custGeom>
              <a:avLst/>
              <a:gdLst/>
              <a:ahLst/>
              <a:cxnLst/>
              <a:rect l="l" t="t" r="r" b="b"/>
              <a:pathLst>
                <a:path w="4210" h="4114" extrusionOk="0">
                  <a:moveTo>
                    <a:pt x="1984" y="1"/>
                  </a:moveTo>
                  <a:cubicBezTo>
                    <a:pt x="871" y="61"/>
                    <a:pt x="0" y="1005"/>
                    <a:pt x="36" y="2130"/>
                  </a:cubicBezTo>
                  <a:cubicBezTo>
                    <a:pt x="84" y="3235"/>
                    <a:pt x="992" y="4114"/>
                    <a:pt x="2106" y="4114"/>
                  </a:cubicBezTo>
                  <a:cubicBezTo>
                    <a:pt x="2114" y="4114"/>
                    <a:pt x="2121" y="4114"/>
                    <a:pt x="2129" y="4114"/>
                  </a:cubicBezTo>
                  <a:lnTo>
                    <a:pt x="2274" y="4114"/>
                  </a:lnTo>
                  <a:cubicBezTo>
                    <a:pt x="3375" y="4029"/>
                    <a:pt x="4210" y="3086"/>
                    <a:pt x="4173" y="1985"/>
                  </a:cubicBezTo>
                  <a:cubicBezTo>
                    <a:pt x="4137" y="884"/>
                    <a:pt x="3230" y="13"/>
                    <a:pt x="21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1"/>
            <p:cNvSpPr/>
            <p:nvPr/>
          </p:nvSpPr>
          <p:spPr>
            <a:xfrm>
              <a:off x="6679650" y="4088300"/>
              <a:ext cx="49250" cy="41500"/>
            </a:xfrm>
            <a:custGeom>
              <a:avLst/>
              <a:gdLst/>
              <a:ahLst/>
              <a:cxnLst/>
              <a:rect l="l" t="t" r="r" b="b"/>
              <a:pathLst>
                <a:path w="1970" h="1660" extrusionOk="0">
                  <a:moveTo>
                    <a:pt x="1098" y="1"/>
                  </a:moveTo>
                  <a:cubicBezTo>
                    <a:pt x="1083" y="1"/>
                    <a:pt x="1068" y="1"/>
                    <a:pt x="1053" y="2"/>
                  </a:cubicBezTo>
                  <a:cubicBezTo>
                    <a:pt x="315" y="62"/>
                    <a:pt x="0" y="970"/>
                    <a:pt x="557" y="1453"/>
                  </a:cubicBezTo>
                  <a:cubicBezTo>
                    <a:pt x="721" y="1596"/>
                    <a:pt x="913" y="1660"/>
                    <a:pt x="1100" y="1660"/>
                  </a:cubicBezTo>
                  <a:cubicBezTo>
                    <a:pt x="1547" y="1660"/>
                    <a:pt x="1970" y="1296"/>
                    <a:pt x="1936" y="776"/>
                  </a:cubicBezTo>
                  <a:cubicBezTo>
                    <a:pt x="1901" y="332"/>
                    <a:pt x="1527" y="1"/>
                    <a:pt x="109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1"/>
            <p:cNvSpPr/>
            <p:nvPr/>
          </p:nvSpPr>
          <p:spPr>
            <a:xfrm>
              <a:off x="5631150" y="351002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1" y="1903"/>
                    <a:pt x="920" y="4117"/>
                    <a:pt x="2747" y="4117"/>
                  </a:cubicBezTo>
                  <a:cubicBezTo>
                    <a:pt x="3884" y="4117"/>
                    <a:pt x="4803" y="3185"/>
                    <a:pt x="4803" y="2060"/>
                  </a:cubicBezTo>
                  <a:cubicBezTo>
                    <a:pt x="4803" y="818"/>
                    <a:pt x="3792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1"/>
            <p:cNvSpPr/>
            <p:nvPr/>
          </p:nvSpPr>
          <p:spPr>
            <a:xfrm>
              <a:off x="5672275" y="3540650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02" y="1"/>
                  </a:moveTo>
                  <a:cubicBezTo>
                    <a:pt x="364" y="1"/>
                    <a:pt x="1" y="896"/>
                    <a:pt x="521" y="1416"/>
                  </a:cubicBezTo>
                  <a:cubicBezTo>
                    <a:pt x="690" y="1585"/>
                    <a:pt x="899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6"/>
                    <a:pt x="1561" y="1"/>
                    <a:pt x="110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1"/>
            <p:cNvSpPr/>
            <p:nvPr/>
          </p:nvSpPr>
          <p:spPr>
            <a:xfrm>
              <a:off x="6059075" y="25423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4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899"/>
                    <a:pt x="920" y="4125"/>
                    <a:pt x="2759" y="4125"/>
                  </a:cubicBezTo>
                  <a:cubicBezTo>
                    <a:pt x="3896" y="4113"/>
                    <a:pt x="4815" y="3194"/>
                    <a:pt x="4815" y="2069"/>
                  </a:cubicBezTo>
                  <a:cubicBezTo>
                    <a:pt x="4815" y="824"/>
                    <a:pt x="3795" y="0"/>
                    <a:pt x="27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1"/>
            <p:cNvSpPr/>
            <p:nvPr/>
          </p:nvSpPr>
          <p:spPr>
            <a:xfrm>
              <a:off x="6100200" y="2573225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14" y="0"/>
                  </a:moveTo>
                  <a:cubicBezTo>
                    <a:pt x="376" y="0"/>
                    <a:pt x="1" y="895"/>
                    <a:pt x="521" y="1415"/>
                  </a:cubicBezTo>
                  <a:cubicBezTo>
                    <a:pt x="690" y="1584"/>
                    <a:pt x="899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1"/>
            <p:cNvSpPr/>
            <p:nvPr/>
          </p:nvSpPr>
          <p:spPr>
            <a:xfrm>
              <a:off x="6406250" y="226232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1"/>
            <p:cNvSpPr/>
            <p:nvPr/>
          </p:nvSpPr>
          <p:spPr>
            <a:xfrm>
              <a:off x="6447375" y="22931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2" y="0"/>
                  </a:moveTo>
                  <a:cubicBezTo>
                    <a:pt x="364" y="0"/>
                    <a:pt x="1" y="896"/>
                    <a:pt x="521" y="1416"/>
                  </a:cubicBezTo>
                  <a:cubicBezTo>
                    <a:pt x="688" y="1583"/>
                    <a:pt x="894" y="1658"/>
                    <a:pt x="1096" y="1658"/>
                  </a:cubicBezTo>
                  <a:cubicBezTo>
                    <a:pt x="1524" y="1658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1"/>
            <p:cNvSpPr/>
            <p:nvPr/>
          </p:nvSpPr>
          <p:spPr>
            <a:xfrm>
              <a:off x="6528750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4" y="605"/>
                  </a:cubicBezTo>
                  <a:cubicBezTo>
                    <a:pt x="0" y="1900"/>
                    <a:pt x="919" y="4114"/>
                    <a:pt x="2746" y="4114"/>
                  </a:cubicBezTo>
                  <a:cubicBezTo>
                    <a:pt x="3883" y="4114"/>
                    <a:pt x="4802" y="3194"/>
                    <a:pt x="4802" y="2057"/>
                  </a:cubicBezTo>
                  <a:cubicBezTo>
                    <a:pt x="4802" y="821"/>
                    <a:pt x="3788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1"/>
            <p:cNvSpPr/>
            <p:nvPr/>
          </p:nvSpPr>
          <p:spPr>
            <a:xfrm>
              <a:off x="6576825" y="1871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75" y="1"/>
                    <a:pt x="0" y="363"/>
                    <a:pt x="0" y="823"/>
                  </a:cubicBezTo>
                  <a:cubicBezTo>
                    <a:pt x="0" y="1283"/>
                    <a:pt x="375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1"/>
            <p:cNvSpPr/>
            <p:nvPr/>
          </p:nvSpPr>
          <p:spPr>
            <a:xfrm>
              <a:off x="7234575" y="14352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1"/>
            <p:cNvSpPr/>
            <p:nvPr/>
          </p:nvSpPr>
          <p:spPr>
            <a:xfrm>
              <a:off x="7282675" y="14660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5" y="1"/>
                    <a:pt x="0" y="364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1"/>
            <p:cNvSpPr/>
            <p:nvPr/>
          </p:nvSpPr>
          <p:spPr>
            <a:xfrm>
              <a:off x="7114525" y="17990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1"/>
            <p:cNvSpPr/>
            <p:nvPr/>
          </p:nvSpPr>
          <p:spPr>
            <a:xfrm>
              <a:off x="7155650" y="18298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1" y="0"/>
                  </a:moveTo>
                  <a:cubicBezTo>
                    <a:pt x="364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1"/>
            <p:cNvSpPr/>
            <p:nvPr/>
          </p:nvSpPr>
          <p:spPr>
            <a:xfrm>
              <a:off x="5945675" y="126462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1"/>
            <p:cNvSpPr/>
            <p:nvPr/>
          </p:nvSpPr>
          <p:spPr>
            <a:xfrm>
              <a:off x="5986500" y="12952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5"/>
                    <a:pt x="521" y="1416"/>
                  </a:cubicBezTo>
                  <a:cubicBezTo>
                    <a:pt x="690" y="1585"/>
                    <a:pt x="898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1"/>
            <p:cNvSpPr/>
            <p:nvPr/>
          </p:nvSpPr>
          <p:spPr>
            <a:xfrm>
              <a:off x="3967850" y="986125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1" y="1900"/>
                    <a:pt x="920" y="4125"/>
                    <a:pt x="2746" y="4125"/>
                  </a:cubicBezTo>
                  <a:cubicBezTo>
                    <a:pt x="3884" y="4125"/>
                    <a:pt x="4803" y="3206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1"/>
            <p:cNvSpPr/>
            <p:nvPr/>
          </p:nvSpPr>
          <p:spPr>
            <a:xfrm>
              <a:off x="4015625" y="1016975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95"/>
                    <a:pt x="376" y="1657"/>
                    <a:pt x="835" y="1657"/>
                  </a:cubicBezTo>
                  <a:cubicBezTo>
                    <a:pt x="1295" y="1657"/>
                    <a:pt x="1658" y="1295"/>
                    <a:pt x="1658" y="835"/>
                  </a:cubicBezTo>
                  <a:cubicBezTo>
                    <a:pt x="1658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1"/>
            <p:cNvSpPr/>
            <p:nvPr/>
          </p:nvSpPr>
          <p:spPr>
            <a:xfrm>
              <a:off x="3810600" y="947700"/>
              <a:ext cx="120075" cy="103175"/>
            </a:xfrm>
            <a:custGeom>
              <a:avLst/>
              <a:gdLst/>
              <a:ahLst/>
              <a:cxnLst/>
              <a:rect l="l" t="t" r="r" b="b"/>
              <a:pathLst>
                <a:path w="4803" h="4127" extrusionOk="0">
                  <a:moveTo>
                    <a:pt x="2730" y="1"/>
                  </a:moveTo>
                  <a:cubicBezTo>
                    <a:pt x="2226" y="1"/>
                    <a:pt x="1712" y="188"/>
                    <a:pt x="1295" y="606"/>
                  </a:cubicBezTo>
                  <a:cubicBezTo>
                    <a:pt x="0" y="1900"/>
                    <a:pt x="920" y="4114"/>
                    <a:pt x="2746" y="4126"/>
                  </a:cubicBezTo>
                  <a:cubicBezTo>
                    <a:pt x="3883" y="4114"/>
                    <a:pt x="4803" y="3195"/>
                    <a:pt x="4803" y="2070"/>
                  </a:cubicBezTo>
                  <a:cubicBezTo>
                    <a:pt x="4803" y="824"/>
                    <a:pt x="3787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1"/>
            <p:cNvSpPr/>
            <p:nvPr/>
          </p:nvSpPr>
          <p:spPr>
            <a:xfrm>
              <a:off x="3858675" y="978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1" y="376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1"/>
            <p:cNvSpPr/>
            <p:nvPr/>
          </p:nvSpPr>
          <p:spPr>
            <a:xfrm>
              <a:off x="3908875" y="1090125"/>
              <a:ext cx="102850" cy="88350"/>
            </a:xfrm>
            <a:custGeom>
              <a:avLst/>
              <a:gdLst/>
              <a:ahLst/>
              <a:cxnLst/>
              <a:rect l="l" t="t" r="r" b="b"/>
              <a:pathLst>
                <a:path w="4114" h="3534" extrusionOk="0">
                  <a:moveTo>
                    <a:pt x="2338" y="0"/>
                  </a:moveTo>
                  <a:cubicBezTo>
                    <a:pt x="1904" y="0"/>
                    <a:pt x="1462" y="162"/>
                    <a:pt x="1101" y="522"/>
                  </a:cubicBezTo>
                  <a:cubicBezTo>
                    <a:pt x="1" y="1635"/>
                    <a:pt x="787" y="3534"/>
                    <a:pt x="2360" y="3534"/>
                  </a:cubicBezTo>
                  <a:cubicBezTo>
                    <a:pt x="3327" y="3534"/>
                    <a:pt x="4114" y="2735"/>
                    <a:pt x="4114" y="1768"/>
                  </a:cubicBezTo>
                  <a:cubicBezTo>
                    <a:pt x="4114" y="704"/>
                    <a:pt x="3245" y="0"/>
                    <a:pt x="23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1"/>
            <p:cNvSpPr/>
            <p:nvPr/>
          </p:nvSpPr>
          <p:spPr>
            <a:xfrm>
              <a:off x="3949700" y="1121000"/>
              <a:ext cx="31475" cy="26675"/>
            </a:xfrm>
            <a:custGeom>
              <a:avLst/>
              <a:gdLst/>
              <a:ahLst/>
              <a:cxnLst/>
              <a:rect l="l" t="t" r="r" b="b"/>
              <a:pathLst>
                <a:path w="1259" h="1067" extrusionOk="0">
                  <a:moveTo>
                    <a:pt x="714" y="0"/>
                  </a:moveTo>
                  <a:cubicBezTo>
                    <a:pt x="243" y="0"/>
                    <a:pt x="1" y="569"/>
                    <a:pt x="339" y="908"/>
                  </a:cubicBezTo>
                  <a:cubicBezTo>
                    <a:pt x="449" y="1017"/>
                    <a:pt x="584" y="1066"/>
                    <a:pt x="716" y="1066"/>
                  </a:cubicBezTo>
                  <a:cubicBezTo>
                    <a:pt x="993" y="1066"/>
                    <a:pt x="1259" y="852"/>
                    <a:pt x="1259" y="533"/>
                  </a:cubicBezTo>
                  <a:cubicBezTo>
                    <a:pt x="1259" y="230"/>
                    <a:pt x="1017" y="0"/>
                    <a:pt x="7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1"/>
            <p:cNvSpPr/>
            <p:nvPr/>
          </p:nvSpPr>
          <p:spPr>
            <a:xfrm>
              <a:off x="4091550" y="910775"/>
              <a:ext cx="103150" cy="88375"/>
            </a:xfrm>
            <a:custGeom>
              <a:avLst/>
              <a:gdLst/>
              <a:ahLst/>
              <a:cxnLst/>
              <a:rect l="l" t="t" r="r" b="b"/>
              <a:pathLst>
                <a:path w="4126" h="3535" extrusionOk="0">
                  <a:moveTo>
                    <a:pt x="2350" y="1"/>
                  </a:moveTo>
                  <a:cubicBezTo>
                    <a:pt x="1916" y="1"/>
                    <a:pt x="1473" y="162"/>
                    <a:pt x="1113" y="522"/>
                  </a:cubicBezTo>
                  <a:cubicBezTo>
                    <a:pt x="0" y="1635"/>
                    <a:pt x="798" y="3534"/>
                    <a:pt x="2371" y="3534"/>
                  </a:cubicBezTo>
                  <a:cubicBezTo>
                    <a:pt x="3339" y="3534"/>
                    <a:pt x="4125" y="2748"/>
                    <a:pt x="4125" y="1768"/>
                  </a:cubicBezTo>
                  <a:cubicBezTo>
                    <a:pt x="4125" y="705"/>
                    <a:pt x="3256" y="1"/>
                    <a:pt x="235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1"/>
            <p:cNvSpPr/>
            <p:nvPr/>
          </p:nvSpPr>
          <p:spPr>
            <a:xfrm>
              <a:off x="4137200" y="941675"/>
              <a:ext cx="26950" cy="26625"/>
            </a:xfrm>
            <a:custGeom>
              <a:avLst/>
              <a:gdLst/>
              <a:ahLst/>
              <a:cxnLst/>
              <a:rect l="l" t="t" r="r" b="b"/>
              <a:pathLst>
                <a:path w="1078" h="1065" extrusionOk="0">
                  <a:moveTo>
                    <a:pt x="533" y="0"/>
                  </a:moveTo>
                  <a:cubicBezTo>
                    <a:pt x="243" y="0"/>
                    <a:pt x="1" y="242"/>
                    <a:pt x="1" y="532"/>
                  </a:cubicBezTo>
                  <a:cubicBezTo>
                    <a:pt x="1" y="835"/>
                    <a:pt x="243" y="1065"/>
                    <a:pt x="533" y="1065"/>
                  </a:cubicBezTo>
                  <a:cubicBezTo>
                    <a:pt x="835" y="1065"/>
                    <a:pt x="1077" y="835"/>
                    <a:pt x="1077" y="532"/>
                  </a:cubicBezTo>
                  <a:cubicBezTo>
                    <a:pt x="1077" y="242"/>
                    <a:pt x="835" y="0"/>
                    <a:pt x="53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1"/>
            <p:cNvSpPr/>
            <p:nvPr/>
          </p:nvSpPr>
          <p:spPr>
            <a:xfrm>
              <a:off x="5526825" y="11288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8"/>
                    <a:pt x="1295" y="606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1"/>
            <p:cNvSpPr/>
            <p:nvPr/>
          </p:nvSpPr>
          <p:spPr>
            <a:xfrm>
              <a:off x="5574900" y="115970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64" y="1"/>
                    <a:pt x="1" y="376"/>
                    <a:pt x="1" y="823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1"/>
            <p:cNvSpPr/>
            <p:nvPr/>
          </p:nvSpPr>
          <p:spPr>
            <a:xfrm>
              <a:off x="6549300" y="1285200"/>
              <a:ext cx="120400" cy="102850"/>
            </a:xfrm>
            <a:custGeom>
              <a:avLst/>
              <a:gdLst/>
              <a:ahLst/>
              <a:cxnLst/>
              <a:rect l="l" t="t" r="r" b="b"/>
              <a:pathLst>
                <a:path w="4816" h="4114" extrusionOk="0">
                  <a:moveTo>
                    <a:pt x="2744" y="0"/>
                  </a:moveTo>
                  <a:cubicBezTo>
                    <a:pt x="2240" y="0"/>
                    <a:pt x="1725" y="188"/>
                    <a:pt x="1307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96" y="4114"/>
                    <a:pt x="4815" y="3195"/>
                    <a:pt x="4815" y="2057"/>
                  </a:cubicBezTo>
                  <a:cubicBezTo>
                    <a:pt x="4815" y="821"/>
                    <a:pt x="3801" y="0"/>
                    <a:pt x="27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1"/>
            <p:cNvSpPr/>
            <p:nvPr/>
          </p:nvSpPr>
          <p:spPr>
            <a:xfrm>
              <a:off x="6590425" y="1316050"/>
              <a:ext cx="48425" cy="41475"/>
            </a:xfrm>
            <a:custGeom>
              <a:avLst/>
              <a:gdLst/>
              <a:ahLst/>
              <a:cxnLst/>
              <a:rect l="l" t="t" r="r" b="b"/>
              <a:pathLst>
                <a:path w="1937" h="1659" extrusionOk="0">
                  <a:moveTo>
                    <a:pt x="1114" y="1"/>
                  </a:moveTo>
                  <a:cubicBezTo>
                    <a:pt x="376" y="1"/>
                    <a:pt x="1" y="896"/>
                    <a:pt x="521" y="1416"/>
                  </a:cubicBezTo>
                  <a:cubicBezTo>
                    <a:pt x="692" y="1583"/>
                    <a:pt x="899" y="1658"/>
                    <a:pt x="1102" y="1658"/>
                  </a:cubicBezTo>
                  <a:cubicBezTo>
                    <a:pt x="1529" y="1658"/>
                    <a:pt x="1936" y="1324"/>
                    <a:pt x="1936" y="823"/>
                  </a:cubicBezTo>
                  <a:cubicBezTo>
                    <a:pt x="1936" y="376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1"/>
            <p:cNvSpPr/>
            <p:nvPr/>
          </p:nvSpPr>
          <p:spPr>
            <a:xfrm>
              <a:off x="3219375" y="161780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0"/>
                  </a:moveTo>
                  <a:cubicBezTo>
                    <a:pt x="2231" y="0"/>
                    <a:pt x="1714" y="189"/>
                    <a:pt x="1294" y="608"/>
                  </a:cubicBezTo>
                  <a:cubicBezTo>
                    <a:pt x="0" y="1903"/>
                    <a:pt x="919" y="4116"/>
                    <a:pt x="2746" y="4116"/>
                  </a:cubicBezTo>
                  <a:cubicBezTo>
                    <a:pt x="3883" y="4116"/>
                    <a:pt x="4802" y="3197"/>
                    <a:pt x="4802" y="2060"/>
                  </a:cubicBezTo>
                  <a:cubicBezTo>
                    <a:pt x="4802" y="817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1"/>
            <p:cNvSpPr/>
            <p:nvPr/>
          </p:nvSpPr>
          <p:spPr>
            <a:xfrm>
              <a:off x="3267150" y="16487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63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1"/>
            <p:cNvSpPr/>
            <p:nvPr/>
          </p:nvSpPr>
          <p:spPr>
            <a:xfrm>
              <a:off x="4287500" y="14557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84" y="4113"/>
                    <a:pt x="4803" y="3206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1"/>
            <p:cNvSpPr/>
            <p:nvPr/>
          </p:nvSpPr>
          <p:spPr>
            <a:xfrm>
              <a:off x="4335600" y="14866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7" y="1283"/>
                    <a:pt x="1657" y="835"/>
                  </a:cubicBezTo>
                  <a:cubicBezTo>
                    <a:pt x="1657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1"/>
            <p:cNvSpPr/>
            <p:nvPr/>
          </p:nvSpPr>
          <p:spPr>
            <a:xfrm>
              <a:off x="5316025" y="3027225"/>
              <a:ext cx="120100" cy="103075"/>
            </a:xfrm>
            <a:custGeom>
              <a:avLst/>
              <a:gdLst/>
              <a:ahLst/>
              <a:cxnLst/>
              <a:rect l="l" t="t" r="r" b="b"/>
              <a:pathLst>
                <a:path w="4804" h="4123" extrusionOk="0">
                  <a:moveTo>
                    <a:pt x="2738" y="1"/>
                  </a:moveTo>
                  <a:cubicBezTo>
                    <a:pt x="2232" y="1"/>
                    <a:pt x="1715" y="190"/>
                    <a:pt x="1295" y="614"/>
                  </a:cubicBezTo>
                  <a:cubicBezTo>
                    <a:pt x="1" y="1909"/>
                    <a:pt x="908" y="4122"/>
                    <a:pt x="2747" y="4122"/>
                  </a:cubicBezTo>
                  <a:cubicBezTo>
                    <a:pt x="3884" y="4122"/>
                    <a:pt x="4803" y="3203"/>
                    <a:pt x="4803" y="2066"/>
                  </a:cubicBezTo>
                  <a:cubicBezTo>
                    <a:pt x="4803" y="824"/>
                    <a:pt x="3793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1"/>
            <p:cNvSpPr/>
            <p:nvPr/>
          </p:nvSpPr>
          <p:spPr>
            <a:xfrm>
              <a:off x="5363825" y="3058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4"/>
                    <a:pt x="375" y="1657"/>
                    <a:pt x="835" y="1657"/>
                  </a:cubicBezTo>
                  <a:cubicBezTo>
                    <a:pt x="1295" y="1657"/>
                    <a:pt x="1657" y="1294"/>
                    <a:pt x="1657" y="835"/>
                  </a:cubicBezTo>
                  <a:cubicBezTo>
                    <a:pt x="1657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1"/>
            <p:cNvSpPr/>
            <p:nvPr/>
          </p:nvSpPr>
          <p:spPr>
            <a:xfrm>
              <a:off x="5252225" y="2094775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6" y="1"/>
                  </a:moveTo>
                  <a:cubicBezTo>
                    <a:pt x="2232" y="1"/>
                    <a:pt x="1717" y="188"/>
                    <a:pt x="1295" y="606"/>
                  </a:cubicBezTo>
                  <a:cubicBezTo>
                    <a:pt x="1" y="1900"/>
                    <a:pt x="920" y="4114"/>
                    <a:pt x="2746" y="4114"/>
                  </a:cubicBezTo>
                  <a:cubicBezTo>
                    <a:pt x="3884" y="4114"/>
                    <a:pt x="4803" y="3195"/>
                    <a:pt x="4803" y="2070"/>
                  </a:cubicBezTo>
                  <a:cubicBezTo>
                    <a:pt x="4803" y="824"/>
                    <a:pt x="3793" y="1"/>
                    <a:pt x="27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1"/>
            <p:cNvSpPr/>
            <p:nvPr/>
          </p:nvSpPr>
          <p:spPr>
            <a:xfrm>
              <a:off x="5300300" y="2125625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1"/>
            <p:cNvSpPr/>
            <p:nvPr/>
          </p:nvSpPr>
          <p:spPr>
            <a:xfrm>
              <a:off x="5798100" y="2508725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0" y="0"/>
                  </a:moveTo>
                  <a:cubicBezTo>
                    <a:pt x="2232" y="0"/>
                    <a:pt x="1714" y="189"/>
                    <a:pt x="1295" y="608"/>
                  </a:cubicBezTo>
                  <a:cubicBezTo>
                    <a:pt x="0" y="1903"/>
                    <a:pt x="920" y="4116"/>
                    <a:pt x="2758" y="4116"/>
                  </a:cubicBezTo>
                  <a:cubicBezTo>
                    <a:pt x="3883" y="4116"/>
                    <a:pt x="4815" y="3197"/>
                    <a:pt x="4815" y="2060"/>
                  </a:cubicBezTo>
                  <a:cubicBezTo>
                    <a:pt x="4815" y="817"/>
                    <a:pt x="3798" y="0"/>
                    <a:pt x="27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1"/>
            <p:cNvSpPr/>
            <p:nvPr/>
          </p:nvSpPr>
          <p:spPr>
            <a:xfrm>
              <a:off x="5839225" y="2539650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34" y="0"/>
                  </a:moveTo>
                  <a:cubicBezTo>
                    <a:pt x="1127" y="0"/>
                    <a:pt x="1120" y="0"/>
                    <a:pt x="1113" y="0"/>
                  </a:cubicBezTo>
                  <a:cubicBezTo>
                    <a:pt x="363" y="0"/>
                    <a:pt x="0" y="883"/>
                    <a:pt x="521" y="1416"/>
                  </a:cubicBezTo>
                  <a:cubicBezTo>
                    <a:pt x="691" y="1583"/>
                    <a:pt x="899" y="1657"/>
                    <a:pt x="1101" y="1657"/>
                  </a:cubicBezTo>
                  <a:cubicBezTo>
                    <a:pt x="1529" y="1657"/>
                    <a:pt x="1936" y="1324"/>
                    <a:pt x="1936" y="823"/>
                  </a:cubicBezTo>
                  <a:cubicBezTo>
                    <a:pt x="1936" y="370"/>
                    <a:pt x="1573" y="0"/>
                    <a:pt x="113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1"/>
            <p:cNvSpPr/>
            <p:nvPr/>
          </p:nvSpPr>
          <p:spPr>
            <a:xfrm>
              <a:off x="4906250" y="2323200"/>
              <a:ext cx="171500" cy="146925"/>
            </a:xfrm>
            <a:custGeom>
              <a:avLst/>
              <a:gdLst/>
              <a:ahLst/>
              <a:cxnLst/>
              <a:rect l="l" t="t" r="r" b="b"/>
              <a:pathLst>
                <a:path w="6860" h="5877" extrusionOk="0">
                  <a:moveTo>
                    <a:pt x="3909" y="0"/>
                  </a:moveTo>
                  <a:cubicBezTo>
                    <a:pt x="3187" y="0"/>
                    <a:pt x="2451" y="269"/>
                    <a:pt x="1852" y="868"/>
                  </a:cubicBezTo>
                  <a:cubicBezTo>
                    <a:pt x="1" y="2719"/>
                    <a:pt x="1307" y="5876"/>
                    <a:pt x="3920" y="5876"/>
                  </a:cubicBezTo>
                  <a:cubicBezTo>
                    <a:pt x="5541" y="5876"/>
                    <a:pt x="6848" y="4558"/>
                    <a:pt x="6860" y="2937"/>
                  </a:cubicBezTo>
                  <a:cubicBezTo>
                    <a:pt x="6860" y="1170"/>
                    <a:pt x="5416" y="0"/>
                    <a:pt x="3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1"/>
            <p:cNvSpPr/>
            <p:nvPr/>
          </p:nvSpPr>
          <p:spPr>
            <a:xfrm>
              <a:off x="4961600" y="2353950"/>
              <a:ext cx="85300" cy="85325"/>
            </a:xfrm>
            <a:custGeom>
              <a:avLst/>
              <a:gdLst/>
              <a:ahLst/>
              <a:cxnLst/>
              <a:rect l="l" t="t" r="r" b="b"/>
              <a:pathLst>
                <a:path w="3412" h="3413" extrusionOk="0">
                  <a:moveTo>
                    <a:pt x="1706" y="1"/>
                  </a:moveTo>
                  <a:cubicBezTo>
                    <a:pt x="763" y="1"/>
                    <a:pt x="1" y="763"/>
                    <a:pt x="1" y="1707"/>
                  </a:cubicBezTo>
                  <a:cubicBezTo>
                    <a:pt x="1" y="2650"/>
                    <a:pt x="763" y="3412"/>
                    <a:pt x="1706" y="3412"/>
                  </a:cubicBezTo>
                  <a:cubicBezTo>
                    <a:pt x="2650" y="3412"/>
                    <a:pt x="3412" y="2650"/>
                    <a:pt x="3412" y="1707"/>
                  </a:cubicBezTo>
                  <a:cubicBezTo>
                    <a:pt x="3412" y="763"/>
                    <a:pt x="2650" y="1"/>
                    <a:pt x="170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1"/>
            <p:cNvSpPr/>
            <p:nvPr/>
          </p:nvSpPr>
          <p:spPr>
            <a:xfrm>
              <a:off x="4807075" y="1778150"/>
              <a:ext cx="120375" cy="103150"/>
            </a:xfrm>
            <a:custGeom>
              <a:avLst/>
              <a:gdLst/>
              <a:ahLst/>
              <a:cxnLst/>
              <a:rect l="l" t="t" r="r" b="b"/>
              <a:pathLst>
                <a:path w="4815" h="4126" extrusionOk="0">
                  <a:moveTo>
                    <a:pt x="2742" y="1"/>
                  </a:moveTo>
                  <a:cubicBezTo>
                    <a:pt x="2238" y="1"/>
                    <a:pt x="1724" y="188"/>
                    <a:pt x="1307" y="606"/>
                  </a:cubicBezTo>
                  <a:cubicBezTo>
                    <a:pt x="0" y="1912"/>
                    <a:pt x="919" y="4126"/>
                    <a:pt x="2758" y="4126"/>
                  </a:cubicBezTo>
                  <a:cubicBezTo>
                    <a:pt x="3895" y="4114"/>
                    <a:pt x="4815" y="3194"/>
                    <a:pt x="4815" y="2069"/>
                  </a:cubicBezTo>
                  <a:cubicBezTo>
                    <a:pt x="4815" y="824"/>
                    <a:pt x="3799" y="1"/>
                    <a:pt x="27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1"/>
            <p:cNvSpPr/>
            <p:nvPr/>
          </p:nvSpPr>
          <p:spPr>
            <a:xfrm>
              <a:off x="4848200" y="18090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1"/>
                  </a:moveTo>
                  <a:cubicBezTo>
                    <a:pt x="375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6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1"/>
            <p:cNvSpPr/>
            <p:nvPr/>
          </p:nvSpPr>
          <p:spPr>
            <a:xfrm>
              <a:off x="6138625" y="1702250"/>
              <a:ext cx="120375" cy="103150"/>
            </a:xfrm>
            <a:custGeom>
              <a:avLst/>
              <a:gdLst/>
              <a:ahLst/>
              <a:cxnLst/>
              <a:rect l="l" t="t" r="r" b="b"/>
              <a:pathLst>
                <a:path w="4815" h="4126" extrusionOk="0">
                  <a:moveTo>
                    <a:pt x="2742" y="0"/>
                  </a:moveTo>
                  <a:cubicBezTo>
                    <a:pt x="2238" y="0"/>
                    <a:pt x="1724" y="187"/>
                    <a:pt x="1307" y="605"/>
                  </a:cubicBezTo>
                  <a:cubicBezTo>
                    <a:pt x="0" y="1912"/>
                    <a:pt x="920" y="4125"/>
                    <a:pt x="2758" y="4125"/>
                  </a:cubicBezTo>
                  <a:cubicBezTo>
                    <a:pt x="3895" y="4113"/>
                    <a:pt x="4815" y="3194"/>
                    <a:pt x="4815" y="2069"/>
                  </a:cubicBezTo>
                  <a:cubicBezTo>
                    <a:pt x="4815" y="824"/>
                    <a:pt x="3800" y="0"/>
                    <a:pt x="27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1"/>
            <p:cNvSpPr/>
            <p:nvPr/>
          </p:nvSpPr>
          <p:spPr>
            <a:xfrm>
              <a:off x="6179750" y="17331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5"/>
                    <a:pt x="520" y="1416"/>
                  </a:cubicBezTo>
                  <a:cubicBezTo>
                    <a:pt x="693" y="1585"/>
                    <a:pt x="903" y="1660"/>
                    <a:pt x="1108" y="1660"/>
                  </a:cubicBezTo>
                  <a:cubicBezTo>
                    <a:pt x="1533" y="1660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1"/>
            <p:cNvSpPr/>
            <p:nvPr/>
          </p:nvSpPr>
          <p:spPr>
            <a:xfrm>
              <a:off x="3911000" y="2124650"/>
              <a:ext cx="147000" cy="125900"/>
            </a:xfrm>
            <a:custGeom>
              <a:avLst/>
              <a:gdLst/>
              <a:ahLst/>
              <a:cxnLst/>
              <a:rect l="l" t="t" r="r" b="b"/>
              <a:pathLst>
                <a:path w="5880" h="5036" extrusionOk="0">
                  <a:moveTo>
                    <a:pt x="3345" y="0"/>
                  </a:moveTo>
                  <a:cubicBezTo>
                    <a:pt x="2727" y="0"/>
                    <a:pt x="2097" y="229"/>
                    <a:pt x="1585" y="741"/>
                  </a:cubicBezTo>
                  <a:cubicBezTo>
                    <a:pt x="0" y="2326"/>
                    <a:pt x="1125" y="5036"/>
                    <a:pt x="3363" y="5036"/>
                  </a:cubicBezTo>
                  <a:cubicBezTo>
                    <a:pt x="4754" y="5036"/>
                    <a:pt x="5879" y="3911"/>
                    <a:pt x="5879" y="2520"/>
                  </a:cubicBezTo>
                  <a:cubicBezTo>
                    <a:pt x="5879" y="1005"/>
                    <a:pt x="4638" y="0"/>
                    <a:pt x="33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1"/>
            <p:cNvSpPr/>
            <p:nvPr/>
          </p:nvSpPr>
          <p:spPr>
            <a:xfrm>
              <a:off x="3952125" y="2155575"/>
              <a:ext cx="75325" cy="64275"/>
            </a:xfrm>
            <a:custGeom>
              <a:avLst/>
              <a:gdLst/>
              <a:ahLst/>
              <a:cxnLst/>
              <a:rect l="l" t="t" r="r" b="b"/>
              <a:pathLst>
                <a:path w="3013" h="2571" extrusionOk="0">
                  <a:moveTo>
                    <a:pt x="1718" y="0"/>
                  </a:moveTo>
                  <a:cubicBezTo>
                    <a:pt x="569" y="0"/>
                    <a:pt x="0" y="1379"/>
                    <a:pt x="811" y="2190"/>
                  </a:cubicBezTo>
                  <a:cubicBezTo>
                    <a:pt x="1074" y="2453"/>
                    <a:pt x="1398" y="2571"/>
                    <a:pt x="1715" y="2571"/>
                  </a:cubicBezTo>
                  <a:cubicBezTo>
                    <a:pt x="2377" y="2571"/>
                    <a:pt x="3013" y="2059"/>
                    <a:pt x="3013" y="1283"/>
                  </a:cubicBezTo>
                  <a:cubicBezTo>
                    <a:pt x="3013" y="581"/>
                    <a:pt x="2432" y="0"/>
                    <a:pt x="171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1"/>
            <p:cNvSpPr/>
            <p:nvPr/>
          </p:nvSpPr>
          <p:spPr>
            <a:xfrm>
              <a:off x="3674500" y="2074000"/>
              <a:ext cx="120100" cy="103075"/>
            </a:xfrm>
            <a:custGeom>
              <a:avLst/>
              <a:gdLst/>
              <a:ahLst/>
              <a:cxnLst/>
              <a:rect l="l" t="t" r="r" b="b"/>
              <a:pathLst>
                <a:path w="4804" h="4123" extrusionOk="0">
                  <a:moveTo>
                    <a:pt x="2738" y="1"/>
                  </a:moveTo>
                  <a:cubicBezTo>
                    <a:pt x="2231" y="1"/>
                    <a:pt x="1715" y="191"/>
                    <a:pt x="1295" y="614"/>
                  </a:cubicBezTo>
                  <a:cubicBezTo>
                    <a:pt x="1" y="1909"/>
                    <a:pt x="920" y="4122"/>
                    <a:pt x="2747" y="4122"/>
                  </a:cubicBezTo>
                  <a:cubicBezTo>
                    <a:pt x="3884" y="4122"/>
                    <a:pt x="4803" y="3203"/>
                    <a:pt x="4803" y="2066"/>
                  </a:cubicBezTo>
                  <a:cubicBezTo>
                    <a:pt x="4803" y="824"/>
                    <a:pt x="3793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1"/>
            <p:cNvSpPr/>
            <p:nvPr/>
          </p:nvSpPr>
          <p:spPr>
            <a:xfrm>
              <a:off x="3722600" y="21047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35"/>
                  </a:cubicBezTo>
                  <a:cubicBezTo>
                    <a:pt x="0" y="1295"/>
                    <a:pt x="363" y="1657"/>
                    <a:pt x="823" y="1657"/>
                  </a:cubicBezTo>
                  <a:cubicBezTo>
                    <a:pt x="1282" y="1657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1"/>
            <p:cNvSpPr/>
            <p:nvPr/>
          </p:nvSpPr>
          <p:spPr>
            <a:xfrm>
              <a:off x="3946975" y="14557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84" y="4113"/>
                    <a:pt x="4803" y="3206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1"/>
            <p:cNvSpPr/>
            <p:nvPr/>
          </p:nvSpPr>
          <p:spPr>
            <a:xfrm>
              <a:off x="3988200" y="1486925"/>
              <a:ext cx="48325" cy="41350"/>
            </a:xfrm>
            <a:custGeom>
              <a:avLst/>
              <a:gdLst/>
              <a:ahLst/>
              <a:cxnLst/>
              <a:rect l="l" t="t" r="r" b="b"/>
              <a:pathLst>
                <a:path w="1933" h="1654" extrusionOk="0">
                  <a:moveTo>
                    <a:pt x="1131" y="0"/>
                  </a:moveTo>
                  <a:cubicBezTo>
                    <a:pt x="1124" y="0"/>
                    <a:pt x="1117" y="0"/>
                    <a:pt x="1110" y="1"/>
                  </a:cubicBezTo>
                  <a:cubicBezTo>
                    <a:pt x="1105" y="0"/>
                    <a:pt x="1100" y="0"/>
                    <a:pt x="1095" y="0"/>
                  </a:cubicBezTo>
                  <a:cubicBezTo>
                    <a:pt x="367" y="0"/>
                    <a:pt x="0" y="887"/>
                    <a:pt x="517" y="1404"/>
                  </a:cubicBezTo>
                  <a:cubicBezTo>
                    <a:pt x="686" y="1577"/>
                    <a:pt x="895" y="1654"/>
                    <a:pt x="1100" y="1654"/>
                  </a:cubicBezTo>
                  <a:cubicBezTo>
                    <a:pt x="1525" y="1654"/>
                    <a:pt x="1932" y="1321"/>
                    <a:pt x="1932" y="823"/>
                  </a:cubicBezTo>
                  <a:cubicBezTo>
                    <a:pt x="1932" y="371"/>
                    <a:pt x="1569" y="0"/>
                    <a:pt x="11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1"/>
            <p:cNvSpPr/>
            <p:nvPr/>
          </p:nvSpPr>
          <p:spPr>
            <a:xfrm>
              <a:off x="3695075" y="1819575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1"/>
                  </a:moveTo>
                  <a:cubicBezTo>
                    <a:pt x="2226" y="1"/>
                    <a:pt x="1712" y="188"/>
                    <a:pt x="1295" y="606"/>
                  </a:cubicBezTo>
                  <a:cubicBezTo>
                    <a:pt x="0" y="1912"/>
                    <a:pt x="920" y="4126"/>
                    <a:pt x="2758" y="4126"/>
                  </a:cubicBezTo>
                  <a:cubicBezTo>
                    <a:pt x="3883" y="4114"/>
                    <a:pt x="4803" y="3195"/>
                    <a:pt x="4803" y="2070"/>
                  </a:cubicBezTo>
                  <a:cubicBezTo>
                    <a:pt x="4803" y="824"/>
                    <a:pt x="3787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1"/>
            <p:cNvSpPr/>
            <p:nvPr/>
          </p:nvSpPr>
          <p:spPr>
            <a:xfrm>
              <a:off x="3743150" y="1850425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76" y="1"/>
                    <a:pt x="1" y="376"/>
                    <a:pt x="1" y="836"/>
                  </a:cubicBezTo>
                  <a:cubicBezTo>
                    <a:pt x="1" y="1295"/>
                    <a:pt x="376" y="1658"/>
                    <a:pt x="823" y="1658"/>
                  </a:cubicBezTo>
                  <a:cubicBezTo>
                    <a:pt x="1283" y="1658"/>
                    <a:pt x="1658" y="1295"/>
                    <a:pt x="1658" y="836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1"/>
            <p:cNvSpPr/>
            <p:nvPr/>
          </p:nvSpPr>
          <p:spPr>
            <a:xfrm>
              <a:off x="2320275" y="19024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5" y="605"/>
                  </a:cubicBezTo>
                  <a:cubicBezTo>
                    <a:pt x="0" y="1912"/>
                    <a:pt x="920" y="4125"/>
                    <a:pt x="2758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1"/>
            <p:cNvSpPr/>
            <p:nvPr/>
          </p:nvSpPr>
          <p:spPr>
            <a:xfrm>
              <a:off x="2368350" y="1933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95"/>
                    <a:pt x="376" y="1658"/>
                    <a:pt x="835" y="1658"/>
                  </a:cubicBezTo>
                  <a:cubicBezTo>
                    <a:pt x="1295" y="1658"/>
                    <a:pt x="1658" y="1295"/>
                    <a:pt x="1658" y="835"/>
                  </a:cubicBezTo>
                  <a:cubicBezTo>
                    <a:pt x="1658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1"/>
            <p:cNvSpPr/>
            <p:nvPr/>
          </p:nvSpPr>
          <p:spPr>
            <a:xfrm>
              <a:off x="2371375" y="1149525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4"/>
                  </a:cubicBezTo>
                  <a:cubicBezTo>
                    <a:pt x="1" y="1908"/>
                    <a:pt x="920" y="4122"/>
                    <a:pt x="2747" y="4122"/>
                  </a:cubicBezTo>
                  <a:cubicBezTo>
                    <a:pt x="3884" y="4122"/>
                    <a:pt x="4803" y="3202"/>
                    <a:pt x="4803" y="2065"/>
                  </a:cubicBezTo>
                  <a:cubicBezTo>
                    <a:pt x="4803" y="823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1"/>
            <p:cNvSpPr/>
            <p:nvPr/>
          </p:nvSpPr>
          <p:spPr>
            <a:xfrm>
              <a:off x="2419475" y="11802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1"/>
            <p:cNvSpPr/>
            <p:nvPr/>
          </p:nvSpPr>
          <p:spPr>
            <a:xfrm>
              <a:off x="1965525" y="74327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1" y="0"/>
                  </a:moveTo>
                  <a:cubicBezTo>
                    <a:pt x="2227" y="0"/>
                    <a:pt x="1713" y="188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1"/>
            <p:cNvSpPr/>
            <p:nvPr/>
          </p:nvSpPr>
          <p:spPr>
            <a:xfrm>
              <a:off x="2013325" y="7741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4" y="1658"/>
                    <a:pt x="1657" y="1283"/>
                    <a:pt x="1657" y="823"/>
                  </a:cubicBezTo>
                  <a:cubicBezTo>
                    <a:pt x="1657" y="376"/>
                    <a:pt x="1294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1"/>
            <p:cNvSpPr/>
            <p:nvPr/>
          </p:nvSpPr>
          <p:spPr>
            <a:xfrm>
              <a:off x="1650400" y="859700"/>
              <a:ext cx="120100" cy="103150"/>
            </a:xfrm>
            <a:custGeom>
              <a:avLst/>
              <a:gdLst/>
              <a:ahLst/>
              <a:cxnLst/>
              <a:rect l="l" t="t" r="r" b="b"/>
              <a:pathLst>
                <a:path w="4804" h="4126" extrusionOk="0">
                  <a:moveTo>
                    <a:pt x="2731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1" y="1900"/>
                    <a:pt x="908" y="4114"/>
                    <a:pt x="2747" y="4126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1"/>
                    <a:pt x="2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1"/>
            <p:cNvSpPr/>
            <p:nvPr/>
          </p:nvSpPr>
          <p:spPr>
            <a:xfrm>
              <a:off x="1698200" y="890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7" y="1283"/>
                    <a:pt x="1657" y="835"/>
                  </a:cubicBezTo>
                  <a:cubicBezTo>
                    <a:pt x="1657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1"/>
            <p:cNvSpPr/>
            <p:nvPr/>
          </p:nvSpPr>
          <p:spPr>
            <a:xfrm>
              <a:off x="1564225" y="11288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8"/>
                    <a:pt x="1295" y="606"/>
                  </a:cubicBezTo>
                  <a:cubicBezTo>
                    <a:pt x="0" y="1900"/>
                    <a:pt x="908" y="4114"/>
                    <a:pt x="2746" y="4114"/>
                  </a:cubicBezTo>
                  <a:cubicBezTo>
                    <a:pt x="3883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1"/>
            <p:cNvSpPr/>
            <p:nvPr/>
          </p:nvSpPr>
          <p:spPr>
            <a:xfrm>
              <a:off x="1612000" y="115970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6" y="1"/>
                    <a:pt x="1" y="376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1"/>
            <p:cNvSpPr/>
            <p:nvPr/>
          </p:nvSpPr>
          <p:spPr>
            <a:xfrm>
              <a:off x="1259375" y="103117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1"/>
            <p:cNvSpPr/>
            <p:nvPr/>
          </p:nvSpPr>
          <p:spPr>
            <a:xfrm>
              <a:off x="1307175" y="10620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64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2" y="1658"/>
                    <a:pt x="1657" y="1283"/>
                    <a:pt x="1657" y="823"/>
                  </a:cubicBezTo>
                  <a:cubicBezTo>
                    <a:pt x="1657" y="364"/>
                    <a:pt x="1282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1"/>
            <p:cNvSpPr/>
            <p:nvPr/>
          </p:nvSpPr>
          <p:spPr>
            <a:xfrm>
              <a:off x="1437800" y="1312050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26" y="1"/>
                  </a:moveTo>
                  <a:cubicBezTo>
                    <a:pt x="2219" y="1"/>
                    <a:pt x="1703" y="189"/>
                    <a:pt x="1283" y="608"/>
                  </a:cubicBezTo>
                  <a:cubicBezTo>
                    <a:pt x="1" y="1903"/>
                    <a:pt x="908" y="4117"/>
                    <a:pt x="2747" y="4117"/>
                  </a:cubicBezTo>
                  <a:cubicBezTo>
                    <a:pt x="3872" y="4104"/>
                    <a:pt x="4791" y="3185"/>
                    <a:pt x="4803" y="2060"/>
                  </a:cubicBezTo>
                  <a:cubicBezTo>
                    <a:pt x="4795" y="818"/>
                    <a:pt x="3782" y="1"/>
                    <a:pt x="272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1"/>
            <p:cNvSpPr/>
            <p:nvPr/>
          </p:nvSpPr>
          <p:spPr>
            <a:xfrm>
              <a:off x="1485600" y="13426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1"/>
            <p:cNvSpPr/>
            <p:nvPr/>
          </p:nvSpPr>
          <p:spPr>
            <a:xfrm>
              <a:off x="1315025" y="12031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7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1" y="1903"/>
                    <a:pt x="920" y="4117"/>
                    <a:pt x="2759" y="4117"/>
                  </a:cubicBezTo>
                  <a:cubicBezTo>
                    <a:pt x="3884" y="4117"/>
                    <a:pt x="4803" y="3197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1"/>
            <p:cNvSpPr/>
            <p:nvPr/>
          </p:nvSpPr>
          <p:spPr>
            <a:xfrm>
              <a:off x="1363125" y="12338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95"/>
                    <a:pt x="375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6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1"/>
            <p:cNvSpPr/>
            <p:nvPr/>
          </p:nvSpPr>
          <p:spPr>
            <a:xfrm>
              <a:off x="2412800" y="7977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1"/>
            <p:cNvSpPr/>
            <p:nvPr/>
          </p:nvSpPr>
          <p:spPr>
            <a:xfrm>
              <a:off x="2460900" y="828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64"/>
                    <a:pt x="0" y="824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1"/>
            <p:cNvSpPr/>
            <p:nvPr/>
          </p:nvSpPr>
          <p:spPr>
            <a:xfrm>
              <a:off x="3030350" y="14763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1" y="1899"/>
                    <a:pt x="920" y="4125"/>
                    <a:pt x="2746" y="4125"/>
                  </a:cubicBezTo>
                  <a:cubicBezTo>
                    <a:pt x="3884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1"/>
            <p:cNvSpPr/>
            <p:nvPr/>
          </p:nvSpPr>
          <p:spPr>
            <a:xfrm>
              <a:off x="3078125" y="15075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2"/>
                    <a:pt x="376" y="1657"/>
                    <a:pt x="835" y="1657"/>
                  </a:cubicBezTo>
                  <a:cubicBezTo>
                    <a:pt x="1295" y="1657"/>
                    <a:pt x="1658" y="1282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1"/>
            <p:cNvSpPr/>
            <p:nvPr/>
          </p:nvSpPr>
          <p:spPr>
            <a:xfrm>
              <a:off x="2817750" y="15849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1"/>
                  </a:moveTo>
                  <a:cubicBezTo>
                    <a:pt x="2226" y="1"/>
                    <a:pt x="1713" y="188"/>
                    <a:pt x="1295" y="606"/>
                  </a:cubicBezTo>
                  <a:cubicBezTo>
                    <a:pt x="0" y="1900"/>
                    <a:pt x="920" y="4126"/>
                    <a:pt x="2759" y="4126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1"/>
            <p:cNvSpPr/>
            <p:nvPr/>
          </p:nvSpPr>
          <p:spPr>
            <a:xfrm>
              <a:off x="2865825" y="16157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76" y="1"/>
                    <a:pt x="1" y="376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1"/>
            <p:cNvSpPr/>
            <p:nvPr/>
          </p:nvSpPr>
          <p:spPr>
            <a:xfrm>
              <a:off x="2583075" y="17231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1"/>
            <p:cNvSpPr/>
            <p:nvPr/>
          </p:nvSpPr>
          <p:spPr>
            <a:xfrm>
              <a:off x="2631150" y="17539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64" y="1"/>
                    <a:pt x="1" y="364"/>
                    <a:pt x="1" y="824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1"/>
            <p:cNvSpPr/>
            <p:nvPr/>
          </p:nvSpPr>
          <p:spPr>
            <a:xfrm>
              <a:off x="1041650" y="2365850"/>
              <a:ext cx="120075" cy="103050"/>
            </a:xfrm>
            <a:custGeom>
              <a:avLst/>
              <a:gdLst/>
              <a:ahLst/>
              <a:cxnLst/>
              <a:rect l="l" t="t" r="r" b="b"/>
              <a:pathLst>
                <a:path w="4803" h="4122" extrusionOk="0">
                  <a:moveTo>
                    <a:pt x="2737" y="0"/>
                  </a:moveTo>
                  <a:cubicBezTo>
                    <a:pt x="2231" y="0"/>
                    <a:pt x="1714" y="190"/>
                    <a:pt x="1294" y="614"/>
                  </a:cubicBezTo>
                  <a:cubicBezTo>
                    <a:pt x="0" y="1908"/>
                    <a:pt x="919" y="4122"/>
                    <a:pt x="2746" y="4122"/>
                  </a:cubicBezTo>
                  <a:cubicBezTo>
                    <a:pt x="3883" y="4122"/>
                    <a:pt x="4803" y="3202"/>
                    <a:pt x="4803" y="2065"/>
                  </a:cubicBezTo>
                  <a:cubicBezTo>
                    <a:pt x="4803" y="823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1"/>
            <p:cNvSpPr/>
            <p:nvPr/>
          </p:nvSpPr>
          <p:spPr>
            <a:xfrm>
              <a:off x="1089725" y="23966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1" y="376"/>
                    <a:pt x="1" y="835"/>
                  </a:cubicBezTo>
                  <a:cubicBezTo>
                    <a:pt x="1" y="1295"/>
                    <a:pt x="363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61"/>
            <p:cNvSpPr/>
            <p:nvPr/>
          </p:nvSpPr>
          <p:spPr>
            <a:xfrm>
              <a:off x="1635600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1"/>
            <p:cNvSpPr/>
            <p:nvPr/>
          </p:nvSpPr>
          <p:spPr>
            <a:xfrm>
              <a:off x="1683675" y="1871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1" y="363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1"/>
            <p:cNvSpPr/>
            <p:nvPr/>
          </p:nvSpPr>
          <p:spPr>
            <a:xfrm>
              <a:off x="1563925" y="1617800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9" y="0"/>
                  </a:moveTo>
                  <a:cubicBezTo>
                    <a:pt x="2243" y="0"/>
                    <a:pt x="1726" y="189"/>
                    <a:pt x="1307" y="608"/>
                  </a:cubicBezTo>
                  <a:cubicBezTo>
                    <a:pt x="0" y="1903"/>
                    <a:pt x="920" y="4116"/>
                    <a:pt x="2758" y="4116"/>
                  </a:cubicBezTo>
                  <a:cubicBezTo>
                    <a:pt x="3895" y="4116"/>
                    <a:pt x="4815" y="3197"/>
                    <a:pt x="4815" y="2060"/>
                  </a:cubicBezTo>
                  <a:cubicBezTo>
                    <a:pt x="4815" y="817"/>
                    <a:pt x="3804" y="0"/>
                    <a:pt x="274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1"/>
            <p:cNvSpPr/>
            <p:nvPr/>
          </p:nvSpPr>
          <p:spPr>
            <a:xfrm>
              <a:off x="1612000" y="16487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1"/>
            <p:cNvSpPr/>
            <p:nvPr/>
          </p:nvSpPr>
          <p:spPr>
            <a:xfrm>
              <a:off x="1504650" y="2183975"/>
              <a:ext cx="151825" cy="130100"/>
            </a:xfrm>
            <a:custGeom>
              <a:avLst/>
              <a:gdLst/>
              <a:ahLst/>
              <a:cxnLst/>
              <a:rect l="l" t="t" r="r" b="b"/>
              <a:pathLst>
                <a:path w="6073" h="5204" extrusionOk="0">
                  <a:moveTo>
                    <a:pt x="3457" y="0"/>
                  </a:moveTo>
                  <a:cubicBezTo>
                    <a:pt x="2821" y="0"/>
                    <a:pt x="2173" y="236"/>
                    <a:pt x="1645" y="764"/>
                  </a:cubicBezTo>
                  <a:cubicBezTo>
                    <a:pt x="0" y="2397"/>
                    <a:pt x="1162" y="5191"/>
                    <a:pt x="3472" y="5203"/>
                  </a:cubicBezTo>
                  <a:cubicBezTo>
                    <a:pt x="4899" y="5191"/>
                    <a:pt x="6061" y="4030"/>
                    <a:pt x="6073" y="2602"/>
                  </a:cubicBezTo>
                  <a:cubicBezTo>
                    <a:pt x="6073" y="1038"/>
                    <a:pt x="4792" y="0"/>
                    <a:pt x="34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1"/>
            <p:cNvSpPr/>
            <p:nvPr/>
          </p:nvSpPr>
          <p:spPr>
            <a:xfrm>
              <a:off x="1546075" y="2214850"/>
              <a:ext cx="79550" cy="68175"/>
            </a:xfrm>
            <a:custGeom>
              <a:avLst/>
              <a:gdLst/>
              <a:ahLst/>
              <a:cxnLst/>
              <a:rect l="l" t="t" r="r" b="b"/>
              <a:pathLst>
                <a:path w="3182" h="2727" extrusionOk="0">
                  <a:moveTo>
                    <a:pt x="1815" y="0"/>
                  </a:moveTo>
                  <a:cubicBezTo>
                    <a:pt x="605" y="0"/>
                    <a:pt x="1" y="1464"/>
                    <a:pt x="847" y="2323"/>
                  </a:cubicBezTo>
                  <a:cubicBezTo>
                    <a:pt x="1126" y="2601"/>
                    <a:pt x="1468" y="2726"/>
                    <a:pt x="1803" y="2726"/>
                  </a:cubicBezTo>
                  <a:cubicBezTo>
                    <a:pt x="2503" y="2726"/>
                    <a:pt x="3174" y="2185"/>
                    <a:pt x="3182" y="1367"/>
                  </a:cubicBezTo>
                  <a:cubicBezTo>
                    <a:pt x="3182" y="605"/>
                    <a:pt x="2565" y="0"/>
                    <a:pt x="181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1"/>
            <p:cNvSpPr/>
            <p:nvPr/>
          </p:nvSpPr>
          <p:spPr>
            <a:xfrm>
              <a:off x="716850" y="186125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0"/>
                  </a:moveTo>
                  <a:cubicBezTo>
                    <a:pt x="2231" y="0"/>
                    <a:pt x="1714" y="188"/>
                    <a:pt x="1295" y="608"/>
                  </a:cubicBezTo>
                  <a:cubicBezTo>
                    <a:pt x="0" y="1903"/>
                    <a:pt x="920" y="4116"/>
                    <a:pt x="2746" y="4116"/>
                  </a:cubicBezTo>
                  <a:cubicBezTo>
                    <a:pt x="3883" y="4104"/>
                    <a:pt x="4803" y="3185"/>
                    <a:pt x="4803" y="2060"/>
                  </a:cubicBezTo>
                  <a:cubicBezTo>
                    <a:pt x="4803" y="817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1"/>
            <p:cNvSpPr/>
            <p:nvPr/>
          </p:nvSpPr>
          <p:spPr>
            <a:xfrm>
              <a:off x="764925" y="18918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1" y="375"/>
                    <a:pt x="1" y="835"/>
                  </a:cubicBezTo>
                  <a:cubicBezTo>
                    <a:pt x="1" y="1294"/>
                    <a:pt x="363" y="1657"/>
                    <a:pt x="823" y="1657"/>
                  </a:cubicBezTo>
                  <a:cubicBezTo>
                    <a:pt x="1283" y="1657"/>
                    <a:pt x="1658" y="1294"/>
                    <a:pt x="1658" y="835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1"/>
            <p:cNvSpPr/>
            <p:nvPr/>
          </p:nvSpPr>
          <p:spPr>
            <a:xfrm>
              <a:off x="340625" y="14028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791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1"/>
            <p:cNvSpPr/>
            <p:nvPr/>
          </p:nvSpPr>
          <p:spPr>
            <a:xfrm>
              <a:off x="388425" y="14334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1"/>
            <p:cNvSpPr/>
            <p:nvPr/>
          </p:nvSpPr>
          <p:spPr>
            <a:xfrm>
              <a:off x="1211300" y="14763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0" y="1899"/>
                    <a:pt x="920" y="4125"/>
                    <a:pt x="2746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1"/>
            <p:cNvSpPr/>
            <p:nvPr/>
          </p:nvSpPr>
          <p:spPr>
            <a:xfrm>
              <a:off x="1259375" y="15075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0"/>
                  </a:moveTo>
                  <a:cubicBezTo>
                    <a:pt x="364" y="0"/>
                    <a:pt x="1" y="363"/>
                    <a:pt x="1" y="823"/>
                  </a:cubicBezTo>
                  <a:cubicBezTo>
                    <a:pt x="1" y="1282"/>
                    <a:pt x="364" y="1657"/>
                    <a:pt x="823" y="1657"/>
                  </a:cubicBezTo>
                  <a:cubicBezTo>
                    <a:pt x="1283" y="1657"/>
                    <a:pt x="1658" y="1282"/>
                    <a:pt x="1658" y="823"/>
                  </a:cubicBezTo>
                  <a:cubicBezTo>
                    <a:pt x="1658" y="363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1"/>
            <p:cNvSpPr/>
            <p:nvPr/>
          </p:nvSpPr>
          <p:spPr>
            <a:xfrm>
              <a:off x="1083075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1"/>
            <p:cNvSpPr/>
            <p:nvPr/>
          </p:nvSpPr>
          <p:spPr>
            <a:xfrm>
              <a:off x="1131150" y="18713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1"/>
                  </a:moveTo>
                  <a:cubicBezTo>
                    <a:pt x="364" y="1"/>
                    <a:pt x="1" y="363"/>
                    <a:pt x="1" y="823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1"/>
            <p:cNvSpPr/>
            <p:nvPr/>
          </p:nvSpPr>
          <p:spPr>
            <a:xfrm>
              <a:off x="1584775" y="29666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1"/>
            <p:cNvSpPr/>
            <p:nvPr/>
          </p:nvSpPr>
          <p:spPr>
            <a:xfrm>
              <a:off x="1632875" y="299750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76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61"/>
            <p:cNvSpPr/>
            <p:nvPr/>
          </p:nvSpPr>
          <p:spPr>
            <a:xfrm>
              <a:off x="1425725" y="30081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0" y="0"/>
                  </a:moveTo>
                  <a:cubicBezTo>
                    <a:pt x="2226" y="0"/>
                    <a:pt x="1712" y="187"/>
                    <a:pt x="1294" y="605"/>
                  </a:cubicBezTo>
                  <a:cubicBezTo>
                    <a:pt x="0" y="1899"/>
                    <a:pt x="919" y="4113"/>
                    <a:pt x="2746" y="4113"/>
                  </a:cubicBezTo>
                  <a:cubicBezTo>
                    <a:pt x="3883" y="4113"/>
                    <a:pt x="4802" y="3194"/>
                    <a:pt x="4802" y="2069"/>
                  </a:cubicBezTo>
                  <a:cubicBezTo>
                    <a:pt x="4802" y="824"/>
                    <a:pt x="3787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1"/>
            <p:cNvSpPr/>
            <p:nvPr/>
          </p:nvSpPr>
          <p:spPr>
            <a:xfrm>
              <a:off x="1473800" y="30389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23"/>
                  </a:cubicBezTo>
                  <a:cubicBezTo>
                    <a:pt x="0" y="1282"/>
                    <a:pt x="363" y="1657"/>
                    <a:pt x="823" y="1657"/>
                  </a:cubicBezTo>
                  <a:cubicBezTo>
                    <a:pt x="1283" y="1657"/>
                    <a:pt x="1658" y="1282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1"/>
            <p:cNvSpPr/>
            <p:nvPr/>
          </p:nvSpPr>
          <p:spPr>
            <a:xfrm>
              <a:off x="1742050" y="319430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4" y="189"/>
                    <a:pt x="1295" y="609"/>
                  </a:cubicBezTo>
                  <a:cubicBezTo>
                    <a:pt x="0" y="1891"/>
                    <a:pt x="920" y="4105"/>
                    <a:pt x="2746" y="4117"/>
                  </a:cubicBezTo>
                  <a:cubicBezTo>
                    <a:pt x="3883" y="4105"/>
                    <a:pt x="4803" y="3185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1"/>
            <p:cNvSpPr/>
            <p:nvPr/>
          </p:nvSpPr>
          <p:spPr>
            <a:xfrm>
              <a:off x="1789825" y="32249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6" y="1"/>
                    <a:pt x="1" y="376"/>
                    <a:pt x="1" y="835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35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1"/>
            <p:cNvSpPr/>
            <p:nvPr/>
          </p:nvSpPr>
          <p:spPr>
            <a:xfrm>
              <a:off x="2597975" y="4168450"/>
              <a:ext cx="120000" cy="102875"/>
            </a:xfrm>
            <a:custGeom>
              <a:avLst/>
              <a:gdLst/>
              <a:ahLst/>
              <a:cxnLst/>
              <a:rect l="l" t="t" r="r" b="b"/>
              <a:pathLst>
                <a:path w="4800" h="4115" extrusionOk="0">
                  <a:moveTo>
                    <a:pt x="2729" y="1"/>
                  </a:moveTo>
                  <a:cubicBezTo>
                    <a:pt x="2224" y="1"/>
                    <a:pt x="1710" y="188"/>
                    <a:pt x="1291" y="606"/>
                  </a:cubicBezTo>
                  <a:cubicBezTo>
                    <a:pt x="1" y="1897"/>
                    <a:pt x="912" y="4114"/>
                    <a:pt x="2740" y="4114"/>
                  </a:cubicBezTo>
                  <a:cubicBezTo>
                    <a:pt x="2745" y="4114"/>
                    <a:pt x="2750" y="4114"/>
                    <a:pt x="2755" y="4114"/>
                  </a:cubicBezTo>
                  <a:cubicBezTo>
                    <a:pt x="3880" y="4114"/>
                    <a:pt x="4800" y="3195"/>
                    <a:pt x="4800" y="2058"/>
                  </a:cubicBezTo>
                  <a:cubicBezTo>
                    <a:pt x="4800" y="822"/>
                    <a:pt x="3785" y="1"/>
                    <a:pt x="27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1"/>
            <p:cNvSpPr/>
            <p:nvPr/>
          </p:nvSpPr>
          <p:spPr>
            <a:xfrm>
              <a:off x="2639025" y="4199325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01" y="0"/>
                  </a:moveTo>
                  <a:cubicBezTo>
                    <a:pt x="363" y="0"/>
                    <a:pt x="0" y="895"/>
                    <a:pt x="520" y="1416"/>
                  </a:cubicBezTo>
                  <a:cubicBezTo>
                    <a:pt x="688" y="1583"/>
                    <a:pt x="893" y="1657"/>
                    <a:pt x="1096" y="1657"/>
                  </a:cubicBezTo>
                  <a:cubicBezTo>
                    <a:pt x="1523" y="1657"/>
                    <a:pt x="1936" y="1324"/>
                    <a:pt x="1936" y="823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1"/>
            <p:cNvSpPr/>
            <p:nvPr/>
          </p:nvSpPr>
          <p:spPr>
            <a:xfrm>
              <a:off x="2800500" y="3889925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3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1"/>
            <p:cNvSpPr/>
            <p:nvPr/>
          </p:nvSpPr>
          <p:spPr>
            <a:xfrm>
              <a:off x="2841650" y="3920775"/>
              <a:ext cx="48400" cy="41375"/>
            </a:xfrm>
            <a:custGeom>
              <a:avLst/>
              <a:gdLst/>
              <a:ahLst/>
              <a:cxnLst/>
              <a:rect l="l" t="t" r="r" b="b"/>
              <a:pathLst>
                <a:path w="1936" h="1655" extrusionOk="0">
                  <a:moveTo>
                    <a:pt x="1123" y="1"/>
                  </a:moveTo>
                  <a:cubicBezTo>
                    <a:pt x="1115" y="1"/>
                    <a:pt x="1108" y="1"/>
                    <a:pt x="1101" y="1"/>
                  </a:cubicBezTo>
                  <a:cubicBezTo>
                    <a:pt x="363" y="1"/>
                    <a:pt x="0" y="884"/>
                    <a:pt x="520" y="1404"/>
                  </a:cubicBezTo>
                  <a:cubicBezTo>
                    <a:pt x="689" y="1577"/>
                    <a:pt x="898" y="1655"/>
                    <a:pt x="1103" y="1655"/>
                  </a:cubicBezTo>
                  <a:cubicBezTo>
                    <a:pt x="1528" y="1655"/>
                    <a:pt x="1936" y="1322"/>
                    <a:pt x="1936" y="824"/>
                  </a:cubicBezTo>
                  <a:cubicBezTo>
                    <a:pt x="1936" y="371"/>
                    <a:pt x="1572" y="1"/>
                    <a:pt x="11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1"/>
            <p:cNvSpPr/>
            <p:nvPr/>
          </p:nvSpPr>
          <p:spPr>
            <a:xfrm>
              <a:off x="3081750" y="8182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96" y="4114"/>
                    <a:pt x="4803" y="3194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1"/>
            <p:cNvSpPr/>
            <p:nvPr/>
          </p:nvSpPr>
          <p:spPr>
            <a:xfrm>
              <a:off x="3129850" y="8491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8" y="1283"/>
                    <a:pt x="1658" y="835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1"/>
            <p:cNvSpPr/>
            <p:nvPr/>
          </p:nvSpPr>
          <p:spPr>
            <a:xfrm>
              <a:off x="3177925" y="1190950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4"/>
                  </a:cubicBezTo>
                  <a:cubicBezTo>
                    <a:pt x="1" y="1908"/>
                    <a:pt x="920" y="4122"/>
                    <a:pt x="2747" y="4122"/>
                  </a:cubicBezTo>
                  <a:cubicBezTo>
                    <a:pt x="3884" y="4122"/>
                    <a:pt x="4803" y="3202"/>
                    <a:pt x="4803" y="2065"/>
                  </a:cubicBezTo>
                  <a:cubicBezTo>
                    <a:pt x="4803" y="823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1"/>
            <p:cNvSpPr/>
            <p:nvPr/>
          </p:nvSpPr>
          <p:spPr>
            <a:xfrm>
              <a:off x="3226025" y="12217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76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6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1"/>
            <p:cNvSpPr/>
            <p:nvPr/>
          </p:nvSpPr>
          <p:spPr>
            <a:xfrm>
              <a:off x="2412800" y="448872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1"/>
            <p:cNvSpPr/>
            <p:nvPr/>
          </p:nvSpPr>
          <p:spPr>
            <a:xfrm>
              <a:off x="2460900" y="45195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64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1"/>
            <p:cNvSpPr/>
            <p:nvPr/>
          </p:nvSpPr>
          <p:spPr>
            <a:xfrm>
              <a:off x="2205050" y="47621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1"/>
            <p:cNvSpPr/>
            <p:nvPr/>
          </p:nvSpPr>
          <p:spPr>
            <a:xfrm>
              <a:off x="2246175" y="47929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13" y="0"/>
                  </a:moveTo>
                  <a:cubicBezTo>
                    <a:pt x="363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75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1"/>
            <p:cNvSpPr/>
            <p:nvPr/>
          </p:nvSpPr>
          <p:spPr>
            <a:xfrm>
              <a:off x="2157575" y="4159525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7" y="1"/>
                  </a:moveTo>
                  <a:cubicBezTo>
                    <a:pt x="1979" y="1"/>
                    <a:pt x="1522" y="168"/>
                    <a:pt x="1149" y="540"/>
                  </a:cubicBezTo>
                  <a:cubicBezTo>
                    <a:pt x="0" y="1677"/>
                    <a:pt x="811" y="3649"/>
                    <a:pt x="2432" y="3649"/>
                  </a:cubicBezTo>
                  <a:cubicBezTo>
                    <a:pt x="3448" y="3649"/>
                    <a:pt x="4258" y="2826"/>
                    <a:pt x="4258" y="1822"/>
                  </a:cubicBezTo>
                  <a:cubicBezTo>
                    <a:pt x="4258" y="726"/>
                    <a:pt x="3363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1"/>
            <p:cNvSpPr/>
            <p:nvPr/>
          </p:nvSpPr>
          <p:spPr>
            <a:xfrm>
              <a:off x="2198400" y="4189950"/>
              <a:ext cx="35100" cy="29875"/>
            </a:xfrm>
            <a:custGeom>
              <a:avLst/>
              <a:gdLst/>
              <a:ahLst/>
              <a:cxnLst/>
              <a:rect l="l" t="t" r="r" b="b"/>
              <a:pathLst>
                <a:path w="1404" h="1195" extrusionOk="0">
                  <a:moveTo>
                    <a:pt x="799" y="0"/>
                  </a:moveTo>
                  <a:cubicBezTo>
                    <a:pt x="266" y="0"/>
                    <a:pt x="0" y="641"/>
                    <a:pt x="375" y="1016"/>
                  </a:cubicBezTo>
                  <a:cubicBezTo>
                    <a:pt x="498" y="1139"/>
                    <a:pt x="650" y="1195"/>
                    <a:pt x="799" y="1195"/>
                  </a:cubicBezTo>
                  <a:cubicBezTo>
                    <a:pt x="1103" y="1195"/>
                    <a:pt x="1395" y="963"/>
                    <a:pt x="1404" y="605"/>
                  </a:cubicBezTo>
                  <a:cubicBezTo>
                    <a:pt x="1404" y="278"/>
                    <a:pt x="1137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1"/>
            <p:cNvSpPr/>
            <p:nvPr/>
          </p:nvSpPr>
          <p:spPr>
            <a:xfrm>
              <a:off x="2467250" y="3721450"/>
              <a:ext cx="123700" cy="105925"/>
            </a:xfrm>
            <a:custGeom>
              <a:avLst/>
              <a:gdLst/>
              <a:ahLst/>
              <a:cxnLst/>
              <a:rect l="l" t="t" r="r" b="b"/>
              <a:pathLst>
                <a:path w="4948" h="4237" extrusionOk="0">
                  <a:moveTo>
                    <a:pt x="2818" y="1"/>
                  </a:moveTo>
                  <a:cubicBezTo>
                    <a:pt x="2295" y="1"/>
                    <a:pt x="1763" y="196"/>
                    <a:pt x="1331" y="631"/>
                  </a:cubicBezTo>
                  <a:cubicBezTo>
                    <a:pt x="0" y="1962"/>
                    <a:pt x="944" y="4236"/>
                    <a:pt x="2831" y="4236"/>
                  </a:cubicBezTo>
                  <a:cubicBezTo>
                    <a:pt x="3992" y="4236"/>
                    <a:pt x="4948" y="3293"/>
                    <a:pt x="4948" y="2119"/>
                  </a:cubicBezTo>
                  <a:cubicBezTo>
                    <a:pt x="4948" y="845"/>
                    <a:pt x="3905" y="1"/>
                    <a:pt x="281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1"/>
            <p:cNvSpPr/>
            <p:nvPr/>
          </p:nvSpPr>
          <p:spPr>
            <a:xfrm>
              <a:off x="2508075" y="3752350"/>
              <a:ext cx="52350" cy="44500"/>
            </a:xfrm>
            <a:custGeom>
              <a:avLst/>
              <a:gdLst/>
              <a:ahLst/>
              <a:cxnLst/>
              <a:rect l="l" t="t" r="r" b="b"/>
              <a:pathLst>
                <a:path w="2094" h="1780" extrusionOk="0">
                  <a:moveTo>
                    <a:pt x="1220" y="0"/>
                  </a:moveTo>
                  <a:cubicBezTo>
                    <a:pt x="1213" y="0"/>
                    <a:pt x="1205" y="0"/>
                    <a:pt x="1198" y="0"/>
                  </a:cubicBezTo>
                  <a:cubicBezTo>
                    <a:pt x="400" y="0"/>
                    <a:pt x="0" y="956"/>
                    <a:pt x="569" y="1512"/>
                  </a:cubicBezTo>
                  <a:cubicBezTo>
                    <a:pt x="750" y="1697"/>
                    <a:pt x="974" y="1780"/>
                    <a:pt x="1194" y="1780"/>
                  </a:cubicBezTo>
                  <a:cubicBezTo>
                    <a:pt x="1652" y="1780"/>
                    <a:pt x="2093" y="1422"/>
                    <a:pt x="2093" y="883"/>
                  </a:cubicBezTo>
                  <a:cubicBezTo>
                    <a:pt x="2093" y="395"/>
                    <a:pt x="1706" y="0"/>
                    <a:pt x="122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1"/>
            <p:cNvSpPr/>
            <p:nvPr/>
          </p:nvSpPr>
          <p:spPr>
            <a:xfrm>
              <a:off x="4442950" y="1944400"/>
              <a:ext cx="167875" cy="144050"/>
            </a:xfrm>
            <a:custGeom>
              <a:avLst/>
              <a:gdLst/>
              <a:ahLst/>
              <a:cxnLst/>
              <a:rect l="l" t="t" r="r" b="b"/>
              <a:pathLst>
                <a:path w="6715" h="5762" extrusionOk="0">
                  <a:moveTo>
                    <a:pt x="3823" y="1"/>
                  </a:moveTo>
                  <a:cubicBezTo>
                    <a:pt x="3117" y="1"/>
                    <a:pt x="2398" y="263"/>
                    <a:pt x="1815" y="851"/>
                  </a:cubicBezTo>
                  <a:cubicBezTo>
                    <a:pt x="1" y="2665"/>
                    <a:pt x="1283" y="5762"/>
                    <a:pt x="3847" y="5762"/>
                  </a:cubicBezTo>
                  <a:cubicBezTo>
                    <a:pt x="5432" y="5762"/>
                    <a:pt x="6714" y="4468"/>
                    <a:pt x="6714" y="2883"/>
                  </a:cubicBezTo>
                  <a:cubicBezTo>
                    <a:pt x="6714" y="1148"/>
                    <a:pt x="5298" y="1"/>
                    <a:pt x="38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1"/>
            <p:cNvSpPr/>
            <p:nvPr/>
          </p:nvSpPr>
          <p:spPr>
            <a:xfrm>
              <a:off x="4484075" y="1975325"/>
              <a:ext cx="96200" cy="82375"/>
            </a:xfrm>
            <a:custGeom>
              <a:avLst/>
              <a:gdLst/>
              <a:ahLst/>
              <a:cxnLst/>
              <a:rect l="l" t="t" r="r" b="b"/>
              <a:pathLst>
                <a:path w="3848" h="3295" extrusionOk="0">
                  <a:moveTo>
                    <a:pt x="2202" y="1"/>
                  </a:moveTo>
                  <a:cubicBezTo>
                    <a:pt x="727" y="1"/>
                    <a:pt x="1" y="1779"/>
                    <a:pt x="1029" y="2807"/>
                  </a:cubicBezTo>
                  <a:cubicBezTo>
                    <a:pt x="1365" y="3144"/>
                    <a:pt x="1779" y="3294"/>
                    <a:pt x="2185" y="3294"/>
                  </a:cubicBezTo>
                  <a:cubicBezTo>
                    <a:pt x="3034" y="3294"/>
                    <a:pt x="3847" y="2636"/>
                    <a:pt x="3847" y="1646"/>
                  </a:cubicBezTo>
                  <a:cubicBezTo>
                    <a:pt x="3847" y="739"/>
                    <a:pt x="3110" y="1"/>
                    <a:pt x="220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1"/>
            <p:cNvSpPr/>
            <p:nvPr/>
          </p:nvSpPr>
          <p:spPr>
            <a:xfrm>
              <a:off x="4198000" y="261172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50" y="3432"/>
                    <a:pt x="2274" y="3432"/>
                  </a:cubicBezTo>
                  <a:cubicBezTo>
                    <a:pt x="3218" y="3432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1"/>
            <p:cNvSpPr/>
            <p:nvPr/>
          </p:nvSpPr>
          <p:spPr>
            <a:xfrm>
              <a:off x="4238825" y="2642475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0"/>
                  </a:moveTo>
                  <a:cubicBezTo>
                    <a:pt x="218" y="0"/>
                    <a:pt x="0" y="520"/>
                    <a:pt x="303" y="835"/>
                  </a:cubicBezTo>
                  <a:cubicBezTo>
                    <a:pt x="400" y="932"/>
                    <a:pt x="519" y="975"/>
                    <a:pt x="636" y="975"/>
                  </a:cubicBezTo>
                  <a:cubicBezTo>
                    <a:pt x="885" y="975"/>
                    <a:pt x="1125" y="780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1"/>
            <p:cNvSpPr/>
            <p:nvPr/>
          </p:nvSpPr>
          <p:spPr>
            <a:xfrm>
              <a:off x="4451125" y="2729175"/>
              <a:ext cx="127950" cy="109575"/>
            </a:xfrm>
            <a:custGeom>
              <a:avLst/>
              <a:gdLst/>
              <a:ahLst/>
              <a:cxnLst/>
              <a:rect l="l" t="t" r="r" b="b"/>
              <a:pathLst>
                <a:path w="5118" h="4383" extrusionOk="0">
                  <a:moveTo>
                    <a:pt x="2908" y="0"/>
                  </a:moveTo>
                  <a:cubicBezTo>
                    <a:pt x="2371" y="0"/>
                    <a:pt x="1825" y="200"/>
                    <a:pt x="1379" y="645"/>
                  </a:cubicBezTo>
                  <a:cubicBezTo>
                    <a:pt x="0" y="2024"/>
                    <a:pt x="968" y="4383"/>
                    <a:pt x="2915" y="4383"/>
                  </a:cubicBezTo>
                  <a:cubicBezTo>
                    <a:pt x="4125" y="4383"/>
                    <a:pt x="5105" y="3403"/>
                    <a:pt x="5117" y="2193"/>
                  </a:cubicBezTo>
                  <a:cubicBezTo>
                    <a:pt x="5109" y="875"/>
                    <a:pt x="4031" y="0"/>
                    <a:pt x="29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1"/>
            <p:cNvSpPr/>
            <p:nvPr/>
          </p:nvSpPr>
          <p:spPr>
            <a:xfrm>
              <a:off x="4491950" y="2759800"/>
              <a:ext cx="56275" cy="48275"/>
            </a:xfrm>
            <a:custGeom>
              <a:avLst/>
              <a:gdLst/>
              <a:ahLst/>
              <a:cxnLst/>
              <a:rect l="l" t="t" r="r" b="b"/>
              <a:pathLst>
                <a:path w="2251" h="1931" extrusionOk="0">
                  <a:moveTo>
                    <a:pt x="1295" y="1"/>
                  </a:moveTo>
                  <a:cubicBezTo>
                    <a:pt x="436" y="1"/>
                    <a:pt x="0" y="1041"/>
                    <a:pt x="605" y="1646"/>
                  </a:cubicBezTo>
                  <a:cubicBezTo>
                    <a:pt x="801" y="1842"/>
                    <a:pt x="1043" y="1930"/>
                    <a:pt x="1281" y="1930"/>
                  </a:cubicBezTo>
                  <a:cubicBezTo>
                    <a:pt x="1775" y="1930"/>
                    <a:pt x="2250" y="1549"/>
                    <a:pt x="2250" y="968"/>
                  </a:cubicBezTo>
                  <a:cubicBezTo>
                    <a:pt x="2250" y="436"/>
                    <a:pt x="1827" y="1"/>
                    <a:pt x="129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1"/>
            <p:cNvSpPr/>
            <p:nvPr/>
          </p:nvSpPr>
          <p:spPr>
            <a:xfrm>
              <a:off x="4352525" y="28854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1" y="1582"/>
                    <a:pt x="763" y="3420"/>
                    <a:pt x="2287" y="3420"/>
                  </a:cubicBezTo>
                  <a:cubicBezTo>
                    <a:pt x="3230" y="3420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1"/>
            <p:cNvSpPr/>
            <p:nvPr/>
          </p:nvSpPr>
          <p:spPr>
            <a:xfrm>
              <a:off x="4393350" y="2916150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6" y="922"/>
                    <a:pt x="531" y="967"/>
                    <a:pt x="652" y="967"/>
                  </a:cubicBezTo>
                  <a:cubicBezTo>
                    <a:pt x="902" y="967"/>
                    <a:pt x="1138" y="778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1"/>
            <p:cNvSpPr/>
            <p:nvPr/>
          </p:nvSpPr>
          <p:spPr>
            <a:xfrm>
              <a:off x="4567550" y="2743950"/>
              <a:ext cx="121600" cy="104175"/>
            </a:xfrm>
            <a:custGeom>
              <a:avLst/>
              <a:gdLst/>
              <a:ahLst/>
              <a:cxnLst/>
              <a:rect l="l" t="t" r="r" b="b"/>
              <a:pathLst>
                <a:path w="4864" h="4167" extrusionOk="0">
                  <a:moveTo>
                    <a:pt x="2767" y="1"/>
                  </a:moveTo>
                  <a:cubicBezTo>
                    <a:pt x="2259" y="1"/>
                    <a:pt x="1740" y="189"/>
                    <a:pt x="1319" y="611"/>
                  </a:cubicBezTo>
                  <a:cubicBezTo>
                    <a:pt x="0" y="1929"/>
                    <a:pt x="932" y="4167"/>
                    <a:pt x="2783" y="4167"/>
                  </a:cubicBezTo>
                  <a:cubicBezTo>
                    <a:pt x="3932" y="4167"/>
                    <a:pt x="4863" y="3236"/>
                    <a:pt x="4863" y="2086"/>
                  </a:cubicBezTo>
                  <a:cubicBezTo>
                    <a:pt x="4863" y="833"/>
                    <a:pt x="3836" y="1"/>
                    <a:pt x="276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1"/>
            <p:cNvSpPr/>
            <p:nvPr/>
          </p:nvSpPr>
          <p:spPr>
            <a:xfrm>
              <a:off x="4608675" y="2774925"/>
              <a:ext cx="49625" cy="42550"/>
            </a:xfrm>
            <a:custGeom>
              <a:avLst/>
              <a:gdLst/>
              <a:ahLst/>
              <a:cxnLst/>
              <a:rect l="l" t="t" r="r" b="b"/>
              <a:pathLst>
                <a:path w="1985" h="1702" extrusionOk="0">
                  <a:moveTo>
                    <a:pt x="1138" y="1"/>
                  </a:moveTo>
                  <a:cubicBezTo>
                    <a:pt x="388" y="1"/>
                    <a:pt x="1" y="908"/>
                    <a:pt x="533" y="1452"/>
                  </a:cubicBezTo>
                  <a:cubicBezTo>
                    <a:pt x="709" y="1624"/>
                    <a:pt x="923" y="1702"/>
                    <a:pt x="1132" y="1702"/>
                  </a:cubicBezTo>
                  <a:cubicBezTo>
                    <a:pt x="1569" y="1702"/>
                    <a:pt x="1984" y="1363"/>
                    <a:pt x="1984" y="847"/>
                  </a:cubicBezTo>
                  <a:cubicBezTo>
                    <a:pt x="1984" y="376"/>
                    <a:pt x="1609" y="1"/>
                    <a:pt x="113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1"/>
            <p:cNvSpPr/>
            <p:nvPr/>
          </p:nvSpPr>
          <p:spPr>
            <a:xfrm>
              <a:off x="4624400" y="2893350"/>
              <a:ext cx="100125" cy="85725"/>
            </a:xfrm>
            <a:custGeom>
              <a:avLst/>
              <a:gdLst/>
              <a:ahLst/>
              <a:cxnLst/>
              <a:rect l="l" t="t" r="r" b="b"/>
              <a:pathLst>
                <a:path w="4005" h="3429" extrusionOk="0">
                  <a:moveTo>
                    <a:pt x="2274" y="0"/>
                  </a:moveTo>
                  <a:cubicBezTo>
                    <a:pt x="1855" y="0"/>
                    <a:pt x="1427" y="155"/>
                    <a:pt x="1077" y="501"/>
                  </a:cubicBezTo>
                  <a:cubicBezTo>
                    <a:pt x="1" y="1578"/>
                    <a:pt x="763" y="3429"/>
                    <a:pt x="2287" y="3429"/>
                  </a:cubicBezTo>
                  <a:cubicBezTo>
                    <a:pt x="3230" y="3429"/>
                    <a:pt x="3993" y="2667"/>
                    <a:pt x="4005" y="1723"/>
                  </a:cubicBezTo>
                  <a:cubicBezTo>
                    <a:pt x="4005" y="689"/>
                    <a:pt x="3158" y="0"/>
                    <a:pt x="227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1"/>
            <p:cNvSpPr/>
            <p:nvPr/>
          </p:nvSpPr>
          <p:spPr>
            <a:xfrm>
              <a:off x="4665525" y="292432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0"/>
                  </a:moveTo>
                  <a:cubicBezTo>
                    <a:pt x="206" y="0"/>
                    <a:pt x="1" y="521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0" y="966"/>
                    <a:pt x="1126" y="777"/>
                    <a:pt x="1126" y="484"/>
                  </a:cubicBezTo>
                  <a:cubicBezTo>
                    <a:pt x="1126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1"/>
            <p:cNvSpPr/>
            <p:nvPr/>
          </p:nvSpPr>
          <p:spPr>
            <a:xfrm>
              <a:off x="4731150" y="2864625"/>
              <a:ext cx="100125" cy="85725"/>
            </a:xfrm>
            <a:custGeom>
              <a:avLst/>
              <a:gdLst/>
              <a:ahLst/>
              <a:cxnLst/>
              <a:rect l="l" t="t" r="r" b="b"/>
              <a:pathLst>
                <a:path w="4005" h="3429" extrusionOk="0">
                  <a:moveTo>
                    <a:pt x="2281" y="1"/>
                  </a:moveTo>
                  <a:cubicBezTo>
                    <a:pt x="1858" y="1"/>
                    <a:pt x="1428" y="159"/>
                    <a:pt x="1077" y="513"/>
                  </a:cubicBezTo>
                  <a:cubicBezTo>
                    <a:pt x="1" y="1590"/>
                    <a:pt x="775" y="3429"/>
                    <a:pt x="2299" y="3429"/>
                  </a:cubicBezTo>
                  <a:cubicBezTo>
                    <a:pt x="3231" y="3417"/>
                    <a:pt x="3993" y="2655"/>
                    <a:pt x="4005" y="1711"/>
                  </a:cubicBezTo>
                  <a:cubicBezTo>
                    <a:pt x="3997" y="682"/>
                    <a:pt x="3157" y="1"/>
                    <a:pt x="228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1"/>
            <p:cNvSpPr/>
            <p:nvPr/>
          </p:nvSpPr>
          <p:spPr>
            <a:xfrm>
              <a:off x="4776525" y="289530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1"/>
            <p:cNvSpPr/>
            <p:nvPr/>
          </p:nvSpPr>
          <p:spPr>
            <a:xfrm>
              <a:off x="4804050" y="2960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19"/>
                    <a:pt x="2298" y="3419"/>
                  </a:cubicBezTo>
                  <a:cubicBezTo>
                    <a:pt x="3242" y="3419"/>
                    <a:pt x="4004" y="2657"/>
                    <a:pt x="4004" y="1714"/>
                  </a:cubicBezTo>
                  <a:cubicBezTo>
                    <a:pt x="4004" y="682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1"/>
            <p:cNvSpPr/>
            <p:nvPr/>
          </p:nvSpPr>
          <p:spPr>
            <a:xfrm>
              <a:off x="4845175" y="299145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53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20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1"/>
            <p:cNvSpPr/>
            <p:nvPr/>
          </p:nvSpPr>
          <p:spPr>
            <a:xfrm>
              <a:off x="4539725" y="297282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1" y="0"/>
                  </a:moveTo>
                  <a:cubicBezTo>
                    <a:pt x="1852" y="0"/>
                    <a:pt x="1425" y="156"/>
                    <a:pt x="1077" y="504"/>
                  </a:cubicBezTo>
                  <a:cubicBezTo>
                    <a:pt x="1" y="1581"/>
                    <a:pt x="751" y="3419"/>
                    <a:pt x="2287" y="3419"/>
                  </a:cubicBezTo>
                  <a:cubicBezTo>
                    <a:pt x="3218" y="3419"/>
                    <a:pt x="3992" y="2657"/>
                    <a:pt x="3992" y="1726"/>
                  </a:cubicBezTo>
                  <a:cubicBezTo>
                    <a:pt x="3992" y="686"/>
                    <a:pt x="3150" y="0"/>
                    <a:pt x="227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1"/>
            <p:cNvSpPr/>
            <p:nvPr/>
          </p:nvSpPr>
          <p:spPr>
            <a:xfrm>
              <a:off x="4580550" y="300355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4" y="1"/>
                  </a:moveTo>
                  <a:cubicBezTo>
                    <a:pt x="218" y="1"/>
                    <a:pt x="1" y="533"/>
                    <a:pt x="303" y="835"/>
                  </a:cubicBezTo>
                  <a:cubicBezTo>
                    <a:pt x="404" y="933"/>
                    <a:pt x="527" y="976"/>
                    <a:pt x="647" y="976"/>
                  </a:cubicBezTo>
                  <a:cubicBezTo>
                    <a:pt x="899" y="976"/>
                    <a:pt x="1138" y="784"/>
                    <a:pt x="1138" y="497"/>
                  </a:cubicBezTo>
                  <a:cubicBezTo>
                    <a:pt x="1138" y="218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1"/>
            <p:cNvSpPr/>
            <p:nvPr/>
          </p:nvSpPr>
          <p:spPr>
            <a:xfrm>
              <a:off x="4575400" y="31179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6" y="0"/>
                  </a:moveTo>
                  <a:cubicBezTo>
                    <a:pt x="1855" y="0"/>
                    <a:pt x="1426" y="156"/>
                    <a:pt x="1078" y="504"/>
                  </a:cubicBezTo>
                  <a:cubicBezTo>
                    <a:pt x="1" y="1581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4005" y="1714"/>
                  </a:cubicBezTo>
                  <a:cubicBezTo>
                    <a:pt x="4005" y="683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1"/>
            <p:cNvSpPr/>
            <p:nvPr/>
          </p:nvSpPr>
          <p:spPr>
            <a:xfrm>
              <a:off x="4616550" y="3148725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0"/>
                  </a:moveTo>
                  <a:cubicBezTo>
                    <a:pt x="206" y="0"/>
                    <a:pt x="0" y="520"/>
                    <a:pt x="303" y="835"/>
                  </a:cubicBezTo>
                  <a:cubicBezTo>
                    <a:pt x="399" y="932"/>
                    <a:pt x="519" y="975"/>
                    <a:pt x="636" y="975"/>
                  </a:cubicBezTo>
                  <a:cubicBezTo>
                    <a:pt x="885" y="975"/>
                    <a:pt x="1125" y="780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1"/>
            <p:cNvSpPr/>
            <p:nvPr/>
          </p:nvSpPr>
          <p:spPr>
            <a:xfrm>
              <a:off x="4443550" y="3075025"/>
              <a:ext cx="100025" cy="85500"/>
            </a:xfrm>
            <a:custGeom>
              <a:avLst/>
              <a:gdLst/>
              <a:ahLst/>
              <a:cxnLst/>
              <a:rect l="l" t="t" r="r" b="b"/>
              <a:pathLst>
                <a:path w="4001" h="3420" extrusionOk="0">
                  <a:moveTo>
                    <a:pt x="2276" y="1"/>
                  </a:moveTo>
                  <a:cubicBezTo>
                    <a:pt x="1855" y="1"/>
                    <a:pt x="1426" y="156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4001" y="683"/>
                    <a:pt x="3156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1"/>
            <p:cNvSpPr/>
            <p:nvPr/>
          </p:nvSpPr>
          <p:spPr>
            <a:xfrm>
              <a:off x="4488625" y="310577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1"/>
            <p:cNvSpPr/>
            <p:nvPr/>
          </p:nvSpPr>
          <p:spPr>
            <a:xfrm>
              <a:off x="5032375" y="259962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1"/>
            <p:cNvSpPr/>
            <p:nvPr/>
          </p:nvSpPr>
          <p:spPr>
            <a:xfrm>
              <a:off x="5077425" y="2630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4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1"/>
            <p:cNvSpPr/>
            <p:nvPr/>
          </p:nvSpPr>
          <p:spPr>
            <a:xfrm>
              <a:off x="5066850" y="294862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5" y="0"/>
                  </a:moveTo>
                  <a:cubicBezTo>
                    <a:pt x="1854" y="0"/>
                    <a:pt x="1425" y="156"/>
                    <a:pt x="1077" y="504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20"/>
                    <a:pt x="3992" y="2657"/>
                    <a:pt x="4004" y="1714"/>
                  </a:cubicBezTo>
                  <a:cubicBezTo>
                    <a:pt x="4004" y="683"/>
                    <a:pt x="3157" y="0"/>
                    <a:pt x="22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1"/>
            <p:cNvSpPr/>
            <p:nvPr/>
          </p:nvSpPr>
          <p:spPr>
            <a:xfrm>
              <a:off x="5107975" y="2979350"/>
              <a:ext cx="28150" cy="24325"/>
            </a:xfrm>
            <a:custGeom>
              <a:avLst/>
              <a:gdLst/>
              <a:ahLst/>
              <a:cxnLst/>
              <a:rect l="l" t="t" r="r" b="b"/>
              <a:pathLst>
                <a:path w="1126" h="973" extrusionOk="0">
                  <a:moveTo>
                    <a:pt x="641" y="1"/>
                  </a:moveTo>
                  <a:cubicBezTo>
                    <a:pt x="206" y="1"/>
                    <a:pt x="0" y="521"/>
                    <a:pt x="303" y="824"/>
                  </a:cubicBezTo>
                  <a:cubicBezTo>
                    <a:pt x="402" y="926"/>
                    <a:pt x="524" y="972"/>
                    <a:pt x="644" y="972"/>
                  </a:cubicBezTo>
                  <a:cubicBezTo>
                    <a:pt x="890" y="972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1"/>
            <p:cNvSpPr/>
            <p:nvPr/>
          </p:nvSpPr>
          <p:spPr>
            <a:xfrm>
              <a:off x="5066850" y="303602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5" y="0"/>
                  </a:moveTo>
                  <a:cubicBezTo>
                    <a:pt x="1854" y="0"/>
                    <a:pt x="1425" y="156"/>
                    <a:pt x="1077" y="504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19"/>
                    <a:pt x="3992" y="2657"/>
                    <a:pt x="4004" y="1714"/>
                  </a:cubicBezTo>
                  <a:cubicBezTo>
                    <a:pt x="4004" y="683"/>
                    <a:pt x="3157" y="0"/>
                    <a:pt x="22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1"/>
            <p:cNvSpPr/>
            <p:nvPr/>
          </p:nvSpPr>
          <p:spPr>
            <a:xfrm>
              <a:off x="5107975" y="306675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06" y="1"/>
                    <a:pt x="0" y="521"/>
                    <a:pt x="303" y="824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1"/>
            <p:cNvSpPr/>
            <p:nvPr/>
          </p:nvSpPr>
          <p:spPr>
            <a:xfrm>
              <a:off x="5189625" y="3312725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1"/>
            <p:cNvSpPr/>
            <p:nvPr/>
          </p:nvSpPr>
          <p:spPr>
            <a:xfrm>
              <a:off x="5230450" y="3343475"/>
              <a:ext cx="28450" cy="24300"/>
            </a:xfrm>
            <a:custGeom>
              <a:avLst/>
              <a:gdLst/>
              <a:ahLst/>
              <a:cxnLst/>
              <a:rect l="l" t="t" r="r" b="b"/>
              <a:pathLst>
                <a:path w="1138" h="972" extrusionOk="0">
                  <a:moveTo>
                    <a:pt x="654" y="0"/>
                  </a:moveTo>
                  <a:cubicBezTo>
                    <a:pt x="218" y="0"/>
                    <a:pt x="1" y="521"/>
                    <a:pt x="303" y="823"/>
                  </a:cubicBezTo>
                  <a:cubicBezTo>
                    <a:pt x="406" y="926"/>
                    <a:pt x="531" y="972"/>
                    <a:pt x="652" y="972"/>
                  </a:cubicBezTo>
                  <a:cubicBezTo>
                    <a:pt x="902" y="972"/>
                    <a:pt x="1138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61"/>
            <p:cNvSpPr/>
            <p:nvPr/>
          </p:nvSpPr>
          <p:spPr>
            <a:xfrm>
              <a:off x="5428525" y="2960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6" y="156"/>
                    <a:pt x="1078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4005" y="2657"/>
                    <a:pt x="4005" y="1714"/>
                  </a:cubicBezTo>
                  <a:cubicBezTo>
                    <a:pt x="4005" y="682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1"/>
            <p:cNvSpPr/>
            <p:nvPr/>
          </p:nvSpPr>
          <p:spPr>
            <a:xfrm>
              <a:off x="5469675" y="29914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1"/>
            <p:cNvSpPr/>
            <p:nvPr/>
          </p:nvSpPr>
          <p:spPr>
            <a:xfrm>
              <a:off x="5565225" y="3091050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1" y="1"/>
                  </a:moveTo>
                  <a:cubicBezTo>
                    <a:pt x="1860" y="1"/>
                    <a:pt x="1429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4005" y="2658"/>
                    <a:pt x="4005" y="1714"/>
                  </a:cubicBezTo>
                  <a:cubicBezTo>
                    <a:pt x="4005" y="683"/>
                    <a:pt x="3163" y="1"/>
                    <a:pt x="228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1"/>
            <p:cNvSpPr/>
            <p:nvPr/>
          </p:nvSpPr>
          <p:spPr>
            <a:xfrm>
              <a:off x="5606350" y="31218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9" y="1"/>
                    <a:pt x="1" y="521"/>
                    <a:pt x="303" y="823"/>
                  </a:cubicBezTo>
                  <a:cubicBezTo>
                    <a:pt x="402" y="922"/>
                    <a:pt x="524" y="967"/>
                    <a:pt x="644" y="967"/>
                  </a:cubicBezTo>
                  <a:cubicBezTo>
                    <a:pt x="890" y="967"/>
                    <a:pt x="1126" y="778"/>
                    <a:pt x="1126" y="484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1"/>
            <p:cNvSpPr/>
            <p:nvPr/>
          </p:nvSpPr>
          <p:spPr>
            <a:xfrm>
              <a:off x="5622075" y="323850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4" y="1"/>
                    <a:pt x="1426" y="158"/>
                    <a:pt x="1077" y="510"/>
                  </a:cubicBezTo>
                  <a:cubicBezTo>
                    <a:pt x="1" y="1587"/>
                    <a:pt x="763" y="3425"/>
                    <a:pt x="2287" y="3425"/>
                  </a:cubicBezTo>
                  <a:cubicBezTo>
                    <a:pt x="3231" y="3425"/>
                    <a:pt x="3993" y="2663"/>
                    <a:pt x="3993" y="1720"/>
                  </a:cubicBezTo>
                  <a:cubicBezTo>
                    <a:pt x="3993" y="688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1"/>
            <p:cNvSpPr/>
            <p:nvPr/>
          </p:nvSpPr>
          <p:spPr>
            <a:xfrm>
              <a:off x="5667150" y="32690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63"/>
                    <a:pt x="218" y="968"/>
                    <a:pt x="484" y="968"/>
                  </a:cubicBezTo>
                  <a:cubicBezTo>
                    <a:pt x="750" y="968"/>
                    <a:pt x="968" y="763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1"/>
            <p:cNvSpPr/>
            <p:nvPr/>
          </p:nvSpPr>
          <p:spPr>
            <a:xfrm>
              <a:off x="5773600" y="3238400"/>
              <a:ext cx="99825" cy="85750"/>
            </a:xfrm>
            <a:custGeom>
              <a:avLst/>
              <a:gdLst/>
              <a:ahLst/>
              <a:cxnLst/>
              <a:rect l="l" t="t" r="r" b="b"/>
              <a:pathLst>
                <a:path w="3993" h="3430" extrusionOk="0">
                  <a:moveTo>
                    <a:pt x="2266" y="1"/>
                  </a:moveTo>
                  <a:cubicBezTo>
                    <a:pt x="1848" y="1"/>
                    <a:pt x="1423" y="156"/>
                    <a:pt x="1077" y="502"/>
                  </a:cubicBezTo>
                  <a:cubicBezTo>
                    <a:pt x="0" y="1578"/>
                    <a:pt x="762" y="3429"/>
                    <a:pt x="2287" y="3429"/>
                  </a:cubicBezTo>
                  <a:cubicBezTo>
                    <a:pt x="3230" y="3429"/>
                    <a:pt x="3992" y="2667"/>
                    <a:pt x="3992" y="1724"/>
                  </a:cubicBezTo>
                  <a:cubicBezTo>
                    <a:pt x="3992" y="690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61"/>
            <p:cNvSpPr/>
            <p:nvPr/>
          </p:nvSpPr>
          <p:spPr>
            <a:xfrm>
              <a:off x="5814425" y="3269375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54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4" y="921"/>
                    <a:pt x="527" y="964"/>
                    <a:pt x="646" y="964"/>
                  </a:cubicBezTo>
                  <a:cubicBezTo>
                    <a:pt x="898" y="964"/>
                    <a:pt x="1138" y="772"/>
                    <a:pt x="1138" y="485"/>
                  </a:cubicBezTo>
                  <a:cubicBezTo>
                    <a:pt x="1138" y="206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61"/>
            <p:cNvSpPr/>
            <p:nvPr/>
          </p:nvSpPr>
          <p:spPr>
            <a:xfrm>
              <a:off x="4861800" y="2144800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31"/>
                    <a:pt x="2287" y="3431"/>
                  </a:cubicBezTo>
                  <a:cubicBezTo>
                    <a:pt x="3230" y="3431"/>
                    <a:pt x="3993" y="2657"/>
                    <a:pt x="3993" y="1714"/>
                  </a:cubicBezTo>
                  <a:cubicBezTo>
                    <a:pt x="3993" y="682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1"/>
            <p:cNvSpPr/>
            <p:nvPr/>
          </p:nvSpPr>
          <p:spPr>
            <a:xfrm>
              <a:off x="4902625" y="217552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1"/>
                  </a:moveTo>
                  <a:cubicBezTo>
                    <a:pt x="218" y="1"/>
                    <a:pt x="1" y="521"/>
                    <a:pt x="315" y="823"/>
                  </a:cubicBezTo>
                  <a:cubicBezTo>
                    <a:pt x="414" y="922"/>
                    <a:pt x="536" y="967"/>
                    <a:pt x="656" y="967"/>
                  </a:cubicBezTo>
                  <a:cubicBezTo>
                    <a:pt x="902" y="967"/>
                    <a:pt x="1138" y="778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1"/>
            <p:cNvSpPr/>
            <p:nvPr/>
          </p:nvSpPr>
          <p:spPr>
            <a:xfrm>
              <a:off x="4295075" y="2677125"/>
              <a:ext cx="99825" cy="85725"/>
            </a:xfrm>
            <a:custGeom>
              <a:avLst/>
              <a:gdLst/>
              <a:ahLst/>
              <a:cxnLst/>
              <a:rect l="l" t="t" r="r" b="b"/>
              <a:pathLst>
                <a:path w="3993" h="3429" extrusionOk="0">
                  <a:moveTo>
                    <a:pt x="2266" y="0"/>
                  </a:moveTo>
                  <a:cubicBezTo>
                    <a:pt x="1848" y="0"/>
                    <a:pt x="1423" y="155"/>
                    <a:pt x="1077" y="501"/>
                  </a:cubicBezTo>
                  <a:cubicBezTo>
                    <a:pt x="0" y="1578"/>
                    <a:pt x="762" y="3429"/>
                    <a:pt x="2287" y="3429"/>
                  </a:cubicBezTo>
                  <a:cubicBezTo>
                    <a:pt x="3230" y="3429"/>
                    <a:pt x="3992" y="2667"/>
                    <a:pt x="3992" y="1723"/>
                  </a:cubicBezTo>
                  <a:cubicBezTo>
                    <a:pt x="3992" y="689"/>
                    <a:pt x="3146" y="0"/>
                    <a:pt x="226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1"/>
            <p:cNvSpPr/>
            <p:nvPr/>
          </p:nvSpPr>
          <p:spPr>
            <a:xfrm>
              <a:off x="4336200" y="2707800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2" y="0"/>
                  </a:moveTo>
                  <a:cubicBezTo>
                    <a:pt x="218" y="12"/>
                    <a:pt x="0" y="520"/>
                    <a:pt x="303" y="835"/>
                  </a:cubicBezTo>
                  <a:cubicBezTo>
                    <a:pt x="400" y="932"/>
                    <a:pt x="520" y="976"/>
                    <a:pt x="638" y="976"/>
                  </a:cubicBezTo>
                  <a:cubicBezTo>
                    <a:pt x="886" y="976"/>
                    <a:pt x="1125" y="783"/>
                    <a:pt x="1125" y="496"/>
                  </a:cubicBezTo>
                  <a:cubicBezTo>
                    <a:pt x="1125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1"/>
            <p:cNvSpPr/>
            <p:nvPr/>
          </p:nvSpPr>
          <p:spPr>
            <a:xfrm>
              <a:off x="4185900" y="271847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20"/>
                    <a:pt x="2287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1"/>
            <p:cNvSpPr/>
            <p:nvPr/>
          </p:nvSpPr>
          <p:spPr>
            <a:xfrm>
              <a:off x="4226725" y="274950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64" y="1"/>
                  </a:moveTo>
                  <a:cubicBezTo>
                    <a:pt x="656" y="1"/>
                    <a:pt x="649" y="1"/>
                    <a:pt x="641" y="1"/>
                  </a:cubicBezTo>
                  <a:cubicBezTo>
                    <a:pt x="218" y="1"/>
                    <a:pt x="0" y="522"/>
                    <a:pt x="303" y="824"/>
                  </a:cubicBezTo>
                  <a:cubicBezTo>
                    <a:pt x="400" y="921"/>
                    <a:pt x="520" y="965"/>
                    <a:pt x="638" y="965"/>
                  </a:cubicBezTo>
                  <a:cubicBezTo>
                    <a:pt x="886" y="965"/>
                    <a:pt x="1125" y="772"/>
                    <a:pt x="1125" y="485"/>
                  </a:cubicBezTo>
                  <a:cubicBezTo>
                    <a:pt x="1125" y="215"/>
                    <a:pt x="931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1"/>
            <p:cNvSpPr/>
            <p:nvPr/>
          </p:nvSpPr>
          <p:spPr>
            <a:xfrm>
              <a:off x="5284575" y="2463225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20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1"/>
            <p:cNvSpPr/>
            <p:nvPr/>
          </p:nvSpPr>
          <p:spPr>
            <a:xfrm>
              <a:off x="5329650" y="24939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1"/>
            <p:cNvSpPr/>
            <p:nvPr/>
          </p:nvSpPr>
          <p:spPr>
            <a:xfrm>
              <a:off x="5140625" y="1833850"/>
              <a:ext cx="135225" cy="116100"/>
            </a:xfrm>
            <a:custGeom>
              <a:avLst/>
              <a:gdLst/>
              <a:ahLst/>
              <a:cxnLst/>
              <a:rect l="l" t="t" r="r" b="b"/>
              <a:pathLst>
                <a:path w="5409" h="4644" extrusionOk="0">
                  <a:moveTo>
                    <a:pt x="3085" y="1"/>
                  </a:moveTo>
                  <a:cubicBezTo>
                    <a:pt x="2516" y="1"/>
                    <a:pt x="1935" y="213"/>
                    <a:pt x="1465" y="688"/>
                  </a:cubicBezTo>
                  <a:cubicBezTo>
                    <a:pt x="1" y="2140"/>
                    <a:pt x="1029" y="4632"/>
                    <a:pt x="3098" y="4644"/>
                  </a:cubicBezTo>
                  <a:cubicBezTo>
                    <a:pt x="4380" y="4632"/>
                    <a:pt x="5408" y="3603"/>
                    <a:pt x="5408" y="2321"/>
                  </a:cubicBezTo>
                  <a:cubicBezTo>
                    <a:pt x="5408" y="923"/>
                    <a:pt x="4270" y="1"/>
                    <a:pt x="30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1"/>
            <p:cNvSpPr/>
            <p:nvPr/>
          </p:nvSpPr>
          <p:spPr>
            <a:xfrm>
              <a:off x="5190825" y="1864650"/>
              <a:ext cx="54475" cy="54450"/>
            </a:xfrm>
            <a:custGeom>
              <a:avLst/>
              <a:gdLst/>
              <a:ahLst/>
              <a:cxnLst/>
              <a:rect l="l" t="t" r="r" b="b"/>
              <a:pathLst>
                <a:path w="2179" h="2178" extrusionOk="0">
                  <a:moveTo>
                    <a:pt x="1090" y="0"/>
                  </a:moveTo>
                  <a:cubicBezTo>
                    <a:pt x="485" y="0"/>
                    <a:pt x="1" y="484"/>
                    <a:pt x="1" y="1089"/>
                  </a:cubicBezTo>
                  <a:cubicBezTo>
                    <a:pt x="1" y="1694"/>
                    <a:pt x="485" y="2178"/>
                    <a:pt x="1090" y="2178"/>
                  </a:cubicBezTo>
                  <a:cubicBezTo>
                    <a:pt x="1694" y="2178"/>
                    <a:pt x="2178" y="1694"/>
                    <a:pt x="2178" y="1089"/>
                  </a:cubicBezTo>
                  <a:cubicBezTo>
                    <a:pt x="2178" y="484"/>
                    <a:pt x="1694" y="0"/>
                    <a:pt x="109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1"/>
            <p:cNvSpPr/>
            <p:nvPr/>
          </p:nvSpPr>
          <p:spPr>
            <a:xfrm>
              <a:off x="5543150" y="1497350"/>
              <a:ext cx="127950" cy="109350"/>
            </a:xfrm>
            <a:custGeom>
              <a:avLst/>
              <a:gdLst/>
              <a:ahLst/>
              <a:cxnLst/>
              <a:rect l="l" t="t" r="r" b="b"/>
              <a:pathLst>
                <a:path w="5118" h="4374" extrusionOk="0">
                  <a:moveTo>
                    <a:pt x="2915" y="0"/>
                  </a:moveTo>
                  <a:cubicBezTo>
                    <a:pt x="2376" y="0"/>
                    <a:pt x="1827" y="201"/>
                    <a:pt x="1380" y="648"/>
                  </a:cubicBezTo>
                  <a:cubicBezTo>
                    <a:pt x="1" y="2015"/>
                    <a:pt x="980" y="4374"/>
                    <a:pt x="2928" y="4374"/>
                  </a:cubicBezTo>
                  <a:cubicBezTo>
                    <a:pt x="4126" y="4374"/>
                    <a:pt x="5105" y="3394"/>
                    <a:pt x="5118" y="2184"/>
                  </a:cubicBezTo>
                  <a:cubicBezTo>
                    <a:pt x="5109" y="869"/>
                    <a:pt x="4036" y="0"/>
                    <a:pt x="291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1"/>
            <p:cNvSpPr/>
            <p:nvPr/>
          </p:nvSpPr>
          <p:spPr>
            <a:xfrm>
              <a:off x="5592150" y="1528050"/>
              <a:ext cx="48100" cy="48125"/>
            </a:xfrm>
            <a:custGeom>
              <a:avLst/>
              <a:gdLst/>
              <a:ahLst/>
              <a:cxnLst/>
              <a:rect l="l" t="t" r="r" b="b"/>
              <a:pathLst>
                <a:path w="1924" h="1925" extrusionOk="0">
                  <a:moveTo>
                    <a:pt x="968" y="1"/>
                  </a:moveTo>
                  <a:cubicBezTo>
                    <a:pt x="436" y="1"/>
                    <a:pt x="0" y="436"/>
                    <a:pt x="0" y="956"/>
                  </a:cubicBezTo>
                  <a:cubicBezTo>
                    <a:pt x="0" y="1489"/>
                    <a:pt x="436" y="1924"/>
                    <a:pt x="968" y="1924"/>
                  </a:cubicBezTo>
                  <a:cubicBezTo>
                    <a:pt x="1500" y="1924"/>
                    <a:pt x="1924" y="1489"/>
                    <a:pt x="1924" y="956"/>
                  </a:cubicBezTo>
                  <a:cubicBezTo>
                    <a:pt x="1924" y="436"/>
                    <a:pt x="1500" y="1"/>
                    <a:pt x="96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1"/>
            <p:cNvSpPr/>
            <p:nvPr/>
          </p:nvSpPr>
          <p:spPr>
            <a:xfrm>
              <a:off x="5727925" y="2045500"/>
              <a:ext cx="158500" cy="135800"/>
            </a:xfrm>
            <a:custGeom>
              <a:avLst/>
              <a:gdLst/>
              <a:ahLst/>
              <a:cxnLst/>
              <a:rect l="l" t="t" r="r" b="b"/>
              <a:pathLst>
                <a:path w="6340" h="5432" extrusionOk="0">
                  <a:moveTo>
                    <a:pt x="3602" y="1"/>
                  </a:moveTo>
                  <a:cubicBezTo>
                    <a:pt x="2936" y="1"/>
                    <a:pt x="2257" y="248"/>
                    <a:pt x="1706" y="799"/>
                  </a:cubicBezTo>
                  <a:cubicBezTo>
                    <a:pt x="1" y="2504"/>
                    <a:pt x="1210" y="5432"/>
                    <a:pt x="3630" y="5432"/>
                  </a:cubicBezTo>
                  <a:cubicBezTo>
                    <a:pt x="5118" y="5432"/>
                    <a:pt x="6339" y="4222"/>
                    <a:pt x="6339" y="2722"/>
                  </a:cubicBezTo>
                  <a:cubicBezTo>
                    <a:pt x="6339" y="1084"/>
                    <a:pt x="4998" y="1"/>
                    <a:pt x="360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1"/>
            <p:cNvSpPr/>
            <p:nvPr/>
          </p:nvSpPr>
          <p:spPr>
            <a:xfrm>
              <a:off x="5768750" y="2076350"/>
              <a:ext cx="86825" cy="74400"/>
            </a:xfrm>
            <a:custGeom>
              <a:avLst/>
              <a:gdLst/>
              <a:ahLst/>
              <a:cxnLst/>
              <a:rect l="l" t="t" r="r" b="b"/>
              <a:pathLst>
                <a:path w="3473" h="2976" extrusionOk="0">
                  <a:moveTo>
                    <a:pt x="1985" y="0"/>
                  </a:moveTo>
                  <a:cubicBezTo>
                    <a:pt x="666" y="0"/>
                    <a:pt x="1" y="1597"/>
                    <a:pt x="944" y="2540"/>
                  </a:cubicBezTo>
                  <a:cubicBezTo>
                    <a:pt x="1245" y="2841"/>
                    <a:pt x="1614" y="2975"/>
                    <a:pt x="1977" y="2975"/>
                  </a:cubicBezTo>
                  <a:cubicBezTo>
                    <a:pt x="2739" y="2975"/>
                    <a:pt x="3473" y="2381"/>
                    <a:pt x="3473" y="1488"/>
                  </a:cubicBezTo>
                  <a:cubicBezTo>
                    <a:pt x="3473" y="665"/>
                    <a:pt x="2807" y="0"/>
                    <a:pt x="19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1"/>
            <p:cNvSpPr/>
            <p:nvPr/>
          </p:nvSpPr>
          <p:spPr>
            <a:xfrm>
              <a:off x="5610000" y="2765350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1"/>
            <p:cNvSpPr/>
            <p:nvPr/>
          </p:nvSpPr>
          <p:spPr>
            <a:xfrm>
              <a:off x="5655050" y="27961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1"/>
            <p:cNvSpPr/>
            <p:nvPr/>
          </p:nvSpPr>
          <p:spPr>
            <a:xfrm>
              <a:off x="5773600" y="299700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1"/>
            <p:cNvSpPr/>
            <p:nvPr/>
          </p:nvSpPr>
          <p:spPr>
            <a:xfrm>
              <a:off x="5814425" y="3027750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0" y="521"/>
                    <a:pt x="303" y="823"/>
                  </a:cubicBezTo>
                  <a:cubicBezTo>
                    <a:pt x="402" y="922"/>
                    <a:pt x="525" y="966"/>
                    <a:pt x="646" y="966"/>
                  </a:cubicBezTo>
                  <a:cubicBezTo>
                    <a:pt x="896" y="966"/>
                    <a:pt x="1138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1"/>
            <p:cNvSpPr/>
            <p:nvPr/>
          </p:nvSpPr>
          <p:spPr>
            <a:xfrm>
              <a:off x="6082975" y="275325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1"/>
            <p:cNvSpPr/>
            <p:nvPr/>
          </p:nvSpPr>
          <p:spPr>
            <a:xfrm>
              <a:off x="6128025" y="27840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1"/>
            <p:cNvSpPr/>
            <p:nvPr/>
          </p:nvSpPr>
          <p:spPr>
            <a:xfrm>
              <a:off x="5998300" y="2508600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32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1"/>
            <p:cNvSpPr/>
            <p:nvPr/>
          </p:nvSpPr>
          <p:spPr>
            <a:xfrm>
              <a:off x="6043650" y="2539650"/>
              <a:ext cx="23925" cy="23900"/>
            </a:xfrm>
            <a:custGeom>
              <a:avLst/>
              <a:gdLst/>
              <a:ahLst/>
              <a:cxnLst/>
              <a:rect l="l" t="t" r="r" b="b"/>
              <a:pathLst>
                <a:path w="957" h="956" extrusionOk="0">
                  <a:moveTo>
                    <a:pt x="485" y="0"/>
                  </a:moveTo>
                  <a:cubicBezTo>
                    <a:pt x="206" y="0"/>
                    <a:pt x="1" y="206"/>
                    <a:pt x="1" y="472"/>
                  </a:cubicBezTo>
                  <a:cubicBezTo>
                    <a:pt x="1" y="738"/>
                    <a:pt x="206" y="956"/>
                    <a:pt x="485" y="956"/>
                  </a:cubicBezTo>
                  <a:cubicBezTo>
                    <a:pt x="751" y="956"/>
                    <a:pt x="956" y="738"/>
                    <a:pt x="956" y="472"/>
                  </a:cubicBezTo>
                  <a:cubicBezTo>
                    <a:pt x="956" y="206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1"/>
            <p:cNvSpPr/>
            <p:nvPr/>
          </p:nvSpPr>
          <p:spPr>
            <a:xfrm>
              <a:off x="6210900" y="411685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5"/>
                  </a:cubicBezTo>
                  <a:cubicBezTo>
                    <a:pt x="3992" y="683"/>
                    <a:pt x="3150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1"/>
            <p:cNvSpPr/>
            <p:nvPr/>
          </p:nvSpPr>
          <p:spPr>
            <a:xfrm>
              <a:off x="6255950" y="41476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8" y="1"/>
                    <a:pt x="1" y="218"/>
                    <a:pt x="1" y="485"/>
                  </a:cubicBezTo>
                  <a:cubicBezTo>
                    <a:pt x="1" y="751"/>
                    <a:pt x="218" y="968"/>
                    <a:pt x="485" y="968"/>
                  </a:cubicBezTo>
                  <a:cubicBezTo>
                    <a:pt x="751" y="968"/>
                    <a:pt x="968" y="751"/>
                    <a:pt x="968" y="485"/>
                  </a:cubicBezTo>
                  <a:cubicBezTo>
                    <a:pt x="968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1"/>
            <p:cNvSpPr/>
            <p:nvPr/>
          </p:nvSpPr>
          <p:spPr>
            <a:xfrm>
              <a:off x="6540225" y="428167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1"/>
                  </a:moveTo>
                  <a:cubicBezTo>
                    <a:pt x="1855" y="1"/>
                    <a:pt x="1425" y="156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4005" y="2658"/>
                    <a:pt x="4005" y="1714"/>
                  </a:cubicBezTo>
                  <a:cubicBezTo>
                    <a:pt x="4005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1"/>
            <p:cNvSpPr/>
            <p:nvPr/>
          </p:nvSpPr>
          <p:spPr>
            <a:xfrm>
              <a:off x="6585300" y="43124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1"/>
            <p:cNvSpPr/>
            <p:nvPr/>
          </p:nvSpPr>
          <p:spPr>
            <a:xfrm>
              <a:off x="6201225" y="2037025"/>
              <a:ext cx="85300" cy="85600"/>
            </a:xfrm>
            <a:custGeom>
              <a:avLst/>
              <a:gdLst/>
              <a:ahLst/>
              <a:cxnLst/>
              <a:rect l="l" t="t" r="r" b="b"/>
              <a:pathLst>
                <a:path w="3412" h="3424" extrusionOk="0">
                  <a:moveTo>
                    <a:pt x="1706" y="1"/>
                  </a:moveTo>
                  <a:cubicBezTo>
                    <a:pt x="762" y="1"/>
                    <a:pt x="0" y="775"/>
                    <a:pt x="0" y="1718"/>
                  </a:cubicBezTo>
                  <a:cubicBezTo>
                    <a:pt x="0" y="2662"/>
                    <a:pt x="762" y="3424"/>
                    <a:pt x="1706" y="3424"/>
                  </a:cubicBezTo>
                  <a:cubicBezTo>
                    <a:pt x="2649" y="3424"/>
                    <a:pt x="3411" y="2662"/>
                    <a:pt x="3411" y="1718"/>
                  </a:cubicBezTo>
                  <a:cubicBezTo>
                    <a:pt x="3411" y="775"/>
                    <a:pt x="2649" y="1"/>
                    <a:pt x="170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1"/>
            <p:cNvSpPr/>
            <p:nvPr/>
          </p:nvSpPr>
          <p:spPr>
            <a:xfrm>
              <a:off x="6231750" y="20678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1"/>
            <p:cNvSpPr/>
            <p:nvPr/>
          </p:nvSpPr>
          <p:spPr>
            <a:xfrm>
              <a:off x="6481875" y="2061325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1"/>
            <p:cNvSpPr/>
            <p:nvPr/>
          </p:nvSpPr>
          <p:spPr>
            <a:xfrm>
              <a:off x="6526925" y="2092075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1"/>
            <p:cNvSpPr/>
            <p:nvPr/>
          </p:nvSpPr>
          <p:spPr>
            <a:xfrm>
              <a:off x="6385100" y="2025025"/>
              <a:ext cx="99800" cy="85525"/>
            </a:xfrm>
            <a:custGeom>
              <a:avLst/>
              <a:gdLst/>
              <a:ahLst/>
              <a:cxnLst/>
              <a:rect l="l" t="t" r="r" b="b"/>
              <a:pathLst>
                <a:path w="3992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1"/>
            <p:cNvSpPr/>
            <p:nvPr/>
          </p:nvSpPr>
          <p:spPr>
            <a:xfrm>
              <a:off x="6425925" y="2055775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53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4" y="921"/>
                    <a:pt x="526" y="964"/>
                    <a:pt x="646" y="964"/>
                  </a:cubicBezTo>
                  <a:cubicBezTo>
                    <a:pt x="898" y="964"/>
                    <a:pt x="1137" y="771"/>
                    <a:pt x="1137" y="484"/>
                  </a:cubicBezTo>
                  <a:cubicBezTo>
                    <a:pt x="1137" y="218"/>
                    <a:pt x="919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1"/>
            <p:cNvSpPr/>
            <p:nvPr/>
          </p:nvSpPr>
          <p:spPr>
            <a:xfrm>
              <a:off x="6629150" y="1530150"/>
              <a:ext cx="100125" cy="85625"/>
            </a:xfrm>
            <a:custGeom>
              <a:avLst/>
              <a:gdLst/>
              <a:ahLst/>
              <a:cxnLst/>
              <a:rect l="l" t="t" r="r" b="b"/>
              <a:pathLst>
                <a:path w="4005" h="3425" extrusionOk="0">
                  <a:moveTo>
                    <a:pt x="2285" y="0"/>
                  </a:moveTo>
                  <a:cubicBezTo>
                    <a:pt x="1865" y="0"/>
                    <a:pt x="1437" y="157"/>
                    <a:pt x="1089" y="509"/>
                  </a:cubicBezTo>
                  <a:cubicBezTo>
                    <a:pt x="0" y="1586"/>
                    <a:pt x="774" y="3425"/>
                    <a:pt x="2299" y="3425"/>
                  </a:cubicBezTo>
                  <a:cubicBezTo>
                    <a:pt x="3242" y="3425"/>
                    <a:pt x="4004" y="2663"/>
                    <a:pt x="4004" y="1719"/>
                  </a:cubicBezTo>
                  <a:cubicBezTo>
                    <a:pt x="4004" y="688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1"/>
            <p:cNvSpPr/>
            <p:nvPr/>
          </p:nvSpPr>
          <p:spPr>
            <a:xfrm>
              <a:off x="6670275" y="1561000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75" y="1"/>
                  </a:moveTo>
                  <a:cubicBezTo>
                    <a:pt x="668" y="1"/>
                    <a:pt x="661" y="1"/>
                    <a:pt x="654" y="1"/>
                  </a:cubicBezTo>
                  <a:cubicBezTo>
                    <a:pt x="218" y="1"/>
                    <a:pt x="0" y="509"/>
                    <a:pt x="303" y="824"/>
                  </a:cubicBezTo>
                  <a:cubicBezTo>
                    <a:pt x="404" y="921"/>
                    <a:pt x="525" y="965"/>
                    <a:pt x="644" y="965"/>
                  </a:cubicBezTo>
                  <a:cubicBezTo>
                    <a:pt x="893" y="965"/>
                    <a:pt x="1129" y="772"/>
                    <a:pt x="1137" y="485"/>
                  </a:cubicBezTo>
                  <a:cubicBezTo>
                    <a:pt x="1137" y="214"/>
                    <a:pt x="931" y="1"/>
                    <a:pt x="6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1"/>
            <p:cNvSpPr/>
            <p:nvPr/>
          </p:nvSpPr>
          <p:spPr>
            <a:xfrm>
              <a:off x="4161400" y="21242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1"/>
            <p:cNvSpPr/>
            <p:nvPr/>
          </p:nvSpPr>
          <p:spPr>
            <a:xfrm>
              <a:off x="4202525" y="215497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1" y="520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1" y="966"/>
                    <a:pt x="1130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1"/>
            <p:cNvSpPr/>
            <p:nvPr/>
          </p:nvSpPr>
          <p:spPr>
            <a:xfrm>
              <a:off x="4364625" y="237462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3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1"/>
            <p:cNvSpPr/>
            <p:nvPr/>
          </p:nvSpPr>
          <p:spPr>
            <a:xfrm>
              <a:off x="4405450" y="240537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1" y="521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1" y="966"/>
                    <a:pt x="1130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1"/>
            <p:cNvSpPr/>
            <p:nvPr/>
          </p:nvSpPr>
          <p:spPr>
            <a:xfrm>
              <a:off x="4314425" y="2463225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6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2"/>
                    <a:pt x="763" y="3432"/>
                    <a:pt x="2287" y="3432"/>
                  </a:cubicBezTo>
                  <a:cubicBezTo>
                    <a:pt x="3230" y="3420"/>
                    <a:pt x="4004" y="2658"/>
                    <a:pt x="4004" y="1715"/>
                  </a:cubicBezTo>
                  <a:cubicBezTo>
                    <a:pt x="4004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1"/>
            <p:cNvSpPr/>
            <p:nvPr/>
          </p:nvSpPr>
          <p:spPr>
            <a:xfrm>
              <a:off x="4355550" y="2493975"/>
              <a:ext cx="28450" cy="24325"/>
            </a:xfrm>
            <a:custGeom>
              <a:avLst/>
              <a:gdLst/>
              <a:ahLst/>
              <a:cxnLst/>
              <a:rect l="l" t="t" r="r" b="b"/>
              <a:pathLst>
                <a:path w="1138" h="973" extrusionOk="0">
                  <a:moveTo>
                    <a:pt x="642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2" y="926"/>
                    <a:pt x="524" y="972"/>
                    <a:pt x="644" y="972"/>
                  </a:cubicBezTo>
                  <a:cubicBezTo>
                    <a:pt x="891" y="972"/>
                    <a:pt x="1130" y="778"/>
                    <a:pt x="1138" y="485"/>
                  </a:cubicBezTo>
                  <a:cubicBezTo>
                    <a:pt x="1138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1"/>
            <p:cNvSpPr/>
            <p:nvPr/>
          </p:nvSpPr>
          <p:spPr>
            <a:xfrm>
              <a:off x="4189525" y="2537525"/>
              <a:ext cx="51725" cy="51450"/>
            </a:xfrm>
            <a:custGeom>
              <a:avLst/>
              <a:gdLst/>
              <a:ahLst/>
              <a:cxnLst/>
              <a:rect l="l" t="t" r="r" b="b"/>
              <a:pathLst>
                <a:path w="2069" h="2058" extrusionOk="0">
                  <a:moveTo>
                    <a:pt x="1029" y="1"/>
                  </a:moveTo>
                  <a:cubicBezTo>
                    <a:pt x="460" y="1"/>
                    <a:pt x="0" y="460"/>
                    <a:pt x="0" y="1029"/>
                  </a:cubicBezTo>
                  <a:cubicBezTo>
                    <a:pt x="0" y="1597"/>
                    <a:pt x="460" y="2057"/>
                    <a:pt x="1029" y="2057"/>
                  </a:cubicBezTo>
                  <a:cubicBezTo>
                    <a:pt x="1609" y="2057"/>
                    <a:pt x="2069" y="1597"/>
                    <a:pt x="2069" y="1029"/>
                  </a:cubicBezTo>
                  <a:cubicBezTo>
                    <a:pt x="2069" y="460"/>
                    <a:pt x="1609" y="1"/>
                    <a:pt x="10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1"/>
            <p:cNvSpPr/>
            <p:nvPr/>
          </p:nvSpPr>
          <p:spPr>
            <a:xfrm>
              <a:off x="4207975" y="2555975"/>
              <a:ext cx="14850" cy="14550"/>
            </a:xfrm>
            <a:custGeom>
              <a:avLst/>
              <a:gdLst/>
              <a:ahLst/>
              <a:cxnLst/>
              <a:rect l="l" t="t" r="r" b="b"/>
              <a:pathLst>
                <a:path w="594" h="582" extrusionOk="0">
                  <a:moveTo>
                    <a:pt x="291" y="1"/>
                  </a:moveTo>
                  <a:cubicBezTo>
                    <a:pt x="133" y="1"/>
                    <a:pt x="0" y="134"/>
                    <a:pt x="0" y="291"/>
                  </a:cubicBezTo>
                  <a:cubicBezTo>
                    <a:pt x="0" y="460"/>
                    <a:pt x="133" y="581"/>
                    <a:pt x="291" y="581"/>
                  </a:cubicBezTo>
                  <a:cubicBezTo>
                    <a:pt x="460" y="581"/>
                    <a:pt x="593" y="460"/>
                    <a:pt x="593" y="291"/>
                  </a:cubicBezTo>
                  <a:cubicBezTo>
                    <a:pt x="593" y="134"/>
                    <a:pt x="460" y="1"/>
                    <a:pt x="29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1"/>
            <p:cNvSpPr/>
            <p:nvPr/>
          </p:nvSpPr>
          <p:spPr>
            <a:xfrm>
              <a:off x="3822075" y="24109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6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4005" y="1714"/>
                  </a:cubicBezTo>
                  <a:cubicBezTo>
                    <a:pt x="4005" y="683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1"/>
            <p:cNvSpPr/>
            <p:nvPr/>
          </p:nvSpPr>
          <p:spPr>
            <a:xfrm>
              <a:off x="3863225" y="24416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06" y="1"/>
                    <a:pt x="0" y="521"/>
                    <a:pt x="302" y="824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1"/>
            <p:cNvSpPr/>
            <p:nvPr/>
          </p:nvSpPr>
          <p:spPr>
            <a:xfrm>
              <a:off x="3581350" y="25095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1"/>
            <p:cNvSpPr/>
            <p:nvPr/>
          </p:nvSpPr>
          <p:spPr>
            <a:xfrm>
              <a:off x="3626425" y="254025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1"/>
            <p:cNvSpPr/>
            <p:nvPr/>
          </p:nvSpPr>
          <p:spPr>
            <a:xfrm>
              <a:off x="3445875" y="23658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4005" y="1714"/>
                  </a:cubicBezTo>
                  <a:cubicBezTo>
                    <a:pt x="3996" y="683"/>
                    <a:pt x="3152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1"/>
            <p:cNvSpPr/>
            <p:nvPr/>
          </p:nvSpPr>
          <p:spPr>
            <a:xfrm>
              <a:off x="3490925" y="23966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4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4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1"/>
            <p:cNvSpPr/>
            <p:nvPr/>
          </p:nvSpPr>
          <p:spPr>
            <a:xfrm>
              <a:off x="3572600" y="23658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32"/>
                    <a:pt x="4004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1"/>
            <p:cNvSpPr/>
            <p:nvPr/>
          </p:nvSpPr>
          <p:spPr>
            <a:xfrm>
              <a:off x="3613725" y="2396600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1"/>
                  </a:moveTo>
                  <a:cubicBezTo>
                    <a:pt x="218" y="1"/>
                    <a:pt x="0" y="521"/>
                    <a:pt x="303" y="835"/>
                  </a:cubicBezTo>
                  <a:cubicBezTo>
                    <a:pt x="400" y="932"/>
                    <a:pt x="519" y="976"/>
                    <a:pt x="636" y="976"/>
                  </a:cubicBezTo>
                  <a:cubicBezTo>
                    <a:pt x="885" y="976"/>
                    <a:pt x="1125" y="780"/>
                    <a:pt x="1125" y="484"/>
                  </a:cubicBezTo>
                  <a:cubicBezTo>
                    <a:pt x="1125" y="218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1"/>
            <p:cNvSpPr/>
            <p:nvPr/>
          </p:nvSpPr>
          <p:spPr>
            <a:xfrm>
              <a:off x="3433775" y="25633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76" y="1"/>
                  </a:moveTo>
                  <a:cubicBezTo>
                    <a:pt x="1855" y="1"/>
                    <a:pt x="1425" y="157"/>
                    <a:pt x="1077" y="505"/>
                  </a:cubicBezTo>
                  <a:cubicBezTo>
                    <a:pt x="1" y="1582"/>
                    <a:pt x="763" y="3420"/>
                    <a:pt x="2287" y="3420"/>
                  </a:cubicBezTo>
                  <a:cubicBezTo>
                    <a:pt x="3230" y="3420"/>
                    <a:pt x="3993" y="2658"/>
                    <a:pt x="4005" y="1715"/>
                  </a:cubicBezTo>
                  <a:cubicBezTo>
                    <a:pt x="4005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1"/>
            <p:cNvSpPr/>
            <p:nvPr/>
          </p:nvSpPr>
          <p:spPr>
            <a:xfrm>
              <a:off x="3478850" y="259407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1"/>
            <p:cNvSpPr/>
            <p:nvPr/>
          </p:nvSpPr>
          <p:spPr>
            <a:xfrm>
              <a:off x="4004450" y="2497600"/>
              <a:ext cx="85600" cy="85325"/>
            </a:xfrm>
            <a:custGeom>
              <a:avLst/>
              <a:gdLst/>
              <a:ahLst/>
              <a:cxnLst/>
              <a:rect l="l" t="t" r="r" b="b"/>
              <a:pathLst>
                <a:path w="3424" h="3413" extrusionOk="0">
                  <a:moveTo>
                    <a:pt x="1718" y="1"/>
                  </a:moveTo>
                  <a:cubicBezTo>
                    <a:pt x="774" y="1"/>
                    <a:pt x="0" y="763"/>
                    <a:pt x="0" y="1707"/>
                  </a:cubicBezTo>
                  <a:cubicBezTo>
                    <a:pt x="0" y="2650"/>
                    <a:pt x="774" y="3412"/>
                    <a:pt x="1718" y="3412"/>
                  </a:cubicBezTo>
                  <a:cubicBezTo>
                    <a:pt x="2662" y="3412"/>
                    <a:pt x="3424" y="2650"/>
                    <a:pt x="3424" y="1707"/>
                  </a:cubicBezTo>
                  <a:cubicBezTo>
                    <a:pt x="3424" y="763"/>
                    <a:pt x="2662" y="1"/>
                    <a:pt x="171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1"/>
            <p:cNvSpPr/>
            <p:nvPr/>
          </p:nvSpPr>
          <p:spPr>
            <a:xfrm>
              <a:off x="4031350" y="25281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2" y="1"/>
                  </a:moveTo>
                  <a:cubicBezTo>
                    <a:pt x="206" y="1"/>
                    <a:pt x="1" y="521"/>
                    <a:pt x="303" y="823"/>
                  </a:cubicBezTo>
                  <a:cubicBezTo>
                    <a:pt x="401" y="921"/>
                    <a:pt x="521" y="964"/>
                    <a:pt x="639" y="964"/>
                  </a:cubicBezTo>
                  <a:cubicBezTo>
                    <a:pt x="887" y="964"/>
                    <a:pt x="1126" y="772"/>
                    <a:pt x="1126" y="485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1"/>
            <p:cNvSpPr/>
            <p:nvPr/>
          </p:nvSpPr>
          <p:spPr>
            <a:xfrm>
              <a:off x="4083975" y="244267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1"/>
            <p:cNvSpPr/>
            <p:nvPr/>
          </p:nvSpPr>
          <p:spPr>
            <a:xfrm>
              <a:off x="4129050" y="24734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1"/>
            <p:cNvSpPr/>
            <p:nvPr/>
          </p:nvSpPr>
          <p:spPr>
            <a:xfrm>
              <a:off x="4150200" y="171687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6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1"/>
            <p:cNvSpPr/>
            <p:nvPr/>
          </p:nvSpPr>
          <p:spPr>
            <a:xfrm>
              <a:off x="4195275" y="1747600"/>
              <a:ext cx="23900" cy="24225"/>
            </a:xfrm>
            <a:custGeom>
              <a:avLst/>
              <a:gdLst/>
              <a:ahLst/>
              <a:cxnLst/>
              <a:rect l="l" t="t" r="r" b="b"/>
              <a:pathLst>
                <a:path w="956" h="969" extrusionOk="0">
                  <a:moveTo>
                    <a:pt x="472" y="1"/>
                  </a:moveTo>
                  <a:cubicBezTo>
                    <a:pt x="206" y="1"/>
                    <a:pt x="0" y="219"/>
                    <a:pt x="0" y="485"/>
                  </a:cubicBezTo>
                  <a:cubicBezTo>
                    <a:pt x="0" y="751"/>
                    <a:pt x="206" y="969"/>
                    <a:pt x="472" y="969"/>
                  </a:cubicBezTo>
                  <a:cubicBezTo>
                    <a:pt x="750" y="969"/>
                    <a:pt x="956" y="751"/>
                    <a:pt x="956" y="485"/>
                  </a:cubicBezTo>
                  <a:cubicBezTo>
                    <a:pt x="956" y="219"/>
                    <a:pt x="750" y="1"/>
                    <a:pt x="4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1"/>
            <p:cNvSpPr/>
            <p:nvPr/>
          </p:nvSpPr>
          <p:spPr>
            <a:xfrm>
              <a:off x="3795175" y="165910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32"/>
                    <a:pt x="2287" y="3432"/>
                  </a:cubicBezTo>
                  <a:cubicBezTo>
                    <a:pt x="3230" y="3432"/>
                    <a:pt x="4004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1"/>
            <p:cNvSpPr/>
            <p:nvPr/>
          </p:nvSpPr>
          <p:spPr>
            <a:xfrm>
              <a:off x="3840525" y="1690150"/>
              <a:ext cx="23925" cy="23925"/>
            </a:xfrm>
            <a:custGeom>
              <a:avLst/>
              <a:gdLst/>
              <a:ahLst/>
              <a:cxnLst/>
              <a:rect l="l" t="t" r="r" b="b"/>
              <a:pathLst>
                <a:path w="957" h="957" extrusionOk="0">
                  <a:moveTo>
                    <a:pt x="473" y="1"/>
                  </a:moveTo>
                  <a:cubicBezTo>
                    <a:pt x="206" y="1"/>
                    <a:pt x="1" y="206"/>
                    <a:pt x="1" y="472"/>
                  </a:cubicBezTo>
                  <a:cubicBezTo>
                    <a:pt x="1" y="738"/>
                    <a:pt x="206" y="956"/>
                    <a:pt x="473" y="956"/>
                  </a:cubicBezTo>
                  <a:cubicBezTo>
                    <a:pt x="751" y="956"/>
                    <a:pt x="956" y="738"/>
                    <a:pt x="956" y="472"/>
                  </a:cubicBezTo>
                  <a:cubicBezTo>
                    <a:pt x="956" y="206"/>
                    <a:pt x="751" y="1"/>
                    <a:pt x="4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61"/>
            <p:cNvSpPr/>
            <p:nvPr/>
          </p:nvSpPr>
          <p:spPr>
            <a:xfrm>
              <a:off x="4047700" y="1961725"/>
              <a:ext cx="85600" cy="85600"/>
            </a:xfrm>
            <a:custGeom>
              <a:avLst/>
              <a:gdLst/>
              <a:ahLst/>
              <a:cxnLst/>
              <a:rect l="l" t="t" r="r" b="b"/>
              <a:pathLst>
                <a:path w="3424" h="3424" extrusionOk="0">
                  <a:moveTo>
                    <a:pt x="1718" y="0"/>
                  </a:moveTo>
                  <a:cubicBezTo>
                    <a:pt x="774" y="0"/>
                    <a:pt x="0" y="763"/>
                    <a:pt x="0" y="1706"/>
                  </a:cubicBezTo>
                  <a:cubicBezTo>
                    <a:pt x="0" y="2650"/>
                    <a:pt x="774" y="3424"/>
                    <a:pt x="1718" y="3424"/>
                  </a:cubicBezTo>
                  <a:cubicBezTo>
                    <a:pt x="2661" y="3424"/>
                    <a:pt x="3423" y="2650"/>
                    <a:pt x="3423" y="1706"/>
                  </a:cubicBezTo>
                  <a:cubicBezTo>
                    <a:pt x="3423" y="763"/>
                    <a:pt x="2661" y="0"/>
                    <a:pt x="171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1"/>
            <p:cNvSpPr/>
            <p:nvPr/>
          </p:nvSpPr>
          <p:spPr>
            <a:xfrm>
              <a:off x="4074600" y="199227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0"/>
                  </a:moveTo>
                  <a:cubicBezTo>
                    <a:pt x="206" y="0"/>
                    <a:pt x="1" y="520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0" y="966"/>
                    <a:pt x="1126" y="777"/>
                    <a:pt x="1126" y="484"/>
                  </a:cubicBezTo>
                  <a:cubicBezTo>
                    <a:pt x="1126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1"/>
            <p:cNvSpPr/>
            <p:nvPr/>
          </p:nvSpPr>
          <p:spPr>
            <a:xfrm>
              <a:off x="3560800" y="2016700"/>
              <a:ext cx="99825" cy="85675"/>
            </a:xfrm>
            <a:custGeom>
              <a:avLst/>
              <a:gdLst/>
              <a:ahLst/>
              <a:cxnLst/>
              <a:rect l="l" t="t" r="r" b="b"/>
              <a:pathLst>
                <a:path w="3993" h="3427" extrusionOk="0">
                  <a:moveTo>
                    <a:pt x="2272" y="0"/>
                  </a:moveTo>
                  <a:cubicBezTo>
                    <a:pt x="1853" y="0"/>
                    <a:pt x="1425" y="155"/>
                    <a:pt x="1077" y="499"/>
                  </a:cubicBezTo>
                  <a:cubicBezTo>
                    <a:pt x="0" y="1576"/>
                    <a:pt x="750" y="3414"/>
                    <a:pt x="2274" y="3426"/>
                  </a:cubicBezTo>
                  <a:cubicBezTo>
                    <a:pt x="3218" y="3426"/>
                    <a:pt x="3992" y="2652"/>
                    <a:pt x="3992" y="1709"/>
                  </a:cubicBezTo>
                  <a:cubicBezTo>
                    <a:pt x="3992" y="677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1"/>
            <p:cNvSpPr/>
            <p:nvPr/>
          </p:nvSpPr>
          <p:spPr>
            <a:xfrm>
              <a:off x="3605850" y="2047300"/>
              <a:ext cx="23925" cy="24225"/>
            </a:xfrm>
            <a:custGeom>
              <a:avLst/>
              <a:gdLst/>
              <a:ahLst/>
              <a:cxnLst/>
              <a:rect l="l" t="t" r="r" b="b"/>
              <a:pathLst>
                <a:path w="957" h="969" extrusionOk="0">
                  <a:moveTo>
                    <a:pt x="472" y="1"/>
                  </a:moveTo>
                  <a:cubicBezTo>
                    <a:pt x="206" y="1"/>
                    <a:pt x="1" y="219"/>
                    <a:pt x="1" y="485"/>
                  </a:cubicBezTo>
                  <a:cubicBezTo>
                    <a:pt x="1" y="751"/>
                    <a:pt x="206" y="969"/>
                    <a:pt x="472" y="969"/>
                  </a:cubicBezTo>
                  <a:cubicBezTo>
                    <a:pt x="751" y="969"/>
                    <a:pt x="956" y="751"/>
                    <a:pt x="956" y="485"/>
                  </a:cubicBezTo>
                  <a:cubicBezTo>
                    <a:pt x="956" y="219"/>
                    <a:pt x="751" y="1"/>
                    <a:pt x="4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1"/>
            <p:cNvSpPr/>
            <p:nvPr/>
          </p:nvSpPr>
          <p:spPr>
            <a:xfrm>
              <a:off x="3694475" y="2386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8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1"/>
            <p:cNvSpPr/>
            <p:nvPr/>
          </p:nvSpPr>
          <p:spPr>
            <a:xfrm>
              <a:off x="3735600" y="2417475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41" y="0"/>
                  </a:moveTo>
                  <a:cubicBezTo>
                    <a:pt x="218" y="0"/>
                    <a:pt x="0" y="520"/>
                    <a:pt x="303" y="823"/>
                  </a:cubicBezTo>
                  <a:cubicBezTo>
                    <a:pt x="404" y="920"/>
                    <a:pt x="525" y="964"/>
                    <a:pt x="644" y="964"/>
                  </a:cubicBezTo>
                  <a:cubicBezTo>
                    <a:pt x="893" y="964"/>
                    <a:pt x="1129" y="771"/>
                    <a:pt x="1137" y="484"/>
                  </a:cubicBezTo>
                  <a:cubicBezTo>
                    <a:pt x="1137" y="218"/>
                    <a:pt x="920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1"/>
            <p:cNvSpPr/>
            <p:nvPr/>
          </p:nvSpPr>
          <p:spPr>
            <a:xfrm>
              <a:off x="3795175" y="20286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32"/>
                    <a:pt x="4004" y="2658"/>
                    <a:pt x="4004" y="1715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1"/>
            <p:cNvSpPr/>
            <p:nvPr/>
          </p:nvSpPr>
          <p:spPr>
            <a:xfrm>
              <a:off x="3836300" y="20594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1"/>
            <p:cNvSpPr/>
            <p:nvPr/>
          </p:nvSpPr>
          <p:spPr>
            <a:xfrm>
              <a:off x="3795175" y="19113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1"/>
            <p:cNvSpPr/>
            <p:nvPr/>
          </p:nvSpPr>
          <p:spPr>
            <a:xfrm>
              <a:off x="3836300" y="1942075"/>
              <a:ext cx="28150" cy="24100"/>
            </a:xfrm>
            <a:custGeom>
              <a:avLst/>
              <a:gdLst/>
              <a:ahLst/>
              <a:cxnLst/>
              <a:rect l="l" t="t" r="r" b="b"/>
              <a:pathLst>
                <a:path w="1126" h="964" extrusionOk="0">
                  <a:moveTo>
                    <a:pt x="642" y="0"/>
                  </a:moveTo>
                  <a:cubicBezTo>
                    <a:pt x="218" y="0"/>
                    <a:pt x="0" y="520"/>
                    <a:pt x="303" y="823"/>
                  </a:cubicBezTo>
                  <a:cubicBezTo>
                    <a:pt x="400" y="920"/>
                    <a:pt x="520" y="964"/>
                    <a:pt x="638" y="964"/>
                  </a:cubicBezTo>
                  <a:cubicBezTo>
                    <a:pt x="886" y="964"/>
                    <a:pt x="1125" y="771"/>
                    <a:pt x="1125" y="484"/>
                  </a:cubicBezTo>
                  <a:cubicBezTo>
                    <a:pt x="1125" y="218"/>
                    <a:pt x="920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1"/>
            <p:cNvSpPr/>
            <p:nvPr/>
          </p:nvSpPr>
          <p:spPr>
            <a:xfrm>
              <a:off x="3952725" y="180760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5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4005" y="2657"/>
                    <a:pt x="4005" y="1714"/>
                  </a:cubicBezTo>
                  <a:cubicBezTo>
                    <a:pt x="4005" y="683"/>
                    <a:pt x="3157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1"/>
            <p:cNvSpPr/>
            <p:nvPr/>
          </p:nvSpPr>
          <p:spPr>
            <a:xfrm>
              <a:off x="3997800" y="18383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1"/>
            <p:cNvSpPr/>
            <p:nvPr/>
          </p:nvSpPr>
          <p:spPr>
            <a:xfrm>
              <a:off x="3931550" y="2028850"/>
              <a:ext cx="85625" cy="85625"/>
            </a:xfrm>
            <a:custGeom>
              <a:avLst/>
              <a:gdLst/>
              <a:ahLst/>
              <a:cxnLst/>
              <a:rect l="l" t="t" r="r" b="b"/>
              <a:pathLst>
                <a:path w="3425" h="3425" extrusionOk="0">
                  <a:moveTo>
                    <a:pt x="1707" y="1"/>
                  </a:moveTo>
                  <a:cubicBezTo>
                    <a:pt x="763" y="1"/>
                    <a:pt x="1" y="763"/>
                    <a:pt x="1" y="1707"/>
                  </a:cubicBezTo>
                  <a:cubicBezTo>
                    <a:pt x="1" y="2650"/>
                    <a:pt x="763" y="3424"/>
                    <a:pt x="1707" y="3424"/>
                  </a:cubicBezTo>
                  <a:cubicBezTo>
                    <a:pt x="2662" y="3424"/>
                    <a:pt x="3424" y="2650"/>
                    <a:pt x="3424" y="1707"/>
                  </a:cubicBezTo>
                  <a:cubicBezTo>
                    <a:pt x="3424" y="763"/>
                    <a:pt x="2662" y="1"/>
                    <a:pt x="170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1"/>
            <p:cNvSpPr/>
            <p:nvPr/>
          </p:nvSpPr>
          <p:spPr>
            <a:xfrm>
              <a:off x="3958175" y="20594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1"/>
            <p:cNvSpPr/>
            <p:nvPr/>
          </p:nvSpPr>
          <p:spPr>
            <a:xfrm>
              <a:off x="4021375" y="162645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0" y="3420"/>
                    <a:pt x="3993" y="2657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1"/>
            <p:cNvSpPr/>
            <p:nvPr/>
          </p:nvSpPr>
          <p:spPr>
            <a:xfrm>
              <a:off x="4066450" y="1657200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1"/>
            <p:cNvSpPr/>
            <p:nvPr/>
          </p:nvSpPr>
          <p:spPr>
            <a:xfrm>
              <a:off x="4127225" y="3552550"/>
              <a:ext cx="118875" cy="101825"/>
            </a:xfrm>
            <a:custGeom>
              <a:avLst/>
              <a:gdLst/>
              <a:ahLst/>
              <a:cxnLst/>
              <a:rect l="l" t="t" r="r" b="b"/>
              <a:pathLst>
                <a:path w="4755" h="4073" extrusionOk="0">
                  <a:moveTo>
                    <a:pt x="2707" y="1"/>
                  </a:moveTo>
                  <a:cubicBezTo>
                    <a:pt x="2207" y="1"/>
                    <a:pt x="1698" y="186"/>
                    <a:pt x="1283" y="601"/>
                  </a:cubicBezTo>
                  <a:cubicBezTo>
                    <a:pt x="1" y="1883"/>
                    <a:pt x="908" y="4073"/>
                    <a:pt x="2722" y="4073"/>
                  </a:cubicBezTo>
                  <a:cubicBezTo>
                    <a:pt x="3835" y="4073"/>
                    <a:pt x="4755" y="3166"/>
                    <a:pt x="4755" y="2041"/>
                  </a:cubicBezTo>
                  <a:cubicBezTo>
                    <a:pt x="4755" y="813"/>
                    <a:pt x="3752" y="1"/>
                    <a:pt x="270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1"/>
            <p:cNvSpPr/>
            <p:nvPr/>
          </p:nvSpPr>
          <p:spPr>
            <a:xfrm>
              <a:off x="4168050" y="3583300"/>
              <a:ext cx="47200" cy="40425"/>
            </a:xfrm>
            <a:custGeom>
              <a:avLst/>
              <a:gdLst/>
              <a:ahLst/>
              <a:cxnLst/>
              <a:rect l="l" t="t" r="r" b="b"/>
              <a:pathLst>
                <a:path w="1888" h="1617" extrusionOk="0">
                  <a:moveTo>
                    <a:pt x="1089" y="0"/>
                  </a:moveTo>
                  <a:cubicBezTo>
                    <a:pt x="363" y="0"/>
                    <a:pt x="1" y="871"/>
                    <a:pt x="509" y="1379"/>
                  </a:cubicBezTo>
                  <a:cubicBezTo>
                    <a:pt x="673" y="1543"/>
                    <a:pt x="874" y="1616"/>
                    <a:pt x="1073" y="1616"/>
                  </a:cubicBezTo>
                  <a:cubicBezTo>
                    <a:pt x="1488" y="1616"/>
                    <a:pt x="1888" y="1294"/>
                    <a:pt x="1888" y="811"/>
                  </a:cubicBezTo>
                  <a:cubicBezTo>
                    <a:pt x="1888" y="363"/>
                    <a:pt x="1537" y="0"/>
                    <a:pt x="10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1"/>
            <p:cNvSpPr/>
            <p:nvPr/>
          </p:nvSpPr>
          <p:spPr>
            <a:xfrm>
              <a:off x="4126025" y="40606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5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1"/>
            <p:cNvSpPr/>
            <p:nvPr/>
          </p:nvSpPr>
          <p:spPr>
            <a:xfrm>
              <a:off x="4166850" y="409105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3" y="1"/>
                  </a:moveTo>
                  <a:cubicBezTo>
                    <a:pt x="218" y="1"/>
                    <a:pt x="0" y="533"/>
                    <a:pt x="303" y="835"/>
                  </a:cubicBezTo>
                  <a:cubicBezTo>
                    <a:pt x="404" y="933"/>
                    <a:pt x="527" y="976"/>
                    <a:pt x="646" y="976"/>
                  </a:cubicBezTo>
                  <a:cubicBezTo>
                    <a:pt x="898" y="976"/>
                    <a:pt x="1137" y="784"/>
                    <a:pt x="1137" y="497"/>
                  </a:cubicBezTo>
                  <a:cubicBezTo>
                    <a:pt x="1137" y="218"/>
                    <a:pt x="920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1"/>
            <p:cNvSpPr/>
            <p:nvPr/>
          </p:nvSpPr>
          <p:spPr>
            <a:xfrm>
              <a:off x="4173500" y="314065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1"/>
                  </a:moveTo>
                  <a:cubicBezTo>
                    <a:pt x="1865" y="1"/>
                    <a:pt x="1437" y="156"/>
                    <a:pt x="1089" y="505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1"/>
            <p:cNvSpPr/>
            <p:nvPr/>
          </p:nvSpPr>
          <p:spPr>
            <a:xfrm>
              <a:off x="4214625" y="3171400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54" y="0"/>
                  </a:moveTo>
                  <a:cubicBezTo>
                    <a:pt x="218" y="0"/>
                    <a:pt x="0" y="521"/>
                    <a:pt x="303" y="823"/>
                  </a:cubicBezTo>
                  <a:cubicBezTo>
                    <a:pt x="404" y="920"/>
                    <a:pt x="526" y="964"/>
                    <a:pt x="644" y="964"/>
                  </a:cubicBezTo>
                  <a:cubicBezTo>
                    <a:pt x="893" y="964"/>
                    <a:pt x="1129" y="771"/>
                    <a:pt x="1138" y="484"/>
                  </a:cubicBezTo>
                  <a:cubicBezTo>
                    <a:pt x="1125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1"/>
            <p:cNvSpPr/>
            <p:nvPr/>
          </p:nvSpPr>
          <p:spPr>
            <a:xfrm>
              <a:off x="3610700" y="3121125"/>
              <a:ext cx="117050" cy="100200"/>
            </a:xfrm>
            <a:custGeom>
              <a:avLst/>
              <a:gdLst/>
              <a:ahLst/>
              <a:cxnLst/>
              <a:rect l="l" t="t" r="r" b="b"/>
              <a:pathLst>
                <a:path w="4682" h="4008" extrusionOk="0">
                  <a:moveTo>
                    <a:pt x="2663" y="0"/>
                  </a:moveTo>
                  <a:cubicBezTo>
                    <a:pt x="2169" y="0"/>
                    <a:pt x="1666" y="184"/>
                    <a:pt x="1258" y="596"/>
                  </a:cubicBezTo>
                  <a:cubicBezTo>
                    <a:pt x="0" y="1854"/>
                    <a:pt x="895" y="4007"/>
                    <a:pt x="2674" y="4007"/>
                  </a:cubicBezTo>
                  <a:cubicBezTo>
                    <a:pt x="3774" y="4007"/>
                    <a:pt x="4682" y="3112"/>
                    <a:pt x="4682" y="2011"/>
                  </a:cubicBezTo>
                  <a:cubicBezTo>
                    <a:pt x="4682" y="801"/>
                    <a:pt x="3692" y="0"/>
                    <a:pt x="266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1"/>
            <p:cNvSpPr/>
            <p:nvPr/>
          </p:nvSpPr>
          <p:spPr>
            <a:xfrm>
              <a:off x="3658175" y="3152050"/>
              <a:ext cx="38725" cy="38725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775" y="0"/>
                  </a:moveTo>
                  <a:cubicBezTo>
                    <a:pt x="351" y="0"/>
                    <a:pt x="0" y="339"/>
                    <a:pt x="0" y="774"/>
                  </a:cubicBezTo>
                  <a:cubicBezTo>
                    <a:pt x="0" y="1198"/>
                    <a:pt x="351" y="1549"/>
                    <a:pt x="775" y="1549"/>
                  </a:cubicBezTo>
                  <a:cubicBezTo>
                    <a:pt x="1210" y="1549"/>
                    <a:pt x="1549" y="1198"/>
                    <a:pt x="1549" y="774"/>
                  </a:cubicBezTo>
                  <a:cubicBezTo>
                    <a:pt x="1549" y="339"/>
                    <a:pt x="1210" y="0"/>
                    <a:pt x="77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1"/>
            <p:cNvSpPr/>
            <p:nvPr/>
          </p:nvSpPr>
          <p:spPr>
            <a:xfrm>
              <a:off x="2178425" y="3469700"/>
              <a:ext cx="116175" cy="99700"/>
            </a:xfrm>
            <a:custGeom>
              <a:avLst/>
              <a:gdLst/>
              <a:ahLst/>
              <a:cxnLst/>
              <a:rect l="l" t="t" r="r" b="b"/>
              <a:pathLst>
                <a:path w="4647" h="3988" extrusionOk="0">
                  <a:moveTo>
                    <a:pt x="2642" y="0"/>
                  </a:moveTo>
                  <a:cubicBezTo>
                    <a:pt x="2152" y="0"/>
                    <a:pt x="1654" y="182"/>
                    <a:pt x="1247" y="589"/>
                  </a:cubicBezTo>
                  <a:cubicBezTo>
                    <a:pt x="1" y="1847"/>
                    <a:pt x="884" y="3988"/>
                    <a:pt x="2662" y="3988"/>
                  </a:cubicBezTo>
                  <a:cubicBezTo>
                    <a:pt x="3751" y="3976"/>
                    <a:pt x="4646" y="3093"/>
                    <a:pt x="4646" y="1992"/>
                  </a:cubicBezTo>
                  <a:cubicBezTo>
                    <a:pt x="4646" y="797"/>
                    <a:pt x="3665" y="0"/>
                    <a:pt x="26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1"/>
            <p:cNvSpPr/>
            <p:nvPr/>
          </p:nvSpPr>
          <p:spPr>
            <a:xfrm>
              <a:off x="2225925" y="350042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39" y="1"/>
                    <a:pt x="0" y="339"/>
                    <a:pt x="0" y="763"/>
                  </a:cubicBezTo>
                  <a:cubicBezTo>
                    <a:pt x="0" y="1186"/>
                    <a:pt x="339" y="1525"/>
                    <a:pt x="762" y="1525"/>
                  </a:cubicBezTo>
                  <a:cubicBezTo>
                    <a:pt x="1173" y="1525"/>
                    <a:pt x="1524" y="1186"/>
                    <a:pt x="1524" y="763"/>
                  </a:cubicBezTo>
                  <a:cubicBezTo>
                    <a:pt x="1524" y="339"/>
                    <a:pt x="1173" y="1"/>
                    <a:pt x="76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1"/>
            <p:cNvSpPr/>
            <p:nvPr/>
          </p:nvSpPr>
          <p:spPr>
            <a:xfrm>
              <a:off x="1469875" y="25294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19"/>
                    <a:pt x="4004" y="2657"/>
                    <a:pt x="4004" y="1714"/>
                  </a:cubicBezTo>
                  <a:cubicBezTo>
                    <a:pt x="4004" y="682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1"/>
            <p:cNvSpPr/>
            <p:nvPr/>
          </p:nvSpPr>
          <p:spPr>
            <a:xfrm>
              <a:off x="1511000" y="25602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1"/>
            <p:cNvSpPr/>
            <p:nvPr/>
          </p:nvSpPr>
          <p:spPr>
            <a:xfrm>
              <a:off x="1786500" y="299610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50" y="3420"/>
                    <a:pt x="2275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1"/>
            <p:cNvSpPr/>
            <p:nvPr/>
          </p:nvSpPr>
          <p:spPr>
            <a:xfrm>
              <a:off x="1831250" y="302685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1"/>
            <p:cNvSpPr/>
            <p:nvPr/>
          </p:nvSpPr>
          <p:spPr>
            <a:xfrm>
              <a:off x="1886600" y="325345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1"/>
            <p:cNvSpPr/>
            <p:nvPr/>
          </p:nvSpPr>
          <p:spPr>
            <a:xfrm>
              <a:off x="1931650" y="32842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4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4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1"/>
            <p:cNvSpPr/>
            <p:nvPr/>
          </p:nvSpPr>
          <p:spPr>
            <a:xfrm>
              <a:off x="2044475" y="25633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4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2"/>
                    <a:pt x="774" y="3420"/>
                    <a:pt x="2298" y="3420"/>
                  </a:cubicBezTo>
                  <a:cubicBezTo>
                    <a:pt x="3242" y="3420"/>
                    <a:pt x="4004" y="2658"/>
                    <a:pt x="4004" y="1715"/>
                  </a:cubicBezTo>
                  <a:cubicBezTo>
                    <a:pt x="4004" y="683"/>
                    <a:pt x="3162" y="1"/>
                    <a:pt x="228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1"/>
            <p:cNvSpPr/>
            <p:nvPr/>
          </p:nvSpPr>
          <p:spPr>
            <a:xfrm>
              <a:off x="2089525" y="2594075"/>
              <a:ext cx="24525" cy="24225"/>
            </a:xfrm>
            <a:custGeom>
              <a:avLst/>
              <a:gdLst/>
              <a:ahLst/>
              <a:cxnLst/>
              <a:rect l="l" t="t" r="r" b="b"/>
              <a:pathLst>
                <a:path w="981" h="969" extrusionOk="0">
                  <a:moveTo>
                    <a:pt x="496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96" y="968"/>
                  </a:cubicBezTo>
                  <a:cubicBezTo>
                    <a:pt x="763" y="968"/>
                    <a:pt x="980" y="751"/>
                    <a:pt x="980" y="485"/>
                  </a:cubicBezTo>
                  <a:cubicBezTo>
                    <a:pt x="980" y="218"/>
                    <a:pt x="763" y="1"/>
                    <a:pt x="49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1"/>
            <p:cNvSpPr/>
            <p:nvPr/>
          </p:nvSpPr>
          <p:spPr>
            <a:xfrm>
              <a:off x="1400000" y="17814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0"/>
                  </a:moveTo>
                  <a:cubicBezTo>
                    <a:pt x="1854" y="0"/>
                    <a:pt x="1426" y="158"/>
                    <a:pt x="1077" y="510"/>
                  </a:cubicBezTo>
                  <a:cubicBezTo>
                    <a:pt x="1" y="1586"/>
                    <a:pt x="763" y="3425"/>
                    <a:pt x="2287" y="3425"/>
                  </a:cubicBezTo>
                  <a:cubicBezTo>
                    <a:pt x="3231" y="3425"/>
                    <a:pt x="3993" y="2663"/>
                    <a:pt x="3993" y="1720"/>
                  </a:cubicBezTo>
                  <a:cubicBezTo>
                    <a:pt x="3993" y="688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1"/>
            <p:cNvSpPr/>
            <p:nvPr/>
          </p:nvSpPr>
          <p:spPr>
            <a:xfrm>
              <a:off x="1440825" y="1812325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54" y="1"/>
                  </a:moveTo>
                  <a:cubicBezTo>
                    <a:pt x="219" y="1"/>
                    <a:pt x="1" y="509"/>
                    <a:pt x="315" y="823"/>
                  </a:cubicBezTo>
                  <a:cubicBezTo>
                    <a:pt x="413" y="921"/>
                    <a:pt x="533" y="964"/>
                    <a:pt x="651" y="964"/>
                  </a:cubicBezTo>
                  <a:cubicBezTo>
                    <a:pt x="899" y="964"/>
                    <a:pt x="1138" y="772"/>
                    <a:pt x="1138" y="485"/>
                  </a:cubicBezTo>
                  <a:cubicBezTo>
                    <a:pt x="1138" y="206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1"/>
            <p:cNvSpPr/>
            <p:nvPr/>
          </p:nvSpPr>
          <p:spPr>
            <a:xfrm>
              <a:off x="1944050" y="13533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6" y="1"/>
                    <a:pt x="1438" y="157"/>
                    <a:pt x="1090" y="505"/>
                  </a:cubicBezTo>
                  <a:cubicBezTo>
                    <a:pt x="1" y="1581"/>
                    <a:pt x="775" y="3432"/>
                    <a:pt x="2299" y="3432"/>
                  </a:cubicBezTo>
                  <a:cubicBezTo>
                    <a:pt x="3243" y="3420"/>
                    <a:pt x="4005" y="2658"/>
                    <a:pt x="4005" y="1715"/>
                  </a:cubicBezTo>
                  <a:cubicBezTo>
                    <a:pt x="4005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1"/>
            <p:cNvSpPr/>
            <p:nvPr/>
          </p:nvSpPr>
          <p:spPr>
            <a:xfrm>
              <a:off x="1989425" y="13841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06" y="1"/>
                    <a:pt x="0" y="218"/>
                    <a:pt x="0" y="485"/>
                  </a:cubicBezTo>
                  <a:cubicBezTo>
                    <a:pt x="0" y="751"/>
                    <a:pt x="206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1"/>
            <p:cNvSpPr/>
            <p:nvPr/>
          </p:nvSpPr>
          <p:spPr>
            <a:xfrm>
              <a:off x="1638625" y="13654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32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1"/>
            <p:cNvSpPr/>
            <p:nvPr/>
          </p:nvSpPr>
          <p:spPr>
            <a:xfrm>
              <a:off x="1683375" y="13962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63" y="968"/>
                    <a:pt x="968" y="751"/>
                    <a:pt x="968" y="484"/>
                  </a:cubicBezTo>
                  <a:cubicBezTo>
                    <a:pt x="968" y="218"/>
                    <a:pt x="763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1"/>
            <p:cNvSpPr/>
            <p:nvPr/>
          </p:nvSpPr>
          <p:spPr>
            <a:xfrm>
              <a:off x="1575725" y="1262625"/>
              <a:ext cx="99800" cy="85525"/>
            </a:xfrm>
            <a:custGeom>
              <a:avLst/>
              <a:gdLst/>
              <a:ahLst/>
              <a:cxnLst/>
              <a:rect l="l" t="t" r="r" b="b"/>
              <a:pathLst>
                <a:path w="3992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1"/>
            <p:cNvSpPr/>
            <p:nvPr/>
          </p:nvSpPr>
          <p:spPr>
            <a:xfrm>
              <a:off x="1620775" y="1293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1"/>
            <p:cNvSpPr/>
            <p:nvPr/>
          </p:nvSpPr>
          <p:spPr>
            <a:xfrm>
              <a:off x="1513425" y="1444250"/>
              <a:ext cx="100125" cy="85650"/>
            </a:xfrm>
            <a:custGeom>
              <a:avLst/>
              <a:gdLst/>
              <a:ahLst/>
              <a:cxnLst/>
              <a:rect l="l" t="t" r="r" b="b"/>
              <a:pathLst>
                <a:path w="4005" h="3426" extrusionOk="0">
                  <a:moveTo>
                    <a:pt x="2276" y="1"/>
                  </a:moveTo>
                  <a:cubicBezTo>
                    <a:pt x="1854" y="1"/>
                    <a:pt x="1425" y="158"/>
                    <a:pt x="1077" y="510"/>
                  </a:cubicBezTo>
                  <a:cubicBezTo>
                    <a:pt x="0" y="1587"/>
                    <a:pt x="762" y="3425"/>
                    <a:pt x="2286" y="3425"/>
                  </a:cubicBezTo>
                  <a:cubicBezTo>
                    <a:pt x="3230" y="3425"/>
                    <a:pt x="3992" y="2663"/>
                    <a:pt x="4004" y="1720"/>
                  </a:cubicBezTo>
                  <a:cubicBezTo>
                    <a:pt x="4004" y="688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1"/>
            <p:cNvSpPr/>
            <p:nvPr/>
          </p:nvSpPr>
          <p:spPr>
            <a:xfrm>
              <a:off x="1554550" y="1475125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06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1"/>
            <p:cNvSpPr/>
            <p:nvPr/>
          </p:nvSpPr>
          <p:spPr>
            <a:xfrm>
              <a:off x="1778025" y="1377550"/>
              <a:ext cx="100025" cy="85500"/>
            </a:xfrm>
            <a:custGeom>
              <a:avLst/>
              <a:gdLst/>
              <a:ahLst/>
              <a:cxnLst/>
              <a:rect l="l" t="t" r="r" b="b"/>
              <a:pathLst>
                <a:path w="4001" h="3420" extrusionOk="0">
                  <a:moveTo>
                    <a:pt x="2279" y="1"/>
                  </a:moveTo>
                  <a:cubicBezTo>
                    <a:pt x="1859" y="1"/>
                    <a:pt x="1429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26"/>
                  </a:cubicBezTo>
                  <a:cubicBezTo>
                    <a:pt x="4001" y="686"/>
                    <a:pt x="3161" y="1"/>
                    <a:pt x="22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1"/>
            <p:cNvSpPr/>
            <p:nvPr/>
          </p:nvSpPr>
          <p:spPr>
            <a:xfrm>
              <a:off x="1823100" y="14083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1"/>
            <p:cNvSpPr/>
            <p:nvPr/>
          </p:nvSpPr>
          <p:spPr>
            <a:xfrm>
              <a:off x="2014825" y="14200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3" y="1"/>
                    <a:pt x="1425" y="158"/>
                    <a:pt x="1077" y="510"/>
                  </a:cubicBezTo>
                  <a:cubicBezTo>
                    <a:pt x="1" y="1587"/>
                    <a:pt x="763" y="3426"/>
                    <a:pt x="2287" y="3426"/>
                  </a:cubicBezTo>
                  <a:cubicBezTo>
                    <a:pt x="3230" y="3426"/>
                    <a:pt x="3992" y="2663"/>
                    <a:pt x="3992" y="1720"/>
                  </a:cubicBezTo>
                  <a:cubicBezTo>
                    <a:pt x="3992" y="689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1"/>
            <p:cNvSpPr/>
            <p:nvPr/>
          </p:nvSpPr>
          <p:spPr>
            <a:xfrm>
              <a:off x="2059875" y="145095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1"/>
            <p:cNvSpPr/>
            <p:nvPr/>
          </p:nvSpPr>
          <p:spPr>
            <a:xfrm>
              <a:off x="2149400" y="1377625"/>
              <a:ext cx="99825" cy="85450"/>
            </a:xfrm>
            <a:custGeom>
              <a:avLst/>
              <a:gdLst/>
              <a:ahLst/>
              <a:cxnLst/>
              <a:rect l="l" t="t" r="r" b="b"/>
              <a:pathLst>
                <a:path w="3993" h="3418" extrusionOk="0">
                  <a:moveTo>
                    <a:pt x="2266" y="1"/>
                  </a:moveTo>
                  <a:cubicBezTo>
                    <a:pt x="1849" y="1"/>
                    <a:pt x="1423" y="155"/>
                    <a:pt x="1077" y="502"/>
                  </a:cubicBezTo>
                  <a:cubicBezTo>
                    <a:pt x="1" y="1566"/>
                    <a:pt x="751" y="3417"/>
                    <a:pt x="2275" y="3417"/>
                  </a:cubicBezTo>
                  <a:cubicBezTo>
                    <a:pt x="2282" y="3417"/>
                    <a:pt x="2290" y="3417"/>
                    <a:pt x="2297" y="3417"/>
                  </a:cubicBezTo>
                  <a:cubicBezTo>
                    <a:pt x="3230" y="3417"/>
                    <a:pt x="3993" y="2660"/>
                    <a:pt x="3993" y="1723"/>
                  </a:cubicBezTo>
                  <a:cubicBezTo>
                    <a:pt x="3993" y="689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1"/>
            <p:cNvSpPr/>
            <p:nvPr/>
          </p:nvSpPr>
          <p:spPr>
            <a:xfrm>
              <a:off x="2190025" y="1408600"/>
              <a:ext cx="28350" cy="24100"/>
            </a:xfrm>
            <a:custGeom>
              <a:avLst/>
              <a:gdLst/>
              <a:ahLst/>
              <a:cxnLst/>
              <a:rect l="l" t="t" r="r" b="b"/>
              <a:pathLst>
                <a:path w="1134" h="964" extrusionOk="0">
                  <a:moveTo>
                    <a:pt x="635" y="0"/>
                  </a:moveTo>
                  <a:cubicBezTo>
                    <a:pt x="209" y="0"/>
                    <a:pt x="0" y="512"/>
                    <a:pt x="311" y="823"/>
                  </a:cubicBezTo>
                  <a:cubicBezTo>
                    <a:pt x="408" y="920"/>
                    <a:pt x="528" y="964"/>
                    <a:pt x="646" y="964"/>
                  </a:cubicBezTo>
                  <a:cubicBezTo>
                    <a:pt x="895" y="964"/>
                    <a:pt x="1134" y="771"/>
                    <a:pt x="1134" y="484"/>
                  </a:cubicBezTo>
                  <a:cubicBezTo>
                    <a:pt x="1134" y="206"/>
                    <a:pt x="916" y="0"/>
                    <a:pt x="650" y="0"/>
                  </a:cubicBezTo>
                  <a:cubicBezTo>
                    <a:pt x="645" y="0"/>
                    <a:pt x="640" y="0"/>
                    <a:pt x="6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1"/>
            <p:cNvSpPr/>
            <p:nvPr/>
          </p:nvSpPr>
          <p:spPr>
            <a:xfrm>
              <a:off x="2149400" y="1605775"/>
              <a:ext cx="99825" cy="85600"/>
            </a:xfrm>
            <a:custGeom>
              <a:avLst/>
              <a:gdLst/>
              <a:ahLst/>
              <a:cxnLst/>
              <a:rect l="l" t="t" r="r" b="b"/>
              <a:pathLst>
                <a:path w="3993" h="3424" extrusionOk="0">
                  <a:moveTo>
                    <a:pt x="2266" y="1"/>
                  </a:moveTo>
                  <a:cubicBezTo>
                    <a:pt x="1848" y="1"/>
                    <a:pt x="1423" y="154"/>
                    <a:pt x="1077" y="497"/>
                  </a:cubicBezTo>
                  <a:cubicBezTo>
                    <a:pt x="1" y="1573"/>
                    <a:pt x="751" y="3412"/>
                    <a:pt x="2275" y="3424"/>
                  </a:cubicBezTo>
                  <a:cubicBezTo>
                    <a:pt x="3218" y="3424"/>
                    <a:pt x="3993" y="2662"/>
                    <a:pt x="3993" y="1718"/>
                  </a:cubicBezTo>
                  <a:cubicBezTo>
                    <a:pt x="3993" y="684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1"/>
            <p:cNvSpPr/>
            <p:nvPr/>
          </p:nvSpPr>
          <p:spPr>
            <a:xfrm>
              <a:off x="2190025" y="1636600"/>
              <a:ext cx="28350" cy="24125"/>
            </a:xfrm>
            <a:custGeom>
              <a:avLst/>
              <a:gdLst/>
              <a:ahLst/>
              <a:cxnLst/>
              <a:rect l="l" t="t" r="r" b="b"/>
              <a:pathLst>
                <a:path w="1134" h="965" extrusionOk="0">
                  <a:moveTo>
                    <a:pt x="671" y="1"/>
                  </a:moveTo>
                  <a:cubicBezTo>
                    <a:pt x="664" y="1"/>
                    <a:pt x="657" y="1"/>
                    <a:pt x="650" y="1"/>
                  </a:cubicBezTo>
                  <a:cubicBezTo>
                    <a:pt x="645" y="1"/>
                    <a:pt x="640" y="1"/>
                    <a:pt x="635" y="1"/>
                  </a:cubicBezTo>
                  <a:cubicBezTo>
                    <a:pt x="209" y="1"/>
                    <a:pt x="0" y="513"/>
                    <a:pt x="311" y="824"/>
                  </a:cubicBezTo>
                  <a:cubicBezTo>
                    <a:pt x="408" y="921"/>
                    <a:pt x="528" y="965"/>
                    <a:pt x="646" y="965"/>
                  </a:cubicBezTo>
                  <a:cubicBezTo>
                    <a:pt x="895" y="965"/>
                    <a:pt x="1134" y="772"/>
                    <a:pt x="1134" y="485"/>
                  </a:cubicBezTo>
                  <a:cubicBezTo>
                    <a:pt x="1134" y="214"/>
                    <a:pt x="927" y="1"/>
                    <a:pt x="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1"/>
            <p:cNvSpPr/>
            <p:nvPr/>
          </p:nvSpPr>
          <p:spPr>
            <a:xfrm>
              <a:off x="2266125" y="17038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4" y="1"/>
                    <a:pt x="1426" y="157"/>
                    <a:pt x="1078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1"/>
            <p:cNvSpPr/>
            <p:nvPr/>
          </p:nvSpPr>
          <p:spPr>
            <a:xfrm>
              <a:off x="2307275" y="17346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06" y="1"/>
                    <a:pt x="0" y="521"/>
                    <a:pt x="303" y="823"/>
                  </a:cubicBezTo>
                  <a:cubicBezTo>
                    <a:pt x="401" y="922"/>
                    <a:pt x="524" y="967"/>
                    <a:pt x="643" y="967"/>
                  </a:cubicBezTo>
                  <a:cubicBezTo>
                    <a:pt x="889" y="967"/>
                    <a:pt x="1125" y="778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1"/>
            <p:cNvSpPr/>
            <p:nvPr/>
          </p:nvSpPr>
          <p:spPr>
            <a:xfrm>
              <a:off x="2068950" y="965875"/>
              <a:ext cx="99825" cy="85600"/>
            </a:xfrm>
            <a:custGeom>
              <a:avLst/>
              <a:gdLst/>
              <a:ahLst/>
              <a:cxnLst/>
              <a:rect l="l" t="t" r="r" b="b"/>
              <a:pathLst>
                <a:path w="3993" h="3424" extrusionOk="0">
                  <a:moveTo>
                    <a:pt x="2268" y="1"/>
                  </a:moveTo>
                  <a:cubicBezTo>
                    <a:pt x="1846" y="1"/>
                    <a:pt x="1415" y="158"/>
                    <a:pt x="1065" y="508"/>
                  </a:cubicBezTo>
                  <a:cubicBezTo>
                    <a:pt x="1" y="1585"/>
                    <a:pt x="763" y="3423"/>
                    <a:pt x="2275" y="3423"/>
                  </a:cubicBezTo>
                  <a:cubicBezTo>
                    <a:pt x="3231" y="3423"/>
                    <a:pt x="3993" y="2649"/>
                    <a:pt x="3993" y="1705"/>
                  </a:cubicBezTo>
                  <a:cubicBezTo>
                    <a:pt x="3985" y="677"/>
                    <a:pt x="3145" y="1"/>
                    <a:pt x="22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1"/>
            <p:cNvSpPr/>
            <p:nvPr/>
          </p:nvSpPr>
          <p:spPr>
            <a:xfrm>
              <a:off x="2113725" y="9967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1"/>
            <p:cNvSpPr/>
            <p:nvPr/>
          </p:nvSpPr>
          <p:spPr>
            <a:xfrm>
              <a:off x="2056550" y="1743775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6" y="1"/>
                    <a:pt x="1438" y="157"/>
                    <a:pt x="1090" y="505"/>
                  </a:cubicBezTo>
                  <a:cubicBezTo>
                    <a:pt x="1" y="1581"/>
                    <a:pt x="775" y="3420"/>
                    <a:pt x="2299" y="3432"/>
                  </a:cubicBezTo>
                  <a:cubicBezTo>
                    <a:pt x="3243" y="3420"/>
                    <a:pt x="4005" y="2658"/>
                    <a:pt x="4005" y="1714"/>
                  </a:cubicBezTo>
                  <a:cubicBezTo>
                    <a:pt x="4005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1"/>
            <p:cNvSpPr/>
            <p:nvPr/>
          </p:nvSpPr>
          <p:spPr>
            <a:xfrm>
              <a:off x="2097700" y="177452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53" y="1"/>
                  </a:moveTo>
                  <a:cubicBezTo>
                    <a:pt x="218" y="1"/>
                    <a:pt x="0" y="521"/>
                    <a:pt x="302" y="823"/>
                  </a:cubicBezTo>
                  <a:cubicBezTo>
                    <a:pt x="401" y="922"/>
                    <a:pt x="523" y="967"/>
                    <a:pt x="643" y="967"/>
                  </a:cubicBezTo>
                  <a:cubicBezTo>
                    <a:pt x="889" y="967"/>
                    <a:pt x="1125" y="778"/>
                    <a:pt x="1125" y="484"/>
                  </a:cubicBezTo>
                  <a:cubicBezTo>
                    <a:pt x="1125" y="218"/>
                    <a:pt x="919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1"/>
            <p:cNvSpPr/>
            <p:nvPr/>
          </p:nvSpPr>
          <p:spPr>
            <a:xfrm>
              <a:off x="1931975" y="10155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4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4" y="3432"/>
                    <a:pt x="2298" y="3432"/>
                  </a:cubicBezTo>
                  <a:cubicBezTo>
                    <a:pt x="3242" y="3432"/>
                    <a:pt x="4004" y="2658"/>
                    <a:pt x="4004" y="1714"/>
                  </a:cubicBezTo>
                  <a:cubicBezTo>
                    <a:pt x="4004" y="683"/>
                    <a:pt x="3162" y="1"/>
                    <a:pt x="228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1"/>
            <p:cNvSpPr/>
            <p:nvPr/>
          </p:nvSpPr>
          <p:spPr>
            <a:xfrm>
              <a:off x="1977025" y="10463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63" y="968"/>
                    <a:pt x="968" y="751"/>
                    <a:pt x="968" y="484"/>
                  </a:cubicBezTo>
                  <a:cubicBezTo>
                    <a:pt x="968" y="218"/>
                    <a:pt x="763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1"/>
            <p:cNvSpPr/>
            <p:nvPr/>
          </p:nvSpPr>
          <p:spPr>
            <a:xfrm>
              <a:off x="1873900" y="116677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7"/>
                    <a:pt x="3992" y="1714"/>
                  </a:cubicBezTo>
                  <a:cubicBezTo>
                    <a:pt x="3992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1"/>
            <p:cNvSpPr/>
            <p:nvPr/>
          </p:nvSpPr>
          <p:spPr>
            <a:xfrm>
              <a:off x="1914725" y="119750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4" y="1"/>
                  </a:moveTo>
                  <a:cubicBezTo>
                    <a:pt x="218" y="1"/>
                    <a:pt x="1" y="521"/>
                    <a:pt x="303" y="836"/>
                  </a:cubicBezTo>
                  <a:cubicBezTo>
                    <a:pt x="400" y="933"/>
                    <a:pt x="519" y="976"/>
                    <a:pt x="637" y="976"/>
                  </a:cubicBezTo>
                  <a:cubicBezTo>
                    <a:pt x="887" y="976"/>
                    <a:pt x="1129" y="781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1"/>
            <p:cNvSpPr/>
            <p:nvPr/>
          </p:nvSpPr>
          <p:spPr>
            <a:xfrm>
              <a:off x="1726925" y="11997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5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1"/>
            <p:cNvSpPr/>
            <p:nvPr/>
          </p:nvSpPr>
          <p:spPr>
            <a:xfrm>
              <a:off x="1768050" y="1230475"/>
              <a:ext cx="28150" cy="24100"/>
            </a:xfrm>
            <a:custGeom>
              <a:avLst/>
              <a:gdLst/>
              <a:ahLst/>
              <a:cxnLst/>
              <a:rect l="l" t="t" r="r" b="b"/>
              <a:pathLst>
                <a:path w="1126" h="964" extrusionOk="0">
                  <a:moveTo>
                    <a:pt x="642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0" y="920"/>
                    <a:pt x="520" y="964"/>
                    <a:pt x="638" y="964"/>
                  </a:cubicBezTo>
                  <a:cubicBezTo>
                    <a:pt x="887" y="964"/>
                    <a:pt x="1126" y="771"/>
                    <a:pt x="1126" y="484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1"/>
            <p:cNvSpPr/>
            <p:nvPr/>
          </p:nvSpPr>
          <p:spPr>
            <a:xfrm>
              <a:off x="2210800" y="76425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1"/>
            <p:cNvSpPr/>
            <p:nvPr/>
          </p:nvSpPr>
          <p:spPr>
            <a:xfrm>
              <a:off x="2255850" y="79470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5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1"/>
            <p:cNvSpPr/>
            <p:nvPr/>
          </p:nvSpPr>
          <p:spPr>
            <a:xfrm>
              <a:off x="1094575" y="12626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1"/>
            <p:cNvSpPr/>
            <p:nvPr/>
          </p:nvSpPr>
          <p:spPr>
            <a:xfrm>
              <a:off x="1139625" y="1293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61"/>
            <p:cNvSpPr/>
            <p:nvPr/>
          </p:nvSpPr>
          <p:spPr>
            <a:xfrm>
              <a:off x="2909075" y="109147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1" y="0"/>
                  </a:moveTo>
                  <a:cubicBezTo>
                    <a:pt x="1860" y="0"/>
                    <a:pt x="1429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4005" y="1714"/>
                  </a:cubicBezTo>
                  <a:cubicBezTo>
                    <a:pt x="4005" y="682"/>
                    <a:pt x="3163" y="0"/>
                    <a:pt x="228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1"/>
            <p:cNvSpPr/>
            <p:nvPr/>
          </p:nvSpPr>
          <p:spPr>
            <a:xfrm>
              <a:off x="2954150" y="11222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1"/>
            <p:cNvSpPr/>
            <p:nvPr/>
          </p:nvSpPr>
          <p:spPr>
            <a:xfrm>
              <a:off x="2623000" y="10276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1"/>
            <p:cNvSpPr/>
            <p:nvPr/>
          </p:nvSpPr>
          <p:spPr>
            <a:xfrm>
              <a:off x="2668050" y="10584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4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1"/>
            <p:cNvSpPr/>
            <p:nvPr/>
          </p:nvSpPr>
          <p:spPr>
            <a:xfrm>
              <a:off x="1270875" y="20912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3992" y="1715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1"/>
            <p:cNvSpPr/>
            <p:nvPr/>
          </p:nvSpPr>
          <p:spPr>
            <a:xfrm>
              <a:off x="1315925" y="21220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5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5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1"/>
            <p:cNvSpPr/>
            <p:nvPr/>
          </p:nvSpPr>
          <p:spPr>
            <a:xfrm>
              <a:off x="2706150" y="13412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1"/>
            <p:cNvSpPr/>
            <p:nvPr/>
          </p:nvSpPr>
          <p:spPr>
            <a:xfrm>
              <a:off x="2751225" y="13720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1"/>
            <p:cNvSpPr/>
            <p:nvPr/>
          </p:nvSpPr>
          <p:spPr>
            <a:xfrm>
              <a:off x="2561900" y="14321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3" y="1"/>
                    <a:pt x="1425" y="158"/>
                    <a:pt x="1077" y="510"/>
                  </a:cubicBezTo>
                  <a:cubicBezTo>
                    <a:pt x="1" y="1587"/>
                    <a:pt x="763" y="3425"/>
                    <a:pt x="2287" y="3425"/>
                  </a:cubicBezTo>
                  <a:cubicBezTo>
                    <a:pt x="3230" y="3425"/>
                    <a:pt x="3993" y="2663"/>
                    <a:pt x="3993" y="1720"/>
                  </a:cubicBezTo>
                  <a:cubicBezTo>
                    <a:pt x="3993" y="689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1"/>
            <p:cNvSpPr/>
            <p:nvPr/>
          </p:nvSpPr>
          <p:spPr>
            <a:xfrm>
              <a:off x="2606975" y="14627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63"/>
                    <a:pt x="218" y="969"/>
                    <a:pt x="484" y="969"/>
                  </a:cubicBezTo>
                  <a:cubicBezTo>
                    <a:pt x="750" y="969"/>
                    <a:pt x="968" y="763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1"/>
            <p:cNvSpPr/>
            <p:nvPr/>
          </p:nvSpPr>
          <p:spPr>
            <a:xfrm>
              <a:off x="2718250" y="739925"/>
              <a:ext cx="99825" cy="85625"/>
            </a:xfrm>
            <a:custGeom>
              <a:avLst/>
              <a:gdLst/>
              <a:ahLst/>
              <a:cxnLst/>
              <a:rect l="l" t="t" r="r" b="b"/>
              <a:pathLst>
                <a:path w="3993" h="3425" extrusionOk="0">
                  <a:moveTo>
                    <a:pt x="2273" y="0"/>
                  </a:moveTo>
                  <a:cubicBezTo>
                    <a:pt x="1853" y="0"/>
                    <a:pt x="1426" y="157"/>
                    <a:pt x="1077" y="510"/>
                  </a:cubicBezTo>
                  <a:cubicBezTo>
                    <a:pt x="1" y="1586"/>
                    <a:pt x="763" y="3425"/>
                    <a:pt x="2287" y="3425"/>
                  </a:cubicBezTo>
                  <a:cubicBezTo>
                    <a:pt x="3230" y="3425"/>
                    <a:pt x="3993" y="2663"/>
                    <a:pt x="3993" y="1719"/>
                  </a:cubicBezTo>
                  <a:cubicBezTo>
                    <a:pt x="3993" y="688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1"/>
            <p:cNvSpPr/>
            <p:nvPr/>
          </p:nvSpPr>
          <p:spPr>
            <a:xfrm>
              <a:off x="2759075" y="770500"/>
              <a:ext cx="28450" cy="24400"/>
            </a:xfrm>
            <a:custGeom>
              <a:avLst/>
              <a:gdLst/>
              <a:ahLst/>
              <a:cxnLst/>
              <a:rect l="l" t="t" r="r" b="b"/>
              <a:pathLst>
                <a:path w="1138" h="976" extrusionOk="0">
                  <a:moveTo>
                    <a:pt x="654" y="0"/>
                  </a:moveTo>
                  <a:cubicBezTo>
                    <a:pt x="218" y="0"/>
                    <a:pt x="1" y="521"/>
                    <a:pt x="303" y="835"/>
                  </a:cubicBezTo>
                  <a:cubicBezTo>
                    <a:pt x="401" y="932"/>
                    <a:pt x="522" y="976"/>
                    <a:pt x="641" y="976"/>
                  </a:cubicBezTo>
                  <a:cubicBezTo>
                    <a:pt x="893" y="976"/>
                    <a:pt x="1138" y="783"/>
                    <a:pt x="1138" y="496"/>
                  </a:cubicBezTo>
                  <a:cubicBezTo>
                    <a:pt x="1138" y="218"/>
                    <a:pt x="920" y="12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1"/>
            <p:cNvSpPr/>
            <p:nvPr/>
          </p:nvSpPr>
          <p:spPr>
            <a:xfrm>
              <a:off x="500625" y="1614350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1"/>
            <p:cNvSpPr/>
            <p:nvPr/>
          </p:nvSpPr>
          <p:spPr>
            <a:xfrm>
              <a:off x="541750" y="1645100"/>
              <a:ext cx="28150" cy="24300"/>
            </a:xfrm>
            <a:custGeom>
              <a:avLst/>
              <a:gdLst/>
              <a:ahLst/>
              <a:cxnLst/>
              <a:rect l="l" t="t" r="r" b="b"/>
              <a:pathLst>
                <a:path w="1126" h="972" extrusionOk="0">
                  <a:moveTo>
                    <a:pt x="641" y="0"/>
                  </a:moveTo>
                  <a:cubicBezTo>
                    <a:pt x="206" y="0"/>
                    <a:pt x="0" y="520"/>
                    <a:pt x="303" y="823"/>
                  </a:cubicBezTo>
                  <a:cubicBezTo>
                    <a:pt x="401" y="926"/>
                    <a:pt x="524" y="972"/>
                    <a:pt x="643" y="972"/>
                  </a:cubicBezTo>
                  <a:cubicBezTo>
                    <a:pt x="890" y="972"/>
                    <a:pt x="1125" y="777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1"/>
            <p:cNvSpPr/>
            <p:nvPr/>
          </p:nvSpPr>
          <p:spPr>
            <a:xfrm>
              <a:off x="858375" y="16548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5" y="3432"/>
                    <a:pt x="2299" y="3432"/>
                  </a:cubicBezTo>
                  <a:cubicBezTo>
                    <a:pt x="3242" y="3432"/>
                    <a:pt x="4005" y="2658"/>
                    <a:pt x="4005" y="1714"/>
                  </a:cubicBezTo>
                  <a:cubicBezTo>
                    <a:pt x="4005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1"/>
            <p:cNvSpPr/>
            <p:nvPr/>
          </p:nvSpPr>
          <p:spPr>
            <a:xfrm>
              <a:off x="903750" y="16856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06" y="0"/>
                    <a:pt x="0" y="218"/>
                    <a:pt x="0" y="484"/>
                  </a:cubicBezTo>
                  <a:cubicBezTo>
                    <a:pt x="0" y="750"/>
                    <a:pt x="206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1"/>
            <p:cNvSpPr/>
            <p:nvPr/>
          </p:nvSpPr>
          <p:spPr>
            <a:xfrm>
              <a:off x="2071075" y="4863700"/>
              <a:ext cx="123725" cy="105900"/>
            </a:xfrm>
            <a:custGeom>
              <a:avLst/>
              <a:gdLst/>
              <a:ahLst/>
              <a:cxnLst/>
              <a:rect l="l" t="t" r="r" b="b"/>
              <a:pathLst>
                <a:path w="4949" h="4236" extrusionOk="0">
                  <a:moveTo>
                    <a:pt x="2823" y="0"/>
                  </a:moveTo>
                  <a:cubicBezTo>
                    <a:pt x="2301" y="0"/>
                    <a:pt x="1767" y="195"/>
                    <a:pt x="1331" y="631"/>
                  </a:cubicBezTo>
                  <a:cubicBezTo>
                    <a:pt x="1" y="1961"/>
                    <a:pt x="944" y="4236"/>
                    <a:pt x="2831" y="4236"/>
                  </a:cubicBezTo>
                  <a:cubicBezTo>
                    <a:pt x="4005" y="4236"/>
                    <a:pt x="4948" y="3292"/>
                    <a:pt x="4948" y="2119"/>
                  </a:cubicBezTo>
                  <a:cubicBezTo>
                    <a:pt x="4948" y="844"/>
                    <a:pt x="3911" y="0"/>
                    <a:pt x="2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1"/>
            <p:cNvSpPr/>
            <p:nvPr/>
          </p:nvSpPr>
          <p:spPr>
            <a:xfrm>
              <a:off x="2119775" y="4894575"/>
              <a:ext cx="44175" cy="44475"/>
            </a:xfrm>
            <a:custGeom>
              <a:avLst/>
              <a:gdLst/>
              <a:ahLst/>
              <a:cxnLst/>
              <a:rect l="l" t="t" r="r" b="b"/>
              <a:pathLst>
                <a:path w="1767" h="1779" extrusionOk="0">
                  <a:moveTo>
                    <a:pt x="883" y="1"/>
                  </a:moveTo>
                  <a:cubicBezTo>
                    <a:pt x="399" y="1"/>
                    <a:pt x="0" y="400"/>
                    <a:pt x="0" y="896"/>
                  </a:cubicBezTo>
                  <a:cubicBezTo>
                    <a:pt x="0" y="1380"/>
                    <a:pt x="399" y="1779"/>
                    <a:pt x="883" y="1779"/>
                  </a:cubicBezTo>
                  <a:cubicBezTo>
                    <a:pt x="1379" y="1779"/>
                    <a:pt x="1766" y="1380"/>
                    <a:pt x="1766" y="896"/>
                  </a:cubicBezTo>
                  <a:cubicBezTo>
                    <a:pt x="1766" y="400"/>
                    <a:pt x="1379" y="1"/>
                    <a:pt x="88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1"/>
            <p:cNvSpPr/>
            <p:nvPr/>
          </p:nvSpPr>
          <p:spPr>
            <a:xfrm>
              <a:off x="2227725" y="3733500"/>
              <a:ext cx="106675" cy="91450"/>
            </a:xfrm>
            <a:custGeom>
              <a:avLst/>
              <a:gdLst/>
              <a:ahLst/>
              <a:cxnLst/>
              <a:rect l="l" t="t" r="r" b="b"/>
              <a:pathLst>
                <a:path w="4267" h="3658" extrusionOk="0">
                  <a:moveTo>
                    <a:pt x="2427" y="1"/>
                  </a:moveTo>
                  <a:cubicBezTo>
                    <a:pt x="1980" y="1"/>
                    <a:pt x="1524" y="167"/>
                    <a:pt x="1150" y="537"/>
                  </a:cubicBezTo>
                  <a:cubicBezTo>
                    <a:pt x="1" y="1686"/>
                    <a:pt x="811" y="3645"/>
                    <a:pt x="2444" y="3658"/>
                  </a:cubicBezTo>
                  <a:cubicBezTo>
                    <a:pt x="3436" y="3645"/>
                    <a:pt x="4259" y="2835"/>
                    <a:pt x="4259" y="1843"/>
                  </a:cubicBezTo>
                  <a:cubicBezTo>
                    <a:pt x="4267" y="736"/>
                    <a:pt x="3369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1"/>
            <p:cNvSpPr/>
            <p:nvPr/>
          </p:nvSpPr>
          <p:spPr>
            <a:xfrm>
              <a:off x="2268850" y="3764450"/>
              <a:ext cx="34800" cy="29825"/>
            </a:xfrm>
            <a:custGeom>
              <a:avLst/>
              <a:gdLst/>
              <a:ahLst/>
              <a:cxnLst/>
              <a:rect l="l" t="t" r="r" b="b"/>
              <a:pathLst>
                <a:path w="1392" h="1193" extrusionOk="0">
                  <a:moveTo>
                    <a:pt x="787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8"/>
                    <a:pt x="647" y="1192"/>
                    <a:pt x="794" y="1192"/>
                  </a:cubicBezTo>
                  <a:cubicBezTo>
                    <a:pt x="1099" y="1192"/>
                    <a:pt x="1392" y="957"/>
                    <a:pt x="1392" y="605"/>
                  </a:cubicBezTo>
                  <a:cubicBezTo>
                    <a:pt x="1392" y="266"/>
                    <a:pt x="1126" y="0"/>
                    <a:pt x="78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1"/>
            <p:cNvSpPr/>
            <p:nvPr/>
          </p:nvSpPr>
          <p:spPr>
            <a:xfrm>
              <a:off x="230250" y="1729000"/>
              <a:ext cx="106775" cy="91225"/>
            </a:xfrm>
            <a:custGeom>
              <a:avLst/>
              <a:gdLst/>
              <a:ahLst/>
              <a:cxnLst/>
              <a:rect l="l" t="t" r="r" b="b"/>
              <a:pathLst>
                <a:path w="4271" h="3649" extrusionOk="0">
                  <a:moveTo>
                    <a:pt x="2428" y="0"/>
                  </a:moveTo>
                  <a:cubicBezTo>
                    <a:pt x="1979" y="0"/>
                    <a:pt x="1522" y="167"/>
                    <a:pt x="1150" y="539"/>
                  </a:cubicBezTo>
                  <a:cubicBezTo>
                    <a:pt x="0" y="1676"/>
                    <a:pt x="811" y="3648"/>
                    <a:pt x="2444" y="3648"/>
                  </a:cubicBezTo>
                  <a:cubicBezTo>
                    <a:pt x="3448" y="3648"/>
                    <a:pt x="4259" y="2826"/>
                    <a:pt x="4271" y="1822"/>
                  </a:cubicBezTo>
                  <a:cubicBezTo>
                    <a:pt x="4262" y="726"/>
                    <a:pt x="3364" y="0"/>
                    <a:pt x="24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1"/>
            <p:cNvSpPr/>
            <p:nvPr/>
          </p:nvSpPr>
          <p:spPr>
            <a:xfrm>
              <a:off x="276525" y="1759700"/>
              <a:ext cx="29650" cy="29675"/>
            </a:xfrm>
            <a:custGeom>
              <a:avLst/>
              <a:gdLst/>
              <a:ahLst/>
              <a:cxnLst/>
              <a:rect l="l" t="t" r="r" b="b"/>
              <a:pathLst>
                <a:path w="1186" h="1187" extrusionOk="0">
                  <a:moveTo>
                    <a:pt x="593" y="1"/>
                  </a:moveTo>
                  <a:cubicBezTo>
                    <a:pt x="266" y="1"/>
                    <a:pt x="0" y="267"/>
                    <a:pt x="0" y="594"/>
                  </a:cubicBezTo>
                  <a:cubicBezTo>
                    <a:pt x="0" y="920"/>
                    <a:pt x="266" y="1186"/>
                    <a:pt x="593" y="1186"/>
                  </a:cubicBezTo>
                  <a:cubicBezTo>
                    <a:pt x="920" y="1186"/>
                    <a:pt x="1186" y="920"/>
                    <a:pt x="1186" y="594"/>
                  </a:cubicBezTo>
                  <a:cubicBezTo>
                    <a:pt x="1186" y="267"/>
                    <a:pt x="920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1"/>
            <p:cNvSpPr/>
            <p:nvPr/>
          </p:nvSpPr>
          <p:spPr>
            <a:xfrm>
              <a:off x="1152325" y="2659550"/>
              <a:ext cx="106775" cy="91200"/>
            </a:xfrm>
            <a:custGeom>
              <a:avLst/>
              <a:gdLst/>
              <a:ahLst/>
              <a:cxnLst/>
              <a:rect l="l" t="t" r="r" b="b"/>
              <a:pathLst>
                <a:path w="4271" h="3648" extrusionOk="0">
                  <a:moveTo>
                    <a:pt x="2431" y="0"/>
                  </a:moveTo>
                  <a:cubicBezTo>
                    <a:pt x="1981" y="0"/>
                    <a:pt x="1522" y="167"/>
                    <a:pt x="1150" y="539"/>
                  </a:cubicBezTo>
                  <a:cubicBezTo>
                    <a:pt x="1" y="1676"/>
                    <a:pt x="823" y="3648"/>
                    <a:pt x="2444" y="3648"/>
                  </a:cubicBezTo>
                  <a:cubicBezTo>
                    <a:pt x="3448" y="3648"/>
                    <a:pt x="4271" y="2825"/>
                    <a:pt x="4271" y="1821"/>
                  </a:cubicBezTo>
                  <a:cubicBezTo>
                    <a:pt x="4271" y="725"/>
                    <a:pt x="3370" y="0"/>
                    <a:pt x="24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1"/>
            <p:cNvSpPr/>
            <p:nvPr/>
          </p:nvSpPr>
          <p:spPr>
            <a:xfrm>
              <a:off x="1198600" y="2690250"/>
              <a:ext cx="29950" cy="29650"/>
            </a:xfrm>
            <a:custGeom>
              <a:avLst/>
              <a:gdLst/>
              <a:ahLst/>
              <a:cxnLst/>
              <a:rect l="l" t="t" r="r" b="b"/>
              <a:pathLst>
                <a:path w="1198" h="1186" extrusionOk="0">
                  <a:moveTo>
                    <a:pt x="593" y="1"/>
                  </a:moveTo>
                  <a:cubicBezTo>
                    <a:pt x="266" y="1"/>
                    <a:pt x="0" y="267"/>
                    <a:pt x="0" y="593"/>
                  </a:cubicBezTo>
                  <a:cubicBezTo>
                    <a:pt x="0" y="920"/>
                    <a:pt x="266" y="1186"/>
                    <a:pt x="593" y="1186"/>
                  </a:cubicBezTo>
                  <a:cubicBezTo>
                    <a:pt x="932" y="1186"/>
                    <a:pt x="1198" y="920"/>
                    <a:pt x="1198" y="593"/>
                  </a:cubicBezTo>
                  <a:cubicBezTo>
                    <a:pt x="1198" y="267"/>
                    <a:pt x="932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1"/>
            <p:cNvSpPr/>
            <p:nvPr/>
          </p:nvSpPr>
          <p:spPr>
            <a:xfrm>
              <a:off x="931250" y="2061425"/>
              <a:ext cx="106475" cy="91450"/>
            </a:xfrm>
            <a:custGeom>
              <a:avLst/>
              <a:gdLst/>
              <a:ahLst/>
              <a:cxnLst/>
              <a:rect l="l" t="t" r="r" b="b"/>
              <a:pathLst>
                <a:path w="4259" h="3658" extrusionOk="0">
                  <a:moveTo>
                    <a:pt x="2421" y="1"/>
                  </a:moveTo>
                  <a:cubicBezTo>
                    <a:pt x="1975" y="1"/>
                    <a:pt x="1520" y="166"/>
                    <a:pt x="1150" y="537"/>
                  </a:cubicBezTo>
                  <a:cubicBezTo>
                    <a:pt x="1" y="1686"/>
                    <a:pt x="811" y="3658"/>
                    <a:pt x="2432" y="3658"/>
                  </a:cubicBezTo>
                  <a:cubicBezTo>
                    <a:pt x="3448" y="3658"/>
                    <a:pt x="4259" y="2835"/>
                    <a:pt x="4259" y="1831"/>
                  </a:cubicBezTo>
                  <a:cubicBezTo>
                    <a:pt x="4259" y="732"/>
                    <a:pt x="3359" y="1"/>
                    <a:pt x="24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1"/>
            <p:cNvSpPr/>
            <p:nvPr/>
          </p:nvSpPr>
          <p:spPr>
            <a:xfrm>
              <a:off x="972375" y="2092375"/>
              <a:ext cx="34825" cy="29800"/>
            </a:xfrm>
            <a:custGeom>
              <a:avLst/>
              <a:gdLst/>
              <a:ahLst/>
              <a:cxnLst/>
              <a:rect l="l" t="t" r="r" b="b"/>
              <a:pathLst>
                <a:path w="1393" h="1192" extrusionOk="0">
                  <a:moveTo>
                    <a:pt x="787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7"/>
                    <a:pt x="646" y="1192"/>
                    <a:pt x="792" y="1192"/>
                  </a:cubicBezTo>
                  <a:cubicBezTo>
                    <a:pt x="1098" y="1192"/>
                    <a:pt x="1392" y="953"/>
                    <a:pt x="1392" y="593"/>
                  </a:cubicBezTo>
                  <a:cubicBezTo>
                    <a:pt x="1392" y="266"/>
                    <a:pt x="1126" y="0"/>
                    <a:pt x="78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1"/>
            <p:cNvSpPr/>
            <p:nvPr/>
          </p:nvSpPr>
          <p:spPr>
            <a:xfrm>
              <a:off x="2392850" y="4093600"/>
              <a:ext cx="119175" cy="102125"/>
            </a:xfrm>
            <a:custGeom>
              <a:avLst/>
              <a:gdLst/>
              <a:ahLst/>
              <a:cxnLst/>
              <a:rect l="l" t="t" r="r" b="b"/>
              <a:pathLst>
                <a:path w="4767" h="4085" extrusionOk="0">
                  <a:moveTo>
                    <a:pt x="2708" y="0"/>
                  </a:moveTo>
                  <a:cubicBezTo>
                    <a:pt x="2207" y="0"/>
                    <a:pt x="1697" y="186"/>
                    <a:pt x="1283" y="600"/>
                  </a:cubicBezTo>
                  <a:cubicBezTo>
                    <a:pt x="1" y="1895"/>
                    <a:pt x="908" y="4084"/>
                    <a:pt x="2722" y="4084"/>
                  </a:cubicBezTo>
                  <a:cubicBezTo>
                    <a:pt x="3847" y="4084"/>
                    <a:pt x="4755" y="3177"/>
                    <a:pt x="4767" y="2052"/>
                  </a:cubicBezTo>
                  <a:cubicBezTo>
                    <a:pt x="4767" y="815"/>
                    <a:pt x="3758" y="0"/>
                    <a:pt x="27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1"/>
            <p:cNvSpPr/>
            <p:nvPr/>
          </p:nvSpPr>
          <p:spPr>
            <a:xfrm>
              <a:off x="2433675" y="4124325"/>
              <a:ext cx="47500" cy="40725"/>
            </a:xfrm>
            <a:custGeom>
              <a:avLst/>
              <a:gdLst/>
              <a:ahLst/>
              <a:cxnLst/>
              <a:rect l="l" t="t" r="r" b="b"/>
              <a:pathLst>
                <a:path w="1900" h="1629" extrusionOk="0">
                  <a:moveTo>
                    <a:pt x="1089" y="0"/>
                  </a:moveTo>
                  <a:cubicBezTo>
                    <a:pt x="363" y="0"/>
                    <a:pt x="1" y="883"/>
                    <a:pt x="509" y="1391"/>
                  </a:cubicBezTo>
                  <a:cubicBezTo>
                    <a:pt x="673" y="1555"/>
                    <a:pt x="876" y="1629"/>
                    <a:pt x="1076" y="1629"/>
                  </a:cubicBezTo>
                  <a:cubicBezTo>
                    <a:pt x="1495" y="1629"/>
                    <a:pt x="1900" y="1306"/>
                    <a:pt x="1900" y="823"/>
                  </a:cubicBezTo>
                  <a:cubicBezTo>
                    <a:pt x="1900" y="363"/>
                    <a:pt x="1537" y="0"/>
                    <a:pt x="10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1"/>
            <p:cNvSpPr/>
            <p:nvPr/>
          </p:nvSpPr>
          <p:spPr>
            <a:xfrm>
              <a:off x="2843450" y="3637275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6" y="0"/>
                  </a:moveTo>
                  <a:cubicBezTo>
                    <a:pt x="1979" y="0"/>
                    <a:pt x="1522" y="167"/>
                    <a:pt x="1150" y="539"/>
                  </a:cubicBezTo>
                  <a:cubicBezTo>
                    <a:pt x="1" y="1688"/>
                    <a:pt x="811" y="3648"/>
                    <a:pt x="2432" y="3648"/>
                  </a:cubicBezTo>
                  <a:cubicBezTo>
                    <a:pt x="3448" y="3648"/>
                    <a:pt x="4259" y="2837"/>
                    <a:pt x="4259" y="1833"/>
                  </a:cubicBezTo>
                  <a:cubicBezTo>
                    <a:pt x="4259" y="729"/>
                    <a:pt x="3362" y="0"/>
                    <a:pt x="24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1"/>
            <p:cNvSpPr/>
            <p:nvPr/>
          </p:nvSpPr>
          <p:spPr>
            <a:xfrm>
              <a:off x="2884275" y="3667975"/>
              <a:ext cx="35100" cy="29875"/>
            </a:xfrm>
            <a:custGeom>
              <a:avLst/>
              <a:gdLst/>
              <a:ahLst/>
              <a:cxnLst/>
              <a:rect l="l" t="t" r="r" b="b"/>
              <a:pathLst>
                <a:path w="1404" h="1195" extrusionOk="0">
                  <a:moveTo>
                    <a:pt x="799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9" y="1139"/>
                    <a:pt x="650" y="1195"/>
                    <a:pt x="799" y="1195"/>
                  </a:cubicBezTo>
                  <a:cubicBezTo>
                    <a:pt x="1104" y="1195"/>
                    <a:pt x="1396" y="963"/>
                    <a:pt x="1404" y="605"/>
                  </a:cubicBezTo>
                  <a:cubicBezTo>
                    <a:pt x="1404" y="266"/>
                    <a:pt x="1138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1"/>
            <p:cNvSpPr/>
            <p:nvPr/>
          </p:nvSpPr>
          <p:spPr>
            <a:xfrm>
              <a:off x="3285600" y="3235650"/>
              <a:ext cx="106775" cy="91225"/>
            </a:xfrm>
            <a:custGeom>
              <a:avLst/>
              <a:gdLst/>
              <a:ahLst/>
              <a:cxnLst/>
              <a:rect l="l" t="t" r="r" b="b"/>
              <a:pathLst>
                <a:path w="4271" h="3649" extrusionOk="0">
                  <a:moveTo>
                    <a:pt x="2430" y="0"/>
                  </a:moveTo>
                  <a:cubicBezTo>
                    <a:pt x="1980" y="0"/>
                    <a:pt x="1522" y="167"/>
                    <a:pt x="1149" y="539"/>
                  </a:cubicBezTo>
                  <a:cubicBezTo>
                    <a:pt x="0" y="1688"/>
                    <a:pt x="823" y="3648"/>
                    <a:pt x="2444" y="3648"/>
                  </a:cubicBezTo>
                  <a:cubicBezTo>
                    <a:pt x="3448" y="3648"/>
                    <a:pt x="4270" y="2838"/>
                    <a:pt x="4270" y="1822"/>
                  </a:cubicBezTo>
                  <a:cubicBezTo>
                    <a:pt x="4270" y="726"/>
                    <a:pt x="3369" y="0"/>
                    <a:pt x="24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1"/>
            <p:cNvSpPr/>
            <p:nvPr/>
          </p:nvSpPr>
          <p:spPr>
            <a:xfrm>
              <a:off x="3331875" y="3266350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67"/>
                    <a:pt x="0" y="594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5" y="932"/>
                    <a:pt x="1185" y="594"/>
                  </a:cubicBezTo>
                  <a:cubicBezTo>
                    <a:pt x="1185" y="267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1"/>
            <p:cNvSpPr/>
            <p:nvPr/>
          </p:nvSpPr>
          <p:spPr>
            <a:xfrm>
              <a:off x="3723500" y="2560350"/>
              <a:ext cx="106775" cy="91525"/>
            </a:xfrm>
            <a:custGeom>
              <a:avLst/>
              <a:gdLst/>
              <a:ahLst/>
              <a:cxnLst/>
              <a:rect l="l" t="t" r="r" b="b"/>
              <a:pathLst>
                <a:path w="4271" h="3661" extrusionOk="0">
                  <a:moveTo>
                    <a:pt x="2426" y="1"/>
                  </a:moveTo>
                  <a:cubicBezTo>
                    <a:pt x="1978" y="1"/>
                    <a:pt x="1521" y="167"/>
                    <a:pt x="1150" y="539"/>
                  </a:cubicBezTo>
                  <a:cubicBezTo>
                    <a:pt x="0" y="1688"/>
                    <a:pt x="823" y="3660"/>
                    <a:pt x="2444" y="3660"/>
                  </a:cubicBezTo>
                  <a:cubicBezTo>
                    <a:pt x="3448" y="3648"/>
                    <a:pt x="4258" y="2838"/>
                    <a:pt x="4270" y="1834"/>
                  </a:cubicBezTo>
                  <a:cubicBezTo>
                    <a:pt x="4262" y="729"/>
                    <a:pt x="3363" y="1"/>
                    <a:pt x="242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1"/>
            <p:cNvSpPr/>
            <p:nvPr/>
          </p:nvSpPr>
          <p:spPr>
            <a:xfrm>
              <a:off x="3769775" y="2591050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79"/>
                    <a:pt x="0" y="606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6" y="932"/>
                    <a:pt x="1186" y="606"/>
                  </a:cubicBezTo>
                  <a:cubicBezTo>
                    <a:pt x="1186" y="279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1"/>
            <p:cNvSpPr/>
            <p:nvPr/>
          </p:nvSpPr>
          <p:spPr>
            <a:xfrm>
              <a:off x="4463225" y="3515700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6" y="0"/>
                  </a:moveTo>
                  <a:cubicBezTo>
                    <a:pt x="1978" y="0"/>
                    <a:pt x="1521" y="167"/>
                    <a:pt x="1149" y="539"/>
                  </a:cubicBezTo>
                  <a:cubicBezTo>
                    <a:pt x="0" y="1688"/>
                    <a:pt x="811" y="3648"/>
                    <a:pt x="2431" y="3648"/>
                  </a:cubicBezTo>
                  <a:cubicBezTo>
                    <a:pt x="3448" y="3648"/>
                    <a:pt x="4258" y="2837"/>
                    <a:pt x="4258" y="1833"/>
                  </a:cubicBezTo>
                  <a:cubicBezTo>
                    <a:pt x="4258" y="729"/>
                    <a:pt x="3361" y="0"/>
                    <a:pt x="24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1"/>
            <p:cNvSpPr/>
            <p:nvPr/>
          </p:nvSpPr>
          <p:spPr>
            <a:xfrm>
              <a:off x="4509175" y="3546700"/>
              <a:ext cx="29975" cy="29650"/>
            </a:xfrm>
            <a:custGeom>
              <a:avLst/>
              <a:gdLst/>
              <a:ahLst/>
              <a:cxnLst/>
              <a:rect l="l" t="t" r="r" b="b"/>
              <a:pathLst>
                <a:path w="1199" h="1186" extrusionOk="0">
                  <a:moveTo>
                    <a:pt x="593" y="0"/>
                  </a:moveTo>
                  <a:cubicBezTo>
                    <a:pt x="267" y="0"/>
                    <a:pt x="1" y="267"/>
                    <a:pt x="1" y="593"/>
                  </a:cubicBezTo>
                  <a:cubicBezTo>
                    <a:pt x="1" y="920"/>
                    <a:pt x="267" y="1186"/>
                    <a:pt x="593" y="1186"/>
                  </a:cubicBezTo>
                  <a:cubicBezTo>
                    <a:pt x="932" y="1186"/>
                    <a:pt x="1198" y="920"/>
                    <a:pt x="1198" y="593"/>
                  </a:cubicBezTo>
                  <a:cubicBezTo>
                    <a:pt x="1198" y="267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1"/>
            <p:cNvSpPr/>
            <p:nvPr/>
          </p:nvSpPr>
          <p:spPr>
            <a:xfrm>
              <a:off x="4392150" y="3664775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7" y="1"/>
                  </a:moveTo>
                  <a:cubicBezTo>
                    <a:pt x="1979" y="1"/>
                    <a:pt x="1522" y="167"/>
                    <a:pt x="1149" y="540"/>
                  </a:cubicBezTo>
                  <a:cubicBezTo>
                    <a:pt x="0" y="1689"/>
                    <a:pt x="811" y="3648"/>
                    <a:pt x="2444" y="3648"/>
                  </a:cubicBezTo>
                  <a:cubicBezTo>
                    <a:pt x="3448" y="3648"/>
                    <a:pt x="4258" y="2826"/>
                    <a:pt x="4258" y="1822"/>
                  </a:cubicBezTo>
                  <a:cubicBezTo>
                    <a:pt x="4258" y="726"/>
                    <a:pt x="3363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1"/>
            <p:cNvSpPr/>
            <p:nvPr/>
          </p:nvSpPr>
          <p:spPr>
            <a:xfrm>
              <a:off x="4438125" y="3695500"/>
              <a:ext cx="29950" cy="29650"/>
            </a:xfrm>
            <a:custGeom>
              <a:avLst/>
              <a:gdLst/>
              <a:ahLst/>
              <a:cxnLst/>
              <a:rect l="l" t="t" r="r" b="b"/>
              <a:pathLst>
                <a:path w="1198" h="1186" extrusionOk="0">
                  <a:moveTo>
                    <a:pt x="605" y="0"/>
                  </a:moveTo>
                  <a:cubicBezTo>
                    <a:pt x="266" y="0"/>
                    <a:pt x="0" y="266"/>
                    <a:pt x="0" y="593"/>
                  </a:cubicBezTo>
                  <a:cubicBezTo>
                    <a:pt x="0" y="919"/>
                    <a:pt x="266" y="1186"/>
                    <a:pt x="605" y="1186"/>
                  </a:cubicBezTo>
                  <a:cubicBezTo>
                    <a:pt x="931" y="1186"/>
                    <a:pt x="1198" y="919"/>
                    <a:pt x="1198" y="593"/>
                  </a:cubicBezTo>
                  <a:cubicBezTo>
                    <a:pt x="1198" y="266"/>
                    <a:pt x="931" y="0"/>
                    <a:pt x="60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1"/>
            <p:cNvSpPr/>
            <p:nvPr/>
          </p:nvSpPr>
          <p:spPr>
            <a:xfrm>
              <a:off x="4406975" y="3862050"/>
              <a:ext cx="106775" cy="91425"/>
            </a:xfrm>
            <a:custGeom>
              <a:avLst/>
              <a:gdLst/>
              <a:ahLst/>
              <a:cxnLst/>
              <a:rect l="l" t="t" r="r" b="b"/>
              <a:pathLst>
                <a:path w="4271" h="3657" extrusionOk="0">
                  <a:moveTo>
                    <a:pt x="2422" y="0"/>
                  </a:moveTo>
                  <a:cubicBezTo>
                    <a:pt x="1974" y="0"/>
                    <a:pt x="1519" y="166"/>
                    <a:pt x="1149" y="536"/>
                  </a:cubicBezTo>
                  <a:cubicBezTo>
                    <a:pt x="0" y="1685"/>
                    <a:pt x="823" y="3657"/>
                    <a:pt x="2456" y="3657"/>
                  </a:cubicBezTo>
                  <a:cubicBezTo>
                    <a:pt x="3448" y="3645"/>
                    <a:pt x="4258" y="2834"/>
                    <a:pt x="4270" y="1842"/>
                  </a:cubicBezTo>
                  <a:cubicBezTo>
                    <a:pt x="4270" y="735"/>
                    <a:pt x="3364" y="0"/>
                    <a:pt x="24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1"/>
            <p:cNvSpPr/>
            <p:nvPr/>
          </p:nvSpPr>
          <p:spPr>
            <a:xfrm>
              <a:off x="4453225" y="3892975"/>
              <a:ext cx="29675" cy="29650"/>
            </a:xfrm>
            <a:custGeom>
              <a:avLst/>
              <a:gdLst/>
              <a:ahLst/>
              <a:cxnLst/>
              <a:rect l="l" t="t" r="r" b="b"/>
              <a:pathLst>
                <a:path w="1187" h="1186" extrusionOk="0">
                  <a:moveTo>
                    <a:pt x="594" y="0"/>
                  </a:moveTo>
                  <a:cubicBezTo>
                    <a:pt x="267" y="0"/>
                    <a:pt x="1" y="266"/>
                    <a:pt x="1" y="593"/>
                  </a:cubicBezTo>
                  <a:cubicBezTo>
                    <a:pt x="1" y="920"/>
                    <a:pt x="267" y="1186"/>
                    <a:pt x="594" y="1186"/>
                  </a:cubicBezTo>
                  <a:cubicBezTo>
                    <a:pt x="920" y="1186"/>
                    <a:pt x="1186" y="920"/>
                    <a:pt x="1186" y="593"/>
                  </a:cubicBezTo>
                  <a:cubicBezTo>
                    <a:pt x="1186" y="266"/>
                    <a:pt x="920" y="0"/>
                    <a:pt x="59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1"/>
            <p:cNvSpPr/>
            <p:nvPr/>
          </p:nvSpPr>
          <p:spPr>
            <a:xfrm>
              <a:off x="3776725" y="3500875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2" y="0"/>
                  </a:moveTo>
                  <a:cubicBezTo>
                    <a:pt x="1974" y="0"/>
                    <a:pt x="1518" y="167"/>
                    <a:pt x="1150" y="539"/>
                  </a:cubicBezTo>
                  <a:cubicBezTo>
                    <a:pt x="0" y="1688"/>
                    <a:pt x="811" y="3648"/>
                    <a:pt x="2432" y="3648"/>
                  </a:cubicBezTo>
                  <a:cubicBezTo>
                    <a:pt x="3436" y="3648"/>
                    <a:pt x="4258" y="2838"/>
                    <a:pt x="4258" y="1821"/>
                  </a:cubicBezTo>
                  <a:cubicBezTo>
                    <a:pt x="4258" y="726"/>
                    <a:pt x="3357" y="0"/>
                    <a:pt x="24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1"/>
            <p:cNvSpPr/>
            <p:nvPr/>
          </p:nvSpPr>
          <p:spPr>
            <a:xfrm>
              <a:off x="3822700" y="3531575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67"/>
                    <a:pt x="0" y="593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6" y="932"/>
                    <a:pt x="1186" y="593"/>
                  </a:cubicBezTo>
                  <a:cubicBezTo>
                    <a:pt x="1186" y="267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1"/>
            <p:cNvSpPr/>
            <p:nvPr/>
          </p:nvSpPr>
          <p:spPr>
            <a:xfrm>
              <a:off x="3932850" y="3193725"/>
              <a:ext cx="134825" cy="115300"/>
            </a:xfrm>
            <a:custGeom>
              <a:avLst/>
              <a:gdLst/>
              <a:ahLst/>
              <a:cxnLst/>
              <a:rect l="l" t="t" r="r" b="b"/>
              <a:pathLst>
                <a:path w="5393" h="4612" extrusionOk="0">
                  <a:moveTo>
                    <a:pt x="3064" y="1"/>
                  </a:moveTo>
                  <a:cubicBezTo>
                    <a:pt x="2496" y="1"/>
                    <a:pt x="1918" y="211"/>
                    <a:pt x="1449" y="680"/>
                  </a:cubicBezTo>
                  <a:cubicBezTo>
                    <a:pt x="1" y="2128"/>
                    <a:pt x="1033" y="4611"/>
                    <a:pt x="3067" y="4611"/>
                  </a:cubicBezTo>
                  <a:cubicBezTo>
                    <a:pt x="3072" y="4611"/>
                    <a:pt x="3077" y="4611"/>
                    <a:pt x="3082" y="4611"/>
                  </a:cubicBezTo>
                  <a:cubicBezTo>
                    <a:pt x="4352" y="4611"/>
                    <a:pt x="5380" y="3583"/>
                    <a:pt x="5392" y="2313"/>
                  </a:cubicBezTo>
                  <a:cubicBezTo>
                    <a:pt x="5392" y="921"/>
                    <a:pt x="4251" y="1"/>
                    <a:pt x="30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1"/>
            <p:cNvSpPr/>
            <p:nvPr/>
          </p:nvSpPr>
          <p:spPr>
            <a:xfrm>
              <a:off x="3973900" y="3224625"/>
              <a:ext cx="62925" cy="53900"/>
            </a:xfrm>
            <a:custGeom>
              <a:avLst/>
              <a:gdLst/>
              <a:ahLst/>
              <a:cxnLst/>
              <a:rect l="l" t="t" r="r" b="b"/>
              <a:pathLst>
                <a:path w="2517" h="2156" extrusionOk="0">
                  <a:moveTo>
                    <a:pt x="1440" y="0"/>
                  </a:moveTo>
                  <a:cubicBezTo>
                    <a:pt x="484" y="0"/>
                    <a:pt x="0" y="1162"/>
                    <a:pt x="678" y="1839"/>
                  </a:cubicBezTo>
                  <a:cubicBezTo>
                    <a:pt x="896" y="2058"/>
                    <a:pt x="1165" y="2155"/>
                    <a:pt x="1429" y="2155"/>
                  </a:cubicBezTo>
                  <a:cubicBezTo>
                    <a:pt x="1984" y="2155"/>
                    <a:pt x="2517" y="1724"/>
                    <a:pt x="2517" y="1077"/>
                  </a:cubicBezTo>
                  <a:cubicBezTo>
                    <a:pt x="2517" y="484"/>
                    <a:pt x="2045" y="0"/>
                    <a:pt x="144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1"/>
            <p:cNvSpPr/>
            <p:nvPr/>
          </p:nvSpPr>
          <p:spPr>
            <a:xfrm>
              <a:off x="3880150" y="4042800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8" y="1"/>
                  </a:moveTo>
                  <a:cubicBezTo>
                    <a:pt x="1979" y="1"/>
                    <a:pt x="1522" y="167"/>
                    <a:pt x="1150" y="540"/>
                  </a:cubicBezTo>
                  <a:cubicBezTo>
                    <a:pt x="0" y="1677"/>
                    <a:pt x="811" y="3648"/>
                    <a:pt x="2432" y="3648"/>
                  </a:cubicBezTo>
                  <a:cubicBezTo>
                    <a:pt x="3436" y="3648"/>
                    <a:pt x="4259" y="2826"/>
                    <a:pt x="4259" y="1822"/>
                  </a:cubicBezTo>
                  <a:cubicBezTo>
                    <a:pt x="4259" y="726"/>
                    <a:pt x="3363" y="1"/>
                    <a:pt x="24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1"/>
            <p:cNvSpPr/>
            <p:nvPr/>
          </p:nvSpPr>
          <p:spPr>
            <a:xfrm>
              <a:off x="3920975" y="4073525"/>
              <a:ext cx="35100" cy="29800"/>
            </a:xfrm>
            <a:custGeom>
              <a:avLst/>
              <a:gdLst/>
              <a:ahLst/>
              <a:cxnLst/>
              <a:rect l="l" t="t" r="r" b="b"/>
              <a:pathLst>
                <a:path w="1404" h="1192" extrusionOk="0">
                  <a:moveTo>
                    <a:pt x="799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7"/>
                    <a:pt x="645" y="1191"/>
                    <a:pt x="792" y="1191"/>
                  </a:cubicBezTo>
                  <a:cubicBezTo>
                    <a:pt x="1099" y="1191"/>
                    <a:pt x="1396" y="953"/>
                    <a:pt x="1404" y="593"/>
                  </a:cubicBezTo>
                  <a:cubicBezTo>
                    <a:pt x="1404" y="266"/>
                    <a:pt x="1126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1"/>
            <p:cNvSpPr/>
            <p:nvPr/>
          </p:nvSpPr>
          <p:spPr>
            <a:xfrm>
              <a:off x="4241250" y="4225850"/>
              <a:ext cx="106775" cy="91425"/>
            </a:xfrm>
            <a:custGeom>
              <a:avLst/>
              <a:gdLst/>
              <a:ahLst/>
              <a:cxnLst/>
              <a:rect l="l" t="t" r="r" b="b"/>
              <a:pathLst>
                <a:path w="4271" h="3657" extrusionOk="0">
                  <a:moveTo>
                    <a:pt x="2423" y="0"/>
                  </a:moveTo>
                  <a:cubicBezTo>
                    <a:pt x="1975" y="0"/>
                    <a:pt x="1520" y="166"/>
                    <a:pt x="1149" y="536"/>
                  </a:cubicBezTo>
                  <a:cubicBezTo>
                    <a:pt x="0" y="1685"/>
                    <a:pt x="823" y="3657"/>
                    <a:pt x="2444" y="3657"/>
                  </a:cubicBezTo>
                  <a:cubicBezTo>
                    <a:pt x="3448" y="3657"/>
                    <a:pt x="4258" y="2834"/>
                    <a:pt x="4270" y="1830"/>
                  </a:cubicBezTo>
                  <a:cubicBezTo>
                    <a:pt x="4270" y="732"/>
                    <a:pt x="3365" y="0"/>
                    <a:pt x="24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1"/>
            <p:cNvSpPr/>
            <p:nvPr/>
          </p:nvSpPr>
          <p:spPr>
            <a:xfrm>
              <a:off x="4287500" y="4256775"/>
              <a:ext cx="29675" cy="29675"/>
            </a:xfrm>
            <a:custGeom>
              <a:avLst/>
              <a:gdLst/>
              <a:ahLst/>
              <a:cxnLst/>
              <a:rect l="l" t="t" r="r" b="b"/>
              <a:pathLst>
                <a:path w="1187" h="1187" extrusionOk="0">
                  <a:moveTo>
                    <a:pt x="594" y="1"/>
                  </a:moveTo>
                  <a:cubicBezTo>
                    <a:pt x="267" y="1"/>
                    <a:pt x="1" y="267"/>
                    <a:pt x="1" y="593"/>
                  </a:cubicBezTo>
                  <a:cubicBezTo>
                    <a:pt x="1" y="920"/>
                    <a:pt x="267" y="1186"/>
                    <a:pt x="594" y="1186"/>
                  </a:cubicBezTo>
                  <a:cubicBezTo>
                    <a:pt x="920" y="1186"/>
                    <a:pt x="1186" y="920"/>
                    <a:pt x="1186" y="593"/>
                  </a:cubicBezTo>
                  <a:cubicBezTo>
                    <a:pt x="1186" y="267"/>
                    <a:pt x="920" y="1"/>
                    <a:pt x="5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1"/>
            <p:cNvSpPr/>
            <p:nvPr/>
          </p:nvSpPr>
          <p:spPr>
            <a:xfrm>
              <a:off x="2013925" y="3819400"/>
              <a:ext cx="106475" cy="91425"/>
            </a:xfrm>
            <a:custGeom>
              <a:avLst/>
              <a:gdLst/>
              <a:ahLst/>
              <a:cxnLst/>
              <a:rect l="l" t="t" r="r" b="b"/>
              <a:pathLst>
                <a:path w="4259" h="3657" extrusionOk="0">
                  <a:moveTo>
                    <a:pt x="2421" y="0"/>
                  </a:moveTo>
                  <a:cubicBezTo>
                    <a:pt x="1974" y="0"/>
                    <a:pt x="1520" y="166"/>
                    <a:pt x="1149" y="536"/>
                  </a:cubicBezTo>
                  <a:cubicBezTo>
                    <a:pt x="0" y="1685"/>
                    <a:pt x="811" y="3645"/>
                    <a:pt x="2432" y="3657"/>
                  </a:cubicBezTo>
                  <a:cubicBezTo>
                    <a:pt x="3436" y="3645"/>
                    <a:pt x="4258" y="2834"/>
                    <a:pt x="4258" y="1830"/>
                  </a:cubicBezTo>
                  <a:cubicBezTo>
                    <a:pt x="4258" y="732"/>
                    <a:pt x="3358" y="0"/>
                    <a:pt x="242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1"/>
            <p:cNvSpPr/>
            <p:nvPr/>
          </p:nvSpPr>
          <p:spPr>
            <a:xfrm>
              <a:off x="2059875" y="3850025"/>
              <a:ext cx="29675" cy="29975"/>
            </a:xfrm>
            <a:custGeom>
              <a:avLst/>
              <a:gdLst/>
              <a:ahLst/>
              <a:cxnLst/>
              <a:rect l="l" t="t" r="r" b="b"/>
              <a:pathLst>
                <a:path w="1187" h="1199" extrusionOk="0">
                  <a:moveTo>
                    <a:pt x="594" y="1"/>
                  </a:moveTo>
                  <a:cubicBezTo>
                    <a:pt x="267" y="1"/>
                    <a:pt x="1" y="279"/>
                    <a:pt x="1" y="605"/>
                  </a:cubicBezTo>
                  <a:cubicBezTo>
                    <a:pt x="1" y="932"/>
                    <a:pt x="267" y="1198"/>
                    <a:pt x="594" y="1198"/>
                  </a:cubicBezTo>
                  <a:cubicBezTo>
                    <a:pt x="920" y="1198"/>
                    <a:pt x="1186" y="932"/>
                    <a:pt x="1186" y="605"/>
                  </a:cubicBezTo>
                  <a:cubicBezTo>
                    <a:pt x="1186" y="279"/>
                    <a:pt x="920" y="1"/>
                    <a:pt x="5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1"/>
            <p:cNvSpPr/>
            <p:nvPr/>
          </p:nvSpPr>
          <p:spPr>
            <a:xfrm>
              <a:off x="1937700" y="3572625"/>
              <a:ext cx="106475" cy="91450"/>
            </a:xfrm>
            <a:custGeom>
              <a:avLst/>
              <a:gdLst/>
              <a:ahLst/>
              <a:cxnLst/>
              <a:rect l="l" t="t" r="r" b="b"/>
              <a:pathLst>
                <a:path w="4259" h="3658" extrusionOk="0">
                  <a:moveTo>
                    <a:pt x="2421" y="0"/>
                  </a:moveTo>
                  <a:cubicBezTo>
                    <a:pt x="1975" y="0"/>
                    <a:pt x="1520" y="166"/>
                    <a:pt x="1150" y="536"/>
                  </a:cubicBezTo>
                  <a:cubicBezTo>
                    <a:pt x="1" y="1685"/>
                    <a:pt x="811" y="3657"/>
                    <a:pt x="2432" y="3657"/>
                  </a:cubicBezTo>
                  <a:cubicBezTo>
                    <a:pt x="3436" y="3657"/>
                    <a:pt x="4259" y="2834"/>
                    <a:pt x="4259" y="1830"/>
                  </a:cubicBezTo>
                  <a:cubicBezTo>
                    <a:pt x="4259" y="732"/>
                    <a:pt x="3359" y="0"/>
                    <a:pt x="242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1"/>
            <p:cNvSpPr/>
            <p:nvPr/>
          </p:nvSpPr>
          <p:spPr>
            <a:xfrm>
              <a:off x="1978525" y="3603550"/>
              <a:ext cx="34825" cy="29825"/>
            </a:xfrm>
            <a:custGeom>
              <a:avLst/>
              <a:gdLst/>
              <a:ahLst/>
              <a:cxnLst/>
              <a:rect l="l" t="t" r="r" b="b"/>
              <a:pathLst>
                <a:path w="1393" h="1193" extrusionOk="0">
                  <a:moveTo>
                    <a:pt x="799" y="1"/>
                  </a:moveTo>
                  <a:cubicBezTo>
                    <a:pt x="267" y="1"/>
                    <a:pt x="1" y="642"/>
                    <a:pt x="376" y="1017"/>
                  </a:cubicBezTo>
                  <a:cubicBezTo>
                    <a:pt x="497" y="1138"/>
                    <a:pt x="646" y="1192"/>
                    <a:pt x="792" y="1192"/>
                  </a:cubicBezTo>
                  <a:cubicBezTo>
                    <a:pt x="1098" y="1192"/>
                    <a:pt x="1392" y="954"/>
                    <a:pt x="1392" y="593"/>
                  </a:cubicBezTo>
                  <a:cubicBezTo>
                    <a:pt x="1392" y="267"/>
                    <a:pt x="1126" y="1"/>
                    <a:pt x="79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1"/>
            <p:cNvSpPr/>
            <p:nvPr/>
          </p:nvSpPr>
          <p:spPr>
            <a:xfrm>
              <a:off x="2124300" y="4295300"/>
              <a:ext cx="138525" cy="118450"/>
            </a:xfrm>
            <a:custGeom>
              <a:avLst/>
              <a:gdLst/>
              <a:ahLst/>
              <a:cxnLst/>
              <a:rect l="l" t="t" r="r" b="b"/>
              <a:pathLst>
                <a:path w="5541" h="4738" extrusionOk="0">
                  <a:moveTo>
                    <a:pt x="3156" y="1"/>
                  </a:moveTo>
                  <a:cubicBezTo>
                    <a:pt x="2575" y="1"/>
                    <a:pt x="1982" y="216"/>
                    <a:pt x="1501" y="698"/>
                  </a:cubicBezTo>
                  <a:cubicBezTo>
                    <a:pt x="1" y="2185"/>
                    <a:pt x="1065" y="4738"/>
                    <a:pt x="3170" y="4738"/>
                  </a:cubicBezTo>
                  <a:cubicBezTo>
                    <a:pt x="4476" y="4738"/>
                    <a:pt x="5529" y="3673"/>
                    <a:pt x="5541" y="2367"/>
                  </a:cubicBezTo>
                  <a:cubicBezTo>
                    <a:pt x="5541" y="943"/>
                    <a:pt x="4373" y="1"/>
                    <a:pt x="315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1"/>
            <p:cNvSpPr/>
            <p:nvPr/>
          </p:nvSpPr>
          <p:spPr>
            <a:xfrm>
              <a:off x="2165425" y="4326025"/>
              <a:ext cx="66575" cy="57050"/>
            </a:xfrm>
            <a:custGeom>
              <a:avLst/>
              <a:gdLst/>
              <a:ahLst/>
              <a:cxnLst/>
              <a:rect l="l" t="t" r="r" b="b"/>
              <a:pathLst>
                <a:path w="2663" h="2282" extrusionOk="0">
                  <a:moveTo>
                    <a:pt x="1525" y="1"/>
                  </a:moveTo>
                  <a:cubicBezTo>
                    <a:pt x="509" y="1"/>
                    <a:pt x="1" y="1223"/>
                    <a:pt x="714" y="1948"/>
                  </a:cubicBezTo>
                  <a:cubicBezTo>
                    <a:pt x="948" y="2179"/>
                    <a:pt x="1234" y="2282"/>
                    <a:pt x="1514" y="2282"/>
                  </a:cubicBezTo>
                  <a:cubicBezTo>
                    <a:pt x="2101" y="2282"/>
                    <a:pt x="2662" y="1826"/>
                    <a:pt x="2662" y="1138"/>
                  </a:cubicBezTo>
                  <a:cubicBezTo>
                    <a:pt x="2662" y="509"/>
                    <a:pt x="2154" y="1"/>
                    <a:pt x="152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1"/>
            <p:cNvSpPr/>
            <p:nvPr/>
          </p:nvSpPr>
          <p:spPr>
            <a:xfrm>
              <a:off x="2600925" y="3530650"/>
              <a:ext cx="138525" cy="118600"/>
            </a:xfrm>
            <a:custGeom>
              <a:avLst/>
              <a:gdLst/>
              <a:ahLst/>
              <a:cxnLst/>
              <a:rect l="l" t="t" r="r" b="b"/>
              <a:pathLst>
                <a:path w="5541" h="4744" extrusionOk="0">
                  <a:moveTo>
                    <a:pt x="3156" y="1"/>
                  </a:moveTo>
                  <a:cubicBezTo>
                    <a:pt x="2574" y="1"/>
                    <a:pt x="1982" y="218"/>
                    <a:pt x="1500" y="703"/>
                  </a:cubicBezTo>
                  <a:cubicBezTo>
                    <a:pt x="0" y="2191"/>
                    <a:pt x="1065" y="4743"/>
                    <a:pt x="3169" y="4743"/>
                  </a:cubicBezTo>
                  <a:cubicBezTo>
                    <a:pt x="4476" y="4731"/>
                    <a:pt x="5528" y="3679"/>
                    <a:pt x="5540" y="2372"/>
                  </a:cubicBezTo>
                  <a:cubicBezTo>
                    <a:pt x="5540" y="949"/>
                    <a:pt x="4373" y="1"/>
                    <a:pt x="315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1"/>
            <p:cNvSpPr/>
            <p:nvPr/>
          </p:nvSpPr>
          <p:spPr>
            <a:xfrm>
              <a:off x="2651725" y="3561525"/>
              <a:ext cx="56875" cy="56875"/>
            </a:xfrm>
            <a:custGeom>
              <a:avLst/>
              <a:gdLst/>
              <a:ahLst/>
              <a:cxnLst/>
              <a:rect l="l" t="t" r="r" b="b"/>
              <a:pathLst>
                <a:path w="2275" h="2275" extrusionOk="0">
                  <a:moveTo>
                    <a:pt x="1137" y="0"/>
                  </a:moveTo>
                  <a:cubicBezTo>
                    <a:pt x="508" y="0"/>
                    <a:pt x="0" y="508"/>
                    <a:pt x="0" y="1137"/>
                  </a:cubicBezTo>
                  <a:cubicBezTo>
                    <a:pt x="0" y="1766"/>
                    <a:pt x="508" y="2274"/>
                    <a:pt x="1137" y="2274"/>
                  </a:cubicBezTo>
                  <a:cubicBezTo>
                    <a:pt x="1766" y="2274"/>
                    <a:pt x="2275" y="1766"/>
                    <a:pt x="2275" y="1137"/>
                  </a:cubicBezTo>
                  <a:cubicBezTo>
                    <a:pt x="2275" y="508"/>
                    <a:pt x="1766" y="0"/>
                    <a:pt x="113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0" name="Google Shape;7240;p61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7241" name="Google Shape;7241;p6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6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6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6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2" name="Google Shape;7292;p61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7293" name="Google Shape;7293;p6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6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5" name="Google Shape;7295;p61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7296" name="Google Shape;7296;p6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8" name="Google Shape;7298;p61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7299" name="Google Shape;7299;p6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1" name="Google Shape;7301;p61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7302" name="Google Shape;7302;p6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4" name="Google Shape;7304;p61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7305" name="Google Shape;7305;p6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07" name="Google Shape;7307;p61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08" name="Google Shape;7308;p61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7309" name="Google Shape;7309;p61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2" name="Google Shape;7312;p61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7313" name="Google Shape;7313;p61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6" name="Google Shape;7316;p61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7" name="Google Shape;7317;p61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7318" name="Google Shape;7318;p61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9" name="Google Shape;7319;p61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7320" name="Google Shape;7320;p61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1" name="Google Shape;7321;p61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2" name="Google Shape;7322;p61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3" name="Google Shape;7323;p61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4" name="Google Shape;7324;p61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5" name="Google Shape;7325;p61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6" name="Google Shape;7326;p61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7" name="Google Shape;7327;p61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8" name="Google Shape;7328;p61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9" name="Google Shape;7329;p61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30" name="Google Shape;7330;p61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7331" name="Google Shape;7331;p6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32" name="Google Shape;7332;p61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7333" name="Google Shape;7333;p61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4" name="Google Shape;7334;p61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5" name="Google Shape;7335;p61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6" name="Google Shape;7336;p61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7" name="Google Shape;7337;p61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8" name="Google Shape;7338;p61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1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1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1" name="Google Shape;7341;p61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2" name="Google Shape;7342;p61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7343" name="Google Shape;7343;p61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44" name="Google Shape;7344;p61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7345" name="Google Shape;7345;p61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61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61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8" name="Google Shape;7348;p61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9" name="Google Shape;7349;p61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0" name="Google Shape;7350;p61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61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61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61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4" name="Google Shape;7354;p61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5" name="Google Shape;7355;p61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61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7" name="Google Shape;7357;p61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58" name="Google Shape;7358;p61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7359" name="Google Shape;7359;p6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1" name="Google Shape;7361;p61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2" name="Google Shape;7362;p61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3" name="Google Shape;7363;p61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7364" name="Google Shape;7364;p61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65" name="Google Shape;7365;p61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7366" name="Google Shape;7366;p61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61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8" name="Google Shape;7368;p61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9" name="Google Shape;7369;p61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61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61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61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7" name="Google Shape;7377;p62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7378" name="Google Shape;7378;p62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7379" name="Google Shape;7379;p6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80" name="Google Shape;7380;p6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381" name="Google Shape;7381;p6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382" name="Google Shape;7382;p6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83" name="Google Shape;7383;p62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7384" name="Google Shape;7384;p62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85" name="Google Shape;7385;p62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386" name="Google Shape;7386;p6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387" name="Google Shape;7387;p6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88" name="Google Shape;7388;p62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7389" name="Google Shape;7389;p62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90" name="Google Shape;7390;p62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7391" name="Google Shape;7391;p6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392" name="Google Shape;7392;p6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93" name="Google Shape;7393;p62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7394" name="Google Shape;7394;p62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95" name="Google Shape;7395;p62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7396" name="Google Shape;7396;p6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397" name="Google Shape;7397;p6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398" name="Google Shape;7398;p62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7399" name="Google Shape;7399;p62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00" name="Google Shape;7400;p62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7401" name="Google Shape;7401;p62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62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62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62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62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6" name="Google Shape;7406;p62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07" name="Google Shape;7407;p62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08" name="Google Shape;7408;p62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7409" name="Google Shape;7409;p62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7410" name="Google Shape;7410;p62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411" name="Google Shape;7411;p62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2" name="Google Shape;7412;p62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7413" name="Google Shape;7413;p62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7414" name="Google Shape;7414;p62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15" name="Google Shape;7415;p62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16" name="Google Shape;7416;p62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7417" name="Google Shape;7417;p62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7418" name="Google Shape;7418;p62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19" name="Google Shape;7419;p62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7420" name="Google Shape;7420;p62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7421" name="Google Shape;7421;p62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7422" name="Google Shape;7422;p62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7423" name="Google Shape;7423;p62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7424" name="Google Shape;7424;p62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425" name="Google Shape;7425;p62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426" name="Google Shape;7426;p62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27" name="Google Shape;7427;p62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7428" name="Google Shape;7428;p62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7429" name="Google Shape;7429;p62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430" name="Google Shape;7430;p62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431" name="Google Shape;7431;p62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2" name="Google Shape;7432;p62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7433" name="Google Shape;7433;p62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7434" name="Google Shape;7434;p62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435" name="Google Shape;7435;p62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436" name="Google Shape;7436;p62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7" name="Google Shape;7437;p62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7438" name="Google Shape;7438;p62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7439" name="Google Shape;7439;p62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440" name="Google Shape;7440;p62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441" name="Google Shape;7441;p62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42" name="Google Shape;7442;p62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7443" name="Google Shape;7443;p62"/>
            <p:cNvCxnSpPr>
              <a:stCxn id="7444" idx="6"/>
              <a:endCxn id="7445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446" name="Google Shape;7446;p62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7447" name="Google Shape;7447;p62"/>
              <p:cNvCxnSpPr>
                <a:stCxn id="7448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44" name="Google Shape;7444;p6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8" name="Google Shape;7448;p6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49" name="Google Shape;7449;p62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7450" name="Google Shape;7450;p62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51" name="Google Shape;7451;p62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62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3" name="Google Shape;7453;p62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7454" name="Google Shape;7454;p62"/>
              <p:cNvCxnSpPr>
                <a:stCxn id="7455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56" name="Google Shape;7456;p62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62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62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7458" name="Google Shape;7458;p62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45" name="Google Shape;7445;p62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62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0" name="Google Shape;7460;p62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7461" name="Google Shape;7461;p62"/>
            <p:cNvCxnSpPr>
              <a:stCxn id="7462" idx="4"/>
              <a:endCxn id="7463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4" name="Google Shape;7464;p62"/>
            <p:cNvCxnSpPr>
              <a:stCxn id="7463" idx="0"/>
              <a:endCxn id="7465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6" name="Google Shape;7466;p62"/>
            <p:cNvCxnSpPr>
              <a:stCxn id="7465" idx="4"/>
              <a:endCxn id="7467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8" name="Google Shape;7468;p62"/>
            <p:cNvCxnSpPr>
              <a:stCxn id="7467" idx="0"/>
              <a:endCxn id="7469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469" name="Google Shape;7469;p6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5" name="Google Shape;7465;p6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2" name="Google Shape;7462;p6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7" name="Google Shape;7467;p6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3" name="Google Shape;7463;p6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470" name="Google Shape;7470;p62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7471" name="Google Shape;7471;p6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6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6" name="Google Shape;7476;p62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7477" name="Google Shape;7477;p6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478" name="Google Shape;7478;p6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9" name="Google Shape;7479;p6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0" name="Google Shape;7480;p6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81" name="Google Shape;7481;p6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482" name="Google Shape;7482;p6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3" name="Google Shape;7483;p6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4" name="Google Shape;7484;p6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85" name="Google Shape;7485;p6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486" name="Google Shape;7486;p6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6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6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89" name="Google Shape;7489;p6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490" name="Google Shape;7490;p6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6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6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93" name="Google Shape;7493;p62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7494" name="Google Shape;7494;p62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7495" name="Google Shape;7495;p62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62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62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62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62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00" name="Google Shape;7500;p62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2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2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2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2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5" name="Google Shape;7505;p62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7506" name="Google Shape;7506;p6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6" name="Google Shape;7516;p62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7517" name="Google Shape;7517;p62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2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2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2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2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2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2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2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2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2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2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2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2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2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2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2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3" name="Google Shape;7533;p62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7534" name="Google Shape;7534;p6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0" name="Google Shape;7540;p62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7541" name="Google Shape;7541;p6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4" name="Google Shape;7544;p62"/>
            <p:cNvCxnSpPr>
              <a:stCxn id="7541" idx="6"/>
              <a:endCxn id="7542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62"/>
            <p:cNvCxnSpPr>
              <a:stCxn id="7542" idx="4"/>
              <a:endCxn id="7546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7" name="Google Shape;7547;p62"/>
            <p:cNvCxnSpPr>
              <a:stCxn id="7546" idx="6"/>
              <a:endCxn id="7543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8" name="Google Shape;7548;p62"/>
            <p:cNvCxnSpPr>
              <a:stCxn id="7543" idx="4"/>
              <a:endCxn id="7549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6" name="Google Shape;7546;p6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51" name="Google Shape;7551;p62"/>
            <p:cNvCxnSpPr>
              <a:endCxn id="7550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2" name="Google Shape;7552;p62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7553" name="Google Shape;7553;p6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8" name="Google Shape;7558;p62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7559" name="Google Shape;7559;p62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0" name="Google Shape;7560;p62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1" name="Google Shape;7561;p62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2" name="Google Shape;7562;p62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62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64" name="Google Shape;7564;p62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5" name="Google Shape;7565;p62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66" name="Google Shape;7566;p62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2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2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2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2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2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2" name="Google Shape;7572;p62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7573" name="Google Shape;7573;p62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4" name="Google Shape;7574;p62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5" name="Google Shape;7575;p62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6" name="Google Shape;7576;p62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62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8" name="Google Shape;7578;p62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62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7580" name="Google Shape;7580;p62"/>
            <p:cNvCxnSpPr>
              <a:stCxn id="7573" idx="2"/>
              <a:endCxn id="7574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81" name="Google Shape;7581;p62"/>
            <p:cNvCxnSpPr>
              <a:stCxn id="7575" idx="0"/>
              <a:endCxn id="7573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82" name="Google Shape;7582;p62"/>
            <p:cNvCxnSpPr>
              <a:stCxn id="7575" idx="2"/>
              <a:endCxn id="7577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83" name="Google Shape;7583;p62"/>
            <p:cNvCxnSpPr>
              <a:stCxn id="7576" idx="0"/>
              <a:endCxn id="7575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84" name="Google Shape;7584;p62"/>
            <p:cNvCxnSpPr>
              <a:stCxn id="7574" idx="2"/>
              <a:endCxn id="7579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85" name="Google Shape;7585;p62"/>
            <p:cNvCxnSpPr>
              <a:stCxn id="7578" idx="0"/>
              <a:endCxn id="7574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7586" name="Google Shape;7586;p62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7587" name="Google Shape;7587;p62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2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2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2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2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92" name="Google Shape;7592;p62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7593" name="Google Shape;7593;p62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62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62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62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62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98" name="Google Shape;7598;p62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7599" name="Google Shape;7599;p62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7600" name="Google Shape;7600;p62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601" name="Google Shape;7601;p62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2" name="Google Shape;7602;p62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7603" name="Google Shape;7603;p62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604" name="Google Shape;7604;p62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5" name="Google Shape;7605;p62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7606" name="Google Shape;7606;p62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607" name="Google Shape;7607;p62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62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7609" name="Google Shape;7609;p62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7610" name="Google Shape;7610;p62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11" name="Google Shape;7611;p62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7612" name="Google Shape;7612;p62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7613" name="Google Shape;7613;p62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7614" name="Google Shape;7614;p62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5" name="Google Shape;7615;p62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16" name="Google Shape;7616;p62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7" name="Google Shape;7617;p62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7618" name="Google Shape;7618;p62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7619" name="Google Shape;7619;p62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0" name="Google Shape;7620;p62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21" name="Google Shape;7621;p62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22" name="Google Shape;7622;p62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23" name="Google Shape;7623;p62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7624" name="Google Shape;7624;p62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7625" name="Google Shape;7625;p62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7626" name="Google Shape;7626;p62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27" name="Google Shape;7627;p62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628" name="Google Shape;7628;p62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29" name="Google Shape;7629;p62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0" name="Google Shape;7630;p62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7631" name="Google Shape;7631;p62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32" name="Google Shape;7632;p62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7633" name="Google Shape;7633;p62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4" name="Google Shape;7634;p62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635" name="Google Shape;7635;p62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7636" name="Google Shape;7636;p62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7637" name="Google Shape;7637;p62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38" name="Google Shape;7638;p62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7639" name="Google Shape;7639;p62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0" name="Google Shape;7640;p62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1" name="Google Shape;7641;p62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2" name="Google Shape;7642;p62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3" name="Google Shape;7643;p62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4" name="Google Shape;7644;p62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7645" name="Google Shape;7645;p62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7646" name="Google Shape;7646;p62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647" name="Google Shape;7647;p62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7648" name="Google Shape;7648;p62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49" name="Google Shape;7649;p62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50" name="Google Shape;7650;p62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51" name="Google Shape;7651;p62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52" name="Google Shape;7652;p62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53" name="Google Shape;7653;p62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54" name="Google Shape;7654;p62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655" name="Google Shape;7655;p62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7656" name="Google Shape;7656;p62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57" name="Google Shape;7657;p62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7658" name="Google Shape;7658;p62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7659" name="Google Shape;7659;p62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660" name="Google Shape;7660;p62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7661" name="Google Shape;7661;p62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62" name="Google Shape;7662;p62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63" name="Google Shape;7663;p62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64" name="Google Shape;7664;p62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65" name="Google Shape;7665;p62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66" name="Google Shape;7666;p62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67" name="Google Shape;7667;p62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668" name="Google Shape;7668;p62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7669" name="Google Shape;7669;p62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670" name="Google Shape;7670;p62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7671" name="Google Shape;7671;p62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7672" name="Google Shape;7672;p62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7673" name="Google Shape;7673;p62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62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62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62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62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62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62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62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62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62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62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62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62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62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62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62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62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62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62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62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93" name="Google Shape;7693;p62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7694" name="Google Shape;7694;p62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7695" name="Google Shape;7695;p62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7696" name="Google Shape;7696;p62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97" name="Google Shape;7697;p62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698" name="Google Shape;7698;p62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7699" name="Google Shape;7699;p62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700" name="Google Shape;7700;p62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7701" name="Google Shape;7701;p62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702" name="Google Shape;7702;p62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7703" name="Google Shape;7703;p62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7704" name="Google Shape;7704;p62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7705" name="Google Shape;7705;p62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06" name="Google Shape;7706;p62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07" name="Google Shape;7707;p62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7708" name="Google Shape;7708;p62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09" name="Google Shape;7709;p62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10" name="Google Shape;7710;p62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7711" name="Google Shape;7711;p62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7712" name="Google Shape;7712;p62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713" name="Google Shape;7713;p62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714" name="Google Shape;7714;p62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7715" name="Google Shape;7715;p62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16" name="Google Shape;7716;p62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7717" name="Google Shape;7717;p62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18" name="Google Shape;7718;p62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7719" name="Google Shape;7719;p62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7720" name="Google Shape;7720;p62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1" name="Google Shape;7721;p62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2" name="Google Shape;7722;p62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23" name="Google Shape;7723;p62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7724" name="Google Shape;7724;p62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5" name="Google Shape;7725;p62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26" name="Google Shape;7726;p62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7727" name="Google Shape;7727;p62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7728" name="Google Shape;7728;p62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9" name="Google Shape;7729;p62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30" name="Google Shape;7730;p62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7731" name="Google Shape;7731;p62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2" name="Google Shape;7732;p62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3" name="Google Shape;7733;p62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34" name="Google Shape;7734;p62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7735" name="Google Shape;7735;p62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7736" name="Google Shape;7736;p62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7" name="Google Shape;7737;p62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38" name="Google Shape;7738;p62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7739" name="Google Shape;7739;p62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740" name="Google Shape;7740;p62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7741" name="Google Shape;7741;p62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742" name="Google Shape;7742;p62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7743" name="Google Shape;7743;p62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7744" name="Google Shape;7744;p62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7745" name="Google Shape;7745;p62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46" name="Google Shape;7746;p62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47" name="Google Shape;7747;p62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7748" name="Google Shape;7748;p62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7749" name="Google Shape;7749;p62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7750" name="Google Shape;7750;p62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751" name="Google Shape;7751;p62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7752" name="Google Shape;7752;p62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7753" name="Google Shape;7753;p62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54" name="Google Shape;7754;p62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5" name="Google Shape;7755;p62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7756" name="Google Shape;7756;p62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57" name="Google Shape;7757;p62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58" name="Google Shape;7758;p62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7759" name="Google Shape;7759;p62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2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2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2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2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2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2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2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2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2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2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2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2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2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2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2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2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2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2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2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2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2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2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2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2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2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2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2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2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2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2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2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2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96" name="Google Shape;7796;p63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7797" name="Google Shape;7797;p6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798" name="Google Shape;7798;p6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799" name="Google Shape;7799;p63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0" name="Google Shape;7800;p63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1" name="Google Shape;7801;p63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2" name="Google Shape;7802;p63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3" name="Google Shape;7803;p63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4" name="Google Shape;7804;p63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5" name="Google Shape;7805;p63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6" name="Google Shape;7806;p63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7" name="Google Shape;7807;p63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8" name="Google Shape;7808;p63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09" name="Google Shape;7809;p63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810" name="Google Shape;7810;p63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7811" name="Google Shape;7811;p6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7812" name="Google Shape;7812;p6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13" name="Google Shape;7813;p6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14" name="Google Shape;7814;p6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15" name="Google Shape;7815;p6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16" name="Google Shape;7816;p6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17" name="Google Shape;7817;p6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18" name="Google Shape;7818;p6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19" name="Google Shape;7819;p6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20" name="Google Shape;7820;p6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21" name="Google Shape;7821;p6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22" name="Google Shape;7822;p6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823" name="Google Shape;7823;p6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7824" name="Google Shape;7824;p63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{AD04A531-AFD8-4DF8-96CC-B376E792C3B4}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825" name="Google Shape;7825;p63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7826" name="Google Shape;7826;p6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7" name="Google Shape;7827;p6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8" name="Google Shape;7828;p6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829" name="Google Shape;7829;p6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830" name="Google Shape;7830;p6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831" name="Google Shape;7831;p6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832" name="Google Shape;7832;p6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833" name="Google Shape;7833;p6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840" name="Google Shape;7840;p63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841" name="Google Shape;7841;p6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-GB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842" name="Google Shape;7842;p6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3" name="Google Shape;7843;p63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7844" name="Google Shape;7844;p63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3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3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3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3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3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3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3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3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3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3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3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3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3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3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3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3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3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3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63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63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3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3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3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3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3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3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3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876" name="Google Shape;7876;p63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{AD04A531-AFD8-4DF8-96CC-B376E792C3B4}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877" name="Google Shape;7877;p63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{AD04A531-AFD8-4DF8-96CC-B376E792C3B4}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878" name="Google Shape;7878;p63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7879" name="Google Shape;7879;p6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1" name="Google Shape;7881;p63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7882" name="Google Shape;7882;p6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4" name="Google Shape;7884;p63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7885" name="Google Shape;7885;p63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7886" name="Google Shape;7886;p63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63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63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63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63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63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2" name="Google Shape;7892;p63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7893" name="Google Shape;7893;p63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63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63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63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63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63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9" name="Google Shape;7899;p63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7900" name="Google Shape;7900;p63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63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63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63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63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63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6" name="Google Shape;7906;p63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7907" name="Google Shape;7907;p63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63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63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63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63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63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13" name="Google Shape;7913;p63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7914" name="Google Shape;7914;p63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63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63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63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63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63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20" name="Google Shape;7920;p63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{AD04A531-AFD8-4DF8-96CC-B376E792C3B4}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21" name="Google Shape;7921;p63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7922" name="Google Shape;7922;p63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7923" name="Google Shape;7923;p63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924" name="Google Shape;7924;p63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925" name="Google Shape;7925;p63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7926" name="Google Shape;7926;p63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927" name="Google Shape;7927;p63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928" name="Google Shape;7928;p63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929" name="Google Shape;7929;p63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930" name="Google Shape;7930;p63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931" name="Google Shape;7931;p63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7932" name="Google Shape;7932;p63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7933" name="Google Shape;7933;p63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4" name="Google Shape;7934;p63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35" name="Google Shape;7935;p63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7936" name="Google Shape;7936;p63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7" name="Google Shape;7937;p63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38" name="Google Shape;7938;p63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7939" name="Google Shape;7939;p63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0" name="Google Shape;7940;p63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1" name="Google Shape;7941;p63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7942" name="Google Shape;7942;p63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3" name="Google Shape;7943;p63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4" name="Google Shape;7944;p63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7945" name="Google Shape;7945;p63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6" name="Google Shape;7946;p63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7" name="Google Shape;7947;p63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7948" name="Google Shape;7948;p63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9" name="Google Shape;7949;p63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0" name="Google Shape;7950;p63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7951" name="Google Shape;7951;p63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2" name="Google Shape;7952;p63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3" name="Google Shape;7953;p63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7954" name="Google Shape;7954;p63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5" name="Google Shape;7955;p63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6" name="Google Shape;7956;p63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7957" name="Google Shape;7957;p63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8" name="Google Shape;7958;p63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9" name="Google Shape;7959;p63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7960" name="Google Shape;7960;p63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1" name="Google Shape;7961;p63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6" name="Google Shape;7966;p64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7967" name="Google Shape;7967;p64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7968" name="Google Shape;7968;p64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64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0" name="Google Shape;7970;p64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7971" name="Google Shape;7971;p64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64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3" name="Google Shape;7973;p64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7974" name="Google Shape;7974;p64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64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6" name="Google Shape;7976;p64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7977" name="Google Shape;7977;p64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64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79" name="Google Shape;7979;p64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0" name="Google Shape;7980;p64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7981" name="Google Shape;7981;p64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64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4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4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4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4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4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4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4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4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4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4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4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4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4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4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4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64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64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4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4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4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64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4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4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4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4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4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4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4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4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4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3" name="Google Shape;8013;p64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8014" name="Google Shape;8014;p6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15" name="Google Shape;8015;p6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16" name="Google Shape;8016;p6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17" name="Google Shape;8017;p6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8" name="Google Shape;8018;p6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19" name="Google Shape;8019;p6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20" name="Google Shape;8020;p6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21" name="Google Shape;8021;p6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22" name="Google Shape;8022;p6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23" name="Google Shape;8023;p6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24" name="Google Shape;8024;p6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25" name="Google Shape;8025;p6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26" name="Google Shape;8026;p6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27" name="Google Shape;8027;p6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28" name="Google Shape;8028;p6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29" name="Google Shape;8029;p6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30" name="Google Shape;8030;p64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8031" name="Google Shape;8031;p64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8032" name="Google Shape;8032;p64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64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34" name="Google Shape;8034;p64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8035" name="Google Shape;8035;p64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64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37" name="Google Shape;8037;p64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8038" name="Google Shape;8038;p64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64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0" name="Google Shape;8040;p64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8041" name="Google Shape;8041;p64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64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43" name="Google Shape;8043;p64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8044" name="Google Shape;8044;p64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5" name="Google Shape;8045;p64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8046" name="Google Shape;8046;p64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64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8" name="Google Shape;8048;p64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8049" name="Google Shape;8049;p64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64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1" name="Google Shape;8051;p64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8052" name="Google Shape;8052;p64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64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4" name="Google Shape;8054;p64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8055" name="Google Shape;8055;p64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64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7" name="Google Shape;8057;p64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8058" name="Google Shape;8058;p64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4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4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4" name="Google Shape;8064;p64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8065" name="Google Shape;8065;p64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8066" name="Google Shape;8066;p6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6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8" name="Google Shape;8068;p64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8069" name="Google Shape;8069;p6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6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1" name="Google Shape;8071;p64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8072" name="Google Shape;8072;p6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6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4" name="Google Shape;8074;p64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8075" name="Google Shape;8075;p6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6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77" name="Google Shape;8077;p64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8078" name="Google Shape;8078;p64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8079" name="Google Shape;8079;p64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64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81" name="Google Shape;8081;p64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8082" name="Google Shape;8082;p64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64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84" name="Google Shape;8084;p64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8085" name="Google Shape;8085;p64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64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87" name="Google Shape;8087;p64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8088" name="Google Shape;8088;p64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64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90" name="Google Shape;8090;p64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8091" name="Google Shape;8091;p64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4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4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4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5" name="Google Shape;8095;p64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8096" name="Google Shape;8096;p64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4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4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4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4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4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02" name="Google Shape;8102;p64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8103" name="Google Shape;8103;p64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64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64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64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64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64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09" name="Google Shape;8109;p64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8110" name="Google Shape;8110;p64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8111" name="Google Shape;8111;p64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2" name="Google Shape;8112;p64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3" name="Google Shape;8113;p64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4" name="Google Shape;8114;p64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5" name="Google Shape;8115;p64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6" name="Google Shape;8116;p64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7" name="Google Shape;8117;p64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8" name="Google Shape;8118;p64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9" name="Google Shape;8119;p64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0" name="Google Shape;8120;p64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1" name="Google Shape;8121;p64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2" name="Google Shape;8122;p64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3" name="Google Shape;8123;p64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4" name="Google Shape;8124;p64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5" name="Google Shape;8125;p64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6" name="Google Shape;8126;p64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7" name="Google Shape;8127;p64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8" name="Google Shape;8128;p64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9" name="Google Shape;8129;p64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130" name="Google Shape;8130;p64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1" name="Google Shape;8131;p64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2" name="Google Shape;8132;p64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3" name="Google Shape;8133;p64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4" name="Google Shape;8134;p64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5" name="Google Shape;8135;p64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36" name="Google Shape;8136;p64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8137" name="Google Shape;8137;p64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1" name="Google Shape;8141;p64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8142" name="Google Shape;8142;p64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64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64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64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8155" name="Google Shape;8155;p64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8156" name="Google Shape;8156;p64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57" name="Google Shape;8157;p64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58" name="Google Shape;8158;p64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8159" name="Google Shape;8159;p64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60" name="Google Shape;8160;p64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61" name="Google Shape;8161;p64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8162" name="Google Shape;8162;p64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63" name="Google Shape;8163;p64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64" name="Google Shape;8164;p64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8165" name="Google Shape;8165;p64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66" name="Google Shape;8166;p64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67" name="Google Shape;8167;p64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8168" name="Google Shape;8168;p64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1" name="Google Shape;8171;p64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8172" name="Google Shape;8172;p64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4" name="Google Shape;8174;p64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8175" name="Google Shape;8175;p64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7" name="Google Shape;8177;p64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8178" name="Google Shape;8178;p64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4" name="Google Shape;8184;p64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8185" name="Google Shape;8185;p6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7" name="Google Shape;8187;p64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88" name="Google Shape;8188;p64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8189" name="Google Shape;8189;p64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0" name="Google Shape;8190;p64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1" name="Google Shape;8191;p64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2" name="Google Shape;8192;p64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3" name="Google Shape;8193;p64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4" name="Google Shape;8194;p64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95" name="Google Shape;8195;p64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8196" name="Google Shape;8196;p64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8197" name="Google Shape;8197;p6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8" name="Google Shape;8198;p6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9" name="Google Shape;8199;p6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0" name="Google Shape;8200;p6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01" name="Google Shape;8201;p64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8202" name="Google Shape;8202;p6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3" name="Google Shape;8203;p6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4" name="Google Shape;8204;p6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5" name="Google Shape;8205;p6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8206" name="Google Shape;8206;p64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7" name="Google Shape;8207;p64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08" name="Google Shape;8208;p64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8209" name="Google Shape;8209;p6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3" name="Google Shape;8213;p64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8214" name="Google Shape;8214;p64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8215" name="Google Shape;8215;p64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16" name="Google Shape;8216;p64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217" name="Google Shape;8217;p64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8218" name="Google Shape;8218;p64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19" name="Google Shape;8219;p64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220" name="Google Shape;8220;p64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8221" name="Google Shape;8221;p64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22" name="Google Shape;8222;p64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223" name="Google Shape;8223;p64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8224" name="Google Shape;8224;p64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25" name="Google Shape;8225;p64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226" name="Google Shape;8226;p64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8227" name="Google Shape;8227;p64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28" name="Google Shape;8228;p64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229" name="Google Shape;8229;p64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8230" name="Google Shape;8230;p6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5" name="Google Shape;8235;p64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8236" name="Google Shape;8236;p6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9" name="Google Shape;8239;p64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8240" name="Google Shape;8240;p64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8241" name="Google Shape;8241;p64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8242" name="Google Shape;8242;p64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3" name="Google Shape;8243;p64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4" name="Google Shape;8244;p64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8245" name="Google Shape;8245;p64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6" name="Google Shape;8246;p64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7" name="Google Shape;8247;p64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8248" name="Google Shape;8248;p64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9" name="Google Shape;8249;p64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50" name="Google Shape;8250;p64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8251" name="Google Shape;8251;p64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64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64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64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64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64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64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64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64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64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61" name="Google Shape;8261;p64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8262" name="Google Shape;8262;p64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8263" name="Google Shape;8263;p64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64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64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64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64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64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269" name="Google Shape;8269;p64"/>
              <p:cNvCxnSpPr>
                <a:stCxn id="8267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70" name="Google Shape;8270;p64"/>
              <p:cNvCxnSpPr>
                <a:stCxn id="8264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71" name="Google Shape;8271;p64"/>
              <p:cNvCxnSpPr>
                <a:stCxn id="8265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72" name="Google Shape;8272;p64"/>
              <p:cNvCxnSpPr>
                <a:stCxn id="8268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73" name="Google Shape;8273;p64"/>
              <p:cNvCxnSpPr>
                <a:stCxn id="8266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274" name="Google Shape;8274;p64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8275" name="Google Shape;8275;p64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64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64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78" name="Google Shape;8278;p64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8279" name="Google Shape;8279;p64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8280" name="Google Shape;8280;p64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64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2" name="Google Shape;8282;p64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8283" name="Google Shape;8283;p64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64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5" name="Google Shape;8285;p64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8286" name="Google Shape;8286;p64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64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8" name="Google Shape;8288;p64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8289" name="Google Shape;8289;p64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64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91" name="Google Shape;8291;p64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8292" name="Google Shape;8292;p64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4" name="Google Shape;8294;p64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8295" name="Google Shape;8295;p64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4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4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4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4" name="Google Shape;8304;p64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8305" name="Google Shape;8305;p64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8306" name="Google Shape;8306;p64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64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08" name="Google Shape;8308;p64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8309" name="Google Shape;8309;p64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8310" name="Google Shape;8310;p64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8311" name="Google Shape;8311;p64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12" name="Google Shape;8312;p64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8313" name="Google Shape;8313;p64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8314" name="Google Shape;8314;p64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15" name="Google Shape;8315;p64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8316" name="Google Shape;8316;p64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8317" name="Google Shape;8317;p64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18" name="Google Shape;8318;p64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8319" name="Google Shape;8319;p64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8320" name="Google Shape;8320;p64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21" name="Google Shape;8321;p64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8322" name="Google Shape;8322;p64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8323" name="Google Shape;8323;p64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24" name="Google Shape;8324;p64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8325" name="Google Shape;8325;p64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8326" name="Google Shape;8326;p64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8327" name="Google Shape;8327;p64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8328" name="Google Shape;8328;p64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29" name="Google Shape;8329;p64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30" name="Google Shape;8330;p64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31" name="Google Shape;8331;p64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32" name="Google Shape;8332;p64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8333" name="Google Shape;8333;p64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4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4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64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4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8" name="Google Shape;8338;p64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8339" name="Google Shape;8339;p64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8340" name="Google Shape;8340;p64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64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2" name="Google Shape;8342;p64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8343" name="Google Shape;8343;p64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64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5" name="Google Shape;8345;p64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8346" name="Google Shape;8346;p64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64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8" name="Google Shape;8348;p64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8349" name="Google Shape;8349;p64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64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51" name="Google Shape;8351;p64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8352" name="Google Shape;8352;p64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53" name="Google Shape;8353;p64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8354" name="Google Shape;8354;p64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64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64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57" name="Google Shape;8357;p64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8358" name="Google Shape;8358;p6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6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6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6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6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6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1" name="Google Shape;8371;p65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8372" name="Google Shape;8372;p6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373" name="Google Shape;8373;p6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6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6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6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6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6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6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6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6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6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6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384" name="Google Shape;8384;p6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6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6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6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6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6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6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6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6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6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4" name="Google Shape;8394;p6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395" name="Google Shape;8395;p6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6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6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6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6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6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6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6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6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6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5" name="Google Shape;8405;p6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06" name="Google Shape;8406;p6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6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6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6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6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6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6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6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6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6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6" name="Google Shape;8416;p6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17" name="Google Shape;8417;p6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6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6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6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6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6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6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6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6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6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7" name="Google Shape;8427;p6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28" name="Google Shape;8428;p6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6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6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6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6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6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6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6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6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6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8" name="Google Shape;8438;p6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439" name="Google Shape;8439;p6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6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6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6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6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6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6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6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6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6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49" name="Google Shape;8449;p6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450" name="Google Shape;8450;p6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6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6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6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6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6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6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6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6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6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0" name="Google Shape;8460;p6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461" name="Google Shape;8461;p6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6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6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6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6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6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6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6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6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6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1" name="Google Shape;8471;p6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472" name="Google Shape;8472;p6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6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6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6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6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6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6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6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6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6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82" name="Google Shape;8482;p65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8483" name="Google Shape;8483;p6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484" name="Google Shape;8484;p6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6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6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6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6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9" name="Google Shape;8489;p6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490" name="Google Shape;8490;p6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6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6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6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6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5" name="Google Shape;8495;p6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496" name="Google Shape;8496;p6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6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6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6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6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1" name="Google Shape;8501;p6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02" name="Google Shape;8502;p6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6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6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6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6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07" name="Google Shape;8507;p65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8508" name="Google Shape;8508;p6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6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6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6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6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6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6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6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6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6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6" name="Google Shape;8526;p65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8527" name="Google Shape;8527;p6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5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9" name="Google Shape;8529;p65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8530" name="Google Shape;8530;p6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65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2" name="Google Shape;8532;p65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8533" name="Google Shape;8533;p6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65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5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1" name="Google Shape;8541;p65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8542" name="Google Shape;8542;p6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6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6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6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6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7" name="Google Shape;8547;p65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8548" name="Google Shape;8548;p6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6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6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3" name="Google Shape;8553;p65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8554" name="Google Shape;8554;p65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8555" name="Google Shape;8555;p6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56" name="Google Shape;8556;p6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557" name="Google Shape;8557;p65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8558" name="Google Shape;8558;p6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59" name="Google Shape;8559;p6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560" name="Google Shape;8560;p65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8561" name="Google Shape;8561;p6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562" name="Google Shape;8562;p6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6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6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565" name="Google Shape;8565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7" name="Google Shape;8567;p6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568" name="Google Shape;8568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6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571" name="Google Shape;8571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3" name="Google Shape;8573;p6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574" name="Google Shape;8574;p6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6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65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8577" name="Google Shape;8577;p6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578" name="Google Shape;8578;p6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579" name="Google Shape;8579;p6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0" name="Google Shape;8580;p6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581" name="Google Shape;8581;p65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8582" name="Google Shape;8582;p65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8583" name="Google Shape;8583;p65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65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65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65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65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65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89" name="Google Shape;8589;p65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8590" name="Google Shape;8590;p65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65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65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65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65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65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96" name="Google Shape;8596;p65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7" name="Google Shape;8597;p65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8598" name="Google Shape;8598;p65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8599" name="Google Shape;8599;p65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600" name="Google Shape;8600;p65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01" name="Google Shape;8601;p65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8602" name="Google Shape;8602;p65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603" name="Google Shape;8603;p65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04" name="Google Shape;8604;p65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8605" name="Google Shape;8605;p65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606" name="Google Shape;8606;p65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07" name="Google Shape;8607;p65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8608" name="Google Shape;8608;p65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8609" name="Google Shape;8609;p65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10" name="Google Shape;8610;p65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8611" name="Google Shape;8611;p65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5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5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65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5" name="Google Shape;8615;p65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8616" name="Google Shape;8616;p6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617" name="Google Shape;8617;p6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18" name="Google Shape;8618;p6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19" name="Google Shape;8619;p65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8620" name="Google Shape;8620;p65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8621" name="Google Shape;8621;p65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2" name="Google Shape;8622;p65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3" name="Google Shape;8623;p65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4" name="Google Shape;8624;p65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5" name="Google Shape;8625;p65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6" name="Google Shape;8626;p65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7" name="Google Shape;8627;p65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8" name="Google Shape;8628;p65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8629" name="Google Shape;8629;p65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0" name="Google Shape;8630;p65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1" name="Google Shape;8631;p65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2" name="Google Shape;8632;p65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3" name="Google Shape;8633;p65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4" name="Google Shape;8634;p65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5" name="Google Shape;8635;p65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6" name="Google Shape;8636;p65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8637" name="Google Shape;8637;p6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8" name="Google Shape;8638;p6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9" name="Google Shape;8639;p6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0" name="Google Shape;8640;p6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1" name="Google Shape;8641;p6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2" name="Google Shape;8642;p6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3" name="Google Shape;8643;p6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4" name="Google Shape;8644;p65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8645" name="Google Shape;8645;p6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6" name="Google Shape;8646;p6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7" name="Google Shape;8647;p6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8" name="Google Shape;8648;p6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9" name="Google Shape;8649;p6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0" name="Google Shape;8650;p6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1" name="Google Shape;8651;p6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2" name="Google Shape;8652;p65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8653" name="Google Shape;8653;p65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4" name="Google Shape;8654;p65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5" name="Google Shape;8655;p65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6" name="Google Shape;8656;p65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7" name="Google Shape;8657;p65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8" name="Google Shape;8658;p65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9" name="Google Shape;8659;p65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0" name="Google Shape;8660;p65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8661" name="Google Shape;8661;p6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2" name="Google Shape;8662;p6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3" name="Google Shape;8663;p6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4" name="Google Shape;8664;p6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5" name="Google Shape;8665;p6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6" name="Google Shape;8666;p6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7" name="Google Shape;8667;p6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8" name="Google Shape;8668;p65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8669" name="Google Shape;8669;p6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0" name="Google Shape;8670;p6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1" name="Google Shape;8671;p6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2" name="Google Shape;8672;p6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3" name="Google Shape;8673;p6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4" name="Google Shape;8674;p6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5" name="Google Shape;8675;p6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676" name="Google Shape;8676;p65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8677" name="Google Shape;8677;p65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5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5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5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5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5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5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5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5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5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7" name="Google Shape;8687;p65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8688" name="Google Shape;8688;p6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92" name="Google Shape;8692;p65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93" name="Google Shape;8693;p65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94" name="Google Shape;8694;p65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95" name="Google Shape;8695;p65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696" name="Google Shape;8696;p65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7" name="Google Shape;8697;p65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8698" name="Google Shape;8698;p6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699" name="Google Shape;8699;p6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00" name="Google Shape;8700;p6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01" name="Google Shape;8701;p6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02" name="Google Shape;8702;p6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03" name="Google Shape;8703;p6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04" name="Google Shape;8704;p6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05" name="Google Shape;8705;p6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06" name="Google Shape;8706;p6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07" name="Google Shape;8707;p6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08" name="Google Shape;8708;p6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09" name="Google Shape;8709;p6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10" name="Google Shape;8710;p6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711" name="Google Shape;8711;p6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12" name="Google Shape;8712;p6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13" name="Google Shape;8713;p6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714" name="Google Shape;8714;p6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15" name="Google Shape;8715;p6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716" name="Google Shape;8716;p6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17" name="Google Shape;8717;p6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18" name="Google Shape;8718;p65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8719" name="Google Shape;8719;p65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8720" name="Google Shape;8720;p65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8721" name="Google Shape;8721;p6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2" name="Google Shape;8722;p65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3" name="Google Shape;8723;p65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8724" name="Google Shape;8724;p6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25" name="Google Shape;8725;p65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26" name="Google Shape;8726;p65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8727" name="Google Shape;8727;p65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8728" name="Google Shape;8728;p6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9" name="Google Shape;8729;p65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0" name="Google Shape;8730;p65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8731" name="Google Shape;8731;p6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32" name="Google Shape;8732;p65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33" name="Google Shape;8733;p65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8734" name="Google Shape;8734;p65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8735" name="Google Shape;8735;p6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6" name="Google Shape;8736;p65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7" name="Google Shape;8737;p6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38" name="Google Shape;8738;p6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39" name="Google Shape;8739;p6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40" name="Google Shape;8740;p65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8741" name="Google Shape;8741;p65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8742" name="Google Shape;8742;p6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43" name="Google Shape;8743;p65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8744" name="Google Shape;8744;p65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8745" name="Google Shape;8745;p65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6" name="Google Shape;8746;p65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1" name="Google Shape;8751;p6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-GB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2" name="Google Shape;8752;p66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-GB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-GB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icons, keeping the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-GB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</a:t>
            </a:r>
            <a:r>
              <a:rPr lang="en-GB" dirty="0" err="1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color</a:t>
            </a:r>
            <a:r>
              <a:rPr lang="en-GB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-GB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-GB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-GB" dirty="0" err="1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</a:t>
            </a:r>
            <a:r>
              <a:rPr lang="en-GB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 extension</a:t>
            </a:r>
            <a:r>
              <a:rPr lang="en-GB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-GB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53" name="Google Shape;8753;p66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8754" name="Google Shape;8754;p66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66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66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66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66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66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66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6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6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66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4" name="Google Shape;8764;p66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8765" name="Google Shape;8765;p66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66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66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6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66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66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66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6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6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66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66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66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66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66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66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66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6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6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3" name="Google Shape;8783;p66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8784" name="Google Shape;8784;p66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66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66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66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66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66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66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1" name="Google Shape;8791;p66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8792" name="Google Shape;8792;p66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66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66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66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66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66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6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6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66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1" name="Google Shape;8801;p66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8802" name="Google Shape;8802;p66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6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66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66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66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66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66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66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66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1" name="Google Shape;8811;p66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8812" name="Google Shape;8812;p66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66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66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15" name="Google Shape;8815;p66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8816" name="Google Shape;8816;p66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66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66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66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66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66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66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23" name="Google Shape;8823;p66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8824" name="Google Shape;8824;p66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66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66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66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66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66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66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66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66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66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4" name="Google Shape;8834;p66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8835" name="Google Shape;8835;p66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66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66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66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66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66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66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66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66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66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66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66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6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66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9" name="Google Shape;8849;p66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8850" name="Google Shape;8850;p66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66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66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66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66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66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6" name="Google Shape;8856;p66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8857" name="Google Shape;8857;p66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66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66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6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6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66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66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66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6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66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66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6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66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66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66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66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66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66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66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6" name="Google Shape;8876;p66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8877" name="Google Shape;8877;p66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66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66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66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66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66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66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66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66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6" name="Google Shape;8886;p66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8887" name="Google Shape;8887;p66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66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66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66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66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66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66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4" name="Google Shape;8894;p66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8895" name="Google Shape;8895;p66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66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66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66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66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66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1" name="Google Shape;8901;p66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8902" name="Google Shape;8902;p66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66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66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66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66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66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6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9" name="Google Shape;8909;p66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8910" name="Google Shape;8910;p66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66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66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66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66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66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66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6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66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66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66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66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66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3" name="Google Shape;8923;p66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8924" name="Google Shape;8924;p66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66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66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66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66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6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66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1" name="Google Shape;8931;p66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8932" name="Google Shape;8932;p66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66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66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5" name="Google Shape;8935;p66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8936" name="Google Shape;8936;p66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66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66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66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66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66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66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66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66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5" name="Google Shape;8945;p66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8946" name="Google Shape;8946;p66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6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6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6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6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66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66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3" name="Google Shape;8953;p66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8954" name="Google Shape;8954;p66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6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66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6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6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66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66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6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6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66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66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66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66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66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66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66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66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66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66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66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66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66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66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6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6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66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66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66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66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66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4" name="Google Shape;8984;p66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8985" name="Google Shape;8985;p66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66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66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66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66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66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66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66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66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66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66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6" name="Google Shape;8996;p66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8997" name="Google Shape;8997;p66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66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66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66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1" name="Google Shape;9001;p66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9002" name="Google Shape;9002;p66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66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66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66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66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66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66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6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6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66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2" name="Google Shape;9012;p66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9013" name="Google Shape;9013;p66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6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66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66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66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66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66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66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66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66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66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4" name="Google Shape;9024;p66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9025" name="Google Shape;9025;p66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6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66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66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6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6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6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66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66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66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5" name="Google Shape;9035;p66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9036" name="Google Shape;9036;p66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66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66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66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6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66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66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66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66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66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66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66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66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66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6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66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2" name="Google Shape;9052;p66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9053" name="Google Shape;9053;p66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66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66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66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66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66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66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66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66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66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66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6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66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6" name="Google Shape;9066;p66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9067" name="Google Shape;9067;p66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66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66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66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66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66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66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66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66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6" name="Google Shape;9076;p66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9077" name="Google Shape;9077;p66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66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6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66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66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66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3" name="Google Shape;9083;p66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9084" name="Google Shape;9084;p66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6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6" name="Google Shape;9086;p66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9087" name="Google Shape;9087;p66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66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66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66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66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66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66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6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66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66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7" name="Google Shape;9097;p66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9098" name="Google Shape;9098;p66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6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66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66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66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66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6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66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6" name="Google Shape;9106;p66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9107" name="Google Shape;9107;p66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66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66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66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66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2" name="Google Shape;9112;p66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9113" name="Google Shape;9113;p66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66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15" name="Google Shape;9115;p66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6" name="Google Shape;9116;p66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7" name="Google Shape;9117;p66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8" name="Google Shape;9118;p66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9" name="Google Shape;9119;p66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0" name="Google Shape;9120;p66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1" name="Google Shape;9121;p66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2" name="Google Shape;9122;p66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3" name="Google Shape;9123;p66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4" name="Google Shape;9124;p66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5" name="Google Shape;9125;p66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6" name="Google Shape;9126;p66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7" name="Google Shape;9127;p66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8" name="Google Shape;9128;p66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9" name="Google Shape;9129;p66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0" name="Google Shape;9130;p66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31" name="Google Shape;9131;p66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9132" name="Google Shape;9132;p66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66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6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6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6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66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66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66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66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6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6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3" name="Google Shape;9143;p66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9144" name="Google Shape;9144;p66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6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66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66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66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66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6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66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66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66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4" name="Google Shape;9154;p66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9155" name="Google Shape;9155;p66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66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66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66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66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66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66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66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66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66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66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66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66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66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66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66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66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2" name="Google Shape;9172;p66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9173" name="Google Shape;9173;p66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6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6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6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6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6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9" name="Google Shape;9179;p66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9180" name="Google Shape;9180;p66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66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66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66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66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66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66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66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66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66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66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66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2" name="Google Shape;9192;p66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9193" name="Google Shape;9193;p66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66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66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66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66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6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66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66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66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66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66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66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5" name="Google Shape;9205;p66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9206" name="Google Shape;9206;p66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66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66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66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6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66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66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3" name="Google Shape;9213;p66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9214" name="Google Shape;9214;p66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66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66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66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66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66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66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1" name="Google Shape;9221;p66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9222" name="Google Shape;9222;p66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66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66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66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66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66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66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66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66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1" name="Google Shape;9231;p66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9232" name="Google Shape;9232;p66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66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66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5" name="Google Shape;9235;p66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9236" name="Google Shape;9236;p66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66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66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66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0" name="Google Shape;9240;p66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9241" name="Google Shape;9241;p66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6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3" name="Google Shape;9243;p66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9244" name="Google Shape;9244;p66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66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66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66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8" name="Google Shape;9248;p66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9249" name="Google Shape;9249;p66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66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51" name="Google Shape;9251;p66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52" name="Google Shape;9252;p66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9253" name="Google Shape;9253;p66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66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66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66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66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66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6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66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66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2" name="Google Shape;9262;p66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9263" name="Google Shape;9263;p66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66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66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66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66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6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66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66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66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66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66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66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5" name="Google Shape;9275;p66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9276" name="Google Shape;9276;p66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66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6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6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66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66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66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6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6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66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66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66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6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66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66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66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2" name="Google Shape;9292;p66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9293" name="Google Shape;9293;p66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6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66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66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66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66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66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6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66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66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66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66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66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6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7" name="Google Shape;9307;p66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9308" name="Google Shape;9308;p66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6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66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6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66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66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66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5" name="Google Shape;9315;p66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9316" name="Google Shape;9316;p66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66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66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6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6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66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6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66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4" name="Google Shape;9324;p66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9325" name="Google Shape;9325;p66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66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66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66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66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66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66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2" name="Google Shape;9332;p66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9333" name="Google Shape;9333;p66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66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66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66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66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66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66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66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66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66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66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66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66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6" name="Google Shape;9346;p66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9347" name="Google Shape;9347;p66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66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66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66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66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66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6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66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66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6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66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66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66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6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6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66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66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66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66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66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6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6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66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66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66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66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66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4" name="Google Shape;9374;p66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9375" name="Google Shape;9375;p66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66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66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66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66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66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6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6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66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66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66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66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6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6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66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66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1" name="Google Shape;9391;p66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9392" name="Google Shape;9392;p66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66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66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66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66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66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66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66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66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1" name="Google Shape;9401;p66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9402" name="Google Shape;9402;p66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66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66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66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6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66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6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6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66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6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6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66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66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5" name="Google Shape;9415;p66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9416" name="Google Shape;9416;p66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6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66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66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6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6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66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66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66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5" name="Google Shape;9425;p66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9426" name="Google Shape;9426;p66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66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66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66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66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66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66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6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6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66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66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6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8" name="Google Shape;9438;p66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9439" name="Google Shape;9439;p66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66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66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6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66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6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6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66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66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66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66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66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6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66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66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6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6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66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66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66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66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0" name="Google Shape;9460;p66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9461" name="Google Shape;9461;p66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6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6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6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6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6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6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6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6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66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66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6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6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6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6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66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6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6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6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6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1" name="Google Shape;9481;p66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9482" name="Google Shape;9482;p66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66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6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6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6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66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66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6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66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66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66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66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66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6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6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7" name="Google Shape;9497;p66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9498" name="Google Shape;9498;p66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6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6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6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6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6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6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6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6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6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6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6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6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6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6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6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6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9" name="Google Shape;9519;p67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0" name="Google Shape;9520;p67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21" name="Google Shape;9521;p67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9522" name="Google Shape;9522;p67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67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67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67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67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67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67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7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0" name="Google Shape;9530;p67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9531" name="Google Shape;9531;p67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67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7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7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7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7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67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67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67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7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67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67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67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4" name="Google Shape;9544;p67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9545" name="Google Shape;9545;p67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67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67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7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7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7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7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67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67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7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7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7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7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8" name="Google Shape;9558;p67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9559" name="Google Shape;9559;p67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7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7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67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67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7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7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7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7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7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7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7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67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67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67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7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67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67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67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67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67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67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67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67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7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4" name="Google Shape;9584;p67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9585" name="Google Shape;9585;p67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67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67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7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7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7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7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7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7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7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67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7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7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67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7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7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7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2" name="Google Shape;9602;p67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9603" name="Google Shape;9603;p67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67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7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7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7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67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67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67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67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7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67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7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7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7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7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7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67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67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7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2" name="Google Shape;9622;p67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9623" name="Google Shape;9623;p67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67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7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7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7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7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7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7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7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7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67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67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67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7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7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7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67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7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7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67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67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67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7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7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67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7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9" name="Google Shape;9649;p67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9650" name="Google Shape;9650;p67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7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7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7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4" name="Google Shape;9654;p67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9655" name="Google Shape;9655;p67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67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67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7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7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7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67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67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67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67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67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7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67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67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7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7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67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7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67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4" name="Google Shape;9674;p67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9675" name="Google Shape;9675;p67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7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7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67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67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7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7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7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7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67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67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67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7" name="Google Shape;9687;p67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9688" name="Google Shape;9688;p67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7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67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67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67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67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4" name="Google Shape;9694;p67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9695" name="Google Shape;9695;p67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7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7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8" name="Google Shape;9698;p67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9699" name="Google Shape;9699;p67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7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7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67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67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67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7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7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67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8" name="Google Shape;9708;p67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9709" name="Google Shape;9709;p67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7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7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7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7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7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7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7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67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67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7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67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7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7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3" name="Google Shape;9723;p67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9724" name="Google Shape;9724;p67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67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7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67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7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67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7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7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7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67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67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7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7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7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67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7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0" name="Google Shape;9740;p67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9741" name="Google Shape;9741;p67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7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7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7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7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7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7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7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7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7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7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7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7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67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67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6" name="Google Shape;9756;p67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9757" name="Google Shape;9757;p67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7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7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67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67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7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7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4" name="Google Shape;9764;p67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9765" name="Google Shape;9765;p67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7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7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7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7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7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7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7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7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7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7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7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7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7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67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67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1" name="Google Shape;9781;p67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9782" name="Google Shape;9782;p67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7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4" name="Google Shape;9784;p67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9785" name="Google Shape;9785;p67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7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7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7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7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7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67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2" name="Google Shape;9792;p67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9793" name="Google Shape;9793;p67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7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7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7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7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7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7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7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7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7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7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7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7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7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7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7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7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7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7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7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7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4" name="Google Shape;9814;p67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9815" name="Google Shape;9815;p67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7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7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7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7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7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7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7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7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7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7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7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7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7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7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0" name="Google Shape;9830;p67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9831" name="Google Shape;9831;p67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7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7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7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7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7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7" name="Google Shape;9837;p67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9838" name="Google Shape;9838;p67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7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7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7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7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7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7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7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7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7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7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7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7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7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7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7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4" name="Google Shape;9854;p67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9855" name="Google Shape;9855;p67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7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7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67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67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67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1" name="Google Shape;9861;p67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9862" name="Google Shape;9862;p67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7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67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67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7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7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67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67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7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1" name="Google Shape;9871;p67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9872" name="Google Shape;9872;p67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67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7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7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67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67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67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67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67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67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67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7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7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7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7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7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67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7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67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7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7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67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4" name="Google Shape;9894;p67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9895" name="Google Shape;9895;p67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7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7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67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7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7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1" name="Google Shape;9901;p67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9902" name="Google Shape;9902;p67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67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7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67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67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7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7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7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7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7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7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7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7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5" name="Google Shape;9915;p67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9916" name="Google Shape;9916;p67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67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67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67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7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7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7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67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67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7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7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7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7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7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7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67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2" name="Google Shape;9932;p67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9933" name="Google Shape;9933;p67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67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7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67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7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67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67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7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67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67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67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67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67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67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7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67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67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67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7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2" name="Google Shape;9952;p67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9953" name="Google Shape;9953;p67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7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7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67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67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7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7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67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67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7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67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67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67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67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67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67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67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7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7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67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3" name="Google Shape;9973;p67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9974" name="Google Shape;9974;p67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67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67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67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67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67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67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7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67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67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7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5" name="Google Shape;9985;p67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9986" name="Google Shape;9986;p67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7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7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7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7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67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67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67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67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7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7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7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7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7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67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67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67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7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7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7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6" name="Google Shape;10006;p67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10007" name="Google Shape;10007;p67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67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67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67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67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7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7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67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7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7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7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67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67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0" name="Google Shape;10020;p67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10021" name="Google Shape;10021;p67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7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7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7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7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7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7" name="Google Shape;10027;p67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10028" name="Google Shape;10028;p67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67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67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7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67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67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67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7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7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67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67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67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7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7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67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3" name="Google Shape;10043;p67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10044" name="Google Shape;10044;p67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67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7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7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7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7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7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7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7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7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7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7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7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7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7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9" name="Google Shape;10059;p67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10060" name="Google Shape;10060;p67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7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7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7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7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7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7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7" name="Google Shape;10067;p67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10068" name="Google Shape;10068;p67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7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7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7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7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3" name="Google Shape;10073;p67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10074" name="Google Shape;10074;p67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7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67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67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7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7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7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7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7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7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7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7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6" name="Google Shape;10086;p67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10087" name="Google Shape;10087;p67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7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9" name="Google Shape;10089;p67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10090" name="Google Shape;10090;p67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7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7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7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7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67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67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7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7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7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7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7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2" name="Google Shape;10102;p67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10103" name="Google Shape;10103;p67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67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67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67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67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7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7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67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7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67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67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4" name="Google Shape;10114;p67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10115" name="Google Shape;10115;p67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7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67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67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7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7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7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7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7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7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7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7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7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7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7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7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7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67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7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7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5" name="Google Shape;10135;p67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10136" name="Google Shape;10136;p67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67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7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7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7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7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67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7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7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67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7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7" name="Google Shape;10147;p67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10148" name="Google Shape;10148;p67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7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7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7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7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7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7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7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7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7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7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7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7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7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7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3" name="Google Shape;10163;p67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10164" name="Google Shape;10164;p67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7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67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7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7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7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7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7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7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7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4" name="Google Shape;10174;p67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10175" name="Google Shape;10175;p67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7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7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7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7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7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7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7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7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67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7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7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7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7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9" name="Google Shape;10189;p67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10190" name="Google Shape;10190;p67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7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7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7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7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7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67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67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7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9" name="Google Shape;10199;p67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10200" name="Google Shape;10200;p67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7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7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7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7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7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7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7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7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7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7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7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7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7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67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67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67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7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7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7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7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7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7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7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67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67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7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7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67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67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0" name="Google Shape;10230;p67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10231" name="Google Shape;10231;p67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7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7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67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7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7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7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7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67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7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7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7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67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67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67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67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7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7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7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67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67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67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67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7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67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67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7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7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9" name="Google Shape;10259;p67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10260" name="Google Shape;10260;p67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7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67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67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7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67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67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7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67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67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67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67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67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67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67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67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7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67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67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67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67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7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7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67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7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7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67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67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67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7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67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67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7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67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67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7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7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7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7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9" name="Google Shape;10299;p67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10300" name="Google Shape;10300;p67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67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67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3" name="Google Shape;10303;p67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10304" name="Google Shape;10304;p67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7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7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67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67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67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7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1" name="Google Shape;10311;p67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10312" name="Google Shape;10312;p67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67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67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67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67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67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67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67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7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7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7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7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67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67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7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7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7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9" name="Google Shape;10329;p67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10330" name="Google Shape;10330;p67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67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7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67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67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67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67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67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67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67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67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67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67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67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67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67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6" name="Google Shape;10346;p67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10347" name="Google Shape;10347;p67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67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67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67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67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67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67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7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7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7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7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7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7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67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67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7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7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67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7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6" name="Google Shape;10366;p67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10367" name="Google Shape;10367;p67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7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7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67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7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7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67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67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5" name="Google Shape;10375;p67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10376" name="Google Shape;10376;p67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7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7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7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7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7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7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7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7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5" name="Google Shape;10385;p67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10386" name="Google Shape;10386;p67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67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7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7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7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7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7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7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7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5" name="Google Shape;10395;p67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10396" name="Google Shape;10396;p67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67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7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7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67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67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7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7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7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7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7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7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7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9" name="Google Shape;10409;p67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10410" name="Google Shape;10410;p67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7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7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7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7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67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67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67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8" name="Google Shape;10418;p67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10419" name="Google Shape;10419;p67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7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67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67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7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7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7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7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7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8" name="Google Shape;10428;p67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10429" name="Google Shape;10429;p67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7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7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7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7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7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7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7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7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7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7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67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7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7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7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7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7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6" name="Google Shape;10446;p67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10447" name="Google Shape;10447;p67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7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7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67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7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7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7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7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7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7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67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7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7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7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7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67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7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7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5" name="Google Shape;10465;p67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10466" name="Google Shape;10466;p67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67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7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7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7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7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7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7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7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7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7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67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7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7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67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67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67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7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7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7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6" name="Google Shape;10486;p67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10487" name="Google Shape;10487;p67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67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7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7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7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7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7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67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7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6" name="Google Shape;10496;p67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10497" name="Google Shape;10497;p67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7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7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7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67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7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7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7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7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67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67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67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7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7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7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7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7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7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7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7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7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7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9" name="Google Shape;10519;p67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10520" name="Google Shape;10520;p67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7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7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7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67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67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7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67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67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67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7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1" name="Google Shape;10531;p67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10532" name="Google Shape;10532;p67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7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7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7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7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7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8" name="Google Shape;10538;p67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10539" name="Google Shape;10539;p67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7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7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7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67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7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5" name="Google Shape;10545;p67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10546" name="Google Shape;10546;p67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7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67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67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7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7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7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3" name="Google Shape;10553;p67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10554" name="Google Shape;10554;p67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67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7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7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7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67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67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7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7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7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7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67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67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7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7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7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7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7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67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7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4" name="Google Shape;10574;p67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10575" name="Google Shape;10575;p67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67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67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67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7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7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67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67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3" name="Google Shape;10583;p67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10584" name="Google Shape;10584;p67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7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7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7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8" name="Google Shape;10588;p67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10589" name="Google Shape;10589;p67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7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67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7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7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7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7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7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7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67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67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7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7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7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7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4" name="Google Shape;10604;p67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10605" name="Google Shape;10605;p67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7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7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7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7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7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7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7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7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7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67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67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67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7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7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7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7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7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7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7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67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67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7" name="Google Shape;10627;p67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10628" name="Google Shape;10628;p67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7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7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7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7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7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7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7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7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7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8" name="Google Shape;10638;p67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10639" name="Google Shape;10639;p67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7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7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7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7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7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7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6" name="Google Shape;10646;p67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10647" name="Google Shape;10647;p67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7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7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67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7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7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7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7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67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7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7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7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67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60" name="Google Shape;10660;p67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61" name="Google Shape;10661;p67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10662" name="Google Shape;10662;p67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7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7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7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7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7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7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67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0" name="Google Shape;10670;p67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10671" name="Google Shape;10671;p67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7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7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7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7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7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67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67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7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7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7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7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7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7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7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7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7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7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9" name="Google Shape;10689;p67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10690" name="Google Shape;10690;p67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7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7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7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7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7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7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7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7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7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0" name="Google Shape;10700;p67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10701" name="Google Shape;10701;p67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7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7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7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7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7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7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7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7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7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1" name="Google Shape;10711;p67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10712" name="Google Shape;10712;p67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7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7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7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7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67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7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7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7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7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7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67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7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7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7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7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8" name="Google Shape;10728;p67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10729" name="Google Shape;10729;p67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7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7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7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7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7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7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7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7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7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7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7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7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7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7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7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7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6" name="Google Shape;10746;p67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10747" name="Google Shape;10747;p67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7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7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7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7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7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67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54" name="Google Shape;10754;p67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55" name="Google Shape;10755;p67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10756" name="Google Shape;10756;p67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7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7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7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7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7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7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7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7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7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7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7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7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7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7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7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7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67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7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7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7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7" name="Google Shape;10777;p67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10778" name="Google Shape;10778;p67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7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7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7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7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7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7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7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7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7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7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7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0" name="Google Shape;10790;p67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10791" name="Google Shape;10791;p67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7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7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7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7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7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7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7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7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0" name="Google Shape;10800;p67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10801" name="Google Shape;10801;p67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7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7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7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7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7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7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7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7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7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1" name="Google Shape;10811;p67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10812" name="Google Shape;10812;p67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7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7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7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7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7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7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7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7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7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7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7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7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7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6" name="Google Shape;10826;p67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10827" name="Google Shape;10827;p67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7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7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7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7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7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7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4" name="Google Shape;10834;p67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10835" name="Google Shape;10835;p67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7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7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7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7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7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7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7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7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7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7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6" name="Google Shape;10846;p67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10847" name="Google Shape;10847;p67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7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7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7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7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7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7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7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7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7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7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7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7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0" name="Google Shape;10860;p67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10861" name="Google Shape;10861;p67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7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7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7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7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7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7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7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7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7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7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7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7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7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7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7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7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7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7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7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1" name="Google Shape;10881;p67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10882" name="Google Shape;10882;p67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7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7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7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7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7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7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9" name="Google Shape;10889;p67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10890" name="Google Shape;10890;p67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7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7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7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7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7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7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7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7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7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7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7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7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3" name="Google Shape;10903;p67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10904" name="Google Shape;10904;p67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7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7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7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7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7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7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7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7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7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7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5" name="Google Shape;10915;p67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10916" name="Google Shape;10916;p67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7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7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7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7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7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6" name="Google Shape;10926;p68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-GB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7" name="Google Shape;10927;p68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928" name="Google Shape;10928;p68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10929" name="Google Shape;10929;p68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8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8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8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8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8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8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8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8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8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8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8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8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8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8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8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8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8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8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8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9" name="Google Shape;10949;p68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10950" name="Google Shape;10950;p68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8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8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8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8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8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8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8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8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8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8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1" name="Google Shape;10961;p68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10962" name="Google Shape;10962;p68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8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8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8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8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8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8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8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8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8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8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8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8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8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8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8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8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8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8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1" name="Google Shape;10981;p68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10982" name="Google Shape;10982;p68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8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8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8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8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8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8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8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8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8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8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8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8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8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8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8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8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9" name="Google Shape;10999;p68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11000" name="Google Shape;11000;p68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8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8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8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8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8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8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8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8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8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8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8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8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8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8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8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8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8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8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8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8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8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8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8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8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5" name="Google Shape;11025;p68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11026" name="Google Shape;11026;p68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8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8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8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8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8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8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8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8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8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8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8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8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8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8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1" name="Google Shape;11041;p68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11042" name="Google Shape;11042;p68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8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8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8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8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8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8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8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8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8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8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8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8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8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8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7" name="Google Shape;11057;p68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11058" name="Google Shape;11058;p68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8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8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8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8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8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8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8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8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8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8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8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8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8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8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3" name="Google Shape;11073;p68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11074" name="Google Shape;11074;p68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8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8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8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8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8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8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8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8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8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8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8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6" name="Google Shape;11086;p68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11087" name="Google Shape;11087;p68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8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8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8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8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8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8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8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8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8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8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8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8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8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1" name="Google Shape;11101;p68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11102" name="Google Shape;11102;p68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8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8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8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8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8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8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8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8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8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8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8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8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8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6" name="Google Shape;11116;p68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11117" name="Google Shape;11117;p68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8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8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8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8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8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8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4" name="Google Shape;11124;p68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11125" name="Google Shape;11125;p68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8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8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8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8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8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8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8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8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8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8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8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8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8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8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8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8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8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8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8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8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8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8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8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8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8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1" name="Google Shape;11151;p68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11152" name="Google Shape;11152;p68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8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8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8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8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8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8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8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8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8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8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8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8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8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8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8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8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8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8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8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8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8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8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8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8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8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8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8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8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8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2" name="Google Shape;11182;p68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11183" name="Google Shape;11183;p68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8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8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8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8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8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8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8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8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8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8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8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8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8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8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8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8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8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8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8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3" name="Google Shape;11203;p68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11204" name="Google Shape;11204;p68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8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8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8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8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8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8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8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8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8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8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8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8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8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8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8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0" name="Google Shape;11220;p68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11221" name="Google Shape;11221;p68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8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8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8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8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8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8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8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8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8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8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8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8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8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8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8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8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8" name="Google Shape;11238;p68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11239" name="Google Shape;11239;p68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8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8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8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8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8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8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8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7" name="Google Shape;11247;p68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11248" name="Google Shape;11248;p68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8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8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8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8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8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8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8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8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8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8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8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8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8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8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8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8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8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6" name="Google Shape;11266;p68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11267" name="Google Shape;11267;p68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8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8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8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8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8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8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8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8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8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8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8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8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8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8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8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8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8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8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8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8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8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8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8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8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8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8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8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8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8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97" name="Google Shape;11297;p68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98" name="Google Shape;11298;p68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11299" name="Google Shape;11299;p68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8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8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8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8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8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8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8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8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8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8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8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8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8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8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8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8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8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8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8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8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8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8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8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8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8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8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6" name="Google Shape;11326;p68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11327" name="Google Shape;11327;p68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8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8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8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8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8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8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8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8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8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8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8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8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8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8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8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8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8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8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8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8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8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8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8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8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8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8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8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8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8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8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8" name="Google Shape;11358;p68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11359" name="Google Shape;11359;p68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8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8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8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8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8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8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8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8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8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8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8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8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2" name="Google Shape;11372;p68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11373" name="Google Shape;11373;p68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8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8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8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8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8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8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8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8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8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8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8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85" name="Google Shape;11385;p68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86" name="Google Shape;11386;p68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11387" name="Google Shape;11387;p68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8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8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8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8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8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8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8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8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8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8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8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8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8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8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8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8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4" name="Google Shape;11404;p68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11405" name="Google Shape;11405;p68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8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8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8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8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8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8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8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8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4" name="Google Shape;11414;p68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11415" name="Google Shape;11415;p68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8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8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8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8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8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8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8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8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4" name="Google Shape;11424;p68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11425" name="Google Shape;11425;p68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8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8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8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8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8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8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8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8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8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8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6" name="Google Shape;11436;p68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11437" name="Google Shape;11437;p68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8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8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8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8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8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8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8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8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8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8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8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8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0" name="Google Shape;11450;p68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11451" name="Google Shape;11451;p68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8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8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8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8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8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8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8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8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8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8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8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8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8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5" name="Google Shape;11465;p68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11466" name="Google Shape;11466;p68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8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8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8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8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8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8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8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8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5" name="Google Shape;11475;p68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11476" name="Google Shape;11476;p68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8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8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8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8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8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8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8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8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8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8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8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8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8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8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8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8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8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8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8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8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7" name="Google Shape;11497;p68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11498" name="Google Shape;11498;p68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8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8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8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8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8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4" name="Google Shape;11504;p68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11505" name="Google Shape;11505;p68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8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8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8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8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8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8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8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13" name="Google Shape;11513;p68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4" name="Google Shape;11514;p68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15" name="Google Shape;11515;p68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11516" name="Google Shape;11516;p68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8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8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8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8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8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8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8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8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8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8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8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8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8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8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8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8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8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8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8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8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8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8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8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8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8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8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8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8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8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8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8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8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8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8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8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8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8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8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8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8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8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8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8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8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8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8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3" name="Google Shape;11563;p68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11564" name="Google Shape;11564;p68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8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8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8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8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8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8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8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8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8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8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8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8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8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8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8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0" name="Google Shape;11580;p68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11581" name="Google Shape;11581;p68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8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8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8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8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8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8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8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8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0" name="Google Shape;11590;p68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11591" name="Google Shape;11591;p68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8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8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8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8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8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8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8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8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8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8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8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8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8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8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8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8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8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8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8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8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2" name="Google Shape;11612;p68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11613" name="Google Shape;11613;p68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8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8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8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8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8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8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8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8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8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8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8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8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6" name="Google Shape;11626;p68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11627" name="Google Shape;11627;p68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8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8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8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8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8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8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8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8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8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8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8" name="Google Shape;11638;p68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11639" name="Google Shape;11639;p68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8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8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8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8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8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8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8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8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8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8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8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1" name="Google Shape;11651;p68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11652" name="Google Shape;11652;p68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8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8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8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8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8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8" name="Google Shape;11658;p68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11659" name="Google Shape;11659;p68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8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8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8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8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8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8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8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8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8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8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0" name="Google Shape;11670;p68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11671" name="Google Shape;11671;p68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8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8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8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8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8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8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8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8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8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8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8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8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8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8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8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8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8" name="Google Shape;11688;p68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11689" name="Google Shape;11689;p68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8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8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8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8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8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8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8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8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8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8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8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8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8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8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8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5" name="Google Shape;11705;p68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11706" name="Google Shape;11706;p68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8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8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8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8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8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8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3" name="Google Shape;11713;p68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11714" name="Google Shape;11714;p68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8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8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8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8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8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8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8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8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8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4" name="Google Shape;11724;p68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11725" name="Google Shape;11725;p68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8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8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8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8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8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8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8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8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8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8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8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8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8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9" name="Google Shape;11739;p68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11740" name="Google Shape;11740;p68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8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8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8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8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8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8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8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8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8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8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8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8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8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8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8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8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8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8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9" name="Google Shape;11759;p68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11760" name="Google Shape;11760;p68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8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8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8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8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8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8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8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8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8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8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8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8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8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8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8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8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8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8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8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8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8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8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8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8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8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8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8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8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8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8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8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8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8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8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5" name="Google Shape;11795;p68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11796" name="Google Shape;11796;p68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8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8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8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8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8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8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8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8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8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8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8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8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8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8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8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2" name="Google Shape;11812;p68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11813" name="Google Shape;11813;p68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8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8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8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8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8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8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8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8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8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8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8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8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8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8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8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8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8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8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8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8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8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8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8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7" name="Google Shape;11837;p68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11838" name="Google Shape;11838;p68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8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8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8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8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8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8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8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8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8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8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8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8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8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8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8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8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8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8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7" name="Google Shape;11857;p68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11858" name="Google Shape;11858;p68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8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8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8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8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8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8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8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8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8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8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8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8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8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8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8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8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8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8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8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8" name="Google Shape;11878;p68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11879" name="Google Shape;11879;p68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8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8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8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8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8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8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8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8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8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8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0" name="Google Shape;11890;p68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11891" name="Google Shape;11891;p68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8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8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8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8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8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8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8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8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8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8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8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8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8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8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8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8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8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8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0" name="Google Shape;11910;p68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11911" name="Google Shape;11911;p68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8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8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8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8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8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8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8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9" name="Google Shape;11919;p68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11920" name="Google Shape;11920;p68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8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8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8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8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8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8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8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8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8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8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8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8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8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8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5" name="Google Shape;11935;p68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11936" name="Google Shape;11936;p68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8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8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8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8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8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8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8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8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8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8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8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8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8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8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8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8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8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8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8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8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8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8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8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8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8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8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8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8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8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6" name="Google Shape;11966;p68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11967" name="Google Shape;11967;p68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8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8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8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8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8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8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8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8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8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8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8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8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8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8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8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8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8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8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8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8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8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9" name="Google Shape;11989;p68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11990" name="Google Shape;11990;p68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8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8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8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8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8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8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8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8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8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8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8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8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8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8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8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8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8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8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8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8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8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8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8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8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8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8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8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8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8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8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8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8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8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8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8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8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8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8" name="Google Shape;12028;p68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12029" name="Google Shape;12029;p68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8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8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8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8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8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8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8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8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8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8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8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8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8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8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8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8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8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8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8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8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8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1" name="Google Shape;12051;p68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12052" name="Google Shape;12052;p68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8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8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8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8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8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8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8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8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8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8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8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8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8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6" name="Google Shape;12066;p68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12067" name="Google Shape;12067;p68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8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8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8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8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8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8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8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8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8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8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8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8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8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8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8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8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4" name="Google Shape;12084;p68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12085" name="Google Shape;12085;p68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8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8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8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8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8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8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8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8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8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8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8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8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8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8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8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8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8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8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8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8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8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8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8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8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0" name="Google Shape;12110;p68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12111" name="Google Shape;12111;p68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8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8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8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8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8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8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8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8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8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8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8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8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8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8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8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8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8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8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8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8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8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8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4" name="Google Shape;12134;p68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12135" name="Google Shape;12135;p68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8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8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8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8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8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8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8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8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8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8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8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8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8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8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8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8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8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8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8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8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8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8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8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8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8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8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8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8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8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8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8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8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68" name="Google Shape;12168;p68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69" name="Google Shape;12169;p68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12170" name="Google Shape;12170;p68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8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8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8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8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8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8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8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8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8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8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8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8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8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8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8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8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8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8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8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8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8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8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8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8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8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8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8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8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8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8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8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8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8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4" name="Google Shape;12204;p68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12205" name="Google Shape;12205;p68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8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8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8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8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8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8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8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8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8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8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8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8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8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8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8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8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8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8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8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8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8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8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8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8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8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8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8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8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8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5" name="Google Shape;12235;p68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36" name="Google Shape;12236;p68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12237" name="Google Shape;12237;p68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8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8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8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8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8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8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8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8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8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8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8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8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8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8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8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8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8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8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8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8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8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8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8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8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8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8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8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8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8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8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8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8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8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8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8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8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8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8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8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8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8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8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8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8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8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8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8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8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8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8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8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8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8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8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8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8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8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8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8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8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8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8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8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8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8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8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8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8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8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8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8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8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8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8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8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8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8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8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8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8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8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8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0" name="Google Shape;12320;p68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12321" name="Google Shape;12321;p68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8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8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8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8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8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8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8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8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8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8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8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8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8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8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6" name="Google Shape;12336;p68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12337" name="Google Shape;12337;p68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8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8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8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8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8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8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8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8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8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8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8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8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8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8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8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8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8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8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8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8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8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8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0" name="Google Shape;12360;p68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12361" name="Google Shape;12361;p68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8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8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8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8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8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8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8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8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8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8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8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3" name="Google Shape;12373;p68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12374" name="Google Shape;12374;p68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8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8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8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8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8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8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8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8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8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8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8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8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8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8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8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8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8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8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8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8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8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8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8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8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8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8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8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8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8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8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8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8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8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8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8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8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1" name="Google Shape;12411;p68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12412" name="Google Shape;12412;p68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8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8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8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8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8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8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8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8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8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8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8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8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8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6" name="Google Shape;12426;p68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12427" name="Google Shape;12427;p68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8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8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8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8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8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8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4" name="Google Shape;12434;p68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12435" name="Google Shape;12435;p68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8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8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8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8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8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8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8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8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8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8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8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8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8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8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8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8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8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8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8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8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8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8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8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8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8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1" name="Google Shape;12461;p68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2462" name="Google Shape;12462;p68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8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8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8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8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8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8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8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8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8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8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8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8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8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8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8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8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8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8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8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8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8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8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8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8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8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8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8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8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8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2" name="Google Shape;12492;p68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2493" name="Google Shape;12493;p68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8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8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8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8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8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8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8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8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8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8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8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8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8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8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8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8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8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8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2" name="Google Shape;12512;p68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2513" name="Google Shape;12513;p68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8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8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8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8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8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8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8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8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8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8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8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8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8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8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8" name="Google Shape;12528;p68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2529" name="Google Shape;12529;p68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8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8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8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8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8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8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8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8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8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8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8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8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8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8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8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8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8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8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8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9" name="Google Shape;12549;p68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2550" name="Google Shape;12550;p68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8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8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8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8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8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8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8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8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8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8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8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8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8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8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8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6" name="Google Shape;12566;p68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2567" name="Google Shape;12567;p68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8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8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8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8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8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8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8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8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8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8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8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8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8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8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8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8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4" name="Google Shape;12584;p68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2585" name="Google Shape;12585;p68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8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8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8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8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8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8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8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3" name="Google Shape;12593;p68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2594" name="Google Shape;12594;p68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8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8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8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8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8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8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8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8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8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8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8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8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8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8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8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8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8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2" name="Google Shape;12612;p68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2613" name="Google Shape;12613;p68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8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8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8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8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8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8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8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8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8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8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8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8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8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8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8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8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8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8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8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8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8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8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8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8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8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8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8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8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8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3" name="Google Shape;12643;p68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2644" name="Google Shape;12644;p68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8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8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8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8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8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8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8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8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8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8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8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8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8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8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8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8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8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8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8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8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8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8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8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8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8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8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1" name="Google Shape;12671;p68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2672" name="Google Shape;12672;p68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8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8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8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8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8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8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8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8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8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8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8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8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8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8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8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8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8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8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8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8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8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8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8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8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8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8" name="Google Shape;12698;p68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2699" name="Google Shape;12699;p68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8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8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8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8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8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8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8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8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8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8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8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8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8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8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8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8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8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8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8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8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8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8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8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8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8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8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8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8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8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9" name="Google Shape;12729;p68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2730" name="Google Shape;12730;p68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8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8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8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8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8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8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8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8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8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8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8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8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8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8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8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8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8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8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8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8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8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8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8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8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8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8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8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8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9" name="Google Shape;12759;p68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2760" name="Google Shape;12760;p68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8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8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8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8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8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8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8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8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8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8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8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8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8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8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8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8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8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8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8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8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1" name="Google Shape;12781;p68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2782" name="Google Shape;12782;p68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8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8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8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8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8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8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9" name="Google Shape;12789;p68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2790" name="Google Shape;12790;p68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8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8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8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8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8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8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8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8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8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8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8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8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8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8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8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8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8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8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8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8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8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8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8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8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8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8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8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8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8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8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1" name="Google Shape;12821;p68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2822" name="Google Shape;12822;p68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8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8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8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8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8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8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8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8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8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8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8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8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8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8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8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8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8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8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8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8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8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8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8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8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8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8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8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8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8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8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8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8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8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8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8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8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8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0" name="Google Shape;12860;p68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2861" name="Google Shape;12861;p68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8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8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8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8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8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8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8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8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8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8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8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8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8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8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8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8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8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8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8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8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8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8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8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8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8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8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8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8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8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1" name="Google Shape;12891;p68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2892" name="Google Shape;12892;p68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8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8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8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8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8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8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8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8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8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8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8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8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5" name="Google Shape;12905;p68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2906" name="Google Shape;12906;p68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8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8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8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8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8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8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8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8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8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8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7" name="Google Shape;12917;p68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2918" name="Google Shape;12918;p68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8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8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8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8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8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8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8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8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8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8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8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0" name="Google Shape;12930;p68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2931" name="Google Shape;12931;p68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8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8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8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8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8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8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8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8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8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8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8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8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8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8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8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8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8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9" name="Google Shape;12949;p68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2950" name="Google Shape;12950;p68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8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8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8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8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8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8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8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8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8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8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8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8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8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8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8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8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7" name="Google Shape;12967;p68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2968" name="Google Shape;12968;p68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8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8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8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8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8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8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8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8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8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8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8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8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8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8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8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4" name="Google Shape;12984;p68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2985" name="Google Shape;12985;p68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8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8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8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8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8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8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8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8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8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8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8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8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8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8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8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8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8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8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8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8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8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8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8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8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8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8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8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8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8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8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8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8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8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8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8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8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8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8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8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5" name="Google Shape;13025;p68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3026" name="Google Shape;13026;p68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8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8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8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8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8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8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8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8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8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8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8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8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8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8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8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8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8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8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8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8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8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8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8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8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8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8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8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8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8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8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8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8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8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8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8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8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8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8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8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8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8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8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8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70" name="Google Shape;13070;p68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1" name="Google Shape;13071;p68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2" name="Google Shape;13072;p68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3" name="Google Shape;13073;p68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4" name="Google Shape;13074;p68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75" name="Google Shape;13075;p68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3076" name="Google Shape;13076;p68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8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8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8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8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8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8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8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8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8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8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8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8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8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8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8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8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8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8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8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8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8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8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8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8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8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8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8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8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8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8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8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8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8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8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8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8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8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8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8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8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8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8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8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0" name="Google Shape;13120;p68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3121" name="Google Shape;13121;p68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8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8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8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8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8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8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8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8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8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8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8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8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8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8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8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8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8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8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8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8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8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8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8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8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8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8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8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8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8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1" name="Google Shape;13151;p68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3152" name="Google Shape;13152;p68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8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8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8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8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8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8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8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8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8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8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8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8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8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8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8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8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9" name="Google Shape;13169;p68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3170" name="Google Shape;13170;p68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8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8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8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8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8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8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8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8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8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8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8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8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8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8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8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8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8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8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8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8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8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8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8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8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8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8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8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8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8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8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8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8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8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8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8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8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7" name="Google Shape;13207;p68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3208" name="Google Shape;13208;p68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8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8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8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8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8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8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8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8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8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8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8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8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8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8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8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8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8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8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7" name="Google Shape;13227;p68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3228" name="Google Shape;13228;p68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8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8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8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8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8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8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8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8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8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8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8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8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8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8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8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8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8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8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8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8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8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8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8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8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8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8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8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8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8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8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8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8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8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8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8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8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8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8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8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8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8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8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8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8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8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8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8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8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7" name="Google Shape;13277;p68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3278" name="Google Shape;13278;p68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8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8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8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8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8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8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8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8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7" name="Google Shape;13287;p68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3288" name="Google Shape;13288;p68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8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8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8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8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8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8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8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8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8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8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8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8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8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8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8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4" name="Google Shape;13304;p68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3305" name="Google Shape;13305;p68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8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8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8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8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8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8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8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8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8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8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" name="Google Shape;395;p32"/>
          <p:cNvSpPr/>
          <p:nvPr/>
        </p:nvSpPr>
        <p:spPr>
          <a:xfrm>
            <a:off x="6012925" y="827850"/>
            <a:ext cx="3803700" cy="38037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32"/>
          <p:cNvSpPr txBox="1">
            <a:spLocks noGrp="1"/>
          </p:cNvSpPr>
          <p:nvPr>
            <p:ph type="title"/>
          </p:nvPr>
        </p:nvSpPr>
        <p:spPr>
          <a:xfrm>
            <a:off x="602950" y="344150"/>
            <a:ext cx="3817500" cy="119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1st ANNOUNCEMENT</a:t>
            </a:r>
            <a:endParaRPr/>
          </a:p>
        </p:txBody>
      </p:sp>
      <p:sp>
        <p:nvSpPr>
          <p:cNvPr id="397" name="Google Shape;397;p32"/>
          <p:cNvSpPr txBox="1">
            <a:spLocks noGrp="1"/>
          </p:cNvSpPr>
          <p:nvPr>
            <p:ph type="body" idx="1"/>
          </p:nvPr>
        </p:nvSpPr>
        <p:spPr>
          <a:xfrm>
            <a:off x="616650" y="1602561"/>
            <a:ext cx="3359400" cy="29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/>
              <a:t>Mercury is the closest planet to the Sun and the smallest one in the Solar System—it’s only a bit larger than our Moon. The planet’s name has nothing to do with the liquid metal, since it was named after the Roman messenger god</a:t>
            </a:r>
            <a:endParaRPr/>
          </a:p>
        </p:txBody>
      </p:sp>
      <p:grpSp>
        <p:nvGrpSpPr>
          <p:cNvPr id="398" name="Google Shape;398;p32"/>
          <p:cNvGrpSpPr/>
          <p:nvPr/>
        </p:nvGrpSpPr>
        <p:grpSpPr>
          <a:xfrm>
            <a:off x="5007791" y="1050886"/>
            <a:ext cx="4667200" cy="3272552"/>
            <a:chOff x="232575" y="344850"/>
            <a:chExt cx="7164875" cy="5023875"/>
          </a:xfrm>
        </p:grpSpPr>
        <p:sp>
          <p:nvSpPr>
            <p:cNvPr id="399" name="Google Shape;399;p32"/>
            <p:cNvSpPr/>
            <p:nvPr/>
          </p:nvSpPr>
          <p:spPr>
            <a:xfrm>
              <a:off x="316625" y="3546750"/>
              <a:ext cx="2930225" cy="1821975"/>
            </a:xfrm>
            <a:custGeom>
              <a:avLst/>
              <a:gdLst/>
              <a:ahLst/>
              <a:cxnLst/>
              <a:rect l="l" t="t" r="r" b="b"/>
              <a:pathLst>
                <a:path w="117209" h="72879" extrusionOk="0">
                  <a:moveTo>
                    <a:pt x="0" y="0"/>
                  </a:moveTo>
                  <a:lnTo>
                    <a:pt x="0" y="5207"/>
                  </a:lnTo>
                  <a:lnTo>
                    <a:pt x="117209" y="72878"/>
                  </a:lnTo>
                  <a:lnTo>
                    <a:pt x="117209" y="676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2"/>
            <p:cNvSpPr/>
            <p:nvPr/>
          </p:nvSpPr>
          <p:spPr>
            <a:xfrm>
              <a:off x="3246825" y="2896125"/>
              <a:ext cx="4057250" cy="2472600"/>
            </a:xfrm>
            <a:custGeom>
              <a:avLst/>
              <a:gdLst/>
              <a:ahLst/>
              <a:cxnLst/>
              <a:rect l="l" t="t" r="r" b="b"/>
              <a:pathLst>
                <a:path w="162290" h="98904" extrusionOk="0">
                  <a:moveTo>
                    <a:pt x="162290" y="0"/>
                  </a:moveTo>
                  <a:lnTo>
                    <a:pt x="1" y="93697"/>
                  </a:lnTo>
                  <a:lnTo>
                    <a:pt x="1" y="98903"/>
                  </a:lnTo>
                  <a:lnTo>
                    <a:pt x="162290" y="5217"/>
                  </a:lnTo>
                  <a:lnTo>
                    <a:pt x="162290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2"/>
            <p:cNvSpPr/>
            <p:nvPr/>
          </p:nvSpPr>
          <p:spPr>
            <a:xfrm>
              <a:off x="232575" y="2812775"/>
              <a:ext cx="7164875" cy="2439475"/>
            </a:xfrm>
            <a:custGeom>
              <a:avLst/>
              <a:gdLst/>
              <a:ahLst/>
              <a:cxnLst/>
              <a:rect l="l" t="t" r="r" b="b"/>
              <a:pathLst>
                <a:path w="286595" h="97579" extrusionOk="0">
                  <a:moveTo>
                    <a:pt x="282866" y="1"/>
                  </a:moveTo>
                  <a:lnTo>
                    <a:pt x="272101" y="1000"/>
                  </a:lnTo>
                  <a:lnTo>
                    <a:pt x="23749" y="24106"/>
                  </a:lnTo>
                  <a:lnTo>
                    <a:pt x="21773" y="24306"/>
                  </a:lnTo>
                  <a:lnTo>
                    <a:pt x="11142" y="25281"/>
                  </a:lnTo>
                  <a:lnTo>
                    <a:pt x="3639" y="25992"/>
                  </a:lnTo>
                  <a:lnTo>
                    <a:pt x="3351" y="26013"/>
                  </a:lnTo>
                  <a:cubicBezTo>
                    <a:pt x="3351" y="26013"/>
                    <a:pt x="2774" y="26370"/>
                    <a:pt x="1953" y="26879"/>
                  </a:cubicBezTo>
                  <a:cubicBezTo>
                    <a:pt x="1708" y="27036"/>
                    <a:pt x="1466" y="27190"/>
                    <a:pt x="1199" y="27368"/>
                  </a:cubicBezTo>
                  <a:cubicBezTo>
                    <a:pt x="1" y="28101"/>
                    <a:pt x="755" y="29720"/>
                    <a:pt x="2885" y="30942"/>
                  </a:cubicBezTo>
                  <a:lnTo>
                    <a:pt x="4571" y="31918"/>
                  </a:lnTo>
                  <a:lnTo>
                    <a:pt x="8901" y="34405"/>
                  </a:lnTo>
                  <a:lnTo>
                    <a:pt x="17669" y="39465"/>
                  </a:lnTo>
                  <a:lnTo>
                    <a:pt x="20332" y="41018"/>
                  </a:lnTo>
                  <a:lnTo>
                    <a:pt x="116730" y="96663"/>
                  </a:lnTo>
                  <a:cubicBezTo>
                    <a:pt x="117795" y="97273"/>
                    <a:pt x="119187" y="97578"/>
                    <a:pt x="120577" y="97578"/>
                  </a:cubicBezTo>
                  <a:cubicBezTo>
                    <a:pt x="121967" y="97578"/>
                    <a:pt x="123354" y="97273"/>
                    <a:pt x="124409" y="96663"/>
                  </a:cubicBezTo>
                  <a:lnTo>
                    <a:pt x="283820" y="4640"/>
                  </a:lnTo>
                  <a:cubicBezTo>
                    <a:pt x="285951" y="3418"/>
                    <a:pt x="286595" y="1865"/>
                    <a:pt x="285263" y="1199"/>
                  </a:cubicBezTo>
                  <a:lnTo>
                    <a:pt x="282866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2"/>
            <p:cNvSpPr/>
            <p:nvPr/>
          </p:nvSpPr>
          <p:spPr>
            <a:xfrm>
              <a:off x="316625" y="990425"/>
              <a:ext cx="6987450" cy="4034250"/>
            </a:xfrm>
            <a:custGeom>
              <a:avLst/>
              <a:gdLst/>
              <a:ahLst/>
              <a:cxnLst/>
              <a:rect l="l" t="t" r="r" b="b"/>
              <a:pathLst>
                <a:path w="279498" h="161370" extrusionOk="0">
                  <a:moveTo>
                    <a:pt x="162289" y="0"/>
                  </a:moveTo>
                  <a:lnTo>
                    <a:pt x="0" y="93699"/>
                  </a:lnTo>
                  <a:lnTo>
                    <a:pt x="117209" y="161370"/>
                  </a:lnTo>
                  <a:lnTo>
                    <a:pt x="279498" y="67671"/>
                  </a:lnTo>
                  <a:lnTo>
                    <a:pt x="162289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2"/>
            <p:cNvSpPr/>
            <p:nvPr/>
          </p:nvSpPr>
          <p:spPr>
            <a:xfrm>
              <a:off x="4251150" y="1186275"/>
              <a:ext cx="245300" cy="128900"/>
            </a:xfrm>
            <a:custGeom>
              <a:avLst/>
              <a:gdLst/>
              <a:ahLst/>
              <a:cxnLst/>
              <a:rect l="l" t="t" r="r" b="b"/>
              <a:pathLst>
                <a:path w="9812" h="5156" extrusionOk="0">
                  <a:moveTo>
                    <a:pt x="4902" y="1"/>
                  </a:moveTo>
                  <a:cubicBezTo>
                    <a:pt x="4688" y="1"/>
                    <a:pt x="4474" y="10"/>
                    <a:pt x="4262" y="27"/>
                  </a:cubicBezTo>
                  <a:cubicBezTo>
                    <a:pt x="3529" y="70"/>
                    <a:pt x="2818" y="248"/>
                    <a:pt x="2219" y="536"/>
                  </a:cubicBezTo>
                  <a:cubicBezTo>
                    <a:pt x="2060" y="601"/>
                    <a:pt x="1906" y="676"/>
                    <a:pt x="1753" y="760"/>
                  </a:cubicBezTo>
                  <a:cubicBezTo>
                    <a:pt x="0" y="1758"/>
                    <a:pt x="22" y="3399"/>
                    <a:pt x="1753" y="4398"/>
                  </a:cubicBezTo>
                  <a:cubicBezTo>
                    <a:pt x="2648" y="4909"/>
                    <a:pt x="3809" y="5155"/>
                    <a:pt x="4961" y="5155"/>
                  </a:cubicBezTo>
                  <a:cubicBezTo>
                    <a:pt x="5009" y="5155"/>
                    <a:pt x="5058" y="5155"/>
                    <a:pt x="5106" y="5154"/>
                  </a:cubicBezTo>
                  <a:cubicBezTo>
                    <a:pt x="5776" y="5135"/>
                    <a:pt x="6442" y="5023"/>
                    <a:pt x="7080" y="4821"/>
                  </a:cubicBezTo>
                  <a:cubicBezTo>
                    <a:pt x="7436" y="4709"/>
                    <a:pt x="7769" y="4576"/>
                    <a:pt x="8057" y="4398"/>
                  </a:cubicBezTo>
                  <a:cubicBezTo>
                    <a:pt x="9812" y="3399"/>
                    <a:pt x="9812" y="1758"/>
                    <a:pt x="8057" y="760"/>
                  </a:cubicBezTo>
                  <a:cubicBezTo>
                    <a:pt x="7197" y="254"/>
                    <a:pt x="6052" y="1"/>
                    <a:pt x="4902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2"/>
            <p:cNvSpPr/>
            <p:nvPr/>
          </p:nvSpPr>
          <p:spPr>
            <a:xfrm>
              <a:off x="3736200" y="1483700"/>
              <a:ext cx="244725" cy="129425"/>
            </a:xfrm>
            <a:custGeom>
              <a:avLst/>
              <a:gdLst/>
              <a:ahLst/>
              <a:cxnLst/>
              <a:rect l="l" t="t" r="r" b="b"/>
              <a:pathLst>
                <a:path w="9789" h="5177" extrusionOk="0">
                  <a:moveTo>
                    <a:pt x="4880" y="1"/>
                  </a:moveTo>
                  <a:cubicBezTo>
                    <a:pt x="4666" y="1"/>
                    <a:pt x="4453" y="9"/>
                    <a:pt x="4241" y="27"/>
                  </a:cubicBezTo>
                  <a:cubicBezTo>
                    <a:pt x="3530" y="70"/>
                    <a:pt x="2821" y="248"/>
                    <a:pt x="2222" y="536"/>
                  </a:cubicBezTo>
                  <a:cubicBezTo>
                    <a:pt x="2061" y="603"/>
                    <a:pt x="1906" y="676"/>
                    <a:pt x="1756" y="759"/>
                  </a:cubicBezTo>
                  <a:cubicBezTo>
                    <a:pt x="1" y="1758"/>
                    <a:pt x="1" y="3399"/>
                    <a:pt x="1756" y="4398"/>
                  </a:cubicBezTo>
                  <a:cubicBezTo>
                    <a:pt x="2653" y="4911"/>
                    <a:pt x="3797" y="5176"/>
                    <a:pt x="4950" y="5176"/>
                  </a:cubicBezTo>
                  <a:cubicBezTo>
                    <a:pt x="4995" y="5176"/>
                    <a:pt x="5040" y="5176"/>
                    <a:pt x="5085" y="5175"/>
                  </a:cubicBezTo>
                  <a:cubicBezTo>
                    <a:pt x="5772" y="5154"/>
                    <a:pt x="6438" y="5042"/>
                    <a:pt x="7037" y="4842"/>
                  </a:cubicBezTo>
                  <a:cubicBezTo>
                    <a:pt x="7394" y="4735"/>
                    <a:pt x="7735" y="4587"/>
                    <a:pt x="8057" y="4398"/>
                  </a:cubicBezTo>
                  <a:cubicBezTo>
                    <a:pt x="9789" y="3399"/>
                    <a:pt x="9789" y="1758"/>
                    <a:pt x="8057" y="759"/>
                  </a:cubicBezTo>
                  <a:cubicBezTo>
                    <a:pt x="7179" y="254"/>
                    <a:pt x="6030" y="1"/>
                    <a:pt x="488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2"/>
            <p:cNvSpPr/>
            <p:nvPr/>
          </p:nvSpPr>
          <p:spPr>
            <a:xfrm>
              <a:off x="3221275" y="1780875"/>
              <a:ext cx="244700" cy="129675"/>
            </a:xfrm>
            <a:custGeom>
              <a:avLst/>
              <a:gdLst/>
              <a:ahLst/>
              <a:cxnLst/>
              <a:rect l="l" t="t" r="r" b="b"/>
              <a:pathLst>
                <a:path w="9788" h="5187" extrusionOk="0">
                  <a:moveTo>
                    <a:pt x="4921" y="1"/>
                  </a:moveTo>
                  <a:cubicBezTo>
                    <a:pt x="4678" y="1"/>
                    <a:pt x="4435" y="13"/>
                    <a:pt x="4195" y="37"/>
                  </a:cubicBezTo>
                  <a:cubicBezTo>
                    <a:pt x="3484" y="103"/>
                    <a:pt x="2818" y="258"/>
                    <a:pt x="2219" y="546"/>
                  </a:cubicBezTo>
                  <a:cubicBezTo>
                    <a:pt x="2041" y="591"/>
                    <a:pt x="1886" y="679"/>
                    <a:pt x="1731" y="769"/>
                  </a:cubicBezTo>
                  <a:cubicBezTo>
                    <a:pt x="0" y="1768"/>
                    <a:pt x="0" y="3411"/>
                    <a:pt x="1731" y="4410"/>
                  </a:cubicBezTo>
                  <a:cubicBezTo>
                    <a:pt x="2603" y="4921"/>
                    <a:pt x="3763" y="5186"/>
                    <a:pt x="4893" y="5186"/>
                  </a:cubicBezTo>
                  <a:cubicBezTo>
                    <a:pt x="4941" y="5186"/>
                    <a:pt x="4989" y="5186"/>
                    <a:pt x="5037" y="5185"/>
                  </a:cubicBezTo>
                  <a:cubicBezTo>
                    <a:pt x="5726" y="5164"/>
                    <a:pt x="6414" y="5052"/>
                    <a:pt x="7013" y="4852"/>
                  </a:cubicBezTo>
                  <a:cubicBezTo>
                    <a:pt x="7376" y="4745"/>
                    <a:pt x="7728" y="4597"/>
                    <a:pt x="8057" y="4410"/>
                  </a:cubicBezTo>
                  <a:cubicBezTo>
                    <a:pt x="9788" y="3411"/>
                    <a:pt x="9788" y="1768"/>
                    <a:pt x="8033" y="769"/>
                  </a:cubicBezTo>
                  <a:cubicBezTo>
                    <a:pt x="7176" y="258"/>
                    <a:pt x="6047" y="1"/>
                    <a:pt x="4921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2"/>
            <p:cNvSpPr/>
            <p:nvPr/>
          </p:nvSpPr>
          <p:spPr>
            <a:xfrm>
              <a:off x="2705750" y="2078900"/>
              <a:ext cx="244750" cy="129100"/>
            </a:xfrm>
            <a:custGeom>
              <a:avLst/>
              <a:gdLst/>
              <a:ahLst/>
              <a:cxnLst/>
              <a:rect l="l" t="t" r="r" b="b"/>
              <a:pathLst>
                <a:path w="9790" h="5164" extrusionOk="0">
                  <a:moveTo>
                    <a:pt x="4948" y="0"/>
                  </a:moveTo>
                  <a:cubicBezTo>
                    <a:pt x="4704" y="0"/>
                    <a:pt x="4460" y="12"/>
                    <a:pt x="4218" y="36"/>
                  </a:cubicBezTo>
                  <a:cubicBezTo>
                    <a:pt x="3508" y="79"/>
                    <a:pt x="2818" y="236"/>
                    <a:pt x="2219" y="524"/>
                  </a:cubicBezTo>
                  <a:cubicBezTo>
                    <a:pt x="2060" y="588"/>
                    <a:pt x="1905" y="663"/>
                    <a:pt x="1753" y="747"/>
                  </a:cubicBezTo>
                  <a:cubicBezTo>
                    <a:pt x="0" y="1746"/>
                    <a:pt x="0" y="3387"/>
                    <a:pt x="1753" y="4385"/>
                  </a:cubicBezTo>
                  <a:cubicBezTo>
                    <a:pt x="2663" y="4918"/>
                    <a:pt x="3840" y="5163"/>
                    <a:pt x="5017" y="5163"/>
                  </a:cubicBezTo>
                  <a:cubicBezTo>
                    <a:pt x="5030" y="5163"/>
                    <a:pt x="5042" y="5163"/>
                    <a:pt x="5054" y="5163"/>
                  </a:cubicBezTo>
                  <a:cubicBezTo>
                    <a:pt x="5714" y="5163"/>
                    <a:pt x="6369" y="5049"/>
                    <a:pt x="6993" y="4830"/>
                  </a:cubicBezTo>
                  <a:cubicBezTo>
                    <a:pt x="7369" y="4742"/>
                    <a:pt x="7730" y="4592"/>
                    <a:pt x="8059" y="4385"/>
                  </a:cubicBezTo>
                  <a:cubicBezTo>
                    <a:pt x="9790" y="3387"/>
                    <a:pt x="9790" y="1744"/>
                    <a:pt x="8057" y="747"/>
                  </a:cubicBezTo>
                  <a:cubicBezTo>
                    <a:pt x="7201" y="255"/>
                    <a:pt x="6073" y="0"/>
                    <a:pt x="4948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2"/>
            <p:cNvSpPr/>
            <p:nvPr/>
          </p:nvSpPr>
          <p:spPr>
            <a:xfrm>
              <a:off x="2190800" y="2376275"/>
              <a:ext cx="244775" cy="129125"/>
            </a:xfrm>
            <a:custGeom>
              <a:avLst/>
              <a:gdLst/>
              <a:ahLst/>
              <a:cxnLst/>
              <a:rect l="l" t="t" r="r" b="b"/>
              <a:pathLst>
                <a:path w="9791" h="5165" extrusionOk="0">
                  <a:moveTo>
                    <a:pt x="4920" y="0"/>
                  </a:moveTo>
                  <a:cubicBezTo>
                    <a:pt x="4677" y="0"/>
                    <a:pt x="4435" y="12"/>
                    <a:pt x="4195" y="36"/>
                  </a:cubicBezTo>
                  <a:cubicBezTo>
                    <a:pt x="3486" y="81"/>
                    <a:pt x="2797" y="235"/>
                    <a:pt x="2198" y="525"/>
                  </a:cubicBezTo>
                  <a:cubicBezTo>
                    <a:pt x="2039" y="590"/>
                    <a:pt x="1882" y="663"/>
                    <a:pt x="1732" y="747"/>
                  </a:cubicBezTo>
                  <a:cubicBezTo>
                    <a:pt x="1" y="1745"/>
                    <a:pt x="1" y="3388"/>
                    <a:pt x="1732" y="4387"/>
                  </a:cubicBezTo>
                  <a:cubicBezTo>
                    <a:pt x="2621" y="4898"/>
                    <a:pt x="3796" y="5165"/>
                    <a:pt x="4973" y="5165"/>
                  </a:cubicBezTo>
                  <a:cubicBezTo>
                    <a:pt x="5643" y="5163"/>
                    <a:pt x="6309" y="5059"/>
                    <a:pt x="6949" y="4853"/>
                  </a:cubicBezTo>
                  <a:cubicBezTo>
                    <a:pt x="7337" y="4748"/>
                    <a:pt x="7711" y="4591"/>
                    <a:pt x="8057" y="4387"/>
                  </a:cubicBezTo>
                  <a:cubicBezTo>
                    <a:pt x="9790" y="3388"/>
                    <a:pt x="9790" y="1745"/>
                    <a:pt x="8036" y="747"/>
                  </a:cubicBezTo>
                  <a:cubicBezTo>
                    <a:pt x="7177" y="254"/>
                    <a:pt x="6047" y="0"/>
                    <a:pt x="492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2"/>
            <p:cNvSpPr/>
            <p:nvPr/>
          </p:nvSpPr>
          <p:spPr>
            <a:xfrm>
              <a:off x="1675275" y="2673725"/>
              <a:ext cx="244775" cy="129100"/>
            </a:xfrm>
            <a:custGeom>
              <a:avLst/>
              <a:gdLst/>
              <a:ahLst/>
              <a:cxnLst/>
              <a:rect l="l" t="t" r="r" b="b"/>
              <a:pathLst>
                <a:path w="9791" h="5164" extrusionOk="0">
                  <a:moveTo>
                    <a:pt x="4930" y="0"/>
                  </a:moveTo>
                  <a:cubicBezTo>
                    <a:pt x="4684" y="0"/>
                    <a:pt x="4439" y="12"/>
                    <a:pt x="4197" y="37"/>
                  </a:cubicBezTo>
                  <a:cubicBezTo>
                    <a:pt x="3465" y="80"/>
                    <a:pt x="2775" y="258"/>
                    <a:pt x="2176" y="546"/>
                  </a:cubicBezTo>
                  <a:cubicBezTo>
                    <a:pt x="2026" y="591"/>
                    <a:pt x="1884" y="657"/>
                    <a:pt x="1755" y="745"/>
                  </a:cubicBezTo>
                  <a:cubicBezTo>
                    <a:pt x="0" y="1744"/>
                    <a:pt x="0" y="3387"/>
                    <a:pt x="1755" y="4386"/>
                  </a:cubicBezTo>
                  <a:cubicBezTo>
                    <a:pt x="2642" y="4897"/>
                    <a:pt x="3798" y="5163"/>
                    <a:pt x="4951" y="5163"/>
                  </a:cubicBezTo>
                  <a:cubicBezTo>
                    <a:pt x="5621" y="5163"/>
                    <a:pt x="6289" y="5058"/>
                    <a:pt x="6927" y="4852"/>
                  </a:cubicBezTo>
                  <a:cubicBezTo>
                    <a:pt x="7324" y="4751"/>
                    <a:pt x="7705" y="4594"/>
                    <a:pt x="8059" y="4386"/>
                  </a:cubicBezTo>
                  <a:cubicBezTo>
                    <a:pt x="9790" y="3387"/>
                    <a:pt x="9790" y="1744"/>
                    <a:pt x="8059" y="748"/>
                  </a:cubicBezTo>
                  <a:cubicBezTo>
                    <a:pt x="7184" y="254"/>
                    <a:pt x="6055" y="0"/>
                    <a:pt x="493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2"/>
            <p:cNvSpPr/>
            <p:nvPr/>
          </p:nvSpPr>
          <p:spPr>
            <a:xfrm>
              <a:off x="1160375" y="2971150"/>
              <a:ext cx="244725" cy="129100"/>
            </a:xfrm>
            <a:custGeom>
              <a:avLst/>
              <a:gdLst/>
              <a:ahLst/>
              <a:cxnLst/>
              <a:rect l="l" t="t" r="r" b="b"/>
              <a:pathLst>
                <a:path w="9789" h="5164" extrusionOk="0">
                  <a:moveTo>
                    <a:pt x="4912" y="0"/>
                  </a:moveTo>
                  <a:cubicBezTo>
                    <a:pt x="4665" y="0"/>
                    <a:pt x="4417" y="12"/>
                    <a:pt x="4172" y="36"/>
                  </a:cubicBezTo>
                  <a:cubicBezTo>
                    <a:pt x="3480" y="77"/>
                    <a:pt x="2802" y="249"/>
                    <a:pt x="2175" y="545"/>
                  </a:cubicBezTo>
                  <a:cubicBezTo>
                    <a:pt x="2018" y="591"/>
                    <a:pt x="1867" y="657"/>
                    <a:pt x="1732" y="745"/>
                  </a:cubicBezTo>
                  <a:cubicBezTo>
                    <a:pt x="1" y="1744"/>
                    <a:pt x="1" y="3387"/>
                    <a:pt x="1754" y="4386"/>
                  </a:cubicBezTo>
                  <a:cubicBezTo>
                    <a:pt x="2619" y="4897"/>
                    <a:pt x="3751" y="5163"/>
                    <a:pt x="4904" y="5163"/>
                  </a:cubicBezTo>
                  <a:lnTo>
                    <a:pt x="4928" y="5163"/>
                  </a:lnTo>
                  <a:cubicBezTo>
                    <a:pt x="5594" y="5163"/>
                    <a:pt x="6281" y="5073"/>
                    <a:pt x="6880" y="4873"/>
                  </a:cubicBezTo>
                  <a:cubicBezTo>
                    <a:pt x="7291" y="4762"/>
                    <a:pt x="7686" y="4598"/>
                    <a:pt x="8057" y="4386"/>
                  </a:cubicBezTo>
                  <a:cubicBezTo>
                    <a:pt x="9789" y="3387"/>
                    <a:pt x="9789" y="1746"/>
                    <a:pt x="8036" y="747"/>
                  </a:cubicBezTo>
                  <a:cubicBezTo>
                    <a:pt x="7178" y="255"/>
                    <a:pt x="6050" y="0"/>
                    <a:pt x="4912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2"/>
            <p:cNvSpPr/>
            <p:nvPr/>
          </p:nvSpPr>
          <p:spPr>
            <a:xfrm>
              <a:off x="644850" y="3268575"/>
              <a:ext cx="244725" cy="129100"/>
            </a:xfrm>
            <a:custGeom>
              <a:avLst/>
              <a:gdLst/>
              <a:ahLst/>
              <a:cxnLst/>
              <a:rect l="l" t="t" r="r" b="b"/>
              <a:pathLst>
                <a:path w="9789" h="5164" extrusionOk="0">
                  <a:moveTo>
                    <a:pt x="4887" y="1"/>
                  </a:moveTo>
                  <a:cubicBezTo>
                    <a:pt x="4641" y="1"/>
                    <a:pt x="4394" y="13"/>
                    <a:pt x="4150" y="36"/>
                  </a:cubicBezTo>
                  <a:cubicBezTo>
                    <a:pt x="3442" y="103"/>
                    <a:pt x="2752" y="257"/>
                    <a:pt x="2176" y="547"/>
                  </a:cubicBezTo>
                  <a:cubicBezTo>
                    <a:pt x="2026" y="590"/>
                    <a:pt x="1882" y="657"/>
                    <a:pt x="1753" y="747"/>
                  </a:cubicBezTo>
                  <a:cubicBezTo>
                    <a:pt x="1" y="1746"/>
                    <a:pt x="1" y="3387"/>
                    <a:pt x="1753" y="4385"/>
                  </a:cubicBezTo>
                  <a:cubicBezTo>
                    <a:pt x="2619" y="4897"/>
                    <a:pt x="3774" y="5163"/>
                    <a:pt x="4885" y="5163"/>
                  </a:cubicBezTo>
                  <a:cubicBezTo>
                    <a:pt x="4900" y="5163"/>
                    <a:pt x="4915" y="5163"/>
                    <a:pt x="4930" y="5163"/>
                  </a:cubicBezTo>
                  <a:cubicBezTo>
                    <a:pt x="5581" y="5163"/>
                    <a:pt x="6231" y="5073"/>
                    <a:pt x="6859" y="4897"/>
                  </a:cubicBezTo>
                  <a:cubicBezTo>
                    <a:pt x="7278" y="4789"/>
                    <a:pt x="7681" y="4624"/>
                    <a:pt x="8057" y="4409"/>
                  </a:cubicBezTo>
                  <a:cubicBezTo>
                    <a:pt x="9788" y="3387"/>
                    <a:pt x="9788" y="1767"/>
                    <a:pt x="8057" y="747"/>
                  </a:cubicBezTo>
                  <a:cubicBezTo>
                    <a:pt x="7181" y="254"/>
                    <a:pt x="6033" y="1"/>
                    <a:pt x="4887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2"/>
            <p:cNvSpPr/>
            <p:nvPr/>
          </p:nvSpPr>
          <p:spPr>
            <a:xfrm>
              <a:off x="316350" y="3332725"/>
              <a:ext cx="2930450" cy="1822275"/>
            </a:xfrm>
            <a:custGeom>
              <a:avLst/>
              <a:gdLst/>
              <a:ahLst/>
              <a:cxnLst/>
              <a:rect l="l" t="t" r="r" b="b"/>
              <a:pathLst>
                <a:path w="117218" h="72891" extrusionOk="0">
                  <a:moveTo>
                    <a:pt x="0" y="0"/>
                  </a:moveTo>
                  <a:lnTo>
                    <a:pt x="0" y="5215"/>
                  </a:lnTo>
                  <a:lnTo>
                    <a:pt x="378" y="5439"/>
                  </a:lnTo>
                  <a:lnTo>
                    <a:pt x="19021" y="16203"/>
                  </a:lnTo>
                  <a:lnTo>
                    <a:pt x="20665" y="17157"/>
                  </a:lnTo>
                  <a:lnTo>
                    <a:pt x="117218" y="72891"/>
                  </a:lnTo>
                  <a:lnTo>
                    <a:pt x="117218" y="67676"/>
                  </a:lnTo>
                  <a:lnTo>
                    <a:pt x="21996" y="12696"/>
                  </a:lnTo>
                  <a:lnTo>
                    <a:pt x="20155" y="11631"/>
                  </a:lnTo>
                  <a:lnTo>
                    <a:pt x="7791" y="44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2"/>
            <p:cNvSpPr/>
            <p:nvPr/>
          </p:nvSpPr>
          <p:spPr>
            <a:xfrm>
              <a:off x="3246825" y="2682200"/>
              <a:ext cx="4057250" cy="2472600"/>
            </a:xfrm>
            <a:custGeom>
              <a:avLst/>
              <a:gdLst/>
              <a:ahLst/>
              <a:cxnLst/>
              <a:rect l="l" t="t" r="r" b="b"/>
              <a:pathLst>
                <a:path w="162290" h="98904" extrusionOk="0">
                  <a:moveTo>
                    <a:pt x="162290" y="0"/>
                  </a:moveTo>
                  <a:lnTo>
                    <a:pt x="1" y="93699"/>
                  </a:lnTo>
                  <a:lnTo>
                    <a:pt x="1" y="98903"/>
                  </a:lnTo>
                  <a:lnTo>
                    <a:pt x="162290" y="5220"/>
                  </a:lnTo>
                  <a:lnTo>
                    <a:pt x="162290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2"/>
            <p:cNvSpPr/>
            <p:nvPr/>
          </p:nvSpPr>
          <p:spPr>
            <a:xfrm>
              <a:off x="238175" y="3048750"/>
              <a:ext cx="578200" cy="436050"/>
            </a:xfrm>
            <a:custGeom>
              <a:avLst/>
              <a:gdLst/>
              <a:ahLst/>
              <a:cxnLst/>
              <a:rect l="l" t="t" r="r" b="b"/>
              <a:pathLst>
                <a:path w="23128" h="17442" extrusionOk="0">
                  <a:moveTo>
                    <a:pt x="7390" y="0"/>
                  </a:moveTo>
                  <a:cubicBezTo>
                    <a:pt x="6118" y="0"/>
                    <a:pt x="4935" y="301"/>
                    <a:pt x="3883" y="906"/>
                  </a:cubicBezTo>
                  <a:cubicBezTo>
                    <a:pt x="1398" y="2347"/>
                    <a:pt x="0" y="5322"/>
                    <a:pt x="0" y="9250"/>
                  </a:cubicBezTo>
                  <a:cubicBezTo>
                    <a:pt x="0" y="11870"/>
                    <a:pt x="621" y="14712"/>
                    <a:pt x="1731" y="17442"/>
                  </a:cubicBezTo>
                  <a:cubicBezTo>
                    <a:pt x="2552" y="16931"/>
                    <a:pt x="3130" y="16576"/>
                    <a:pt x="3130" y="16576"/>
                  </a:cubicBezTo>
                  <a:lnTo>
                    <a:pt x="3130" y="15775"/>
                  </a:lnTo>
                  <a:cubicBezTo>
                    <a:pt x="2331" y="13578"/>
                    <a:pt x="1907" y="11336"/>
                    <a:pt x="1907" y="9250"/>
                  </a:cubicBezTo>
                  <a:cubicBezTo>
                    <a:pt x="1907" y="6033"/>
                    <a:pt x="2951" y="3657"/>
                    <a:pt x="4837" y="2547"/>
                  </a:cubicBezTo>
                  <a:cubicBezTo>
                    <a:pt x="5593" y="2126"/>
                    <a:pt x="6459" y="1902"/>
                    <a:pt x="7412" y="1902"/>
                  </a:cubicBezTo>
                  <a:cubicBezTo>
                    <a:pt x="8832" y="1902"/>
                    <a:pt x="10430" y="2390"/>
                    <a:pt x="12118" y="3367"/>
                  </a:cubicBezTo>
                  <a:cubicBezTo>
                    <a:pt x="12887" y="3823"/>
                    <a:pt x="13622" y="4334"/>
                    <a:pt x="14315" y="4899"/>
                  </a:cubicBezTo>
                  <a:cubicBezTo>
                    <a:pt x="15804" y="6121"/>
                    <a:pt x="17202" y="7628"/>
                    <a:pt x="18443" y="9338"/>
                  </a:cubicBezTo>
                  <a:cubicBezTo>
                    <a:pt x="19487" y="10760"/>
                    <a:pt x="20419" y="12313"/>
                    <a:pt x="21152" y="13956"/>
                  </a:cubicBezTo>
                  <a:cubicBezTo>
                    <a:pt x="21167" y="13956"/>
                    <a:pt x="21182" y="13956"/>
                    <a:pt x="21197" y="13956"/>
                  </a:cubicBezTo>
                  <a:cubicBezTo>
                    <a:pt x="21850" y="13956"/>
                    <a:pt x="22498" y="13866"/>
                    <a:pt x="23128" y="13690"/>
                  </a:cubicBezTo>
                  <a:cubicBezTo>
                    <a:pt x="22378" y="11989"/>
                    <a:pt x="21472" y="10361"/>
                    <a:pt x="20417" y="8829"/>
                  </a:cubicBezTo>
                  <a:cubicBezTo>
                    <a:pt x="19154" y="6941"/>
                    <a:pt x="17666" y="5277"/>
                    <a:pt x="16068" y="3902"/>
                  </a:cubicBezTo>
                  <a:cubicBezTo>
                    <a:pt x="15114" y="3036"/>
                    <a:pt x="14094" y="2326"/>
                    <a:pt x="13072" y="1726"/>
                  </a:cubicBezTo>
                  <a:cubicBezTo>
                    <a:pt x="11087" y="578"/>
                    <a:pt x="9154" y="0"/>
                    <a:pt x="7390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2"/>
            <p:cNvSpPr/>
            <p:nvPr/>
          </p:nvSpPr>
          <p:spPr>
            <a:xfrm>
              <a:off x="755250" y="2753250"/>
              <a:ext cx="577150" cy="347000"/>
            </a:xfrm>
            <a:custGeom>
              <a:avLst/>
              <a:gdLst/>
              <a:ahLst/>
              <a:cxnLst/>
              <a:rect l="l" t="t" r="r" b="b"/>
              <a:pathLst>
                <a:path w="23086" h="13880" extrusionOk="0">
                  <a:moveTo>
                    <a:pt x="7394" y="1"/>
                  </a:moveTo>
                  <a:cubicBezTo>
                    <a:pt x="6122" y="1"/>
                    <a:pt x="4938" y="303"/>
                    <a:pt x="3886" y="917"/>
                  </a:cubicBezTo>
                  <a:cubicBezTo>
                    <a:pt x="1377" y="2358"/>
                    <a:pt x="1" y="5333"/>
                    <a:pt x="1" y="9261"/>
                  </a:cubicBezTo>
                  <a:cubicBezTo>
                    <a:pt x="1" y="10417"/>
                    <a:pt x="136" y="11615"/>
                    <a:pt x="379" y="12835"/>
                  </a:cubicBezTo>
                  <a:lnTo>
                    <a:pt x="2110" y="11837"/>
                  </a:lnTo>
                  <a:cubicBezTo>
                    <a:pt x="1979" y="10984"/>
                    <a:pt x="1912" y="10125"/>
                    <a:pt x="1910" y="9261"/>
                  </a:cubicBezTo>
                  <a:cubicBezTo>
                    <a:pt x="1910" y="6044"/>
                    <a:pt x="2954" y="3647"/>
                    <a:pt x="4840" y="2558"/>
                  </a:cubicBezTo>
                  <a:cubicBezTo>
                    <a:pt x="5596" y="2137"/>
                    <a:pt x="6461" y="1914"/>
                    <a:pt x="7393" y="1914"/>
                  </a:cubicBezTo>
                  <a:cubicBezTo>
                    <a:pt x="8835" y="1914"/>
                    <a:pt x="10435" y="2403"/>
                    <a:pt x="12121" y="3379"/>
                  </a:cubicBezTo>
                  <a:cubicBezTo>
                    <a:pt x="12857" y="3817"/>
                    <a:pt x="13562" y="4306"/>
                    <a:pt x="14230" y="4845"/>
                  </a:cubicBezTo>
                  <a:cubicBezTo>
                    <a:pt x="15716" y="6044"/>
                    <a:pt x="17136" y="7552"/>
                    <a:pt x="18380" y="9261"/>
                  </a:cubicBezTo>
                  <a:cubicBezTo>
                    <a:pt x="19445" y="10681"/>
                    <a:pt x="20377" y="12236"/>
                    <a:pt x="21109" y="13879"/>
                  </a:cubicBezTo>
                  <a:lnTo>
                    <a:pt x="21133" y="13879"/>
                  </a:lnTo>
                  <a:cubicBezTo>
                    <a:pt x="21799" y="13879"/>
                    <a:pt x="22486" y="13791"/>
                    <a:pt x="23085" y="13591"/>
                  </a:cubicBezTo>
                  <a:cubicBezTo>
                    <a:pt x="22338" y="11897"/>
                    <a:pt x="21432" y="10275"/>
                    <a:pt x="20377" y="8752"/>
                  </a:cubicBezTo>
                  <a:cubicBezTo>
                    <a:pt x="19088" y="6864"/>
                    <a:pt x="17581" y="5178"/>
                    <a:pt x="15983" y="3825"/>
                  </a:cubicBezTo>
                  <a:cubicBezTo>
                    <a:pt x="15050" y="3003"/>
                    <a:pt x="14073" y="2292"/>
                    <a:pt x="13074" y="1716"/>
                  </a:cubicBezTo>
                  <a:cubicBezTo>
                    <a:pt x="11090" y="581"/>
                    <a:pt x="9157" y="1"/>
                    <a:pt x="7394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2"/>
            <p:cNvSpPr/>
            <p:nvPr/>
          </p:nvSpPr>
          <p:spPr>
            <a:xfrm>
              <a:off x="1272450" y="2457775"/>
              <a:ext cx="576025" cy="345100"/>
            </a:xfrm>
            <a:custGeom>
              <a:avLst/>
              <a:gdLst/>
              <a:ahLst/>
              <a:cxnLst/>
              <a:rect l="l" t="t" r="r" b="b"/>
              <a:pathLst>
                <a:path w="23041" h="13804" extrusionOk="0">
                  <a:moveTo>
                    <a:pt x="7391" y="0"/>
                  </a:moveTo>
                  <a:cubicBezTo>
                    <a:pt x="6119" y="0"/>
                    <a:pt x="4935" y="301"/>
                    <a:pt x="3884" y="906"/>
                  </a:cubicBezTo>
                  <a:cubicBezTo>
                    <a:pt x="1375" y="2371"/>
                    <a:pt x="0" y="5322"/>
                    <a:pt x="0" y="9274"/>
                  </a:cubicBezTo>
                  <a:cubicBezTo>
                    <a:pt x="0" y="10436"/>
                    <a:pt x="119" y="11598"/>
                    <a:pt x="355" y="12736"/>
                  </a:cubicBezTo>
                  <a:lnTo>
                    <a:pt x="2110" y="11716"/>
                  </a:lnTo>
                  <a:cubicBezTo>
                    <a:pt x="1976" y="10908"/>
                    <a:pt x="1910" y="10092"/>
                    <a:pt x="1908" y="9274"/>
                  </a:cubicBezTo>
                  <a:cubicBezTo>
                    <a:pt x="1908" y="6035"/>
                    <a:pt x="2952" y="3659"/>
                    <a:pt x="4839" y="2571"/>
                  </a:cubicBezTo>
                  <a:cubicBezTo>
                    <a:pt x="5593" y="2128"/>
                    <a:pt x="6459" y="1926"/>
                    <a:pt x="7391" y="1926"/>
                  </a:cubicBezTo>
                  <a:cubicBezTo>
                    <a:pt x="8811" y="1926"/>
                    <a:pt x="10432" y="2416"/>
                    <a:pt x="12118" y="3393"/>
                  </a:cubicBezTo>
                  <a:cubicBezTo>
                    <a:pt x="12823" y="3793"/>
                    <a:pt x="13491" y="4252"/>
                    <a:pt x="14116" y="4768"/>
                  </a:cubicBezTo>
                  <a:cubicBezTo>
                    <a:pt x="15626" y="5945"/>
                    <a:pt x="17046" y="7453"/>
                    <a:pt x="18289" y="9186"/>
                  </a:cubicBezTo>
                  <a:cubicBezTo>
                    <a:pt x="19367" y="10627"/>
                    <a:pt x="20297" y="12176"/>
                    <a:pt x="21064" y="13804"/>
                  </a:cubicBezTo>
                  <a:cubicBezTo>
                    <a:pt x="21734" y="13804"/>
                    <a:pt x="22400" y="13698"/>
                    <a:pt x="23040" y="13492"/>
                  </a:cubicBezTo>
                  <a:cubicBezTo>
                    <a:pt x="22263" y="11780"/>
                    <a:pt x="21352" y="10161"/>
                    <a:pt x="20310" y="8675"/>
                  </a:cubicBezTo>
                  <a:cubicBezTo>
                    <a:pt x="19021" y="6787"/>
                    <a:pt x="17514" y="5101"/>
                    <a:pt x="15892" y="3745"/>
                  </a:cubicBezTo>
                  <a:cubicBezTo>
                    <a:pt x="14984" y="2970"/>
                    <a:pt x="14049" y="2281"/>
                    <a:pt x="13074" y="1726"/>
                  </a:cubicBezTo>
                  <a:cubicBezTo>
                    <a:pt x="11088" y="578"/>
                    <a:pt x="9154" y="0"/>
                    <a:pt x="7391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2"/>
            <p:cNvSpPr/>
            <p:nvPr/>
          </p:nvSpPr>
          <p:spPr>
            <a:xfrm>
              <a:off x="1789600" y="2162550"/>
              <a:ext cx="574925" cy="342800"/>
            </a:xfrm>
            <a:custGeom>
              <a:avLst/>
              <a:gdLst/>
              <a:ahLst/>
              <a:cxnLst/>
              <a:rect l="l" t="t" r="r" b="b"/>
              <a:pathLst>
                <a:path w="22997" h="13712" extrusionOk="0">
                  <a:moveTo>
                    <a:pt x="7389" y="0"/>
                  </a:moveTo>
                  <a:cubicBezTo>
                    <a:pt x="6119" y="0"/>
                    <a:pt x="4936" y="300"/>
                    <a:pt x="3885" y="904"/>
                  </a:cubicBezTo>
                  <a:cubicBezTo>
                    <a:pt x="1375" y="2347"/>
                    <a:pt x="0" y="5322"/>
                    <a:pt x="0" y="9272"/>
                  </a:cubicBezTo>
                  <a:cubicBezTo>
                    <a:pt x="0" y="10361"/>
                    <a:pt x="112" y="11469"/>
                    <a:pt x="311" y="12601"/>
                  </a:cubicBezTo>
                  <a:lnTo>
                    <a:pt x="2088" y="11581"/>
                  </a:lnTo>
                  <a:cubicBezTo>
                    <a:pt x="1976" y="10806"/>
                    <a:pt x="1909" y="10028"/>
                    <a:pt x="1909" y="9272"/>
                  </a:cubicBezTo>
                  <a:cubicBezTo>
                    <a:pt x="1909" y="6033"/>
                    <a:pt x="2953" y="3658"/>
                    <a:pt x="4839" y="2569"/>
                  </a:cubicBezTo>
                  <a:cubicBezTo>
                    <a:pt x="5593" y="2126"/>
                    <a:pt x="6437" y="1903"/>
                    <a:pt x="7393" y="1903"/>
                  </a:cubicBezTo>
                  <a:cubicBezTo>
                    <a:pt x="8813" y="1903"/>
                    <a:pt x="10411" y="2414"/>
                    <a:pt x="12099" y="3368"/>
                  </a:cubicBezTo>
                  <a:cubicBezTo>
                    <a:pt x="12773" y="3756"/>
                    <a:pt x="13420" y="4195"/>
                    <a:pt x="14030" y="4678"/>
                  </a:cubicBezTo>
                  <a:cubicBezTo>
                    <a:pt x="15537" y="5876"/>
                    <a:pt x="16983" y="7363"/>
                    <a:pt x="18246" y="9072"/>
                  </a:cubicBezTo>
                  <a:cubicBezTo>
                    <a:pt x="19315" y="10528"/>
                    <a:pt x="20245" y="12081"/>
                    <a:pt x="21021" y="13712"/>
                  </a:cubicBezTo>
                  <a:cubicBezTo>
                    <a:pt x="21691" y="13712"/>
                    <a:pt x="22357" y="13606"/>
                    <a:pt x="22997" y="13402"/>
                  </a:cubicBezTo>
                  <a:cubicBezTo>
                    <a:pt x="22245" y="11705"/>
                    <a:pt x="21324" y="10092"/>
                    <a:pt x="20243" y="8585"/>
                  </a:cubicBezTo>
                  <a:cubicBezTo>
                    <a:pt x="18933" y="6697"/>
                    <a:pt x="17425" y="5011"/>
                    <a:pt x="15804" y="3658"/>
                  </a:cubicBezTo>
                  <a:cubicBezTo>
                    <a:pt x="14917" y="2925"/>
                    <a:pt x="13984" y="2259"/>
                    <a:pt x="13052" y="1727"/>
                  </a:cubicBezTo>
                  <a:cubicBezTo>
                    <a:pt x="11079" y="578"/>
                    <a:pt x="9150" y="0"/>
                    <a:pt x="7389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2"/>
            <p:cNvSpPr/>
            <p:nvPr/>
          </p:nvSpPr>
          <p:spPr>
            <a:xfrm>
              <a:off x="2306725" y="1867350"/>
              <a:ext cx="573875" cy="340625"/>
            </a:xfrm>
            <a:custGeom>
              <a:avLst/>
              <a:gdLst/>
              <a:ahLst/>
              <a:cxnLst/>
              <a:rect l="l" t="t" r="r" b="b"/>
              <a:pathLst>
                <a:path w="22955" h="13625" extrusionOk="0">
                  <a:moveTo>
                    <a:pt x="7383" y="1"/>
                  </a:moveTo>
                  <a:cubicBezTo>
                    <a:pt x="6116" y="1"/>
                    <a:pt x="4937" y="301"/>
                    <a:pt x="3886" y="906"/>
                  </a:cubicBezTo>
                  <a:cubicBezTo>
                    <a:pt x="1377" y="2349"/>
                    <a:pt x="3" y="5324"/>
                    <a:pt x="3" y="9273"/>
                  </a:cubicBezTo>
                  <a:cubicBezTo>
                    <a:pt x="1" y="10345"/>
                    <a:pt x="97" y="11415"/>
                    <a:pt x="291" y="12469"/>
                  </a:cubicBezTo>
                  <a:lnTo>
                    <a:pt x="2067" y="11449"/>
                  </a:lnTo>
                  <a:cubicBezTo>
                    <a:pt x="1962" y="10728"/>
                    <a:pt x="1908" y="10002"/>
                    <a:pt x="1912" y="9273"/>
                  </a:cubicBezTo>
                  <a:cubicBezTo>
                    <a:pt x="1912" y="6032"/>
                    <a:pt x="2932" y="3657"/>
                    <a:pt x="4842" y="2570"/>
                  </a:cubicBezTo>
                  <a:cubicBezTo>
                    <a:pt x="5574" y="2126"/>
                    <a:pt x="6440" y="1904"/>
                    <a:pt x="7393" y="1904"/>
                  </a:cubicBezTo>
                  <a:cubicBezTo>
                    <a:pt x="8813" y="1904"/>
                    <a:pt x="10411" y="2392"/>
                    <a:pt x="12099" y="3369"/>
                  </a:cubicBezTo>
                  <a:cubicBezTo>
                    <a:pt x="12739" y="3732"/>
                    <a:pt x="13347" y="4149"/>
                    <a:pt x="13919" y="4613"/>
                  </a:cubicBezTo>
                  <a:cubicBezTo>
                    <a:pt x="15428" y="5766"/>
                    <a:pt x="16893" y="7276"/>
                    <a:pt x="18180" y="8986"/>
                  </a:cubicBezTo>
                  <a:cubicBezTo>
                    <a:pt x="19267" y="10433"/>
                    <a:pt x="20203" y="11988"/>
                    <a:pt x="20978" y="13625"/>
                  </a:cubicBezTo>
                  <a:cubicBezTo>
                    <a:pt x="20985" y="13625"/>
                    <a:pt x="20991" y="13625"/>
                    <a:pt x="20997" y="13625"/>
                  </a:cubicBezTo>
                  <a:cubicBezTo>
                    <a:pt x="21663" y="13625"/>
                    <a:pt x="22325" y="13513"/>
                    <a:pt x="22954" y="13292"/>
                  </a:cubicBezTo>
                  <a:cubicBezTo>
                    <a:pt x="22181" y="11608"/>
                    <a:pt x="21253" y="10004"/>
                    <a:pt x="20179" y="8496"/>
                  </a:cubicBezTo>
                  <a:cubicBezTo>
                    <a:pt x="18848" y="6610"/>
                    <a:pt x="17338" y="4946"/>
                    <a:pt x="15695" y="3590"/>
                  </a:cubicBezTo>
                  <a:cubicBezTo>
                    <a:pt x="14870" y="2897"/>
                    <a:pt x="13985" y="2272"/>
                    <a:pt x="13053" y="1726"/>
                  </a:cubicBezTo>
                  <a:cubicBezTo>
                    <a:pt x="11067" y="579"/>
                    <a:pt x="9141" y="1"/>
                    <a:pt x="738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2"/>
            <p:cNvSpPr/>
            <p:nvPr/>
          </p:nvSpPr>
          <p:spPr>
            <a:xfrm>
              <a:off x="2823325" y="1572150"/>
              <a:ext cx="573275" cy="338375"/>
            </a:xfrm>
            <a:custGeom>
              <a:avLst/>
              <a:gdLst/>
              <a:ahLst/>
              <a:cxnLst/>
              <a:rect l="l" t="t" r="r" b="b"/>
              <a:pathLst>
                <a:path w="22931" h="13535" extrusionOk="0">
                  <a:moveTo>
                    <a:pt x="7391" y="1"/>
                  </a:moveTo>
                  <a:cubicBezTo>
                    <a:pt x="6120" y="1"/>
                    <a:pt x="4937" y="301"/>
                    <a:pt x="3886" y="905"/>
                  </a:cubicBezTo>
                  <a:cubicBezTo>
                    <a:pt x="1378" y="2348"/>
                    <a:pt x="3" y="5323"/>
                    <a:pt x="3" y="9251"/>
                  </a:cubicBezTo>
                  <a:cubicBezTo>
                    <a:pt x="1" y="10293"/>
                    <a:pt x="98" y="11335"/>
                    <a:pt x="291" y="12359"/>
                  </a:cubicBezTo>
                  <a:lnTo>
                    <a:pt x="2067" y="11339"/>
                  </a:lnTo>
                  <a:cubicBezTo>
                    <a:pt x="1960" y="10647"/>
                    <a:pt x="1908" y="9949"/>
                    <a:pt x="1912" y="9251"/>
                  </a:cubicBezTo>
                  <a:cubicBezTo>
                    <a:pt x="1912" y="6034"/>
                    <a:pt x="2954" y="3637"/>
                    <a:pt x="4842" y="2548"/>
                  </a:cubicBezTo>
                  <a:cubicBezTo>
                    <a:pt x="5596" y="2127"/>
                    <a:pt x="6461" y="1904"/>
                    <a:pt x="7394" y="1904"/>
                  </a:cubicBezTo>
                  <a:cubicBezTo>
                    <a:pt x="8837" y="1904"/>
                    <a:pt x="10435" y="2393"/>
                    <a:pt x="12121" y="3368"/>
                  </a:cubicBezTo>
                  <a:cubicBezTo>
                    <a:pt x="12699" y="3701"/>
                    <a:pt x="13277" y="4101"/>
                    <a:pt x="13852" y="4524"/>
                  </a:cubicBezTo>
                  <a:cubicBezTo>
                    <a:pt x="15384" y="5699"/>
                    <a:pt x="16827" y="7187"/>
                    <a:pt x="18137" y="8897"/>
                  </a:cubicBezTo>
                  <a:cubicBezTo>
                    <a:pt x="19222" y="10351"/>
                    <a:pt x="20165" y="11904"/>
                    <a:pt x="20955" y="13534"/>
                  </a:cubicBezTo>
                  <a:cubicBezTo>
                    <a:pt x="21644" y="13513"/>
                    <a:pt x="22332" y="13401"/>
                    <a:pt x="22931" y="13201"/>
                  </a:cubicBezTo>
                  <a:cubicBezTo>
                    <a:pt x="22158" y="11504"/>
                    <a:pt x="21213" y="9891"/>
                    <a:pt x="20111" y="8386"/>
                  </a:cubicBezTo>
                  <a:cubicBezTo>
                    <a:pt x="18779" y="6500"/>
                    <a:pt x="17271" y="4857"/>
                    <a:pt x="15628" y="3525"/>
                  </a:cubicBezTo>
                  <a:cubicBezTo>
                    <a:pt x="14827" y="2857"/>
                    <a:pt x="13975" y="2256"/>
                    <a:pt x="13075" y="1727"/>
                  </a:cubicBezTo>
                  <a:cubicBezTo>
                    <a:pt x="11089" y="579"/>
                    <a:pt x="9155" y="1"/>
                    <a:pt x="7391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2"/>
            <p:cNvSpPr/>
            <p:nvPr/>
          </p:nvSpPr>
          <p:spPr>
            <a:xfrm>
              <a:off x="3340575" y="1276700"/>
              <a:ext cx="571500" cy="336400"/>
            </a:xfrm>
            <a:custGeom>
              <a:avLst/>
              <a:gdLst/>
              <a:ahLst/>
              <a:cxnLst/>
              <a:rect l="l" t="t" r="r" b="b"/>
              <a:pathLst>
                <a:path w="22860" h="13456" extrusionOk="0">
                  <a:moveTo>
                    <a:pt x="7391" y="1"/>
                  </a:moveTo>
                  <a:cubicBezTo>
                    <a:pt x="6119" y="1"/>
                    <a:pt x="4935" y="303"/>
                    <a:pt x="3884" y="916"/>
                  </a:cubicBezTo>
                  <a:cubicBezTo>
                    <a:pt x="1375" y="2360"/>
                    <a:pt x="1" y="5311"/>
                    <a:pt x="1" y="9263"/>
                  </a:cubicBezTo>
                  <a:cubicBezTo>
                    <a:pt x="3" y="10274"/>
                    <a:pt x="91" y="11284"/>
                    <a:pt x="265" y="12280"/>
                  </a:cubicBezTo>
                  <a:lnTo>
                    <a:pt x="2041" y="11237"/>
                  </a:lnTo>
                  <a:cubicBezTo>
                    <a:pt x="1953" y="10582"/>
                    <a:pt x="1908" y="9922"/>
                    <a:pt x="1908" y="9263"/>
                  </a:cubicBezTo>
                  <a:cubicBezTo>
                    <a:pt x="1908" y="6022"/>
                    <a:pt x="2950" y="3646"/>
                    <a:pt x="4838" y="2559"/>
                  </a:cubicBezTo>
                  <a:cubicBezTo>
                    <a:pt x="5592" y="2115"/>
                    <a:pt x="6457" y="1915"/>
                    <a:pt x="7389" y="1915"/>
                  </a:cubicBezTo>
                  <a:cubicBezTo>
                    <a:pt x="8811" y="1915"/>
                    <a:pt x="10431" y="2403"/>
                    <a:pt x="12119" y="3380"/>
                  </a:cubicBezTo>
                  <a:cubicBezTo>
                    <a:pt x="12673" y="3689"/>
                    <a:pt x="13227" y="4067"/>
                    <a:pt x="13760" y="4467"/>
                  </a:cubicBezTo>
                  <a:cubicBezTo>
                    <a:pt x="15291" y="5622"/>
                    <a:pt x="16756" y="7108"/>
                    <a:pt x="18045" y="8816"/>
                  </a:cubicBezTo>
                  <a:cubicBezTo>
                    <a:pt x="19151" y="10264"/>
                    <a:pt x="20109" y="11819"/>
                    <a:pt x="20908" y="13455"/>
                  </a:cubicBezTo>
                  <a:cubicBezTo>
                    <a:pt x="21595" y="13434"/>
                    <a:pt x="22261" y="13322"/>
                    <a:pt x="22860" y="13122"/>
                  </a:cubicBezTo>
                  <a:cubicBezTo>
                    <a:pt x="22108" y="11413"/>
                    <a:pt x="21152" y="9793"/>
                    <a:pt x="20064" y="8307"/>
                  </a:cubicBezTo>
                  <a:cubicBezTo>
                    <a:pt x="18734" y="6443"/>
                    <a:pt x="17179" y="4776"/>
                    <a:pt x="15538" y="3446"/>
                  </a:cubicBezTo>
                  <a:cubicBezTo>
                    <a:pt x="14767" y="2800"/>
                    <a:pt x="13942" y="2222"/>
                    <a:pt x="13072" y="1715"/>
                  </a:cubicBezTo>
                  <a:cubicBezTo>
                    <a:pt x="11087" y="581"/>
                    <a:pt x="9154" y="1"/>
                    <a:pt x="7391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2"/>
            <p:cNvSpPr/>
            <p:nvPr/>
          </p:nvSpPr>
          <p:spPr>
            <a:xfrm>
              <a:off x="3857725" y="981200"/>
              <a:ext cx="570425" cy="333950"/>
            </a:xfrm>
            <a:custGeom>
              <a:avLst/>
              <a:gdLst/>
              <a:ahLst/>
              <a:cxnLst/>
              <a:rect l="l" t="t" r="r" b="b"/>
              <a:pathLst>
                <a:path w="22817" h="13358" extrusionOk="0">
                  <a:moveTo>
                    <a:pt x="7390" y="0"/>
                  </a:moveTo>
                  <a:cubicBezTo>
                    <a:pt x="6120" y="0"/>
                    <a:pt x="4936" y="301"/>
                    <a:pt x="3884" y="906"/>
                  </a:cubicBezTo>
                  <a:cubicBezTo>
                    <a:pt x="1377" y="2371"/>
                    <a:pt x="0" y="5322"/>
                    <a:pt x="0" y="9274"/>
                  </a:cubicBezTo>
                  <a:cubicBezTo>
                    <a:pt x="0" y="10206"/>
                    <a:pt x="88" y="11183"/>
                    <a:pt x="245" y="12159"/>
                  </a:cubicBezTo>
                  <a:lnTo>
                    <a:pt x="2041" y="11117"/>
                  </a:lnTo>
                  <a:cubicBezTo>
                    <a:pt x="1955" y="10507"/>
                    <a:pt x="1910" y="9890"/>
                    <a:pt x="1910" y="9274"/>
                  </a:cubicBezTo>
                  <a:cubicBezTo>
                    <a:pt x="1910" y="6033"/>
                    <a:pt x="2952" y="3658"/>
                    <a:pt x="4839" y="2571"/>
                  </a:cubicBezTo>
                  <a:cubicBezTo>
                    <a:pt x="5593" y="2126"/>
                    <a:pt x="6459" y="1926"/>
                    <a:pt x="7391" y="1926"/>
                  </a:cubicBezTo>
                  <a:cubicBezTo>
                    <a:pt x="8813" y="1926"/>
                    <a:pt x="10432" y="2414"/>
                    <a:pt x="12097" y="3391"/>
                  </a:cubicBezTo>
                  <a:cubicBezTo>
                    <a:pt x="12634" y="3703"/>
                    <a:pt x="13152" y="4044"/>
                    <a:pt x="13652" y="4411"/>
                  </a:cubicBezTo>
                  <a:cubicBezTo>
                    <a:pt x="15205" y="5543"/>
                    <a:pt x="16670" y="7030"/>
                    <a:pt x="17956" y="8739"/>
                  </a:cubicBezTo>
                  <a:cubicBezTo>
                    <a:pt x="19067" y="10137"/>
                    <a:pt x="20044" y="11714"/>
                    <a:pt x="20843" y="13357"/>
                  </a:cubicBezTo>
                  <a:cubicBezTo>
                    <a:pt x="21513" y="13340"/>
                    <a:pt x="22179" y="13226"/>
                    <a:pt x="22817" y="13024"/>
                  </a:cubicBezTo>
                  <a:cubicBezTo>
                    <a:pt x="22050" y="11332"/>
                    <a:pt x="21105" y="9723"/>
                    <a:pt x="19999" y="8228"/>
                  </a:cubicBezTo>
                  <a:cubicBezTo>
                    <a:pt x="18646" y="6342"/>
                    <a:pt x="17091" y="4699"/>
                    <a:pt x="15448" y="3370"/>
                  </a:cubicBezTo>
                  <a:cubicBezTo>
                    <a:pt x="14672" y="2749"/>
                    <a:pt x="13873" y="2193"/>
                    <a:pt x="13053" y="1727"/>
                  </a:cubicBezTo>
                  <a:cubicBezTo>
                    <a:pt x="11079" y="579"/>
                    <a:pt x="9151" y="0"/>
                    <a:pt x="7390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2"/>
            <p:cNvSpPr/>
            <p:nvPr/>
          </p:nvSpPr>
          <p:spPr>
            <a:xfrm>
              <a:off x="1057350" y="1678425"/>
              <a:ext cx="5280650" cy="3049425"/>
            </a:xfrm>
            <a:custGeom>
              <a:avLst/>
              <a:gdLst/>
              <a:ahLst/>
              <a:cxnLst/>
              <a:rect l="l" t="t" r="r" b="b"/>
              <a:pathLst>
                <a:path w="211226" h="121977" fill="none" extrusionOk="0">
                  <a:moveTo>
                    <a:pt x="117879" y="1839"/>
                  </a:moveTo>
                  <a:lnTo>
                    <a:pt x="3185" y="68056"/>
                  </a:lnTo>
                  <a:cubicBezTo>
                    <a:pt x="0" y="69894"/>
                    <a:pt x="0" y="72878"/>
                    <a:pt x="3185" y="74718"/>
                  </a:cubicBezTo>
                  <a:lnTo>
                    <a:pt x="81768" y="120136"/>
                  </a:lnTo>
                  <a:cubicBezTo>
                    <a:pt x="84951" y="121977"/>
                    <a:pt x="90114" y="121977"/>
                    <a:pt x="93299" y="120138"/>
                  </a:cubicBezTo>
                  <a:lnTo>
                    <a:pt x="208040" y="53893"/>
                  </a:lnTo>
                  <a:cubicBezTo>
                    <a:pt x="211225" y="52055"/>
                    <a:pt x="211225" y="49073"/>
                    <a:pt x="208040" y="47235"/>
                  </a:cubicBezTo>
                  <a:lnTo>
                    <a:pt x="129413" y="1839"/>
                  </a:lnTo>
                  <a:cubicBezTo>
                    <a:pt x="126228" y="0"/>
                    <a:pt x="121064" y="0"/>
                    <a:pt x="117879" y="1839"/>
                  </a:cubicBezTo>
                  <a:close/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2"/>
            <p:cNvSpPr/>
            <p:nvPr/>
          </p:nvSpPr>
          <p:spPr>
            <a:xfrm>
              <a:off x="3923125" y="1771250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0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2"/>
            <p:cNvSpPr/>
            <p:nvPr/>
          </p:nvSpPr>
          <p:spPr>
            <a:xfrm>
              <a:off x="3697700" y="1901425"/>
              <a:ext cx="2254000" cy="1301375"/>
            </a:xfrm>
            <a:custGeom>
              <a:avLst/>
              <a:gdLst/>
              <a:ahLst/>
              <a:cxnLst/>
              <a:rect l="l" t="t" r="r" b="b"/>
              <a:pathLst>
                <a:path w="90160" h="52055" fill="none" extrusionOk="0">
                  <a:moveTo>
                    <a:pt x="1" y="0"/>
                  </a:moveTo>
                  <a:lnTo>
                    <a:pt x="90160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2"/>
            <p:cNvSpPr/>
            <p:nvPr/>
          </p:nvSpPr>
          <p:spPr>
            <a:xfrm>
              <a:off x="3472250" y="2031575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1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2"/>
            <p:cNvSpPr/>
            <p:nvPr/>
          </p:nvSpPr>
          <p:spPr>
            <a:xfrm>
              <a:off x="3246775" y="2161775"/>
              <a:ext cx="2254050" cy="1301350"/>
            </a:xfrm>
            <a:custGeom>
              <a:avLst/>
              <a:gdLst/>
              <a:ahLst/>
              <a:cxnLst/>
              <a:rect l="l" t="t" r="r" b="b"/>
              <a:pathLst>
                <a:path w="90162" h="52054" fill="none" extrusionOk="0">
                  <a:moveTo>
                    <a:pt x="1" y="1"/>
                  </a:moveTo>
                  <a:lnTo>
                    <a:pt x="90162" y="52053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2"/>
            <p:cNvSpPr/>
            <p:nvPr/>
          </p:nvSpPr>
          <p:spPr>
            <a:xfrm>
              <a:off x="3021375" y="2291950"/>
              <a:ext cx="2253975" cy="1301375"/>
            </a:xfrm>
            <a:custGeom>
              <a:avLst/>
              <a:gdLst/>
              <a:ahLst/>
              <a:cxnLst/>
              <a:rect l="l" t="t" r="r" b="b"/>
              <a:pathLst>
                <a:path w="90159" h="52055" fill="none" extrusionOk="0">
                  <a:moveTo>
                    <a:pt x="0" y="0"/>
                  </a:moveTo>
                  <a:lnTo>
                    <a:pt x="90159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2"/>
            <p:cNvSpPr/>
            <p:nvPr/>
          </p:nvSpPr>
          <p:spPr>
            <a:xfrm>
              <a:off x="2795900" y="2422100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1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2"/>
            <p:cNvSpPr/>
            <p:nvPr/>
          </p:nvSpPr>
          <p:spPr>
            <a:xfrm>
              <a:off x="2570425" y="2552250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1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2"/>
            <p:cNvSpPr/>
            <p:nvPr/>
          </p:nvSpPr>
          <p:spPr>
            <a:xfrm>
              <a:off x="2345025" y="2682425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1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2"/>
            <p:cNvSpPr/>
            <p:nvPr/>
          </p:nvSpPr>
          <p:spPr>
            <a:xfrm>
              <a:off x="2119550" y="2812575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2"/>
            <p:cNvSpPr/>
            <p:nvPr/>
          </p:nvSpPr>
          <p:spPr>
            <a:xfrm>
              <a:off x="1894075" y="2942725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1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2"/>
            <p:cNvSpPr/>
            <p:nvPr/>
          </p:nvSpPr>
          <p:spPr>
            <a:xfrm>
              <a:off x="1668675" y="3072950"/>
              <a:ext cx="2254000" cy="1301325"/>
            </a:xfrm>
            <a:custGeom>
              <a:avLst/>
              <a:gdLst/>
              <a:ahLst/>
              <a:cxnLst/>
              <a:rect l="l" t="t" r="r" b="b"/>
              <a:pathLst>
                <a:path w="90160" h="52053" fill="none" extrusionOk="0">
                  <a:moveTo>
                    <a:pt x="0" y="0"/>
                  </a:moveTo>
                  <a:lnTo>
                    <a:pt x="90159" y="52052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2"/>
            <p:cNvSpPr/>
            <p:nvPr/>
          </p:nvSpPr>
          <p:spPr>
            <a:xfrm>
              <a:off x="1443200" y="3203100"/>
              <a:ext cx="2254050" cy="1301325"/>
            </a:xfrm>
            <a:custGeom>
              <a:avLst/>
              <a:gdLst/>
              <a:ahLst/>
              <a:cxnLst/>
              <a:rect l="l" t="t" r="r" b="b"/>
              <a:pathLst>
                <a:path w="90162" h="52053" fill="none" extrusionOk="0">
                  <a:moveTo>
                    <a:pt x="0" y="0"/>
                  </a:moveTo>
                  <a:lnTo>
                    <a:pt x="90162" y="52053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2"/>
            <p:cNvSpPr/>
            <p:nvPr/>
          </p:nvSpPr>
          <p:spPr>
            <a:xfrm>
              <a:off x="1217725" y="3333250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1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2"/>
            <p:cNvSpPr/>
            <p:nvPr/>
          </p:nvSpPr>
          <p:spPr>
            <a:xfrm>
              <a:off x="4424850" y="1410050"/>
              <a:ext cx="2376650" cy="1373550"/>
            </a:xfrm>
            <a:custGeom>
              <a:avLst/>
              <a:gdLst/>
              <a:ahLst/>
              <a:cxnLst/>
              <a:rect l="l" t="t" r="r" b="b"/>
              <a:pathLst>
                <a:path w="95066" h="54942" fill="none" extrusionOk="0">
                  <a:moveTo>
                    <a:pt x="2486" y="1442"/>
                  </a:moveTo>
                  <a:cubicBezTo>
                    <a:pt x="4973" y="0"/>
                    <a:pt x="9142" y="76"/>
                    <a:pt x="11796" y="1607"/>
                  </a:cubicBezTo>
                  <a:lnTo>
                    <a:pt x="92333" y="48120"/>
                  </a:lnTo>
                  <a:cubicBezTo>
                    <a:pt x="94988" y="49654"/>
                    <a:pt x="95065" y="52063"/>
                    <a:pt x="92505" y="53502"/>
                  </a:cubicBezTo>
                  <a:cubicBezTo>
                    <a:pt x="89945" y="54942"/>
                    <a:pt x="85720" y="54864"/>
                    <a:pt x="83070" y="53329"/>
                  </a:cubicBezTo>
                  <a:lnTo>
                    <a:pt x="2784" y="6833"/>
                  </a:lnTo>
                  <a:cubicBezTo>
                    <a:pt x="132" y="5295"/>
                    <a:pt x="1" y="2883"/>
                    <a:pt x="2486" y="1442"/>
                  </a:cubicBezTo>
                  <a:close/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2"/>
            <p:cNvSpPr/>
            <p:nvPr/>
          </p:nvSpPr>
          <p:spPr>
            <a:xfrm>
              <a:off x="2948725" y="3333425"/>
              <a:ext cx="636525" cy="750025"/>
            </a:xfrm>
            <a:custGeom>
              <a:avLst/>
              <a:gdLst/>
              <a:ahLst/>
              <a:cxnLst/>
              <a:rect l="l" t="t" r="r" b="b"/>
              <a:pathLst>
                <a:path w="25461" h="30001" extrusionOk="0">
                  <a:moveTo>
                    <a:pt x="16205" y="0"/>
                  </a:moveTo>
                  <a:lnTo>
                    <a:pt x="0" y="11918"/>
                  </a:lnTo>
                  <a:lnTo>
                    <a:pt x="25460" y="30001"/>
                  </a:lnTo>
                  <a:lnTo>
                    <a:pt x="16205" y="0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2"/>
            <p:cNvSpPr/>
            <p:nvPr/>
          </p:nvSpPr>
          <p:spPr>
            <a:xfrm>
              <a:off x="3190975" y="3333375"/>
              <a:ext cx="394275" cy="750075"/>
            </a:xfrm>
            <a:custGeom>
              <a:avLst/>
              <a:gdLst/>
              <a:ahLst/>
              <a:cxnLst/>
              <a:rect l="l" t="t" r="r" b="b"/>
              <a:pathLst>
                <a:path w="15771" h="30003" extrusionOk="0">
                  <a:moveTo>
                    <a:pt x="6515" y="0"/>
                  </a:moveTo>
                  <a:lnTo>
                    <a:pt x="1" y="4792"/>
                  </a:lnTo>
                  <a:lnTo>
                    <a:pt x="15770" y="30003"/>
                  </a:lnTo>
                  <a:lnTo>
                    <a:pt x="6515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2"/>
            <p:cNvSpPr/>
            <p:nvPr/>
          </p:nvSpPr>
          <p:spPr>
            <a:xfrm>
              <a:off x="3418825" y="3874725"/>
              <a:ext cx="166425" cy="208725"/>
            </a:xfrm>
            <a:custGeom>
              <a:avLst/>
              <a:gdLst/>
              <a:ahLst/>
              <a:cxnLst/>
              <a:rect l="l" t="t" r="r" b="b"/>
              <a:pathLst>
                <a:path w="6657" h="8349" extrusionOk="0">
                  <a:moveTo>
                    <a:pt x="4081" y="0"/>
                  </a:moveTo>
                  <a:lnTo>
                    <a:pt x="3984" y="2408"/>
                  </a:lnTo>
                  <a:lnTo>
                    <a:pt x="2657" y="1287"/>
                  </a:lnTo>
                  <a:lnTo>
                    <a:pt x="2921" y="3235"/>
                  </a:lnTo>
                  <a:lnTo>
                    <a:pt x="1166" y="2539"/>
                  </a:lnTo>
                  <a:lnTo>
                    <a:pt x="1832" y="4004"/>
                  </a:lnTo>
                  <a:lnTo>
                    <a:pt x="0" y="3619"/>
                  </a:lnTo>
                  <a:lnTo>
                    <a:pt x="0" y="3619"/>
                  </a:lnTo>
                  <a:lnTo>
                    <a:pt x="6656" y="8349"/>
                  </a:lnTo>
                  <a:lnTo>
                    <a:pt x="4081" y="0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2"/>
            <p:cNvSpPr/>
            <p:nvPr/>
          </p:nvSpPr>
          <p:spPr>
            <a:xfrm>
              <a:off x="1187025" y="884200"/>
              <a:ext cx="2166850" cy="2755950"/>
            </a:xfrm>
            <a:custGeom>
              <a:avLst/>
              <a:gdLst/>
              <a:ahLst/>
              <a:cxnLst/>
              <a:rect l="l" t="t" r="r" b="b"/>
              <a:pathLst>
                <a:path w="86674" h="110238" extrusionOk="0">
                  <a:moveTo>
                    <a:pt x="15845" y="1"/>
                  </a:moveTo>
                  <a:lnTo>
                    <a:pt x="15903" y="82"/>
                  </a:lnTo>
                  <a:lnTo>
                    <a:pt x="15903" y="82"/>
                  </a:lnTo>
                  <a:cubicBezTo>
                    <a:pt x="15885" y="54"/>
                    <a:pt x="15866" y="27"/>
                    <a:pt x="15845" y="1"/>
                  </a:cubicBezTo>
                  <a:close/>
                  <a:moveTo>
                    <a:pt x="15903" y="82"/>
                  </a:moveTo>
                  <a:cubicBezTo>
                    <a:pt x="17806" y="2974"/>
                    <a:pt x="5698" y="12869"/>
                    <a:pt x="1258" y="12869"/>
                  </a:cubicBezTo>
                  <a:cubicBezTo>
                    <a:pt x="707" y="12869"/>
                    <a:pt x="274" y="12716"/>
                    <a:pt x="0" y="12379"/>
                  </a:cubicBezTo>
                  <a:lnTo>
                    <a:pt x="0" y="12379"/>
                  </a:lnTo>
                  <a:lnTo>
                    <a:pt x="3583" y="17338"/>
                  </a:lnTo>
                  <a:lnTo>
                    <a:pt x="70479" y="109877"/>
                  </a:lnTo>
                  <a:cubicBezTo>
                    <a:pt x="71127" y="110121"/>
                    <a:pt x="71867" y="110238"/>
                    <a:pt x="72665" y="110238"/>
                  </a:cubicBezTo>
                  <a:cubicBezTo>
                    <a:pt x="75571" y="110238"/>
                    <a:pt x="79254" y="108693"/>
                    <a:pt x="82122" y="106146"/>
                  </a:cubicBezTo>
                  <a:cubicBezTo>
                    <a:pt x="84528" y="104020"/>
                    <a:pt x="86366" y="101180"/>
                    <a:pt x="86673" y="97967"/>
                  </a:cubicBezTo>
                  <a:lnTo>
                    <a:pt x="19281" y="4739"/>
                  </a:lnTo>
                  <a:lnTo>
                    <a:pt x="17395" y="2151"/>
                  </a:lnTo>
                  <a:lnTo>
                    <a:pt x="15903" y="82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2"/>
            <p:cNvSpPr/>
            <p:nvPr/>
          </p:nvSpPr>
          <p:spPr>
            <a:xfrm>
              <a:off x="1513600" y="937950"/>
              <a:ext cx="1840275" cy="2599900"/>
            </a:xfrm>
            <a:custGeom>
              <a:avLst/>
              <a:gdLst/>
              <a:ahLst/>
              <a:cxnLst/>
              <a:rect l="l" t="t" r="r" b="b"/>
              <a:pathLst>
                <a:path w="73611" h="103996" extrusionOk="0">
                  <a:moveTo>
                    <a:pt x="4335" y="1"/>
                  </a:moveTo>
                  <a:lnTo>
                    <a:pt x="0" y="7282"/>
                  </a:lnTo>
                  <a:lnTo>
                    <a:pt x="69059" y="103996"/>
                  </a:lnTo>
                  <a:cubicBezTo>
                    <a:pt x="71465" y="101870"/>
                    <a:pt x="73303" y="99030"/>
                    <a:pt x="73610" y="95817"/>
                  </a:cubicBezTo>
                  <a:lnTo>
                    <a:pt x="6218" y="2589"/>
                  </a:lnTo>
                  <a:lnTo>
                    <a:pt x="4335" y="1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2"/>
            <p:cNvSpPr/>
            <p:nvPr/>
          </p:nvSpPr>
          <p:spPr>
            <a:xfrm>
              <a:off x="1334250" y="1088350"/>
              <a:ext cx="510250" cy="441125"/>
            </a:xfrm>
            <a:custGeom>
              <a:avLst/>
              <a:gdLst/>
              <a:ahLst/>
              <a:cxnLst/>
              <a:rect l="l" t="t" r="r" b="b"/>
              <a:pathLst>
                <a:path w="20410" h="17645" extrusionOk="0">
                  <a:moveTo>
                    <a:pt x="15897" y="1"/>
                  </a:moveTo>
                  <a:lnTo>
                    <a:pt x="15957" y="85"/>
                  </a:lnTo>
                  <a:lnTo>
                    <a:pt x="15957" y="85"/>
                  </a:lnTo>
                  <a:cubicBezTo>
                    <a:pt x="15941" y="54"/>
                    <a:pt x="15920" y="26"/>
                    <a:pt x="15897" y="1"/>
                  </a:cubicBezTo>
                  <a:close/>
                  <a:moveTo>
                    <a:pt x="15957" y="85"/>
                  </a:moveTo>
                  <a:cubicBezTo>
                    <a:pt x="15967" y="104"/>
                    <a:pt x="15976" y="124"/>
                    <a:pt x="15982" y="145"/>
                  </a:cubicBezTo>
                  <a:lnTo>
                    <a:pt x="15991" y="160"/>
                  </a:lnTo>
                  <a:cubicBezTo>
                    <a:pt x="16762" y="1577"/>
                    <a:pt x="14500" y="4496"/>
                    <a:pt x="11436" y="7164"/>
                  </a:cubicBezTo>
                  <a:cubicBezTo>
                    <a:pt x="8021" y="10143"/>
                    <a:pt x="3602" y="12827"/>
                    <a:pt x="1279" y="12827"/>
                  </a:cubicBezTo>
                  <a:cubicBezTo>
                    <a:pt x="714" y="12827"/>
                    <a:pt x="273" y="12668"/>
                    <a:pt x="1" y="12316"/>
                  </a:cubicBezTo>
                  <a:lnTo>
                    <a:pt x="1" y="12316"/>
                  </a:lnTo>
                  <a:lnTo>
                    <a:pt x="918" y="13586"/>
                  </a:lnTo>
                  <a:lnTo>
                    <a:pt x="3461" y="17134"/>
                  </a:lnTo>
                  <a:cubicBezTo>
                    <a:pt x="3733" y="17486"/>
                    <a:pt x="4174" y="17645"/>
                    <a:pt x="4738" y="17645"/>
                  </a:cubicBezTo>
                  <a:cubicBezTo>
                    <a:pt x="7059" y="17645"/>
                    <a:pt x="11469" y="14959"/>
                    <a:pt x="14883" y="11979"/>
                  </a:cubicBezTo>
                  <a:cubicBezTo>
                    <a:pt x="18085" y="9200"/>
                    <a:pt x="20409" y="6165"/>
                    <a:pt x="19359" y="4805"/>
                  </a:cubicBezTo>
                  <a:lnTo>
                    <a:pt x="15957" y="85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2"/>
            <p:cNvSpPr/>
            <p:nvPr/>
          </p:nvSpPr>
          <p:spPr>
            <a:xfrm>
              <a:off x="1268525" y="998525"/>
              <a:ext cx="538725" cy="440850"/>
            </a:xfrm>
            <a:custGeom>
              <a:avLst/>
              <a:gdLst/>
              <a:ahLst/>
              <a:cxnLst/>
              <a:rect l="l" t="t" r="r" b="b"/>
              <a:pathLst>
                <a:path w="21549" h="17634" extrusionOk="0">
                  <a:moveTo>
                    <a:pt x="15894" y="1"/>
                  </a:moveTo>
                  <a:lnTo>
                    <a:pt x="15939" y="62"/>
                  </a:lnTo>
                  <a:lnTo>
                    <a:pt x="15939" y="62"/>
                  </a:lnTo>
                  <a:cubicBezTo>
                    <a:pt x="15925" y="41"/>
                    <a:pt x="15910" y="21"/>
                    <a:pt x="15894" y="1"/>
                  </a:cubicBezTo>
                  <a:close/>
                  <a:moveTo>
                    <a:pt x="15939" y="62"/>
                  </a:moveTo>
                  <a:cubicBezTo>
                    <a:pt x="17892" y="2944"/>
                    <a:pt x="5739" y="12832"/>
                    <a:pt x="1281" y="12832"/>
                  </a:cubicBezTo>
                  <a:cubicBezTo>
                    <a:pt x="716" y="12832"/>
                    <a:pt x="274" y="12673"/>
                    <a:pt x="1" y="12320"/>
                  </a:cubicBezTo>
                  <a:lnTo>
                    <a:pt x="1" y="12320"/>
                  </a:lnTo>
                  <a:lnTo>
                    <a:pt x="3482" y="17121"/>
                  </a:lnTo>
                  <a:cubicBezTo>
                    <a:pt x="3756" y="17474"/>
                    <a:pt x="4198" y="17633"/>
                    <a:pt x="4764" y="17633"/>
                  </a:cubicBezTo>
                  <a:cubicBezTo>
                    <a:pt x="9254" y="17633"/>
                    <a:pt x="21549" y="7601"/>
                    <a:pt x="19378" y="4801"/>
                  </a:cubicBezTo>
                  <a:lnTo>
                    <a:pt x="15939" y="62"/>
                  </a:ln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2"/>
            <p:cNvSpPr/>
            <p:nvPr/>
          </p:nvSpPr>
          <p:spPr>
            <a:xfrm>
              <a:off x="1187025" y="884200"/>
              <a:ext cx="536875" cy="442100"/>
            </a:xfrm>
            <a:custGeom>
              <a:avLst/>
              <a:gdLst/>
              <a:ahLst/>
              <a:cxnLst/>
              <a:rect l="l" t="t" r="r" b="b"/>
              <a:pathLst>
                <a:path w="21475" h="17684" extrusionOk="0">
                  <a:moveTo>
                    <a:pt x="15845" y="1"/>
                  </a:moveTo>
                  <a:lnTo>
                    <a:pt x="15900" y="77"/>
                  </a:lnTo>
                  <a:lnTo>
                    <a:pt x="15900" y="77"/>
                  </a:lnTo>
                  <a:cubicBezTo>
                    <a:pt x="15883" y="51"/>
                    <a:pt x="15864" y="26"/>
                    <a:pt x="15845" y="1"/>
                  </a:cubicBezTo>
                  <a:close/>
                  <a:moveTo>
                    <a:pt x="15900" y="77"/>
                  </a:moveTo>
                  <a:lnTo>
                    <a:pt x="15900" y="77"/>
                  </a:lnTo>
                  <a:cubicBezTo>
                    <a:pt x="17820" y="2962"/>
                    <a:pt x="5701" y="12869"/>
                    <a:pt x="1258" y="12869"/>
                  </a:cubicBezTo>
                  <a:cubicBezTo>
                    <a:pt x="707" y="12869"/>
                    <a:pt x="274" y="12716"/>
                    <a:pt x="0" y="12379"/>
                  </a:cubicBezTo>
                  <a:lnTo>
                    <a:pt x="0" y="12379"/>
                  </a:lnTo>
                  <a:lnTo>
                    <a:pt x="3424" y="17177"/>
                  </a:lnTo>
                  <a:cubicBezTo>
                    <a:pt x="3469" y="17237"/>
                    <a:pt x="3523" y="17291"/>
                    <a:pt x="3583" y="17338"/>
                  </a:cubicBezTo>
                  <a:cubicBezTo>
                    <a:pt x="3854" y="17574"/>
                    <a:pt x="4233" y="17683"/>
                    <a:pt x="4696" y="17683"/>
                  </a:cubicBezTo>
                  <a:cubicBezTo>
                    <a:pt x="9173" y="17683"/>
                    <a:pt x="21475" y="7528"/>
                    <a:pt x="19281" y="4739"/>
                  </a:cubicBezTo>
                  <a:lnTo>
                    <a:pt x="15900" y="77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2"/>
            <p:cNvSpPr/>
            <p:nvPr/>
          </p:nvSpPr>
          <p:spPr>
            <a:xfrm>
              <a:off x="1459425" y="884200"/>
              <a:ext cx="385075" cy="503700"/>
            </a:xfrm>
            <a:custGeom>
              <a:avLst/>
              <a:gdLst/>
              <a:ahLst/>
              <a:cxnLst/>
              <a:rect l="l" t="t" r="r" b="b"/>
              <a:pathLst>
                <a:path w="15403" h="20148" extrusionOk="0">
                  <a:moveTo>
                    <a:pt x="4949" y="1"/>
                  </a:moveTo>
                  <a:lnTo>
                    <a:pt x="0" y="6352"/>
                  </a:lnTo>
                  <a:lnTo>
                    <a:pt x="559" y="7129"/>
                  </a:lnTo>
                  <a:lnTo>
                    <a:pt x="3836" y="11706"/>
                  </a:lnTo>
                  <a:lnTo>
                    <a:pt x="3984" y="11915"/>
                  </a:lnTo>
                  <a:lnTo>
                    <a:pt x="6429" y="15330"/>
                  </a:lnTo>
                  <a:lnTo>
                    <a:pt x="7292" y="16539"/>
                  </a:lnTo>
                  <a:lnTo>
                    <a:pt x="9876" y="20147"/>
                  </a:lnTo>
                  <a:cubicBezTo>
                    <a:pt x="13078" y="17368"/>
                    <a:pt x="15402" y="14333"/>
                    <a:pt x="14352" y="12971"/>
                  </a:cubicBezTo>
                  <a:lnTo>
                    <a:pt x="11740" y="9382"/>
                  </a:lnTo>
                  <a:lnTo>
                    <a:pt x="10984" y="8326"/>
                  </a:lnTo>
                  <a:lnTo>
                    <a:pt x="10975" y="8311"/>
                  </a:lnTo>
                  <a:lnTo>
                    <a:pt x="8394" y="4754"/>
                  </a:lnTo>
                  <a:lnTo>
                    <a:pt x="8276" y="4589"/>
                  </a:lnTo>
                  <a:lnTo>
                    <a:pt x="4949" y="1"/>
                  </a:lnTo>
                  <a:close/>
                </a:path>
              </a:pathLst>
            </a:custGeom>
            <a:solidFill>
              <a:srgbClr val="959EC4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2"/>
            <p:cNvSpPr/>
            <p:nvPr/>
          </p:nvSpPr>
          <p:spPr>
            <a:xfrm>
              <a:off x="745150" y="344850"/>
              <a:ext cx="864375" cy="861100"/>
            </a:xfrm>
            <a:custGeom>
              <a:avLst/>
              <a:gdLst/>
              <a:ahLst/>
              <a:cxnLst/>
              <a:rect l="l" t="t" r="r" b="b"/>
              <a:pathLst>
                <a:path w="34575" h="34444" extrusionOk="0">
                  <a:moveTo>
                    <a:pt x="15558" y="0"/>
                  </a:moveTo>
                  <a:cubicBezTo>
                    <a:pt x="14815" y="0"/>
                    <a:pt x="14024" y="137"/>
                    <a:pt x="13212" y="387"/>
                  </a:cubicBezTo>
                  <a:cubicBezTo>
                    <a:pt x="7129" y="2214"/>
                    <a:pt x="1" y="10342"/>
                    <a:pt x="3639" y="14586"/>
                  </a:cubicBezTo>
                  <a:lnTo>
                    <a:pt x="17652" y="33936"/>
                  </a:lnTo>
                  <a:cubicBezTo>
                    <a:pt x="17662" y="33951"/>
                    <a:pt x="17662" y="33951"/>
                    <a:pt x="17675" y="33953"/>
                  </a:cubicBezTo>
                  <a:cubicBezTo>
                    <a:pt x="17948" y="34291"/>
                    <a:pt x="18380" y="34443"/>
                    <a:pt x="18931" y="34443"/>
                  </a:cubicBezTo>
                  <a:cubicBezTo>
                    <a:pt x="21260" y="34443"/>
                    <a:pt x="25704" y="31710"/>
                    <a:pt x="29127" y="28703"/>
                  </a:cubicBezTo>
                  <a:cubicBezTo>
                    <a:pt x="32291" y="25928"/>
                    <a:pt x="34574" y="22911"/>
                    <a:pt x="33520" y="21575"/>
                  </a:cubicBezTo>
                  <a:lnTo>
                    <a:pt x="18947" y="1461"/>
                  </a:lnTo>
                  <a:cubicBezTo>
                    <a:pt x="18074" y="441"/>
                    <a:pt x="16893" y="0"/>
                    <a:pt x="15558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2"/>
            <p:cNvSpPr/>
            <p:nvPr/>
          </p:nvSpPr>
          <p:spPr>
            <a:xfrm>
              <a:off x="1075450" y="344850"/>
              <a:ext cx="534075" cy="717600"/>
            </a:xfrm>
            <a:custGeom>
              <a:avLst/>
              <a:gdLst/>
              <a:ahLst/>
              <a:cxnLst/>
              <a:rect l="l" t="t" r="r" b="b"/>
              <a:pathLst>
                <a:path w="21363" h="28704" extrusionOk="0">
                  <a:moveTo>
                    <a:pt x="2346" y="0"/>
                  </a:moveTo>
                  <a:cubicBezTo>
                    <a:pt x="1603" y="0"/>
                    <a:pt x="812" y="137"/>
                    <a:pt x="0" y="387"/>
                  </a:cubicBezTo>
                  <a:cubicBezTo>
                    <a:pt x="520" y="298"/>
                    <a:pt x="1017" y="250"/>
                    <a:pt x="1482" y="250"/>
                  </a:cubicBezTo>
                  <a:cubicBezTo>
                    <a:pt x="3272" y="250"/>
                    <a:pt x="4578" y="963"/>
                    <a:pt x="4813" y="2803"/>
                  </a:cubicBezTo>
                  <a:cubicBezTo>
                    <a:pt x="5110" y="5108"/>
                    <a:pt x="1001" y="9051"/>
                    <a:pt x="1001" y="9051"/>
                  </a:cubicBezTo>
                  <a:lnTo>
                    <a:pt x="15915" y="28703"/>
                  </a:lnTo>
                  <a:cubicBezTo>
                    <a:pt x="19079" y="25928"/>
                    <a:pt x="21362" y="22911"/>
                    <a:pt x="20308" y="21575"/>
                  </a:cubicBezTo>
                  <a:lnTo>
                    <a:pt x="5735" y="1461"/>
                  </a:lnTo>
                  <a:cubicBezTo>
                    <a:pt x="4862" y="441"/>
                    <a:pt x="3681" y="0"/>
                    <a:pt x="2346" y="0"/>
                  </a:cubicBezTo>
                  <a:close/>
                </a:path>
              </a:pathLst>
            </a:custGeom>
            <a:solidFill>
              <a:srgbClr val="FD9C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2"/>
            <p:cNvSpPr/>
            <p:nvPr/>
          </p:nvSpPr>
          <p:spPr>
            <a:xfrm>
              <a:off x="1598425" y="1227625"/>
              <a:ext cx="408375" cy="339900"/>
            </a:xfrm>
            <a:custGeom>
              <a:avLst/>
              <a:gdLst/>
              <a:ahLst/>
              <a:cxnLst/>
              <a:rect l="l" t="t" r="r" b="b"/>
              <a:pathLst>
                <a:path w="16335" h="13596" extrusionOk="0">
                  <a:moveTo>
                    <a:pt x="6113" y="0"/>
                  </a:moveTo>
                  <a:cubicBezTo>
                    <a:pt x="2153" y="0"/>
                    <a:pt x="1" y="2710"/>
                    <a:pt x="1" y="2710"/>
                  </a:cubicBezTo>
                  <a:cubicBezTo>
                    <a:pt x="1" y="2710"/>
                    <a:pt x="8722" y="13595"/>
                    <a:pt x="12489" y="13595"/>
                  </a:cubicBezTo>
                  <a:cubicBezTo>
                    <a:pt x="12888" y="13595"/>
                    <a:pt x="13232" y="13473"/>
                    <a:pt x="13504" y="13202"/>
                  </a:cubicBezTo>
                  <a:cubicBezTo>
                    <a:pt x="16335" y="10373"/>
                    <a:pt x="15824" y="3210"/>
                    <a:pt x="10053" y="835"/>
                  </a:cubicBezTo>
                  <a:cubicBezTo>
                    <a:pt x="8590" y="233"/>
                    <a:pt x="7274" y="0"/>
                    <a:pt x="6113" y="0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2"/>
            <p:cNvSpPr/>
            <p:nvPr/>
          </p:nvSpPr>
          <p:spPr>
            <a:xfrm>
              <a:off x="1565350" y="4846750"/>
              <a:ext cx="161275" cy="212950"/>
            </a:xfrm>
            <a:custGeom>
              <a:avLst/>
              <a:gdLst/>
              <a:ahLst/>
              <a:cxnLst/>
              <a:rect l="l" t="t" r="r" b="b"/>
              <a:pathLst>
                <a:path w="6451" h="8518" extrusionOk="0">
                  <a:moveTo>
                    <a:pt x="2665" y="0"/>
                  </a:moveTo>
                  <a:cubicBezTo>
                    <a:pt x="1342" y="0"/>
                    <a:pt x="1" y="4136"/>
                    <a:pt x="1" y="4136"/>
                  </a:cubicBezTo>
                  <a:cubicBezTo>
                    <a:pt x="1" y="4136"/>
                    <a:pt x="533" y="5699"/>
                    <a:pt x="3145" y="7422"/>
                  </a:cubicBezTo>
                  <a:cubicBezTo>
                    <a:pt x="4481" y="8302"/>
                    <a:pt x="5315" y="8517"/>
                    <a:pt x="5811" y="8517"/>
                  </a:cubicBezTo>
                  <a:cubicBezTo>
                    <a:pt x="6285" y="8517"/>
                    <a:pt x="6451" y="8322"/>
                    <a:pt x="6451" y="8322"/>
                  </a:cubicBezTo>
                  <a:cubicBezTo>
                    <a:pt x="6451" y="8322"/>
                    <a:pt x="4773" y="2104"/>
                    <a:pt x="3287" y="345"/>
                  </a:cubicBezTo>
                  <a:cubicBezTo>
                    <a:pt x="3084" y="104"/>
                    <a:pt x="2874" y="0"/>
                    <a:pt x="2665" y="0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2"/>
            <p:cNvSpPr/>
            <p:nvPr/>
          </p:nvSpPr>
          <p:spPr>
            <a:xfrm>
              <a:off x="1529000" y="4523900"/>
              <a:ext cx="295400" cy="467300"/>
            </a:xfrm>
            <a:custGeom>
              <a:avLst/>
              <a:gdLst/>
              <a:ahLst/>
              <a:cxnLst/>
              <a:rect l="l" t="t" r="r" b="b"/>
              <a:pathLst>
                <a:path w="11816" h="18692" extrusionOk="0">
                  <a:moveTo>
                    <a:pt x="4509" y="0"/>
                  </a:moveTo>
                  <a:cubicBezTo>
                    <a:pt x="4000" y="2992"/>
                    <a:pt x="3787" y="5449"/>
                    <a:pt x="2217" y="6676"/>
                  </a:cubicBezTo>
                  <a:cubicBezTo>
                    <a:pt x="544" y="7980"/>
                    <a:pt x="1" y="9193"/>
                    <a:pt x="1" y="9193"/>
                  </a:cubicBezTo>
                  <a:cubicBezTo>
                    <a:pt x="1" y="9193"/>
                    <a:pt x="3766" y="10237"/>
                    <a:pt x="5044" y="12877"/>
                  </a:cubicBezTo>
                  <a:cubicBezTo>
                    <a:pt x="6322" y="15514"/>
                    <a:pt x="5791" y="17817"/>
                    <a:pt x="7308" y="18497"/>
                  </a:cubicBezTo>
                  <a:cubicBezTo>
                    <a:pt x="7617" y="18636"/>
                    <a:pt x="7987" y="18691"/>
                    <a:pt x="8381" y="18691"/>
                  </a:cubicBezTo>
                  <a:cubicBezTo>
                    <a:pt x="9919" y="18691"/>
                    <a:pt x="11816" y="17849"/>
                    <a:pt x="11816" y="17849"/>
                  </a:cubicBezTo>
                  <a:cubicBezTo>
                    <a:pt x="11816" y="17849"/>
                    <a:pt x="10149" y="17469"/>
                    <a:pt x="9887" y="15237"/>
                  </a:cubicBezTo>
                  <a:cubicBezTo>
                    <a:pt x="9623" y="13005"/>
                    <a:pt x="8779" y="8184"/>
                    <a:pt x="8938" y="6987"/>
                  </a:cubicBezTo>
                  <a:cubicBezTo>
                    <a:pt x="9097" y="5791"/>
                    <a:pt x="10016" y="1227"/>
                    <a:pt x="10016" y="1227"/>
                  </a:cubicBezTo>
                  <a:lnTo>
                    <a:pt x="4509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2"/>
            <p:cNvSpPr/>
            <p:nvPr/>
          </p:nvSpPr>
          <p:spPr>
            <a:xfrm>
              <a:off x="1505100" y="4712575"/>
              <a:ext cx="409200" cy="355200"/>
            </a:xfrm>
            <a:custGeom>
              <a:avLst/>
              <a:gdLst/>
              <a:ahLst/>
              <a:cxnLst/>
              <a:rect l="l" t="t" r="r" b="b"/>
              <a:pathLst>
                <a:path w="16368" h="14208" extrusionOk="0">
                  <a:moveTo>
                    <a:pt x="3349" y="1"/>
                  </a:moveTo>
                  <a:cubicBezTo>
                    <a:pt x="2054" y="1"/>
                    <a:pt x="965" y="1019"/>
                    <a:pt x="521" y="2825"/>
                  </a:cubicBezTo>
                  <a:cubicBezTo>
                    <a:pt x="1" y="4930"/>
                    <a:pt x="1187" y="7452"/>
                    <a:pt x="1105" y="9264"/>
                  </a:cubicBezTo>
                  <a:cubicBezTo>
                    <a:pt x="1021" y="11077"/>
                    <a:pt x="598" y="13139"/>
                    <a:pt x="598" y="13139"/>
                  </a:cubicBezTo>
                  <a:cubicBezTo>
                    <a:pt x="858" y="14087"/>
                    <a:pt x="1628" y="14207"/>
                    <a:pt x="2000" y="14207"/>
                  </a:cubicBezTo>
                  <a:cubicBezTo>
                    <a:pt x="2126" y="14207"/>
                    <a:pt x="2207" y="14194"/>
                    <a:pt x="2207" y="14194"/>
                  </a:cubicBezTo>
                  <a:cubicBezTo>
                    <a:pt x="2207" y="14194"/>
                    <a:pt x="3386" y="9866"/>
                    <a:pt x="4614" y="8074"/>
                  </a:cubicBezTo>
                  <a:cubicBezTo>
                    <a:pt x="4959" y="7572"/>
                    <a:pt x="5216" y="7343"/>
                    <a:pt x="5419" y="7343"/>
                  </a:cubicBezTo>
                  <a:cubicBezTo>
                    <a:pt x="5939" y="7343"/>
                    <a:pt x="6106" y="8841"/>
                    <a:pt x="6500" y="11051"/>
                  </a:cubicBezTo>
                  <a:cubicBezTo>
                    <a:pt x="6923" y="13416"/>
                    <a:pt x="7712" y="14079"/>
                    <a:pt x="8739" y="14079"/>
                  </a:cubicBezTo>
                  <a:cubicBezTo>
                    <a:pt x="9048" y="14079"/>
                    <a:pt x="9378" y="14019"/>
                    <a:pt x="9726" y="13927"/>
                  </a:cubicBezTo>
                  <a:lnTo>
                    <a:pt x="16253" y="12209"/>
                  </a:lnTo>
                  <a:cubicBezTo>
                    <a:pt x="16367" y="11144"/>
                    <a:pt x="15474" y="10287"/>
                    <a:pt x="14033" y="10027"/>
                  </a:cubicBezTo>
                  <a:cubicBezTo>
                    <a:pt x="13611" y="9951"/>
                    <a:pt x="13156" y="9937"/>
                    <a:pt x="12702" y="9937"/>
                  </a:cubicBezTo>
                  <a:cubicBezTo>
                    <a:pt x="12428" y="9937"/>
                    <a:pt x="12155" y="9942"/>
                    <a:pt x="11889" y="9942"/>
                  </a:cubicBezTo>
                  <a:cubicBezTo>
                    <a:pt x="11087" y="9942"/>
                    <a:pt x="10357" y="9895"/>
                    <a:pt x="9902" y="9516"/>
                  </a:cubicBezTo>
                  <a:cubicBezTo>
                    <a:pt x="9048" y="8805"/>
                    <a:pt x="8255" y="6187"/>
                    <a:pt x="7825" y="4348"/>
                  </a:cubicBezTo>
                  <a:cubicBezTo>
                    <a:pt x="7394" y="2509"/>
                    <a:pt x="5450" y="448"/>
                    <a:pt x="4002" y="85"/>
                  </a:cubicBezTo>
                  <a:cubicBezTo>
                    <a:pt x="3780" y="28"/>
                    <a:pt x="3562" y="1"/>
                    <a:pt x="3349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2"/>
            <p:cNvSpPr/>
            <p:nvPr/>
          </p:nvSpPr>
          <p:spPr>
            <a:xfrm>
              <a:off x="602750" y="4554200"/>
              <a:ext cx="134975" cy="230925"/>
            </a:xfrm>
            <a:custGeom>
              <a:avLst/>
              <a:gdLst/>
              <a:ahLst/>
              <a:cxnLst/>
              <a:rect l="l" t="t" r="r" b="b"/>
              <a:pathLst>
                <a:path w="5399" h="9237" extrusionOk="0">
                  <a:moveTo>
                    <a:pt x="4097" y="1"/>
                  </a:moveTo>
                  <a:cubicBezTo>
                    <a:pt x="2755" y="1"/>
                    <a:pt x="220" y="2599"/>
                    <a:pt x="220" y="2599"/>
                  </a:cubicBezTo>
                  <a:cubicBezTo>
                    <a:pt x="220" y="2599"/>
                    <a:pt x="1" y="4235"/>
                    <a:pt x="1577" y="6937"/>
                  </a:cubicBezTo>
                  <a:cubicBezTo>
                    <a:pt x="2775" y="8990"/>
                    <a:pt x="3633" y="9236"/>
                    <a:pt x="3976" y="9236"/>
                  </a:cubicBezTo>
                  <a:cubicBezTo>
                    <a:pt x="4085" y="9236"/>
                    <a:pt x="4142" y="9212"/>
                    <a:pt x="4142" y="9212"/>
                  </a:cubicBezTo>
                  <a:cubicBezTo>
                    <a:pt x="4142" y="9212"/>
                    <a:pt x="5398" y="2895"/>
                    <a:pt x="4846" y="659"/>
                  </a:cubicBezTo>
                  <a:cubicBezTo>
                    <a:pt x="4730" y="187"/>
                    <a:pt x="4456" y="1"/>
                    <a:pt x="4097" y="1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2"/>
            <p:cNvSpPr/>
            <p:nvPr/>
          </p:nvSpPr>
          <p:spPr>
            <a:xfrm>
              <a:off x="662800" y="4271050"/>
              <a:ext cx="306825" cy="480925"/>
            </a:xfrm>
            <a:custGeom>
              <a:avLst/>
              <a:gdLst/>
              <a:ahLst/>
              <a:cxnLst/>
              <a:rect l="l" t="t" r="r" b="b"/>
              <a:pathLst>
                <a:path w="12273" h="19237" extrusionOk="0">
                  <a:moveTo>
                    <a:pt x="8119" y="0"/>
                  </a:moveTo>
                  <a:cubicBezTo>
                    <a:pt x="6336" y="2455"/>
                    <a:pt x="5054" y="4564"/>
                    <a:pt x="3102" y="4964"/>
                  </a:cubicBezTo>
                  <a:cubicBezTo>
                    <a:pt x="1025" y="5391"/>
                    <a:pt x="0" y="6238"/>
                    <a:pt x="0" y="6238"/>
                  </a:cubicBezTo>
                  <a:cubicBezTo>
                    <a:pt x="0" y="6238"/>
                    <a:pt x="2910" y="8845"/>
                    <a:pt x="2885" y="11775"/>
                  </a:cubicBezTo>
                  <a:cubicBezTo>
                    <a:pt x="2859" y="14706"/>
                    <a:pt x="1364" y="16534"/>
                    <a:pt x="2419" y="17816"/>
                  </a:cubicBezTo>
                  <a:cubicBezTo>
                    <a:pt x="3475" y="19099"/>
                    <a:pt x="6749" y="19236"/>
                    <a:pt x="6749" y="19236"/>
                  </a:cubicBezTo>
                  <a:cubicBezTo>
                    <a:pt x="6749" y="19236"/>
                    <a:pt x="5421" y="18154"/>
                    <a:pt x="6177" y="16038"/>
                  </a:cubicBezTo>
                  <a:cubicBezTo>
                    <a:pt x="6931" y="13922"/>
                    <a:pt x="8312" y="9227"/>
                    <a:pt x="8987" y="8226"/>
                  </a:cubicBezTo>
                  <a:cubicBezTo>
                    <a:pt x="9661" y="7226"/>
                    <a:pt x="12273" y="3351"/>
                    <a:pt x="12273" y="3351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2"/>
            <p:cNvSpPr/>
            <p:nvPr/>
          </p:nvSpPr>
          <p:spPr>
            <a:xfrm>
              <a:off x="520075" y="4410500"/>
              <a:ext cx="382650" cy="422875"/>
            </a:xfrm>
            <a:custGeom>
              <a:avLst/>
              <a:gdLst/>
              <a:ahLst/>
              <a:cxnLst/>
              <a:rect l="l" t="t" r="r" b="b"/>
              <a:pathLst>
                <a:path w="15306" h="16915" extrusionOk="0">
                  <a:moveTo>
                    <a:pt x="7531" y="1"/>
                  </a:moveTo>
                  <a:cubicBezTo>
                    <a:pt x="6623" y="1"/>
                    <a:pt x="5650" y="510"/>
                    <a:pt x="4792" y="1525"/>
                  </a:cubicBezTo>
                  <a:cubicBezTo>
                    <a:pt x="3394" y="3179"/>
                    <a:pt x="3340" y="5967"/>
                    <a:pt x="2462" y="7554"/>
                  </a:cubicBezTo>
                  <a:cubicBezTo>
                    <a:pt x="1583" y="9141"/>
                    <a:pt x="254" y="11124"/>
                    <a:pt x="254" y="11124"/>
                  </a:cubicBezTo>
                  <a:cubicBezTo>
                    <a:pt x="0" y="12415"/>
                    <a:pt x="1261" y="12460"/>
                    <a:pt x="1261" y="12460"/>
                  </a:cubicBezTo>
                  <a:cubicBezTo>
                    <a:pt x="1261" y="12460"/>
                    <a:pt x="4240" y="9105"/>
                    <a:pt x="6134" y="8046"/>
                  </a:cubicBezTo>
                  <a:cubicBezTo>
                    <a:pt x="6536" y="7821"/>
                    <a:pt x="6824" y="7714"/>
                    <a:pt x="7018" y="7714"/>
                  </a:cubicBezTo>
                  <a:cubicBezTo>
                    <a:pt x="7742" y="7714"/>
                    <a:pt x="7191" y="9187"/>
                    <a:pt x="6504" y="11551"/>
                  </a:cubicBezTo>
                  <a:cubicBezTo>
                    <a:pt x="5630" y="14550"/>
                    <a:pt x="6592" y="15245"/>
                    <a:pt x="8117" y="15559"/>
                  </a:cubicBezTo>
                  <a:lnTo>
                    <a:pt x="14730" y="16914"/>
                  </a:lnTo>
                  <a:cubicBezTo>
                    <a:pt x="15306" y="16010"/>
                    <a:pt x="14885" y="14844"/>
                    <a:pt x="13708" y="13972"/>
                  </a:cubicBezTo>
                  <a:cubicBezTo>
                    <a:pt x="12531" y="13100"/>
                    <a:pt x="10683" y="12698"/>
                    <a:pt x="10232" y="11682"/>
                  </a:cubicBezTo>
                  <a:cubicBezTo>
                    <a:pt x="9784" y="10666"/>
                    <a:pt x="10235" y="7966"/>
                    <a:pt x="10664" y="6128"/>
                  </a:cubicBezTo>
                  <a:cubicBezTo>
                    <a:pt x="11094" y="4289"/>
                    <a:pt x="10267" y="1581"/>
                    <a:pt x="9131" y="612"/>
                  </a:cubicBezTo>
                  <a:cubicBezTo>
                    <a:pt x="8653" y="204"/>
                    <a:pt x="8105" y="1"/>
                    <a:pt x="753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2"/>
            <p:cNvSpPr/>
            <p:nvPr/>
          </p:nvSpPr>
          <p:spPr>
            <a:xfrm>
              <a:off x="783275" y="2777125"/>
              <a:ext cx="1141550" cy="1930450"/>
            </a:xfrm>
            <a:custGeom>
              <a:avLst/>
              <a:gdLst/>
              <a:ahLst/>
              <a:cxnLst/>
              <a:rect l="l" t="t" r="r" b="b"/>
              <a:pathLst>
                <a:path w="45662" h="77218" extrusionOk="0">
                  <a:moveTo>
                    <a:pt x="20272" y="1"/>
                  </a:moveTo>
                  <a:cubicBezTo>
                    <a:pt x="18930" y="2823"/>
                    <a:pt x="18423" y="9144"/>
                    <a:pt x="16904" y="21221"/>
                  </a:cubicBezTo>
                  <a:cubicBezTo>
                    <a:pt x="15888" y="29280"/>
                    <a:pt x="15300" y="36954"/>
                    <a:pt x="15300" y="36954"/>
                  </a:cubicBezTo>
                  <a:cubicBezTo>
                    <a:pt x="15300" y="36954"/>
                    <a:pt x="10190" y="40414"/>
                    <a:pt x="8354" y="45399"/>
                  </a:cubicBezTo>
                  <a:cubicBezTo>
                    <a:pt x="6373" y="50782"/>
                    <a:pt x="1" y="63845"/>
                    <a:pt x="1" y="63845"/>
                  </a:cubicBezTo>
                  <a:cubicBezTo>
                    <a:pt x="1" y="63845"/>
                    <a:pt x="1726" y="66833"/>
                    <a:pt x="4722" y="66833"/>
                  </a:cubicBezTo>
                  <a:cubicBezTo>
                    <a:pt x="4815" y="66833"/>
                    <a:pt x="4910" y="66830"/>
                    <a:pt x="5005" y="66824"/>
                  </a:cubicBezTo>
                  <a:cubicBezTo>
                    <a:pt x="5005" y="66824"/>
                    <a:pt x="10100" y="59669"/>
                    <a:pt x="14071" y="54368"/>
                  </a:cubicBezTo>
                  <a:cubicBezTo>
                    <a:pt x="19119" y="47631"/>
                    <a:pt x="19606" y="46516"/>
                    <a:pt x="22233" y="42830"/>
                  </a:cubicBezTo>
                  <a:cubicBezTo>
                    <a:pt x="25218" y="39375"/>
                    <a:pt x="28767" y="24168"/>
                    <a:pt x="30004" y="18322"/>
                  </a:cubicBezTo>
                  <a:lnTo>
                    <a:pt x="31282" y="18530"/>
                  </a:lnTo>
                  <a:cubicBezTo>
                    <a:pt x="31696" y="20796"/>
                    <a:pt x="31840" y="22714"/>
                    <a:pt x="32802" y="29357"/>
                  </a:cubicBezTo>
                  <a:cubicBezTo>
                    <a:pt x="33896" y="36913"/>
                    <a:pt x="34935" y="43533"/>
                    <a:pt x="34935" y="43533"/>
                  </a:cubicBezTo>
                  <a:cubicBezTo>
                    <a:pt x="34935" y="43533"/>
                    <a:pt x="32244" y="49618"/>
                    <a:pt x="32553" y="55876"/>
                  </a:cubicBezTo>
                  <a:cubicBezTo>
                    <a:pt x="32942" y="63742"/>
                    <a:pt x="32884" y="75593"/>
                    <a:pt x="32884" y="75593"/>
                  </a:cubicBezTo>
                  <a:cubicBezTo>
                    <a:pt x="32884" y="75593"/>
                    <a:pt x="34496" y="77217"/>
                    <a:pt x="36858" y="77217"/>
                  </a:cubicBezTo>
                  <a:cubicBezTo>
                    <a:pt x="37451" y="77217"/>
                    <a:pt x="38092" y="77115"/>
                    <a:pt x="38767" y="76858"/>
                  </a:cubicBezTo>
                  <a:cubicBezTo>
                    <a:pt x="38767" y="76858"/>
                    <a:pt x="41149" y="63920"/>
                    <a:pt x="42412" y="57418"/>
                  </a:cubicBezTo>
                  <a:cubicBezTo>
                    <a:pt x="43986" y="49332"/>
                    <a:pt x="44710" y="46525"/>
                    <a:pt x="45090" y="42465"/>
                  </a:cubicBezTo>
                  <a:cubicBezTo>
                    <a:pt x="45661" y="36383"/>
                    <a:pt x="45090" y="8371"/>
                    <a:pt x="45090" y="8371"/>
                  </a:cubicBezTo>
                  <a:lnTo>
                    <a:pt x="20272" y="1"/>
                  </a:ln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2"/>
            <p:cNvSpPr/>
            <p:nvPr/>
          </p:nvSpPr>
          <p:spPr>
            <a:xfrm>
              <a:off x="1363725" y="3072450"/>
              <a:ext cx="201600" cy="608125"/>
            </a:xfrm>
            <a:custGeom>
              <a:avLst/>
              <a:gdLst/>
              <a:ahLst/>
              <a:cxnLst/>
              <a:rect l="l" t="t" r="r" b="b"/>
              <a:pathLst>
                <a:path w="8064" h="24325" extrusionOk="0">
                  <a:moveTo>
                    <a:pt x="1" y="1"/>
                  </a:moveTo>
                  <a:cubicBezTo>
                    <a:pt x="1" y="1"/>
                    <a:pt x="3210" y="3974"/>
                    <a:pt x="3751" y="5650"/>
                  </a:cubicBezTo>
                  <a:cubicBezTo>
                    <a:pt x="5065" y="9720"/>
                    <a:pt x="2116" y="24325"/>
                    <a:pt x="2116" y="24325"/>
                  </a:cubicBezTo>
                  <a:cubicBezTo>
                    <a:pt x="4032" y="18489"/>
                    <a:pt x="5589" y="12548"/>
                    <a:pt x="6786" y="6509"/>
                  </a:cubicBezTo>
                  <a:lnTo>
                    <a:pt x="8064" y="6717"/>
                  </a:lnTo>
                  <a:cubicBezTo>
                    <a:pt x="8064" y="6717"/>
                    <a:pt x="2673" y="2724"/>
                    <a:pt x="1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2"/>
            <p:cNvSpPr/>
            <p:nvPr/>
          </p:nvSpPr>
          <p:spPr>
            <a:xfrm>
              <a:off x="1466500" y="1267625"/>
              <a:ext cx="475125" cy="580100"/>
            </a:xfrm>
            <a:custGeom>
              <a:avLst/>
              <a:gdLst/>
              <a:ahLst/>
              <a:cxnLst/>
              <a:rect l="l" t="t" r="r" b="b"/>
              <a:pathLst>
                <a:path w="19005" h="23204" extrusionOk="0">
                  <a:moveTo>
                    <a:pt x="9783" y="1"/>
                  </a:moveTo>
                  <a:cubicBezTo>
                    <a:pt x="9748" y="1"/>
                    <a:pt x="9713" y="1"/>
                    <a:pt x="9679" y="1"/>
                  </a:cubicBezTo>
                  <a:cubicBezTo>
                    <a:pt x="4309" y="59"/>
                    <a:pt x="1" y="4458"/>
                    <a:pt x="56" y="9828"/>
                  </a:cubicBezTo>
                  <a:cubicBezTo>
                    <a:pt x="89" y="12970"/>
                    <a:pt x="1618" y="15706"/>
                    <a:pt x="3948" y="17459"/>
                  </a:cubicBezTo>
                  <a:cubicBezTo>
                    <a:pt x="3948" y="17459"/>
                    <a:pt x="4460" y="18554"/>
                    <a:pt x="4760" y="18939"/>
                  </a:cubicBezTo>
                  <a:cubicBezTo>
                    <a:pt x="6448" y="21104"/>
                    <a:pt x="11878" y="22994"/>
                    <a:pt x="13205" y="23172"/>
                  </a:cubicBezTo>
                  <a:cubicBezTo>
                    <a:pt x="13362" y="23193"/>
                    <a:pt x="13511" y="23203"/>
                    <a:pt x="13655" y="23203"/>
                  </a:cubicBezTo>
                  <a:cubicBezTo>
                    <a:pt x="15341" y="23203"/>
                    <a:pt x="16198" y="21798"/>
                    <a:pt x="17160" y="19836"/>
                  </a:cubicBezTo>
                  <a:cubicBezTo>
                    <a:pt x="19005" y="16076"/>
                    <a:pt x="18912" y="11157"/>
                    <a:pt x="18609" y="8726"/>
                  </a:cubicBezTo>
                  <a:cubicBezTo>
                    <a:pt x="18082" y="3841"/>
                    <a:pt x="14774" y="1"/>
                    <a:pt x="9783" y="1"/>
                  </a:cubicBezTo>
                  <a:close/>
                </a:path>
              </a:pathLst>
            </a:custGeom>
            <a:solidFill>
              <a:srgbClr val="C77B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2"/>
            <p:cNvSpPr/>
            <p:nvPr/>
          </p:nvSpPr>
          <p:spPr>
            <a:xfrm>
              <a:off x="1422475" y="1741075"/>
              <a:ext cx="394250" cy="302125"/>
            </a:xfrm>
            <a:custGeom>
              <a:avLst/>
              <a:gdLst/>
              <a:ahLst/>
              <a:cxnLst/>
              <a:rect l="l" t="t" r="r" b="b"/>
              <a:pathLst>
                <a:path w="15770" h="12085" extrusionOk="0">
                  <a:moveTo>
                    <a:pt x="6521" y="1"/>
                  </a:moveTo>
                  <a:cubicBezTo>
                    <a:pt x="6521" y="1"/>
                    <a:pt x="5679" y="3343"/>
                    <a:pt x="5525" y="3811"/>
                  </a:cubicBezTo>
                  <a:cubicBezTo>
                    <a:pt x="5273" y="4584"/>
                    <a:pt x="5133" y="4778"/>
                    <a:pt x="4509" y="4778"/>
                  </a:cubicBezTo>
                  <a:cubicBezTo>
                    <a:pt x="4075" y="4778"/>
                    <a:pt x="3407" y="4684"/>
                    <a:pt x="2303" y="4625"/>
                  </a:cubicBezTo>
                  <a:cubicBezTo>
                    <a:pt x="2128" y="4615"/>
                    <a:pt x="1964" y="4610"/>
                    <a:pt x="1812" y="4610"/>
                  </a:cubicBezTo>
                  <a:cubicBezTo>
                    <a:pt x="417" y="4610"/>
                    <a:pt x="1" y="5074"/>
                    <a:pt x="774" y="7181"/>
                  </a:cubicBezTo>
                  <a:cubicBezTo>
                    <a:pt x="1543" y="9275"/>
                    <a:pt x="4852" y="11470"/>
                    <a:pt x="7928" y="11996"/>
                  </a:cubicBezTo>
                  <a:cubicBezTo>
                    <a:pt x="8281" y="12057"/>
                    <a:pt x="8658" y="12084"/>
                    <a:pt x="9047" y="12084"/>
                  </a:cubicBezTo>
                  <a:cubicBezTo>
                    <a:pt x="12054" y="12084"/>
                    <a:pt x="15770" y="10423"/>
                    <a:pt x="14193" y="9236"/>
                  </a:cubicBezTo>
                  <a:cubicBezTo>
                    <a:pt x="12415" y="7896"/>
                    <a:pt x="11624" y="7625"/>
                    <a:pt x="11867" y="6687"/>
                  </a:cubicBezTo>
                  <a:cubicBezTo>
                    <a:pt x="12408" y="4586"/>
                    <a:pt x="13212" y="2885"/>
                    <a:pt x="13212" y="2885"/>
                  </a:cubicBezTo>
                  <a:lnTo>
                    <a:pt x="6521" y="1"/>
                  </a:lnTo>
                  <a:close/>
                </a:path>
              </a:pathLst>
            </a:custGeom>
            <a:solidFill>
              <a:srgbClr val="C77B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2"/>
            <p:cNvSpPr/>
            <p:nvPr/>
          </p:nvSpPr>
          <p:spPr>
            <a:xfrm>
              <a:off x="1466500" y="1267625"/>
              <a:ext cx="433300" cy="498500"/>
            </a:xfrm>
            <a:custGeom>
              <a:avLst/>
              <a:gdLst/>
              <a:ahLst/>
              <a:cxnLst/>
              <a:rect l="l" t="t" r="r" b="b"/>
              <a:pathLst>
                <a:path w="17332" h="19940" extrusionOk="0">
                  <a:moveTo>
                    <a:pt x="9781" y="1"/>
                  </a:moveTo>
                  <a:cubicBezTo>
                    <a:pt x="9747" y="1"/>
                    <a:pt x="9713" y="1"/>
                    <a:pt x="9679" y="1"/>
                  </a:cubicBezTo>
                  <a:cubicBezTo>
                    <a:pt x="4309" y="57"/>
                    <a:pt x="1" y="4458"/>
                    <a:pt x="56" y="9828"/>
                  </a:cubicBezTo>
                  <a:cubicBezTo>
                    <a:pt x="89" y="12970"/>
                    <a:pt x="649" y="15240"/>
                    <a:pt x="2866" y="17684"/>
                  </a:cubicBezTo>
                  <a:cubicBezTo>
                    <a:pt x="2866" y="17684"/>
                    <a:pt x="3611" y="18449"/>
                    <a:pt x="4228" y="18833"/>
                  </a:cubicBezTo>
                  <a:cubicBezTo>
                    <a:pt x="5051" y="19364"/>
                    <a:pt x="6448" y="19940"/>
                    <a:pt x="8085" y="19940"/>
                  </a:cubicBezTo>
                  <a:cubicBezTo>
                    <a:pt x="8484" y="19940"/>
                    <a:pt x="8897" y="19905"/>
                    <a:pt x="9320" y="19828"/>
                  </a:cubicBezTo>
                  <a:cubicBezTo>
                    <a:pt x="11476" y="19435"/>
                    <a:pt x="11648" y="17160"/>
                    <a:pt x="11268" y="16804"/>
                  </a:cubicBezTo>
                  <a:lnTo>
                    <a:pt x="11268" y="16804"/>
                  </a:lnTo>
                  <a:cubicBezTo>
                    <a:pt x="11073" y="16983"/>
                    <a:pt x="10832" y="17078"/>
                    <a:pt x="10573" y="17078"/>
                  </a:cubicBezTo>
                  <a:cubicBezTo>
                    <a:pt x="10102" y="17078"/>
                    <a:pt x="9575" y="16761"/>
                    <a:pt x="9174" y="16052"/>
                  </a:cubicBezTo>
                  <a:cubicBezTo>
                    <a:pt x="8560" y="14967"/>
                    <a:pt x="8351" y="13159"/>
                    <a:pt x="9236" y="11602"/>
                  </a:cubicBezTo>
                  <a:cubicBezTo>
                    <a:pt x="9645" y="10883"/>
                    <a:pt x="10332" y="10580"/>
                    <a:pt x="10996" y="10580"/>
                  </a:cubicBezTo>
                  <a:cubicBezTo>
                    <a:pt x="11773" y="10580"/>
                    <a:pt x="12518" y="10996"/>
                    <a:pt x="12746" y="11649"/>
                  </a:cubicBezTo>
                  <a:cubicBezTo>
                    <a:pt x="13169" y="12860"/>
                    <a:pt x="13160" y="15021"/>
                    <a:pt x="13160" y="15021"/>
                  </a:cubicBezTo>
                  <a:cubicBezTo>
                    <a:pt x="13160" y="15021"/>
                    <a:pt x="14537" y="14506"/>
                    <a:pt x="14806" y="13116"/>
                  </a:cubicBezTo>
                  <a:cubicBezTo>
                    <a:pt x="14995" y="12132"/>
                    <a:pt x="14997" y="10998"/>
                    <a:pt x="14945" y="10081"/>
                  </a:cubicBezTo>
                  <a:cubicBezTo>
                    <a:pt x="14898" y="9235"/>
                    <a:pt x="15145" y="8361"/>
                    <a:pt x="15766" y="7783"/>
                  </a:cubicBezTo>
                  <a:cubicBezTo>
                    <a:pt x="16627" y="6980"/>
                    <a:pt x="16307" y="5704"/>
                    <a:pt x="16307" y="5704"/>
                  </a:cubicBezTo>
                  <a:cubicBezTo>
                    <a:pt x="16906" y="5218"/>
                    <a:pt x="17329" y="4533"/>
                    <a:pt x="17331" y="4533"/>
                  </a:cubicBezTo>
                  <a:cubicBezTo>
                    <a:pt x="15845" y="1813"/>
                    <a:pt x="13211" y="1"/>
                    <a:pt x="9781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2"/>
            <p:cNvSpPr/>
            <p:nvPr/>
          </p:nvSpPr>
          <p:spPr>
            <a:xfrm>
              <a:off x="1374150" y="1293150"/>
              <a:ext cx="454825" cy="559525"/>
            </a:xfrm>
            <a:custGeom>
              <a:avLst/>
              <a:gdLst/>
              <a:ahLst/>
              <a:cxnLst/>
              <a:rect l="l" t="t" r="r" b="b"/>
              <a:pathLst>
                <a:path w="18193" h="22381" extrusionOk="0">
                  <a:moveTo>
                    <a:pt x="8307" y="0"/>
                  </a:moveTo>
                  <a:cubicBezTo>
                    <a:pt x="7744" y="0"/>
                    <a:pt x="6883" y="165"/>
                    <a:pt x="5961" y="948"/>
                  </a:cubicBezTo>
                  <a:cubicBezTo>
                    <a:pt x="4363" y="2303"/>
                    <a:pt x="2457" y="6788"/>
                    <a:pt x="1229" y="11704"/>
                  </a:cubicBezTo>
                  <a:cubicBezTo>
                    <a:pt x="0" y="16623"/>
                    <a:pt x="4182" y="20186"/>
                    <a:pt x="9517" y="21822"/>
                  </a:cubicBezTo>
                  <a:cubicBezTo>
                    <a:pt x="10828" y="22225"/>
                    <a:pt x="11996" y="22380"/>
                    <a:pt x="13016" y="22380"/>
                  </a:cubicBezTo>
                  <a:cubicBezTo>
                    <a:pt x="16419" y="22380"/>
                    <a:pt x="18192" y="20658"/>
                    <a:pt x="18192" y="20658"/>
                  </a:cubicBezTo>
                  <a:lnTo>
                    <a:pt x="18192" y="20658"/>
                  </a:lnTo>
                  <a:cubicBezTo>
                    <a:pt x="18192" y="20658"/>
                    <a:pt x="18059" y="20708"/>
                    <a:pt x="17841" y="20708"/>
                  </a:cubicBezTo>
                  <a:cubicBezTo>
                    <a:pt x="17415" y="20708"/>
                    <a:pt x="16663" y="20519"/>
                    <a:pt x="15944" y="19402"/>
                  </a:cubicBezTo>
                  <a:cubicBezTo>
                    <a:pt x="15263" y="18345"/>
                    <a:pt x="15102" y="16208"/>
                    <a:pt x="15102" y="16208"/>
                  </a:cubicBezTo>
                  <a:cubicBezTo>
                    <a:pt x="15102" y="16208"/>
                    <a:pt x="14806" y="16288"/>
                    <a:pt x="14335" y="16288"/>
                  </a:cubicBezTo>
                  <a:cubicBezTo>
                    <a:pt x="13391" y="16288"/>
                    <a:pt x="11741" y="15967"/>
                    <a:pt x="10361" y="14039"/>
                  </a:cubicBezTo>
                  <a:cubicBezTo>
                    <a:pt x="8295" y="11150"/>
                    <a:pt x="8972" y="89"/>
                    <a:pt x="8972" y="89"/>
                  </a:cubicBezTo>
                  <a:cubicBezTo>
                    <a:pt x="8972" y="89"/>
                    <a:pt x="8719" y="0"/>
                    <a:pt x="8307" y="0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2"/>
            <p:cNvSpPr/>
            <p:nvPr/>
          </p:nvSpPr>
          <p:spPr>
            <a:xfrm>
              <a:off x="1269700" y="1850750"/>
              <a:ext cx="778725" cy="1221725"/>
            </a:xfrm>
            <a:custGeom>
              <a:avLst/>
              <a:gdLst/>
              <a:ahLst/>
              <a:cxnLst/>
              <a:rect l="l" t="t" r="r" b="b"/>
              <a:pathLst>
                <a:path w="31149" h="48869" extrusionOk="0">
                  <a:moveTo>
                    <a:pt x="7909" y="0"/>
                  </a:moveTo>
                  <a:cubicBezTo>
                    <a:pt x="7513" y="0"/>
                    <a:pt x="7129" y="40"/>
                    <a:pt x="6790" y="146"/>
                  </a:cubicBezTo>
                  <a:cubicBezTo>
                    <a:pt x="4698" y="1198"/>
                    <a:pt x="3253" y="3114"/>
                    <a:pt x="2860" y="7051"/>
                  </a:cubicBezTo>
                  <a:cubicBezTo>
                    <a:pt x="2172" y="13926"/>
                    <a:pt x="4737" y="18544"/>
                    <a:pt x="4911" y="25973"/>
                  </a:cubicBezTo>
                  <a:cubicBezTo>
                    <a:pt x="4956" y="27938"/>
                    <a:pt x="985" y="32316"/>
                    <a:pt x="1" y="39116"/>
                  </a:cubicBezTo>
                  <a:cubicBezTo>
                    <a:pt x="1777" y="41313"/>
                    <a:pt x="5381" y="46287"/>
                    <a:pt x="12112" y="48257"/>
                  </a:cubicBezTo>
                  <a:cubicBezTo>
                    <a:pt x="13549" y="48677"/>
                    <a:pt x="15025" y="48869"/>
                    <a:pt x="16461" y="48869"/>
                  </a:cubicBezTo>
                  <a:cubicBezTo>
                    <a:pt x="20304" y="48869"/>
                    <a:pt x="23863" y="47493"/>
                    <a:pt x="25633" y="45426"/>
                  </a:cubicBezTo>
                  <a:cubicBezTo>
                    <a:pt x="24533" y="34343"/>
                    <a:pt x="23139" y="32928"/>
                    <a:pt x="22804" y="28054"/>
                  </a:cubicBezTo>
                  <a:cubicBezTo>
                    <a:pt x="22920" y="26450"/>
                    <a:pt x="24681" y="22814"/>
                    <a:pt x="25053" y="20075"/>
                  </a:cubicBezTo>
                  <a:cubicBezTo>
                    <a:pt x="31149" y="17562"/>
                    <a:pt x="29710" y="10691"/>
                    <a:pt x="23666" y="6495"/>
                  </a:cubicBezTo>
                  <a:cubicBezTo>
                    <a:pt x="21185" y="4772"/>
                    <a:pt x="18161" y="3193"/>
                    <a:pt x="18161" y="3193"/>
                  </a:cubicBezTo>
                  <a:cubicBezTo>
                    <a:pt x="18161" y="3193"/>
                    <a:pt x="16678" y="3897"/>
                    <a:pt x="14672" y="3897"/>
                  </a:cubicBezTo>
                  <a:cubicBezTo>
                    <a:pt x="13735" y="3897"/>
                    <a:pt x="12683" y="3743"/>
                    <a:pt x="11614" y="3292"/>
                  </a:cubicBezTo>
                  <a:cubicBezTo>
                    <a:pt x="9662" y="2470"/>
                    <a:pt x="10020" y="1200"/>
                    <a:pt x="10718" y="330"/>
                  </a:cubicBezTo>
                  <a:cubicBezTo>
                    <a:pt x="10160" y="294"/>
                    <a:pt x="8991" y="0"/>
                    <a:pt x="790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2"/>
            <p:cNvSpPr/>
            <p:nvPr/>
          </p:nvSpPr>
          <p:spPr>
            <a:xfrm>
              <a:off x="1302150" y="1838700"/>
              <a:ext cx="654675" cy="774150"/>
            </a:xfrm>
            <a:custGeom>
              <a:avLst/>
              <a:gdLst/>
              <a:ahLst/>
              <a:cxnLst/>
              <a:rect l="l" t="t" r="r" b="b"/>
              <a:pathLst>
                <a:path w="26187" h="30966" extrusionOk="0">
                  <a:moveTo>
                    <a:pt x="6950" y="1"/>
                  </a:moveTo>
                  <a:cubicBezTo>
                    <a:pt x="5000" y="1"/>
                    <a:pt x="2632" y="1028"/>
                    <a:pt x="1394" y="5248"/>
                  </a:cubicBezTo>
                  <a:cubicBezTo>
                    <a:pt x="0" y="10003"/>
                    <a:pt x="1540" y="13935"/>
                    <a:pt x="1918" y="17460"/>
                  </a:cubicBezTo>
                  <a:cubicBezTo>
                    <a:pt x="2296" y="20985"/>
                    <a:pt x="1317" y="24917"/>
                    <a:pt x="1317" y="24917"/>
                  </a:cubicBezTo>
                  <a:cubicBezTo>
                    <a:pt x="1317" y="24917"/>
                    <a:pt x="2464" y="26861"/>
                    <a:pt x="6630" y="29017"/>
                  </a:cubicBezTo>
                  <a:cubicBezTo>
                    <a:pt x="9371" y="30436"/>
                    <a:pt x="13013" y="30965"/>
                    <a:pt x="16398" y="30965"/>
                  </a:cubicBezTo>
                  <a:cubicBezTo>
                    <a:pt x="20418" y="30965"/>
                    <a:pt x="24075" y="30219"/>
                    <a:pt x="25426" y="29329"/>
                  </a:cubicBezTo>
                  <a:cubicBezTo>
                    <a:pt x="25426" y="29329"/>
                    <a:pt x="26186" y="18381"/>
                    <a:pt x="24971" y="12078"/>
                  </a:cubicBezTo>
                  <a:cubicBezTo>
                    <a:pt x="23755" y="5774"/>
                    <a:pt x="16654" y="3196"/>
                    <a:pt x="16654" y="3196"/>
                  </a:cubicBezTo>
                  <a:cubicBezTo>
                    <a:pt x="16654" y="3196"/>
                    <a:pt x="15577" y="3612"/>
                    <a:pt x="14081" y="3612"/>
                  </a:cubicBezTo>
                  <a:cubicBezTo>
                    <a:pt x="13272" y="3612"/>
                    <a:pt x="12341" y="3491"/>
                    <a:pt x="11392" y="3117"/>
                  </a:cubicBezTo>
                  <a:cubicBezTo>
                    <a:pt x="8688" y="2052"/>
                    <a:pt x="9951" y="484"/>
                    <a:pt x="9951" y="484"/>
                  </a:cubicBezTo>
                  <a:cubicBezTo>
                    <a:pt x="9951" y="484"/>
                    <a:pt x="9715" y="301"/>
                    <a:pt x="7666" y="46"/>
                  </a:cubicBezTo>
                  <a:cubicBezTo>
                    <a:pt x="7436" y="17"/>
                    <a:pt x="7196" y="1"/>
                    <a:pt x="6950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2"/>
            <p:cNvSpPr/>
            <p:nvPr/>
          </p:nvSpPr>
          <p:spPr>
            <a:xfrm>
              <a:off x="1504575" y="1825900"/>
              <a:ext cx="293575" cy="140300"/>
            </a:xfrm>
            <a:custGeom>
              <a:avLst/>
              <a:gdLst/>
              <a:ahLst/>
              <a:cxnLst/>
              <a:rect l="l" t="t" r="r" b="b"/>
              <a:pathLst>
                <a:path w="11743" h="5612" extrusionOk="0">
                  <a:moveTo>
                    <a:pt x="2060" y="1"/>
                  </a:moveTo>
                  <a:cubicBezTo>
                    <a:pt x="1566" y="1"/>
                    <a:pt x="899" y="508"/>
                    <a:pt x="488" y="871"/>
                  </a:cubicBezTo>
                  <a:cubicBezTo>
                    <a:pt x="323" y="1015"/>
                    <a:pt x="0" y="1397"/>
                    <a:pt x="31" y="1614"/>
                  </a:cubicBezTo>
                  <a:cubicBezTo>
                    <a:pt x="134" y="2357"/>
                    <a:pt x="475" y="3483"/>
                    <a:pt x="1918" y="4529"/>
                  </a:cubicBezTo>
                  <a:cubicBezTo>
                    <a:pt x="2998" y="5311"/>
                    <a:pt x="4121" y="5569"/>
                    <a:pt x="5337" y="5569"/>
                  </a:cubicBezTo>
                  <a:cubicBezTo>
                    <a:pt x="6257" y="5569"/>
                    <a:pt x="7231" y="5421"/>
                    <a:pt x="8280" y="5242"/>
                  </a:cubicBezTo>
                  <a:cubicBezTo>
                    <a:pt x="8790" y="5155"/>
                    <a:pt x="9238" y="5121"/>
                    <a:pt x="9628" y="5121"/>
                  </a:cubicBezTo>
                  <a:cubicBezTo>
                    <a:pt x="11102" y="5121"/>
                    <a:pt x="11743" y="5611"/>
                    <a:pt x="11743" y="5611"/>
                  </a:cubicBezTo>
                  <a:cubicBezTo>
                    <a:pt x="11743" y="5611"/>
                    <a:pt x="11337" y="4353"/>
                    <a:pt x="10974" y="3526"/>
                  </a:cubicBezTo>
                  <a:cubicBezTo>
                    <a:pt x="10655" y="2793"/>
                    <a:pt x="9852" y="2128"/>
                    <a:pt x="9170" y="2128"/>
                  </a:cubicBezTo>
                  <a:cubicBezTo>
                    <a:pt x="9080" y="2128"/>
                    <a:pt x="8992" y="2140"/>
                    <a:pt x="8907" y="2164"/>
                  </a:cubicBezTo>
                  <a:cubicBezTo>
                    <a:pt x="8412" y="2308"/>
                    <a:pt x="7247" y="2659"/>
                    <a:pt x="5978" y="2659"/>
                  </a:cubicBezTo>
                  <a:cubicBezTo>
                    <a:pt x="5387" y="2659"/>
                    <a:pt x="4774" y="2583"/>
                    <a:pt x="4195" y="2375"/>
                  </a:cubicBezTo>
                  <a:cubicBezTo>
                    <a:pt x="2831" y="1883"/>
                    <a:pt x="2327" y="1399"/>
                    <a:pt x="2127" y="871"/>
                  </a:cubicBezTo>
                  <a:lnTo>
                    <a:pt x="2342" y="72"/>
                  </a:lnTo>
                  <a:cubicBezTo>
                    <a:pt x="2258" y="23"/>
                    <a:pt x="2163" y="1"/>
                    <a:pt x="206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2"/>
            <p:cNvSpPr/>
            <p:nvPr/>
          </p:nvSpPr>
          <p:spPr>
            <a:xfrm>
              <a:off x="1707550" y="2023700"/>
              <a:ext cx="1271400" cy="924325"/>
            </a:xfrm>
            <a:custGeom>
              <a:avLst/>
              <a:gdLst/>
              <a:ahLst/>
              <a:cxnLst/>
              <a:rect l="l" t="t" r="r" b="b"/>
              <a:pathLst>
                <a:path w="50856" h="36973" extrusionOk="0">
                  <a:moveTo>
                    <a:pt x="3969" y="1"/>
                  </a:moveTo>
                  <a:cubicBezTo>
                    <a:pt x="3607" y="1"/>
                    <a:pt x="3247" y="54"/>
                    <a:pt x="2895" y="154"/>
                  </a:cubicBezTo>
                  <a:cubicBezTo>
                    <a:pt x="1302" y="607"/>
                    <a:pt x="0" y="1602"/>
                    <a:pt x="2006" y="5923"/>
                  </a:cubicBezTo>
                  <a:cubicBezTo>
                    <a:pt x="3978" y="10176"/>
                    <a:pt x="8263" y="17650"/>
                    <a:pt x="12797" y="22303"/>
                  </a:cubicBezTo>
                  <a:cubicBezTo>
                    <a:pt x="14994" y="24558"/>
                    <a:pt x="18714" y="27739"/>
                    <a:pt x="24470" y="30645"/>
                  </a:cubicBezTo>
                  <a:cubicBezTo>
                    <a:pt x="28493" y="32674"/>
                    <a:pt x="31111" y="33454"/>
                    <a:pt x="34952" y="34599"/>
                  </a:cubicBezTo>
                  <a:cubicBezTo>
                    <a:pt x="36126" y="34949"/>
                    <a:pt x="36992" y="35114"/>
                    <a:pt x="39200" y="35941"/>
                  </a:cubicBezTo>
                  <a:cubicBezTo>
                    <a:pt x="40889" y="36575"/>
                    <a:pt x="42896" y="36972"/>
                    <a:pt x="44617" y="36972"/>
                  </a:cubicBezTo>
                  <a:cubicBezTo>
                    <a:pt x="45143" y="36972"/>
                    <a:pt x="45642" y="36935"/>
                    <a:pt x="46097" y="36856"/>
                  </a:cubicBezTo>
                  <a:cubicBezTo>
                    <a:pt x="48040" y="36521"/>
                    <a:pt x="48689" y="36092"/>
                    <a:pt x="48792" y="35671"/>
                  </a:cubicBezTo>
                  <a:cubicBezTo>
                    <a:pt x="48913" y="35181"/>
                    <a:pt x="48554" y="34896"/>
                    <a:pt x="47786" y="34896"/>
                  </a:cubicBezTo>
                  <a:cubicBezTo>
                    <a:pt x="47723" y="34896"/>
                    <a:pt x="47656" y="34898"/>
                    <a:pt x="47587" y="34902"/>
                  </a:cubicBezTo>
                  <a:cubicBezTo>
                    <a:pt x="47123" y="34928"/>
                    <a:pt x="46503" y="35003"/>
                    <a:pt x="45755" y="35003"/>
                  </a:cubicBezTo>
                  <a:cubicBezTo>
                    <a:pt x="45046" y="35003"/>
                    <a:pt x="44221" y="34936"/>
                    <a:pt x="43302" y="34695"/>
                  </a:cubicBezTo>
                  <a:cubicBezTo>
                    <a:pt x="43302" y="34695"/>
                    <a:pt x="45289" y="34680"/>
                    <a:pt x="46477" y="34567"/>
                  </a:cubicBezTo>
                  <a:cubicBezTo>
                    <a:pt x="47662" y="34453"/>
                    <a:pt x="48799" y="34161"/>
                    <a:pt x="49565" y="33854"/>
                  </a:cubicBezTo>
                  <a:cubicBezTo>
                    <a:pt x="50509" y="33477"/>
                    <a:pt x="50856" y="32021"/>
                    <a:pt x="49977" y="32021"/>
                  </a:cubicBezTo>
                  <a:cubicBezTo>
                    <a:pt x="49968" y="32021"/>
                    <a:pt x="49959" y="32021"/>
                    <a:pt x="49950" y="32021"/>
                  </a:cubicBezTo>
                  <a:cubicBezTo>
                    <a:pt x="49031" y="32049"/>
                    <a:pt x="48337" y="32322"/>
                    <a:pt x="46576" y="32464"/>
                  </a:cubicBezTo>
                  <a:cubicBezTo>
                    <a:pt x="46214" y="32493"/>
                    <a:pt x="45873" y="32504"/>
                    <a:pt x="45562" y="32504"/>
                  </a:cubicBezTo>
                  <a:cubicBezTo>
                    <a:pt x="44495" y="32504"/>
                    <a:pt x="43777" y="32372"/>
                    <a:pt x="43777" y="32372"/>
                  </a:cubicBezTo>
                  <a:cubicBezTo>
                    <a:pt x="43777" y="32372"/>
                    <a:pt x="45678" y="32116"/>
                    <a:pt x="47229" y="31600"/>
                  </a:cubicBezTo>
                  <a:cubicBezTo>
                    <a:pt x="48779" y="31085"/>
                    <a:pt x="49312" y="30554"/>
                    <a:pt x="49645" y="30185"/>
                  </a:cubicBezTo>
                  <a:cubicBezTo>
                    <a:pt x="49947" y="29849"/>
                    <a:pt x="49916" y="29069"/>
                    <a:pt x="49061" y="29069"/>
                  </a:cubicBezTo>
                  <a:cubicBezTo>
                    <a:pt x="48975" y="29069"/>
                    <a:pt x="48881" y="29077"/>
                    <a:pt x="48777" y="29094"/>
                  </a:cubicBezTo>
                  <a:cubicBezTo>
                    <a:pt x="47763" y="29261"/>
                    <a:pt x="46554" y="29910"/>
                    <a:pt x="44572" y="29929"/>
                  </a:cubicBezTo>
                  <a:cubicBezTo>
                    <a:pt x="44518" y="29930"/>
                    <a:pt x="44464" y="29930"/>
                    <a:pt x="44411" y="29930"/>
                  </a:cubicBezTo>
                  <a:cubicBezTo>
                    <a:pt x="43054" y="29930"/>
                    <a:pt x="42115" y="29747"/>
                    <a:pt x="42297" y="29536"/>
                  </a:cubicBezTo>
                  <a:cubicBezTo>
                    <a:pt x="42486" y="29317"/>
                    <a:pt x="43335" y="29369"/>
                    <a:pt x="44445" y="28778"/>
                  </a:cubicBezTo>
                  <a:cubicBezTo>
                    <a:pt x="45506" y="28216"/>
                    <a:pt x="46213" y="27032"/>
                    <a:pt x="45850" y="26461"/>
                  </a:cubicBezTo>
                  <a:cubicBezTo>
                    <a:pt x="45723" y="26262"/>
                    <a:pt x="45635" y="26184"/>
                    <a:pt x="45525" y="26184"/>
                  </a:cubicBezTo>
                  <a:cubicBezTo>
                    <a:pt x="45319" y="26184"/>
                    <a:pt x="45033" y="26455"/>
                    <a:pt x="44265" y="26721"/>
                  </a:cubicBezTo>
                  <a:cubicBezTo>
                    <a:pt x="43083" y="27131"/>
                    <a:pt x="41906" y="27041"/>
                    <a:pt x="40291" y="27749"/>
                  </a:cubicBezTo>
                  <a:cubicBezTo>
                    <a:pt x="38867" y="28372"/>
                    <a:pt x="37918" y="28731"/>
                    <a:pt x="36483" y="28931"/>
                  </a:cubicBezTo>
                  <a:cubicBezTo>
                    <a:pt x="36289" y="28958"/>
                    <a:pt x="36076" y="28972"/>
                    <a:pt x="35844" y="28972"/>
                  </a:cubicBezTo>
                  <a:cubicBezTo>
                    <a:pt x="34358" y="28972"/>
                    <a:pt x="32075" y="28383"/>
                    <a:pt x="28785" y="26738"/>
                  </a:cubicBezTo>
                  <a:cubicBezTo>
                    <a:pt x="24296" y="24495"/>
                    <a:pt x="20531" y="22077"/>
                    <a:pt x="17428" y="18426"/>
                  </a:cubicBezTo>
                  <a:cubicBezTo>
                    <a:pt x="13506" y="13808"/>
                    <a:pt x="9771" y="6041"/>
                    <a:pt x="8441" y="3479"/>
                  </a:cubicBezTo>
                  <a:cubicBezTo>
                    <a:pt x="7148" y="987"/>
                    <a:pt x="5530" y="1"/>
                    <a:pt x="3969" y="1"/>
                  </a:cubicBezTo>
                  <a:close/>
                </a:path>
              </a:pathLst>
            </a:custGeom>
            <a:solidFill>
              <a:srgbClr val="C77B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2"/>
            <p:cNvSpPr/>
            <p:nvPr/>
          </p:nvSpPr>
          <p:spPr>
            <a:xfrm>
              <a:off x="1706950" y="2010750"/>
              <a:ext cx="403700" cy="529300"/>
            </a:xfrm>
            <a:custGeom>
              <a:avLst/>
              <a:gdLst/>
              <a:ahLst/>
              <a:cxnLst/>
              <a:rect l="l" t="t" r="r" b="b"/>
              <a:pathLst>
                <a:path w="16148" h="21172" extrusionOk="0">
                  <a:moveTo>
                    <a:pt x="4368" y="1"/>
                  </a:moveTo>
                  <a:cubicBezTo>
                    <a:pt x="3685" y="1"/>
                    <a:pt x="3085" y="223"/>
                    <a:pt x="2619" y="451"/>
                  </a:cubicBezTo>
                  <a:cubicBezTo>
                    <a:pt x="1165" y="1164"/>
                    <a:pt x="1" y="2554"/>
                    <a:pt x="1062" y="5782"/>
                  </a:cubicBezTo>
                  <a:cubicBezTo>
                    <a:pt x="2125" y="9010"/>
                    <a:pt x="5929" y="15183"/>
                    <a:pt x="7832" y="17788"/>
                  </a:cubicBezTo>
                  <a:cubicBezTo>
                    <a:pt x="9732" y="20394"/>
                    <a:pt x="10437" y="21171"/>
                    <a:pt x="10437" y="21171"/>
                  </a:cubicBezTo>
                  <a:cubicBezTo>
                    <a:pt x="10437" y="21171"/>
                    <a:pt x="14101" y="20179"/>
                    <a:pt x="16148" y="16820"/>
                  </a:cubicBezTo>
                  <a:cubicBezTo>
                    <a:pt x="16148" y="16820"/>
                    <a:pt x="14909" y="15103"/>
                    <a:pt x="13349" y="12378"/>
                  </a:cubicBezTo>
                  <a:cubicBezTo>
                    <a:pt x="11790" y="9650"/>
                    <a:pt x="9017" y="3473"/>
                    <a:pt x="7256" y="1503"/>
                  </a:cubicBezTo>
                  <a:cubicBezTo>
                    <a:pt x="6230" y="356"/>
                    <a:pt x="5233" y="1"/>
                    <a:pt x="4368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2"/>
            <p:cNvSpPr/>
            <p:nvPr/>
          </p:nvSpPr>
          <p:spPr>
            <a:xfrm>
              <a:off x="1947625" y="2405350"/>
              <a:ext cx="207125" cy="198725"/>
            </a:xfrm>
            <a:custGeom>
              <a:avLst/>
              <a:gdLst/>
              <a:ahLst/>
              <a:cxnLst/>
              <a:rect l="l" t="t" r="r" b="b"/>
              <a:pathLst>
                <a:path w="8285" h="7949" extrusionOk="0">
                  <a:moveTo>
                    <a:pt x="6111" y="0"/>
                  </a:moveTo>
                  <a:cubicBezTo>
                    <a:pt x="5970" y="0"/>
                    <a:pt x="5870" y="84"/>
                    <a:pt x="5870" y="84"/>
                  </a:cubicBezTo>
                  <a:lnTo>
                    <a:pt x="6154" y="505"/>
                  </a:lnTo>
                  <a:cubicBezTo>
                    <a:pt x="6154" y="505"/>
                    <a:pt x="5733" y="1908"/>
                    <a:pt x="4105" y="3375"/>
                  </a:cubicBezTo>
                  <a:cubicBezTo>
                    <a:pt x="2479" y="4839"/>
                    <a:pt x="662" y="5202"/>
                    <a:pt x="662" y="5202"/>
                  </a:cubicBezTo>
                  <a:lnTo>
                    <a:pt x="219" y="4670"/>
                  </a:lnTo>
                  <a:cubicBezTo>
                    <a:pt x="219" y="4670"/>
                    <a:pt x="0" y="5078"/>
                    <a:pt x="193" y="5329"/>
                  </a:cubicBezTo>
                  <a:cubicBezTo>
                    <a:pt x="387" y="5582"/>
                    <a:pt x="1890" y="7490"/>
                    <a:pt x="2300" y="7859"/>
                  </a:cubicBezTo>
                  <a:cubicBezTo>
                    <a:pt x="2367" y="7920"/>
                    <a:pt x="2474" y="7949"/>
                    <a:pt x="2612" y="7949"/>
                  </a:cubicBezTo>
                  <a:cubicBezTo>
                    <a:pt x="3322" y="7949"/>
                    <a:pt x="4874" y="7182"/>
                    <a:pt x="6231" y="5980"/>
                  </a:cubicBezTo>
                  <a:cubicBezTo>
                    <a:pt x="7853" y="4543"/>
                    <a:pt x="8284" y="2799"/>
                    <a:pt x="7975" y="2359"/>
                  </a:cubicBezTo>
                  <a:cubicBezTo>
                    <a:pt x="7668" y="1918"/>
                    <a:pt x="6815" y="713"/>
                    <a:pt x="6508" y="260"/>
                  </a:cubicBezTo>
                  <a:cubicBezTo>
                    <a:pt x="6370" y="56"/>
                    <a:pt x="6227" y="0"/>
                    <a:pt x="6111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0" name="Google Shape;13320;p69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-GB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1" name="Google Shape;13321;p69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22" name="Google Shape;13322;p69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3323" name="Google Shape;13323;p69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9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9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9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9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9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9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9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9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9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9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9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9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9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9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8" name="Google Shape;13338;p69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3339" name="Google Shape;13339;p69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9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9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9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9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9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9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9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9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9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9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9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9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9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9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9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9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9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9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9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9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9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9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9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9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9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5" name="Google Shape;13365;p69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3366" name="Google Shape;13366;p69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9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9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9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9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9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9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9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9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9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9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9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9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9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9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1" name="Google Shape;13381;p69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3382" name="Google Shape;13382;p69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9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9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9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9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9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9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9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9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9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2" name="Google Shape;13392;p69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3393" name="Google Shape;13393;p69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9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9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9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9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9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9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9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9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9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9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9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9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9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9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9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9" name="Google Shape;13409;p69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3410" name="Google Shape;13410;p69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9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9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9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9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9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9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9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9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9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9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9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9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9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9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9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9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9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9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9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9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1" name="Google Shape;13431;p69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3432" name="Google Shape;13432;p69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9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9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9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9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9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9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9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9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9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9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9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9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9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9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9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9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9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9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9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9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9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4" name="Google Shape;13454;p69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3455" name="Google Shape;13455;p69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9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9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9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9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9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9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9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9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9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9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9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9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9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9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9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9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9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9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9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9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69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69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9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9" name="Google Shape;13479;p69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3480" name="Google Shape;13480;p69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9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69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9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9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69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9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69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69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9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69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69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69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69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69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69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9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9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69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69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69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69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69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69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69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69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69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69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69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69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69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69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9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69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69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69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69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69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69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69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69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69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69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9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69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69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69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69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69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9" name="Google Shape;13529;p69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3530" name="Google Shape;13530;p69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69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69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69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9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9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9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69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9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9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9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1" name="Google Shape;13541;p69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3542" name="Google Shape;13542;p69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69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69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9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69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69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69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69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69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1" name="Google Shape;13551;p69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3552" name="Google Shape;13552;p69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69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69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69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69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69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69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69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69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1" name="Google Shape;13561;p69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3562" name="Google Shape;13562;p69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69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69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69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69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69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69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69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69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69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69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69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4" name="Google Shape;13574;p69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3575" name="Google Shape;13575;p69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69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69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69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69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69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69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69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69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69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69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69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69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8" name="Google Shape;13588;p69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3589" name="Google Shape;13589;p69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69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69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69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69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69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69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69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69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69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69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69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69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69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69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69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5" name="Google Shape;13605;p69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3606" name="Google Shape;13606;p69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69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69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69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69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69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69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69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69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69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69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69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69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69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69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69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69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69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4" name="Google Shape;13624;p69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3625" name="Google Shape;13625;p69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69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69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69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69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69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69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69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69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69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69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6" name="Google Shape;13636;p69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3637" name="Google Shape;13637;p69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69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69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69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69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69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69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69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69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69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69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8" name="Google Shape;13648;p69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3649" name="Google Shape;13649;p69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69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69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69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69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69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69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69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69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69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69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69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69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69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69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69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69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69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69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69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69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69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69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69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69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69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69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6" name="Google Shape;13676;p69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3677" name="Google Shape;13677;p69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69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69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69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69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69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69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69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69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69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69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69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69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69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69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69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69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69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69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69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69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69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69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69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69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69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69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69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69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69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69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69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69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69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69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2" name="Google Shape;13712;p69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3713" name="Google Shape;13713;p69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69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69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69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69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69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69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69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69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69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3" name="Google Shape;13723;p69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3724" name="Google Shape;13724;p69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69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69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69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69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69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69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69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69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69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69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69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69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69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8" name="Google Shape;13738;p69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3739" name="Google Shape;13739;p69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69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69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69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69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69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69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69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69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69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69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69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69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69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69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69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69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69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69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69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69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69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69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69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69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69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5" name="Google Shape;13765;p69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3766" name="Google Shape;13766;p69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69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69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69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69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1" name="Google Shape;13771;p69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3772" name="Google Shape;13772;p69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69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69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69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69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69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69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69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69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69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2" name="Google Shape;13782;p69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3783" name="Google Shape;13783;p69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69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69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69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69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69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69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69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69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69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69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69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69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69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69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69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69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69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1" name="Google Shape;13801;p69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3802" name="Google Shape;13802;p69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69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69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69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69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69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69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69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69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69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69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69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69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69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69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7" name="Google Shape;13817;p69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3818" name="Google Shape;13818;p69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69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69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69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69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69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69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69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69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69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8" name="Google Shape;13828;p69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3829" name="Google Shape;13829;p69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69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69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69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69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69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69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69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69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69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69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0" name="Google Shape;13840;p69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3841" name="Google Shape;13841;p69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69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69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69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69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69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69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69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69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69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69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69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69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69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69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69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69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69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69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69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1" name="Google Shape;13861;p69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3862" name="Google Shape;13862;p69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69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69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69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69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69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69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69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69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69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69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3" name="Google Shape;13873;p69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3874" name="Google Shape;13874;p69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69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69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69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69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69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69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69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69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69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69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69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69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69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69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69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69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69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69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69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4" name="Google Shape;13894;p69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3895" name="Google Shape;13895;p69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69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69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69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69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69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69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2" name="Google Shape;13902;p69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3903" name="Google Shape;13903;p69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69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69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69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69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69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69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69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69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12" name="Google Shape;13912;p69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13" name="Google Shape;13913;p69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3914" name="Google Shape;13914;p69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69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69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69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69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69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69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69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69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69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69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69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69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7" name="Google Shape;13927;p69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3928" name="Google Shape;13928;p69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69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69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69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69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69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69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69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69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7" name="Google Shape;13937;p69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3938" name="Google Shape;13938;p69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69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69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69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69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69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69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69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69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69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69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69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69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69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69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69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69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69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69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69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69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69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69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69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69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69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69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69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69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69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8" name="Google Shape;13968;p69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3969" name="Google Shape;13969;p69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69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69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69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69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69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69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69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69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69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69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69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69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69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69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69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69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69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69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69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9" name="Google Shape;13989;p69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3990" name="Google Shape;13990;p69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69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69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69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69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69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69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69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69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69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69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69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69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3" name="Google Shape;14003;p69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4004" name="Google Shape;14004;p69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69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69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69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69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69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69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69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69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69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69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69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69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69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69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69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69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69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2" name="Google Shape;14022;p69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4023" name="Google Shape;14023;p69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69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69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69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69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69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69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69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1" name="Google Shape;14031;p69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4032" name="Google Shape;14032;p69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69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69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69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69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7" name="Google Shape;14037;p69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4038" name="Google Shape;14038;p69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69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69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69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69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69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69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69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69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69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69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69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69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69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69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3" name="Google Shape;14053;p69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4054" name="Google Shape;14054;p69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69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69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69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69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69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69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69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69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69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69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69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69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69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69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69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69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1" name="Google Shape;14071;p69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4072" name="Google Shape;14072;p69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69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69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69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69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69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69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69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69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69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69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3" name="Google Shape;14083;p69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4084" name="Google Shape;14084;p69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69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69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69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69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69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69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69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69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69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69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69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69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69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69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9" name="Google Shape;14099;p69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4100" name="Google Shape;14100;p69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69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69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69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69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69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69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69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69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69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0" name="Google Shape;14110;p69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4111" name="Google Shape;14111;p69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69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69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69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69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69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69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69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69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69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69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69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69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4" name="Google Shape;14124;p69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4125" name="Google Shape;14125;p69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69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69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69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69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69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69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69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69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69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69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69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69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69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69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0" name="Google Shape;14140;p69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4141" name="Google Shape;14141;p69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69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69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69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69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69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69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69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69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69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69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69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69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69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69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6" name="Google Shape;14156;p69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4157" name="Google Shape;14157;p69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69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69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69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69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69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69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69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69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69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69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69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69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69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69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69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3" name="Google Shape;14173;p69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4174" name="Google Shape;14174;p69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69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69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69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69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69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69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69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69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69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69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69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69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69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8" name="Google Shape;14188;p69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4189" name="Google Shape;14189;p69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69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69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69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69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69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69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69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69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69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69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69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69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69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69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04" name="Google Shape;14204;p69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05" name="Google Shape;14205;p69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4206" name="Google Shape;14206;p69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69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69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69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69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69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69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69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69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69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69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69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69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69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69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69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69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69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69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69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69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69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69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9" name="Google Shape;14229;p69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4230" name="Google Shape;14230;p69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69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69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69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69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69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69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69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69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69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69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69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69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69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69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69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6" name="Google Shape;14246;p69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4247" name="Google Shape;14247;p69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69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69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69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69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69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69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69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69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69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69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69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69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69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69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69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69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4" name="Google Shape;14264;p69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4265" name="Google Shape;14265;p69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69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69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69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69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69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69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69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69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69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69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69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69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69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69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69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69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69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69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69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69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6" name="Google Shape;14286;p69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4287" name="Google Shape;14287;p69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69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69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69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69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69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69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69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69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69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69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69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69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69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69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69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69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69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69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69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69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69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69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69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1" name="Google Shape;14311;p69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4312" name="Google Shape;14312;p69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69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69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69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69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69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69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69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69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69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69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69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69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69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69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69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69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9" name="Google Shape;14329;p69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4330" name="Google Shape;14330;p69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69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69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69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69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69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69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69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69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69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69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69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69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69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69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69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69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7" name="Google Shape;14347;p69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4348" name="Google Shape;14348;p69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69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69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69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69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69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69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69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69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69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69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69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69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69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69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69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69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69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69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69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69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69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69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1" name="Google Shape;14371;p69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4372" name="Google Shape;14372;p69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69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69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69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69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69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69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69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69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69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69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69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69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69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69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69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69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69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69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69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69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3" name="Google Shape;14393;p69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4394" name="Google Shape;14394;p69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69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69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69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69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69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69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69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69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69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69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69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69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69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69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69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69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69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69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69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4" name="Google Shape;14414;p69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4415" name="Google Shape;14415;p69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69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69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69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69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69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69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69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69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69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69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69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69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69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69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69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69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69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69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69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69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69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7" name="Google Shape;14437;p69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4438" name="Google Shape;14438;p69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69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69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69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69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69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69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69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69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69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69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69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69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69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69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69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69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69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69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69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8" name="Google Shape;14458;p69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4459" name="Google Shape;14459;p69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69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69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69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69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69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69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69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69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69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69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69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69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69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69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69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69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69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69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69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69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69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1" name="Google Shape;14481;p69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4482" name="Google Shape;14482;p69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69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69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69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69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69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69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69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69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69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69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69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69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69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69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69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69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69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69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1" name="Google Shape;14501;p69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4502" name="Google Shape;14502;p69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69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69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69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69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69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69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69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69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69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69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69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69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69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69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69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69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69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69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69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69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69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69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69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69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7" name="Google Shape;14527;p69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4528" name="Google Shape;14528;p69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69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69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69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69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69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69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69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69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69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69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69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69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69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69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69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69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69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69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69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69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69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69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69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69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69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69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69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69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69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69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69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69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69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69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69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69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69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6" name="Google Shape;14566;p69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4567" name="Google Shape;14567;p69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69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69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69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69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69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69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69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69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69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69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69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69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69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69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69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69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69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69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69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69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69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69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69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69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69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3" name="Google Shape;14593;p69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4594" name="Google Shape;14594;p69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69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69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69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69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69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69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69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69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69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69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69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69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69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69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69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69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69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69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69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69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5" name="Google Shape;14615;p69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4616" name="Google Shape;14616;p69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69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69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69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69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69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69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69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69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69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69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69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69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69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69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69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69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69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69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69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69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69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69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69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69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1" name="Google Shape;14641;p69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4642" name="Google Shape;14642;p69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69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69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69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69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69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69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69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69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69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69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69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69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69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69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69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69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69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69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69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69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69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69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69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6" name="Google Shape;14666;p69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4667" name="Google Shape;14667;p69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69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69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69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69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69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69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69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69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69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69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69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69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69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69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69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69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69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69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69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69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69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9" name="Google Shape;14689;p69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4690" name="Google Shape;14690;p69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69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69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69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69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69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69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69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69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69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69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69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69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69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69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69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69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69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69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69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69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69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2" name="Google Shape;14712;p69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4713" name="Google Shape;14713;p69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69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69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69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69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69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69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69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69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69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69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69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69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69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69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8" name="Google Shape;14728;p69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4729" name="Google Shape;14729;p69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69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69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69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69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69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69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69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69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69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69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69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69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69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69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4" name="Google Shape;14744;p69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4745" name="Google Shape;14745;p69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69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69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69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69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69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69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69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69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69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69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69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69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69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69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69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69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69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69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69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69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69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69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69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69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69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69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69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3" name="Google Shape;14773;p69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4774" name="Google Shape;14774;p69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69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69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69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69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69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69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69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69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69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69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69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69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69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69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69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69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69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69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69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94" name="Google Shape;14794;p69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4795" name="Google Shape;14795;p69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69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69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69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69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69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69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69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69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69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69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69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69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69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69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69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69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69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69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4" name="Google Shape;14814;p69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4815" name="Google Shape;14815;p69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69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69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69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69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69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69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69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69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69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69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69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69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69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69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69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1" name="Google Shape;14831;p69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4832" name="Google Shape;14832;p69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69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69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69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69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69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69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69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69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69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69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69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69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69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69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69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69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69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69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69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69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3" name="Google Shape;14853;p69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4854" name="Google Shape;14854;p69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69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69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69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69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69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69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69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69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69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69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69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69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69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69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69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0" name="Google Shape;14870;p69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4871" name="Google Shape;14871;p69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69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69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69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69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69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69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69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69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69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69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69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69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69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69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6" name="Google Shape;14886;p69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4887" name="Google Shape;14887;p69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69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69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69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69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69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69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69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69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69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69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69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69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69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69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69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69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69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5" name="Google Shape;14905;p69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4906" name="Google Shape;14906;p69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69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69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69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69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69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69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69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69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69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69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69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69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69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69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69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69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3" name="Google Shape;14923;p69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4924" name="Google Shape;14924;p69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69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69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69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69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69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69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69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69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69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69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69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69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69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69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69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69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1" name="Google Shape;14941;p69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4942" name="Google Shape;14942;p69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69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69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69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69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69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69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69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69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69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69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69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69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69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69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69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69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69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0" name="Google Shape;14960;p69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4961" name="Google Shape;14961;p69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69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69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69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69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69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69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69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69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69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69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69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69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69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69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69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69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69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69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69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69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69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69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4" name="Google Shape;14984;p69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4985" name="Google Shape;14985;p69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69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69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69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69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69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69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69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69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69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69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69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69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69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69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69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69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69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69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4" name="Google Shape;15004;p69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5005" name="Google Shape;15005;p69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69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69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69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69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69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69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69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69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69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69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69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69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69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69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0" name="Google Shape;15020;p69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5021" name="Google Shape;15021;p69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69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69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69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69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69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69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69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69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69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69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69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69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69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69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69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69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69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69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0" name="Google Shape;15040;p69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5041" name="Google Shape;15041;p69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69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69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69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69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69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69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69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69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69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69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69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69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69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69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69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69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58" name="Google Shape;15058;p69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5059" name="Google Shape;15059;p69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69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69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69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69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69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69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69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69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69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69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69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1" name="Google Shape;15071;p69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5072" name="Google Shape;15072;p69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69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69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69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69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69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69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69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69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69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69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69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69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69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69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69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69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69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69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69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69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3" name="Google Shape;15093;p69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5094" name="Google Shape;15094;p69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69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69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69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69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69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69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69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69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69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69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69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69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69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69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69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69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69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69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69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69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69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69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69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69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69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69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69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22" name="Google Shape;15122;p69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23" name="Google Shape;15123;p69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5124" name="Google Shape;15124;p69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69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69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69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69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69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69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69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69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69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69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69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69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69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69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69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69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69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69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69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69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5" name="Google Shape;15145;p69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5146" name="Google Shape;15146;p69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69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69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69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69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69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69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69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69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69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69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69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69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69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69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69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69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69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69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69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69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69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69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69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69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71" name="Google Shape;15171;p69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5172" name="Google Shape;15172;p69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69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69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69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69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69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69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69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69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69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69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69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69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69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69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69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69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69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69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69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69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3" name="Google Shape;15193;p69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5194" name="Google Shape;15194;p69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69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69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69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69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69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69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69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69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69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69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69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69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69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69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69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69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69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69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69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69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69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6" name="Google Shape;15216;p69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5217" name="Google Shape;15217;p69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69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69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69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69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69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69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69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69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69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69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69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69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69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69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69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69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69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69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69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69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8" name="Google Shape;15238;p69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5239" name="Google Shape;15239;p69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69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69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69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69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69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69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69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69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69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69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69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69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69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69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69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5" name="Google Shape;15255;p69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5256" name="Google Shape;15256;p69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69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69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69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69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69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69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69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69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69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69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69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69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69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69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69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69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69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69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69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69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7" name="Google Shape;15277;p69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5278" name="Google Shape;15278;p69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69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69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69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69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69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69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69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69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69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69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69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69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69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69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69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4" name="Google Shape;15294;p69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5295" name="Google Shape;15295;p69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69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69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69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69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69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69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69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69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69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69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69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69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69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69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69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1" name="Google Shape;15311;p69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5312" name="Google Shape;15312;p69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69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69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69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69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69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69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69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69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69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69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69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69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69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69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69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69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69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4" name="Google Shape;15334;p7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5" name="Google Shape;15335;p7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336" name="Google Shape;15336;p70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5337" name="Google Shape;15337;p70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70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70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70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70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70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70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70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70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70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70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70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70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70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1" name="Google Shape;15351;p70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5352" name="Google Shape;15352;p70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70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70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70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70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70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70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70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70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70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70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70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70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70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6" name="Google Shape;15366;p70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5367" name="Google Shape;15367;p70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70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70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70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70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70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70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70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70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70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7" name="Google Shape;15377;p70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5378" name="Google Shape;15378;p70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70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70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70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70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70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70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70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70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70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70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70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0" name="Google Shape;15390;p70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5391" name="Google Shape;15391;p70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70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70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70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70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70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70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70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9" name="Google Shape;15399;p70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5400" name="Google Shape;15400;p70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70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70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70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70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70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70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70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70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70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70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70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70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70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70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70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70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70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70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70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70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70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70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70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24" name="Google Shape;15424;p70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5425" name="Google Shape;15425;p70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70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70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70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70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70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70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2" name="Google Shape;15432;p70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5433" name="Google Shape;15433;p70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70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70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70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70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70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70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70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70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70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70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70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70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70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70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70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70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70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70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2" name="Google Shape;15452;p70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5453" name="Google Shape;15453;p70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70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70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70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70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70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70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70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70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70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3" name="Google Shape;15463;p70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5464" name="Google Shape;15464;p70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70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70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70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70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70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70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70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70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70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70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70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70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70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70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70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70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70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70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70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4" name="Google Shape;15484;p70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5485" name="Google Shape;15485;p70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70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70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70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70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70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70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70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70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70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70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6" name="Google Shape;15496;p70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5497" name="Google Shape;15497;p70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70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70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70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70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70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70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70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70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70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70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70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70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0" name="Google Shape;15510;p70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5511" name="Google Shape;15511;p70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70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70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70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70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70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70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70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70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70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1" name="Google Shape;15521;p70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5522" name="Google Shape;15522;p70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70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70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70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70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70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70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70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70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70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70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70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70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70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70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70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8" name="Google Shape;15538;p70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5539" name="Google Shape;15539;p70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70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70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70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70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70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70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70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70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70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70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70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70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70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70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70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70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70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70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70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70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0" name="Google Shape;15560;p70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5561" name="Google Shape;15561;p70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70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70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4" name="Google Shape;15564;p70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5565" name="Google Shape;15565;p70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70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70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70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70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70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70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70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70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70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70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70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7" name="Google Shape;15577;p70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5578" name="Google Shape;15578;p70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70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70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70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2" name="Google Shape;15582;p70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5583" name="Google Shape;15583;p70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70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70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70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70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70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70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70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70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70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70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70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70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70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70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70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9" name="Google Shape;15599;p70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5600" name="Google Shape;15600;p70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70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70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70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70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70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70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70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70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70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70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70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70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70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70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70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70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70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70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70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70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70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70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70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70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70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6" name="Google Shape;15626;p70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5627" name="Google Shape;15627;p70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70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70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70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70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70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70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70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70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70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70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70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70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70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41" name="Google Shape;15641;p70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5642" name="Google Shape;15642;p70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70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70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45" name="Google Shape;15645;p70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5646" name="Google Shape;15646;p70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70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70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70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70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70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2" name="Google Shape;15652;p70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5653" name="Google Shape;15653;p70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70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70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70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70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70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70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70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1" name="Google Shape;15661;p70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5662" name="Google Shape;15662;p70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70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70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70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70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70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70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70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70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70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70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70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70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70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70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70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70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70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70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70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82" name="Google Shape;15682;p70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5683" name="Google Shape;15683;p70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70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70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70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70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70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70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70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70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70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70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70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70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70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7" name="Google Shape;15697;p70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5698" name="Google Shape;15698;p70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70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70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70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70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3" name="Google Shape;15703;p70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5704" name="Google Shape;15704;p70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70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70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70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70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70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70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70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70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70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70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70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70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70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70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70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70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70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2" name="Google Shape;15722;p70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5723" name="Google Shape;15723;p70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70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70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70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70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70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70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0" name="Google Shape;15730;p70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5731" name="Google Shape;15731;p70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70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70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70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70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70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70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70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70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70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70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70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70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70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70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70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70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70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70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50" name="Google Shape;15750;p70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5751" name="Google Shape;15751;p70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70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70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70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70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70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70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70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70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0" name="Google Shape;15760;p70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5761" name="Google Shape;15761;p70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70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70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70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70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70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70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70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70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70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70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70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3" name="Google Shape;15773;p70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5774" name="Google Shape;15774;p70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70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70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70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70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70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70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70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70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70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70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5" name="Google Shape;15785;p70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5786" name="Google Shape;15786;p70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70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70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70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70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70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92" name="Google Shape;15792;p70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5793" name="Google Shape;15793;p70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70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70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70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70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70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70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70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70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70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70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70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70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70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70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70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70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70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70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70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70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4" name="Google Shape;15814;p70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5815" name="Google Shape;15815;p70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70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70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70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70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70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21" name="Google Shape;15821;p70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5822" name="Google Shape;15822;p70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70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70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70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70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70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70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70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0" name="Google Shape;15830;p70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5831" name="Google Shape;15831;p70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70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70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70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70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70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7" name="Google Shape;15837;p70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5838" name="Google Shape;15838;p70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70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70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70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70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70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70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70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70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70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70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9" name="Google Shape;15849;p70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5850" name="Google Shape;15850;p70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70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70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70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70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70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70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70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70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70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70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70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70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70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70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70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70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70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70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70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0" name="Google Shape;15870;p70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5871" name="Google Shape;15871;p70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70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70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70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70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70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70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70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70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70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70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70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70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70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70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70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70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8" name="Google Shape;15888;p70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5889" name="Google Shape;15889;p70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70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70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70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70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70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70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70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70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70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70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70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70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70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70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70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70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70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70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70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70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70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70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70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70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70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70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70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70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70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9" name="Google Shape;15919;p70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5920" name="Google Shape;15920;p70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70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70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70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70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70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70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70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70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70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70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70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70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70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4" name="Google Shape;15934;p70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5935" name="Google Shape;15935;p70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70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70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70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70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70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70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70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70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70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70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70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70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70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70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70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70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70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70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70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70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70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70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70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9" name="Google Shape;15959;p70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5960" name="Google Shape;15960;p70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70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70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70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70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70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70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70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70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70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70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70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70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70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70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70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70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70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8" name="Google Shape;15978;p70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5979" name="Google Shape;15979;p70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70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70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70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70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70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70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70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70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70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70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70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70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70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70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70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70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70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70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70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70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70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70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70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70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70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70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70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70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70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70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70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70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70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70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70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70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70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70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70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70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20" name="Google Shape;16020;p70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21" name="Google Shape;16021;p70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6022" name="Google Shape;16022;p70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70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70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70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70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70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70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70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70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70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70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70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70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70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6" name="Google Shape;16036;p70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6037" name="Google Shape;16037;p70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70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70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70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70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70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70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70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70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70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70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70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9" name="Google Shape;16049;p70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6050" name="Google Shape;16050;p70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70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70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70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70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70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70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70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70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70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70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70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70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3" name="Google Shape;16063;p70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6064" name="Google Shape;16064;p70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70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70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70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70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70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70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70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70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70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70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75" name="Google Shape;16075;p70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6076" name="Google Shape;16076;p70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70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70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70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70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70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70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70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70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70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70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70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70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70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70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70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70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70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70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70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6" name="Google Shape;16096;p70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6097" name="Google Shape;16097;p70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70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70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70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70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70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70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70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70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70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70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70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70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70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70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70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70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70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70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70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70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70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9" name="Google Shape;16119;p70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6120" name="Google Shape;16120;p70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70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70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70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70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70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70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70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70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70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70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70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70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3" name="Google Shape;16133;p70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6134" name="Google Shape;16134;p70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70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70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70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70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70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70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70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70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70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70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70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70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70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70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70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70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70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70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70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70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70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70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70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70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70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70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1" name="Google Shape;16161;p70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6162" name="Google Shape;16162;p70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70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70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70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70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70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70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70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70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70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70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70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74" name="Google Shape;16174;p70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6175" name="Google Shape;16175;p70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70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70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70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70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70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70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70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70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70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70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70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70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70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70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70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70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70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70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70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95" name="Google Shape;16195;p70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6196" name="Google Shape;16196;p70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70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70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70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70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70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70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70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70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70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70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7" name="Google Shape;16207;p70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6208" name="Google Shape;16208;p70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70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70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70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70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70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70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70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70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70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70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70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0" name="Google Shape;16220;p70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6221" name="Google Shape;16221;p70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70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70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70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70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70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70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70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70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70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70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70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70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70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70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70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70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70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70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70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70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70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3" name="Google Shape;16243;p70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6244" name="Google Shape;16244;p70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70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70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70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70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70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70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70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70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70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70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70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70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70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70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70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70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70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70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3" name="Google Shape;16263;p70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6264" name="Google Shape;16264;p70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70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70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70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70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70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70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70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70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70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70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75" name="Google Shape;16275;p70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6276" name="Google Shape;16276;p70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70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70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70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70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70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70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70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70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70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70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70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70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70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70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70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70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70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70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70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70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70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70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70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70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1" name="Google Shape;16301;p70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6302" name="Google Shape;16302;p70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70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70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70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70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70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70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70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70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70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70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70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70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70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70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70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70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70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0" name="Google Shape;16320;p70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6321" name="Google Shape;16321;p70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70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70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70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70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70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70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70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70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70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70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70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70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70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70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70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70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8" name="Google Shape;16338;p70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6339" name="Google Shape;16339;p70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70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70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70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70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70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70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70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70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70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70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70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70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70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3" name="Google Shape;16353;p70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6354" name="Google Shape;16354;p70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70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70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70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70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70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70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70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70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63" name="Google Shape;16363;p70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6364" name="Google Shape;16364;p70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70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70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70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70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70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70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70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70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70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70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70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70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70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70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70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0" name="Google Shape;16380;p70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6381" name="Google Shape;16381;p70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70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70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70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70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70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70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70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70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70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70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70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70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70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70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70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70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70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70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70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70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70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70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70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70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6" name="Google Shape;16406;p70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6407" name="Google Shape;16407;p70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70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70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70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70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70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70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70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70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70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70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70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70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70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70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70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70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70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70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70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70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70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70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70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70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70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70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4" name="Google Shape;16434;p70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6435" name="Google Shape;16435;p70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70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70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70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70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70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70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42" name="Google Shape;16442;p70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6443" name="Google Shape;16443;p70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70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70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70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70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70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70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70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70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70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70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70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70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70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70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70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9" name="Google Shape;16459;p70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6460" name="Google Shape;16460;p70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70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70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70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70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70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70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70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70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70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70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70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70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70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70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70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70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70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70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70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70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70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70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70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70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70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70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70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70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70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70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70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70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70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70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70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70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70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70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70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70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70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2" name="Google Shape;16502;p70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6503" name="Google Shape;16503;p70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70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70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70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70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70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70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70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70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70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70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70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15" name="Google Shape;16515;p70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6516" name="Google Shape;16516;p70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70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70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70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70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70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70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70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70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70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70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70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70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70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70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70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70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70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70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35" name="Google Shape;16535;p70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6536" name="Google Shape;16536;p70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70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70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70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70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70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70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70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70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70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70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70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70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70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70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70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2" name="Google Shape;16552;p70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6553" name="Google Shape;16553;p70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70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70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70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70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70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70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0" name="Google Shape;16560;p70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6561" name="Google Shape;16561;p70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70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70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70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70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70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70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70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70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70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70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70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70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70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70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6" name="Google Shape;16576;p70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6577" name="Google Shape;16577;p70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70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70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70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70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70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70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70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70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70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70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70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70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70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70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70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70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70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70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70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70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70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70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0" name="Google Shape;16600;p70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6601" name="Google Shape;16601;p70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70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70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70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70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70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70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8" name="Google Shape;16608;p70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6609" name="Google Shape;16609;p70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70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70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70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70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70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70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70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70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70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70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70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70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70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23" name="Google Shape;16623;p70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624" name="Google Shape;16624;p70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6625" name="Google Shape;16625;p70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70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70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70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70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70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70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70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70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70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70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70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37" name="Google Shape;16637;p70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6638" name="Google Shape;16638;p70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70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70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70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70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70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70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70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70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70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70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9" name="Google Shape;16649;p70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6650" name="Google Shape;16650;p70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70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70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70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70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70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70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70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70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70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70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70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70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70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70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70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70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70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70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69" name="Google Shape;16669;p70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6670" name="Google Shape;16670;p70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70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70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70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70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70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70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70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70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70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70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70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70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70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70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70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70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70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70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70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70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70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70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70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70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70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70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70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8" name="Google Shape;16698;p70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6699" name="Google Shape;16699;p70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70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70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70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70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70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70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70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70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70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70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70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70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70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70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70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70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70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70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70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9" name="Google Shape;16719;p70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6720" name="Google Shape;16720;p70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70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70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70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70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70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70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70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70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70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70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70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70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70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70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70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6" name="Google Shape;16736;p70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6737" name="Google Shape;16737;p70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70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70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70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70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70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70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70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70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46" name="Google Shape;16746;p70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47" name="Google Shape;16747;p70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6748" name="Google Shape;16748;p70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70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70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70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70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70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70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70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70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70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70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70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70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1" name="Google Shape;16761;p70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6762" name="Google Shape;16762;p70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70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70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70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70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70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70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70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70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70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70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70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70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70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70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70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70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70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70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1" name="Google Shape;16781;p70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6782" name="Google Shape;16782;p70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70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70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70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70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70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70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70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70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70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70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70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70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70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70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70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70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70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70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70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70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70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70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70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70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70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70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70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0" name="Google Shape;16810;p70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6811" name="Google Shape;16811;p70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70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70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70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70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70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70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8" name="Google Shape;16818;p70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6819" name="Google Shape;16819;p70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70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70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70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70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70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70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70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70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70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70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70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70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2" name="Google Shape;16832;p70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6833" name="Google Shape;16833;p70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70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70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70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70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70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70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70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70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70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70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70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5" name="Google Shape;16845;p70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6846" name="Google Shape;16846;p70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70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70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70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70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70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70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70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70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70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70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70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70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70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70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70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70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70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4" name="Google Shape;16864;p70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6865" name="Google Shape;16865;p70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70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70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70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70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70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70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70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70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70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70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6" name="Google Shape;16876;p70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6877" name="Google Shape;16877;p70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70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70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70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70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70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70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70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70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70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70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70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70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70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70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2" name="Google Shape;16892;p70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6893" name="Google Shape;16893;p70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70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70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6" name="Google Shape;16896;p70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6897" name="Google Shape;16897;p70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70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70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70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70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70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70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70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70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70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70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70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70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70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70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70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70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70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70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70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70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70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70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70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1" name="Google Shape;16921;p70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6922" name="Google Shape;16922;p70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70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70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70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70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70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70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70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70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70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70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70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70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70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70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70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70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70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0" name="Google Shape;16940;p70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6941" name="Google Shape;16941;p70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70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70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70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70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70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70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70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70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70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1" name="Google Shape;16951;p70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6952" name="Google Shape;16952;p70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70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70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70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70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70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70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70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70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70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70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70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70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70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0" name="Google Shape;16970;p7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971" name="Google Shape;16971;p71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6972" name="Google Shape;16972;p71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71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71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71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71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71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71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71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71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71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71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71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71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71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71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7" name="Google Shape;16987;p71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6988" name="Google Shape;16988;p71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71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71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71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71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71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71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71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71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71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71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71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0" name="Google Shape;17000;p71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7001" name="Google Shape;17001;p71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71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71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71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71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71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71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71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71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71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71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71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71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71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71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6" name="Google Shape;17016;p71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7017" name="Google Shape;17017;p71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71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71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71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71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71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71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71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71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71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71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71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71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71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71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71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71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71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5" name="Google Shape;17035;p71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7036" name="Google Shape;17036;p71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71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71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71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71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71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71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3" name="Google Shape;17043;p71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7044" name="Google Shape;17044;p71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71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71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71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71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71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71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71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71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71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71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71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71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71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71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71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71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61" name="Google Shape;17061;p71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7062" name="Google Shape;17062;p71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71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71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71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71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71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71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71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71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71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2" name="Google Shape;17072;p71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7073" name="Google Shape;17073;p71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71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71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71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71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71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9" name="Google Shape;17079;p71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7080" name="Google Shape;17080;p71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71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71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71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71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71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71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71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71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71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0" name="Google Shape;17090;p71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7091" name="Google Shape;17091;p71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71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71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71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71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71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71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71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71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71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71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71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71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04" name="Google Shape;17104;p71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7105" name="Google Shape;17105;p71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71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71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71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71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0" name="Google Shape;17110;p71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7111" name="Google Shape;17111;p71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71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71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71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71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71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71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71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71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71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71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71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71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71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71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71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71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8" name="Google Shape;17128;p71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7129" name="Google Shape;17129;p71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71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71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71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71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71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71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71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71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71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39" name="Google Shape;17139;p71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7140" name="Google Shape;17140;p71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71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71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71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71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71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71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71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71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71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71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71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52" name="Google Shape;17152;p71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7153" name="Google Shape;17153;p71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71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71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71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71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71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71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71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71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62" name="Google Shape;17162;p71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7163" name="Google Shape;17163;p71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71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71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71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71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71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71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71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71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71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71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71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71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71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71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71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71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71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71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2" name="Google Shape;17182;p71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7183" name="Google Shape;17183;p71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71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71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71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71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71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71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71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71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2" name="Google Shape;17192;p71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7193" name="Google Shape;17193;p71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71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71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71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71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71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71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71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1" name="Google Shape;17201;p71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7202" name="Google Shape;17202;p71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71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71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71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71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71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71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9" name="Google Shape;17209;p71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7210" name="Google Shape;17210;p71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71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71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71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71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71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71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71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71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71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71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1" name="Google Shape;17221;p71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7222" name="Google Shape;17222;p71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71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71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71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71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71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71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71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71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71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71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3" name="Google Shape;17233;p71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7234" name="Google Shape;17234;p71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71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71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71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71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71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71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71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71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3" name="Google Shape;17243;p71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7244" name="Google Shape;17244;p71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71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71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71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71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71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71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71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71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71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54" name="Google Shape;17254;p71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7255" name="Google Shape;17255;p71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71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71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71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71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71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71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71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71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71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71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71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71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71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71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71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71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2" name="Google Shape;17272;p71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7273" name="Google Shape;17273;p71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71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71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71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71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71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71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71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71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71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71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71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71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71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71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71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71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71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91" name="Google Shape;17291;p71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7292" name="Google Shape;17292;p71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71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71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71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71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71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71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71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0" name="Google Shape;17300;p71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7301" name="Google Shape;17301;p71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71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71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4" name="Google Shape;17304;p71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7305" name="Google Shape;17305;p71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71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71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71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71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71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1" name="Google Shape;17311;p71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7312" name="Google Shape;17312;p71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71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71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71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71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71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71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71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71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71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71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71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71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71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71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71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71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71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71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1" name="Google Shape;17331;p71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7332" name="Google Shape;17332;p71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71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71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71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71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71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71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71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71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71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71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71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71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71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71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71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71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71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71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71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71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53" name="Google Shape;17353;p71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7354" name="Google Shape;17354;p71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71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71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71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71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71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71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71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71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71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71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71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71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71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71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71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71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71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71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71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71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71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71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71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71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71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71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71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71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71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71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71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71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71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71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71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71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71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71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71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71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71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71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71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8" name="Google Shape;17398;p71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7399" name="Google Shape;17399;p71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71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71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71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71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71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71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71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71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71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71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71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71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71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71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71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71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16" name="Google Shape;17416;p71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7417" name="Google Shape;17417;p71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71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71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71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71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71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71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71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71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71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7" name="Google Shape;17427;p71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7428" name="Google Shape;17428;p71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71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71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71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71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71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71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71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71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71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71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71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40" name="Google Shape;17440;p71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7441" name="Google Shape;17441;p71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71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71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71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71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71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71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71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71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71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71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71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71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71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71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71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71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71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71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71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61" name="Google Shape;17461;p71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7462" name="Google Shape;17462;p71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71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71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71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71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71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71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71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71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71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71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71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4" name="Google Shape;17474;p71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7475" name="Google Shape;17475;p71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71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71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71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71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71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71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71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71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71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71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71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71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71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71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71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71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71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71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4" name="Google Shape;17494;p71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7495" name="Google Shape;17495;p71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71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71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71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71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71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71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71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71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71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71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71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71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71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71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71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71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71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3" name="Google Shape;17513;p71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7514" name="Google Shape;17514;p71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71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71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71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71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71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71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71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71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71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71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71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6" name="Google Shape;17526;p71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7527" name="Google Shape;17527;p71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71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71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71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71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71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71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71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71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71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71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71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71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71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71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71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71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71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71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71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7" name="Google Shape;17547;p71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7548" name="Google Shape;17548;p71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71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71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71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71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71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71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71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71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71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71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71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71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71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71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3" name="Google Shape;17563;p71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7564" name="Google Shape;17564;p71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71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71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71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71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71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71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1" name="Google Shape;17571;p71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7572" name="Google Shape;17572;p71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71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71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71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71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7" name="Google Shape;17577;p71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7578" name="Google Shape;17578;p71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71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71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71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71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71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71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71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71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71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71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71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71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71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71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3" name="Google Shape;17593;p71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7594" name="Google Shape;17594;p71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71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71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71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71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71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71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71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71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71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71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71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71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7" name="Google Shape;17607;p71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7608" name="Google Shape;17608;p71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71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71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71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71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71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71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71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71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71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71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71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71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71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71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71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71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71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71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71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71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29" name="Google Shape;17629;p71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7630" name="Google Shape;17630;p71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71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71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71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71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71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71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71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71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71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0" name="Google Shape;17640;p71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7641" name="Google Shape;17641;p71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71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71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71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71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71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71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71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71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71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71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71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71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71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71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71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71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71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71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0" name="Google Shape;17660;p71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7661" name="Google Shape;17661;p71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71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71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71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71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71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7" name="Google Shape;17667;p71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7668" name="Google Shape;17668;p71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71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71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71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71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71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71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71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71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71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71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71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71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81" name="Google Shape;17681;p71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7682" name="Google Shape;17682;p71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71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71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71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71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71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71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71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71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71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71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71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71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71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71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71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71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71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0" name="Google Shape;17700;p71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7701" name="Google Shape;17701;p71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71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71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71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71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71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71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71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71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71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71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71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71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71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71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71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71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71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71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71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71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22" name="Google Shape;17722;p71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7723" name="Google Shape;17723;p71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71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71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71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71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71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71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0" name="Google Shape;17730;p71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7731" name="Google Shape;17731;p71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71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71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71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71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71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71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71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71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40" name="Google Shape;17740;p71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7741" name="Google Shape;17741;p7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42" name="Google Shape;17742;p71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7743" name="Google Shape;17743;p71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4" name="Google Shape;17744;p71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5" name="Google Shape;17745;p71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6" name="Google Shape;17746;p71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7" name="Google Shape;17747;p71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8" name="Google Shape;17748;p71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9" name="Google Shape;17749;p71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0" name="Google Shape;17750;p71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1" name="Google Shape;17751;p71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752" name="Google Shape;17752;p71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7753" name="Google Shape;17753;p71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71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71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71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71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71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71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71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71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71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71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4" name="Google Shape;17764;p71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7765" name="Google Shape;17765;p71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71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71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71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71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71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71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71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71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71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71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71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71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71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71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71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71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71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71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84" name="Google Shape;17784;p71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7785" name="Google Shape;17785;p71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71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71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71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71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71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71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71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71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71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71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71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71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98" name="Google Shape;17798;p71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7799" name="Google Shape;17799;p71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71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71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71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71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71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71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71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71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71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71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71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71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71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71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71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71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71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71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8" name="Google Shape;17818;p71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7819" name="Google Shape;17819;p71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71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71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71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71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71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71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71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71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71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71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71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71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32" name="Google Shape;17832;p71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7833" name="Google Shape;17833;p71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71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71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71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71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71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71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71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71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71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71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71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71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71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71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71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9" name="Google Shape;17849;p71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7850" name="Google Shape;17850;p71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71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71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71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71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71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71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71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71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71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71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71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71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71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64" name="Google Shape;17864;p71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7865" name="Google Shape;17865;p71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71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71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71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71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71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71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71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71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71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71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71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71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71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71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71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71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71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71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71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71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71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7" name="Google Shape;17887;p71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7888" name="Google Shape;17888;p71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71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71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71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71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71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71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71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71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71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71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71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71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71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71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71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71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71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71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71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71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71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10" name="Google Shape;17910;p71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7911" name="Google Shape;17911;p71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71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71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71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71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71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71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71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71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71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71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71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71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71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71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71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71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71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71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71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71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71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71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71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71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71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71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71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39" name="Google Shape;17939;p71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7940" name="Google Shape;17940;p71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71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71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71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71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71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71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71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71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71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71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71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71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71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54" name="Google Shape;17954;p71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7955" name="Google Shape;17955;p71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71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71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71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71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71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71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71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71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71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71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71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71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71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71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71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71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71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71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71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75" name="Google Shape;17975;p71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7976" name="Google Shape;17976;p71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71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71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71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71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71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71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71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71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71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71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71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71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71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71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71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71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71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94" name="Google Shape;17994;p71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7995" name="Google Shape;17995;p71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71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71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71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71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71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71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71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71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71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71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71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71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8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2" name="Google Shape;18012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GB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013" name="Google Shape;18013;p72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8014" name="Google Shape;18014;p72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72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72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72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72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72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72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72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72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72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72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72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72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72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28" name="Google Shape;18028;p72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8029" name="Google Shape;18029;p72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72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72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72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72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72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72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72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72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72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72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72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72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72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72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72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72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72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72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72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72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72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72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72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72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72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72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72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72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72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72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72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72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72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72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72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72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66" name="Google Shape;18066;p72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8067" name="Google Shape;18067;p72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72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72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72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72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72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72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72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72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72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72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72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72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72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81" name="Google Shape;18081;p72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8082" name="Google Shape;18082;p72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72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72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72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72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72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72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89" name="Google Shape;18089;p72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8090" name="Google Shape;18090;p72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72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72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72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72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72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72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72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72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72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72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72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72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72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72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72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72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72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72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72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72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72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72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72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72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72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6" name="Google Shape;18116;p72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8117" name="Google Shape;18117;p72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72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72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72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72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72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72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72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72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72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72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72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72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72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72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2" name="Google Shape;18132;p72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8133" name="Google Shape;18133;p72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72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72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72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72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72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72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72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72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72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72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72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72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72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72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72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9" name="Google Shape;18149;p72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8150" name="Google Shape;18150;p72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72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72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72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72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72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72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72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72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72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72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72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72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72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72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72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72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7" name="Google Shape;18167;p72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8168" name="Google Shape;18168;p72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72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72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72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72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72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72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72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72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72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72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72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72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81" name="Google Shape;18181;p72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8182" name="Google Shape;18182;p72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72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72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72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72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72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72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72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90" name="Google Shape;18190;p72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8191" name="Google Shape;18191;p72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72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72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72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72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72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72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72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72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72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72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72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72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72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72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72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72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72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72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72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72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72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72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72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72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72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72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72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72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72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21" name="Google Shape;18221;p72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8222" name="Google Shape;18222;p72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72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72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72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72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72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72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72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72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72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72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72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72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72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72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72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72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72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72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72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72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43" name="Google Shape;18243;p72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8244" name="Google Shape;18244;p72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72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72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72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72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72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72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72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72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72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72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72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72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7" name="Google Shape;18257;p72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8258" name="Google Shape;18258;p72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72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72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72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72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72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72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72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72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72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72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72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72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71" name="Google Shape;18271;p72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8272" name="Google Shape;18272;p72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72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72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72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72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72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72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72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72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72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82" name="Google Shape;18282;p72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8283" name="Google Shape;18283;p72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72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72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72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72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72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72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72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72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72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72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72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72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72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72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72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72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72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72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02" name="Google Shape;18302;p72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8303" name="Google Shape;18303;p72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72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72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72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72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72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72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72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72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72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72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72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72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72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72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72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19" name="Google Shape;18319;p72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8320" name="Google Shape;18320;p72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72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72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72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72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72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72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72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72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72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72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72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72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72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72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72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72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72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72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72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72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72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72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72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72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72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72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72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72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72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50" name="Google Shape;18350;p72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8351" name="Google Shape;18351;p72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72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72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72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72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72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72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72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72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72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72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62" name="Google Shape;18362;p72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8363" name="Google Shape;18363;p72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72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72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72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72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72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72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72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72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72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72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72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72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72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72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72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72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72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72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72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72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72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72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72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72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72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72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72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72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72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93" name="Google Shape;18393;p72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8394" name="Google Shape;18394;p72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72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72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72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72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72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72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72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72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72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72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72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72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72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72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72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72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11" name="Google Shape;18411;p72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8412" name="Google Shape;18412;p72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72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72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72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72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72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72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72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72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72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72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72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72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72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6" name="Google Shape;18426;p72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8427" name="Google Shape;18427;p72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72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72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72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72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72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72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72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72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36" name="Google Shape;18436;p72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8437" name="Google Shape;18437;p72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72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72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72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72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72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72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72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72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46" name="Google Shape;18446;p72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8447" name="Google Shape;18447;p72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72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72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72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72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72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72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72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72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72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72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72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72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72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72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72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72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72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72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72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72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68" name="Google Shape;18468;p72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8469" name="Google Shape;18469;p72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72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72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72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72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72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72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72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72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72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72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72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72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72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72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72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72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72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72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88" name="Google Shape;18488;p72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8489" name="Google Shape;18489;p72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72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72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72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72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72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72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72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72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72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72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72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72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72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72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72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05" name="Google Shape;18505;p72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8506" name="Google Shape;18506;p72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72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72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72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72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72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72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72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72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72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72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72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72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72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72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72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72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72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72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72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26" name="Google Shape;18526;p72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8527" name="Google Shape;18527;p72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72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72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72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72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72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72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72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72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72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72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72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72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72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72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2" name="Google Shape;18542;p72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8543" name="Google Shape;18543;p72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72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72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72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72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72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72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72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72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72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72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4" name="Google Shape;18554;p72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8555" name="Google Shape;18555;p72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72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72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72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72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72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72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72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72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4" name="Google Shape;18564;p72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8565" name="Google Shape;18565;p72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72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72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72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72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72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72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72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72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72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72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72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72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72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72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72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81" name="Google Shape;18581;p72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8582" name="Google Shape;18582;p72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72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72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72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72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72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88" name="Google Shape;18588;p72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8589" name="Google Shape;18589;p72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72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72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72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72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72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72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72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72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72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72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72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72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72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72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72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72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72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72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72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72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0" name="Google Shape;18610;p72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8611" name="Google Shape;18611;p72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72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72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72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72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72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72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72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72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72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72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72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72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72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72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72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72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72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72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72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72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72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33" name="Google Shape;18633;p72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8634" name="Google Shape;18634;p72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72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72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72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72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72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72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72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72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72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72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72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72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72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72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72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72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72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72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3" name="Google Shape;18653;p72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8654" name="Google Shape;18654;p72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72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72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72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72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72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72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72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72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72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72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72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72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72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72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72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72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72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72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72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72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72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72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72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72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72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72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72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72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72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72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72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72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87" name="Google Shape;18687;p72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8688" name="Google Shape;18688;p72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72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72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72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72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72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72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72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72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72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72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72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72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72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72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72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72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72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72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07" name="Google Shape;18707;p72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8708" name="Google Shape;18708;p72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72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72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72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72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72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72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72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72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72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72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72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72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72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72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72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72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72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72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72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28" name="Google Shape;18728;p72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8729" name="Google Shape;18729;p72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72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72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72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72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72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72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72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72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72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72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72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72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72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72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72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72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72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72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48" name="Google Shape;18748;p72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8749" name="Google Shape;18749;p72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72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72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72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72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72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72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72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72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72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72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72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72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72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63" name="Google Shape;18763;p72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8764" name="Google Shape;18764;p72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72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72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72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72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72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72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72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72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72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72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72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72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72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72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72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72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1" name="Google Shape;18781;p72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8782" name="Google Shape;18782;p72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72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72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72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72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72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72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72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72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72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72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72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72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72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72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72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72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72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72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72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72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72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72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72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72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72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72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72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72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72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72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72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72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15" name="Google Shape;18815;p72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8816" name="Google Shape;18816;p72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72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72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72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72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72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72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72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72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72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72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72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72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72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72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72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72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72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72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72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72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72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72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72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72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72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72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72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72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72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72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47" name="Google Shape;18847;p72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8848" name="Google Shape;18848;p72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72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72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72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72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72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72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72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72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72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72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72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72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72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72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72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72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72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72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72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72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72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72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72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72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72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72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72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72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72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72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72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72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72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72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72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72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72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72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72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72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72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72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72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72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72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72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72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72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72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72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72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72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72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72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72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72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72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72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72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72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72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72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72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72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72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72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72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72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72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72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72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72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72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72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72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72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72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72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72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72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72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72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72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32" name="Google Shape;18932;p72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8933" name="Google Shape;18933;p72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72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72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72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72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72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72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72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72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72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72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72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72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72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72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8" name="Google Shape;18948;p72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8949" name="Google Shape;18949;p72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72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72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72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72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72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72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72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72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72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72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72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72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72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72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72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72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72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72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72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72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72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72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72" name="Google Shape;18972;p72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8973" name="Google Shape;18973;p72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72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72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72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72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72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72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72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72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72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72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72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85" name="Google Shape;18985;p72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8986" name="Google Shape;18986;p72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72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72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72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72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72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72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72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72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72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72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72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72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72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00" name="Google Shape;19000;p72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9001" name="Google Shape;19001;p72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72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72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72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72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72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72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72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72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72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72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72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72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72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72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72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72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72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72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72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21" name="Google Shape;19021;p72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9022" name="Google Shape;19022;p72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72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72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72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72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72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72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72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72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72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72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33" name="Google Shape;19033;p72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9034" name="Google Shape;19034;p72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72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72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72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72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72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72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72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72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72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72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72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72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72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72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72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72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72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72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72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72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72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72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72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72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59" name="Google Shape;19059;p72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9060" name="Google Shape;19060;p72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72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72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72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72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72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72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72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72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72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72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72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72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72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72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72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72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72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72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72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72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81" name="Google Shape;19081;p72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9082" name="Google Shape;19082;p72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72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72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72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72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72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72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72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72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72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72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72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94" name="Google Shape;19094;p72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9095" name="Google Shape;19095;p72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72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72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72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72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72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72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72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72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72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72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72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72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72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72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72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72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72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72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72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72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72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72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72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72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72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21" name="Google Shape;19121;p72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9122" name="Google Shape;19122;p72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72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72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72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72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72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72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72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72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72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72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72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72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72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72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72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72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72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72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72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72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72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72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72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72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72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72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72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72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51" name="Google Shape;19151;p72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9152" name="Google Shape;19152;p72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72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72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72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72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72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72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59" name="Google Shape;19159;p72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9160" name="Google Shape;19160;p72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72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72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72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72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72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72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72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72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72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72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72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72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73" name="Google Shape;19173;p72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9174" name="Google Shape;19174;p72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72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72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72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72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72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72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72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72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72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72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72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86" name="Google Shape;19186;p72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9187" name="Google Shape;19187;p72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72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72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72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72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72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72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72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72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72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72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72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72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72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72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72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72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72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05" name="Google Shape;19205;p72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9206" name="Google Shape;19206;p72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72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72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72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72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72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72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72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72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15" name="Google Shape;19215;p72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9216" name="Google Shape;19216;p72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72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72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72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72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72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72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72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72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72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72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72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72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72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72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72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72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33" name="Google Shape;19233;p72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9234" name="Google Shape;19234;p72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72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72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72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72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72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72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72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72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72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72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72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72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72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72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72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50" name="Google Shape;19250;p72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9251" name="Google Shape;19251;p72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72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72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72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72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72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72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72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72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72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72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62" name="Google Shape;19262;p72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9263" name="Google Shape;19263;p72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72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72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72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72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72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72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72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72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72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72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72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72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76" name="Google Shape;19276;p72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9277" name="Google Shape;19277;p72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72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72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72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72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72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72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72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72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72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72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72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72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72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72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72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72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72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72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72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72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72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72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72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72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72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72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72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72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72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72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72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72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72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72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72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72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72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72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72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17" name="Google Shape;19317;p72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9318" name="Google Shape;19318;p72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72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72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72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72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23" name="Google Shape;19323;p72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9324" name="Google Shape;19324;p72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72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72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72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72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72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72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72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72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72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72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72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72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72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72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72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72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72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42" name="Google Shape;19342;p72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9343" name="Google Shape;19343;p72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72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72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72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72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72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72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72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72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72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72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72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72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72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7" name="Google Shape;19357;p72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8" name="Google Shape;19358;p72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72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72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72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72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72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72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72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72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72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72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72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72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72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72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72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72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72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72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72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72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72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72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72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72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72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72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72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72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72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72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72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72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72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92" name="Google Shape;19392;p72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9393" name="Google Shape;19393;p72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72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72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72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72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72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72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72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72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72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72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04" name="Google Shape;19404;p72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9405" name="Google Shape;19405;p72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72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72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72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72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72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72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72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72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72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72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72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72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72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72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72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21" name="Google Shape;19421;p72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9422" name="Google Shape;19422;p72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72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72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72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72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27" name="Google Shape;19427;p72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9428" name="Google Shape;19428;p72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72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72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1" name="Google Shape;19431;p72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9432" name="Google Shape;19432;p72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72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72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72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72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72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72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9" name="Google Shape;19439;p72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9440" name="Google Shape;19440;p72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72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72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72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72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72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72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72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72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72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72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72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52" name="Google Shape;19452;p72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9453" name="Google Shape;19453;p72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72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72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72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72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72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72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72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72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72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72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72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72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72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7" name="Google Shape;19467;p72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9468" name="Google Shape;19468;p72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72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72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72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72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73" name="Google Shape;19473;p72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9474" name="Google Shape;19474;p72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72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72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72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72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72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80" name="Google Shape;19480;p72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9481" name="Google Shape;19481;p72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72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72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72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72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86" name="Google Shape;19486;p72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9487" name="Google Shape;19487;p72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72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72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72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91" name="Google Shape;19491;p72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9492" name="Google Shape;19492;p72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72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72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72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96" name="Google Shape;19496;p72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9497" name="Google Shape;19497;p72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72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72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00" name="Google Shape;19500;p72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9501" name="Google Shape;19501;p72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2" name="Google Shape;19502;p72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3" name="Google Shape;19503;p72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04" name="Google Shape;19504;p72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9505" name="Google Shape;19505;p72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6" name="Google Shape;19506;p72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7" name="Google Shape;19507;p72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8" name="Google Shape;19508;p72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9" name="Google Shape;19509;p72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0" name="Google Shape;19510;p72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9511" name="Google Shape;19511;p72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2" name="Google Shape;19512;p72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3" name="Google Shape;19513;p72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4" name="Google Shape;19514;p72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5" name="Google Shape;19515;p72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9516" name="Google Shape;19516;p72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7" name="Google Shape;19517;p72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8" name="Google Shape;19518;p72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9" name="Google Shape;19519;p72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0" name="Google Shape;19520;p72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1" name="Google Shape;19521;p72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2" name="Google Shape;19522;p72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3" name="Google Shape;19523;p72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4" name="Google Shape;19524;p72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72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26" name="Google Shape;19526;p72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9527" name="Google Shape;19527;p72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8" name="Google Shape;19528;p72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9" name="Google Shape;19529;p72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30" name="Google Shape;19530;p72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9531" name="Google Shape;19531;p72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2" name="Google Shape;19532;p72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3" name="Google Shape;19533;p72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4" name="Google Shape;19534;p72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72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72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72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8" name="Google Shape;19538;p72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9" name="Google Shape;19539;p72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72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72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72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hlinkClick r:id="rId4"/>
              </a:rPr>
              <a:t>www.greatppt.com</a:t>
            </a:r>
            <a:endParaRPr lang="en-US" altLang="zh-CN" sz="3600" dirty="0">
              <a:solidFill>
                <a:schemeClr val="bg1"/>
              </a:solidFill>
            </a:endParaRP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Free Templates and Themes</a:t>
            </a: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Create beautiful presentations in minutes</a:t>
            </a:r>
            <a:endParaRPr lang="zh-CN" altLang="en-US" sz="2400" dirty="0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" name="Google Shape;470;p33"/>
          <p:cNvSpPr txBox="1">
            <a:spLocks noGrp="1"/>
          </p:cNvSpPr>
          <p:nvPr>
            <p:ph type="title" idx="6"/>
          </p:nvPr>
        </p:nvSpPr>
        <p:spPr>
          <a:xfrm>
            <a:off x="4966150" y="344150"/>
            <a:ext cx="35622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HIGHLIGHTS OF THE MONTH</a:t>
            </a:r>
            <a:endParaRPr/>
          </a:p>
        </p:txBody>
      </p:sp>
      <p:sp>
        <p:nvSpPr>
          <p:cNvPr id="471" name="Google Shape;471;p33"/>
          <p:cNvSpPr txBox="1">
            <a:spLocks noGrp="1"/>
          </p:cNvSpPr>
          <p:nvPr>
            <p:ph type="ctrTitle"/>
          </p:nvPr>
        </p:nvSpPr>
        <p:spPr>
          <a:xfrm flipH="1">
            <a:off x="6465599" y="294935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SATURN</a:t>
            </a:r>
            <a:endParaRPr/>
          </a:p>
        </p:txBody>
      </p:sp>
      <p:sp>
        <p:nvSpPr>
          <p:cNvPr id="472" name="Google Shape;472;p33"/>
          <p:cNvSpPr txBox="1">
            <a:spLocks noGrp="1"/>
          </p:cNvSpPr>
          <p:nvPr>
            <p:ph type="subTitle" idx="1"/>
          </p:nvPr>
        </p:nvSpPr>
        <p:spPr>
          <a:xfrm flipH="1">
            <a:off x="5965199" y="3552496"/>
            <a:ext cx="2561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It’s the ringed planet, composed mostly of hydrogen and helium</a:t>
            </a:r>
            <a:endParaRPr/>
          </a:p>
        </p:txBody>
      </p:sp>
      <p:sp>
        <p:nvSpPr>
          <p:cNvPr id="473" name="Google Shape;473;p33"/>
          <p:cNvSpPr txBox="1">
            <a:spLocks noGrp="1"/>
          </p:cNvSpPr>
          <p:nvPr>
            <p:ph type="ctrTitle" idx="2"/>
          </p:nvPr>
        </p:nvSpPr>
        <p:spPr>
          <a:xfrm flipH="1">
            <a:off x="3791699" y="294935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JUPITER</a:t>
            </a:r>
            <a:endParaRPr/>
          </a:p>
        </p:txBody>
      </p:sp>
      <p:sp>
        <p:nvSpPr>
          <p:cNvPr id="474" name="Google Shape;474;p33"/>
          <p:cNvSpPr txBox="1">
            <a:spLocks noGrp="1"/>
          </p:cNvSpPr>
          <p:nvPr>
            <p:ph type="subTitle" idx="3"/>
          </p:nvPr>
        </p:nvSpPr>
        <p:spPr>
          <a:xfrm flipH="1">
            <a:off x="3291299" y="3552496"/>
            <a:ext cx="2561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It’s a gas giant and the biggest planet in our Solar System</a:t>
            </a:r>
            <a:endParaRPr/>
          </a:p>
        </p:txBody>
      </p:sp>
      <p:sp>
        <p:nvSpPr>
          <p:cNvPr id="475" name="Google Shape;475;p33"/>
          <p:cNvSpPr txBox="1">
            <a:spLocks noGrp="1"/>
          </p:cNvSpPr>
          <p:nvPr>
            <p:ph type="ctrTitle" idx="4"/>
          </p:nvPr>
        </p:nvSpPr>
        <p:spPr>
          <a:xfrm flipH="1">
            <a:off x="1117799" y="294935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MARS</a:t>
            </a:r>
            <a:endParaRPr/>
          </a:p>
        </p:txBody>
      </p:sp>
      <p:sp>
        <p:nvSpPr>
          <p:cNvPr id="476" name="Google Shape;476;p33"/>
          <p:cNvSpPr txBox="1">
            <a:spLocks noGrp="1"/>
          </p:cNvSpPr>
          <p:nvPr>
            <p:ph type="subTitle" idx="5"/>
          </p:nvPr>
        </p:nvSpPr>
        <p:spPr>
          <a:xfrm flipH="1">
            <a:off x="617399" y="3552496"/>
            <a:ext cx="2561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Despite being red, Mars is actually a cold place. It’s full of iron oxide dust</a:t>
            </a:r>
            <a:endParaRPr/>
          </a:p>
        </p:txBody>
      </p:sp>
      <p:sp>
        <p:nvSpPr>
          <p:cNvPr id="477" name="Google Shape;477;p33"/>
          <p:cNvSpPr/>
          <p:nvPr/>
        </p:nvSpPr>
        <p:spPr>
          <a:xfrm>
            <a:off x="1390700" y="1792568"/>
            <a:ext cx="1014900" cy="1014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3"/>
          <p:cNvSpPr/>
          <p:nvPr/>
        </p:nvSpPr>
        <p:spPr>
          <a:xfrm>
            <a:off x="4064550" y="1792518"/>
            <a:ext cx="1014900" cy="1014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33"/>
          <p:cNvSpPr/>
          <p:nvPr/>
        </p:nvSpPr>
        <p:spPr>
          <a:xfrm>
            <a:off x="6738450" y="1792518"/>
            <a:ext cx="1014900" cy="1014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0" name="Google Shape;480;p33"/>
          <p:cNvGrpSpPr/>
          <p:nvPr/>
        </p:nvGrpSpPr>
        <p:grpSpPr>
          <a:xfrm>
            <a:off x="1701115" y="1972527"/>
            <a:ext cx="393961" cy="599678"/>
            <a:chOff x="5224875" y="2579925"/>
            <a:chExt cx="241250" cy="367225"/>
          </a:xfrm>
        </p:grpSpPr>
        <p:sp>
          <p:nvSpPr>
            <p:cNvPr id="481" name="Google Shape;481;p33"/>
            <p:cNvSpPr/>
            <p:nvPr/>
          </p:nvSpPr>
          <p:spPr>
            <a:xfrm>
              <a:off x="5270325" y="2784200"/>
              <a:ext cx="139500" cy="162950"/>
            </a:xfrm>
            <a:custGeom>
              <a:avLst/>
              <a:gdLst/>
              <a:ahLst/>
              <a:cxnLst/>
              <a:rect l="l" t="t" r="r" b="b"/>
              <a:pathLst>
                <a:path w="5580" h="6518" extrusionOk="0">
                  <a:moveTo>
                    <a:pt x="1297" y="1"/>
                  </a:moveTo>
                  <a:lnTo>
                    <a:pt x="986" y="265"/>
                  </a:lnTo>
                  <a:lnTo>
                    <a:pt x="1678" y="3150"/>
                  </a:lnTo>
                  <a:lnTo>
                    <a:pt x="0" y="4120"/>
                  </a:lnTo>
                  <a:lnTo>
                    <a:pt x="0" y="4487"/>
                  </a:lnTo>
                  <a:lnTo>
                    <a:pt x="3497" y="6518"/>
                  </a:lnTo>
                  <a:lnTo>
                    <a:pt x="5580" y="5315"/>
                  </a:lnTo>
                  <a:lnTo>
                    <a:pt x="4793" y="2032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3"/>
            <p:cNvSpPr/>
            <p:nvPr/>
          </p:nvSpPr>
          <p:spPr>
            <a:xfrm>
              <a:off x="5270325" y="2887175"/>
              <a:ext cx="87425" cy="59975"/>
            </a:xfrm>
            <a:custGeom>
              <a:avLst/>
              <a:gdLst/>
              <a:ahLst/>
              <a:cxnLst/>
              <a:rect l="l" t="t" r="r" b="b"/>
              <a:pathLst>
                <a:path w="3497" h="2399" extrusionOk="0">
                  <a:moveTo>
                    <a:pt x="0" y="1"/>
                  </a:moveTo>
                  <a:lnTo>
                    <a:pt x="0" y="368"/>
                  </a:lnTo>
                  <a:lnTo>
                    <a:pt x="3497" y="2399"/>
                  </a:lnTo>
                  <a:lnTo>
                    <a:pt x="3495" y="20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3"/>
            <p:cNvSpPr/>
            <p:nvPr/>
          </p:nvSpPr>
          <p:spPr>
            <a:xfrm>
              <a:off x="5294975" y="2790825"/>
              <a:ext cx="104675" cy="122925"/>
            </a:xfrm>
            <a:custGeom>
              <a:avLst/>
              <a:gdLst/>
              <a:ahLst/>
              <a:cxnLst/>
              <a:rect l="l" t="t" r="r" b="b"/>
              <a:pathLst>
                <a:path w="4187" h="4917" extrusionOk="0">
                  <a:moveTo>
                    <a:pt x="0" y="0"/>
                  </a:moveTo>
                  <a:lnTo>
                    <a:pt x="692" y="2885"/>
                  </a:lnTo>
                  <a:lnTo>
                    <a:pt x="4187" y="4916"/>
                  </a:lnTo>
                  <a:lnTo>
                    <a:pt x="3495" y="20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3"/>
            <p:cNvSpPr/>
            <p:nvPr/>
          </p:nvSpPr>
          <p:spPr>
            <a:xfrm>
              <a:off x="5294975" y="2784200"/>
              <a:ext cx="95150" cy="57400"/>
            </a:xfrm>
            <a:custGeom>
              <a:avLst/>
              <a:gdLst/>
              <a:ahLst/>
              <a:cxnLst/>
              <a:rect l="l" t="t" r="r" b="b"/>
              <a:pathLst>
                <a:path w="3806" h="2296" extrusionOk="0">
                  <a:moveTo>
                    <a:pt x="311" y="1"/>
                  </a:moveTo>
                  <a:lnTo>
                    <a:pt x="0" y="265"/>
                  </a:lnTo>
                  <a:lnTo>
                    <a:pt x="3495" y="2296"/>
                  </a:lnTo>
                  <a:lnTo>
                    <a:pt x="3806" y="2032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3"/>
            <p:cNvSpPr/>
            <p:nvPr/>
          </p:nvSpPr>
          <p:spPr>
            <a:xfrm>
              <a:off x="5357700" y="2834975"/>
              <a:ext cx="52125" cy="112175"/>
            </a:xfrm>
            <a:custGeom>
              <a:avLst/>
              <a:gdLst/>
              <a:ahLst/>
              <a:cxnLst/>
              <a:rect l="l" t="t" r="r" b="b"/>
              <a:pathLst>
                <a:path w="2085" h="4487" extrusionOk="0">
                  <a:moveTo>
                    <a:pt x="1297" y="1"/>
                  </a:moveTo>
                  <a:lnTo>
                    <a:pt x="986" y="265"/>
                  </a:lnTo>
                  <a:lnTo>
                    <a:pt x="1678" y="3150"/>
                  </a:lnTo>
                  <a:lnTo>
                    <a:pt x="0" y="4119"/>
                  </a:lnTo>
                  <a:lnTo>
                    <a:pt x="2" y="4487"/>
                  </a:lnTo>
                  <a:lnTo>
                    <a:pt x="2085" y="3284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3"/>
            <p:cNvSpPr/>
            <p:nvPr/>
          </p:nvSpPr>
          <p:spPr>
            <a:xfrm>
              <a:off x="5224875" y="2579925"/>
              <a:ext cx="241250" cy="353050"/>
            </a:xfrm>
            <a:custGeom>
              <a:avLst/>
              <a:gdLst/>
              <a:ahLst/>
              <a:cxnLst/>
              <a:rect l="l" t="t" r="r" b="b"/>
              <a:pathLst>
                <a:path w="9650" h="14122" extrusionOk="0">
                  <a:moveTo>
                    <a:pt x="1976" y="1266"/>
                  </a:moveTo>
                  <a:lnTo>
                    <a:pt x="8968" y="5101"/>
                  </a:lnTo>
                  <a:lnTo>
                    <a:pt x="9103" y="5055"/>
                  </a:lnTo>
                  <a:lnTo>
                    <a:pt x="8965" y="5102"/>
                  </a:lnTo>
                  <a:lnTo>
                    <a:pt x="8965" y="5101"/>
                  </a:lnTo>
                  <a:lnTo>
                    <a:pt x="1976" y="1266"/>
                  </a:lnTo>
                  <a:close/>
                  <a:moveTo>
                    <a:pt x="835" y="1"/>
                  </a:moveTo>
                  <a:lnTo>
                    <a:pt x="1" y="183"/>
                  </a:lnTo>
                  <a:lnTo>
                    <a:pt x="1" y="7799"/>
                  </a:lnTo>
                  <a:lnTo>
                    <a:pt x="1" y="8820"/>
                  </a:lnTo>
                  <a:lnTo>
                    <a:pt x="8965" y="14122"/>
                  </a:lnTo>
                  <a:lnTo>
                    <a:pt x="8965" y="14119"/>
                  </a:lnTo>
                  <a:lnTo>
                    <a:pt x="9642" y="13753"/>
                  </a:lnTo>
                  <a:lnTo>
                    <a:pt x="9644" y="4867"/>
                  </a:lnTo>
                  <a:lnTo>
                    <a:pt x="9650" y="4866"/>
                  </a:lnTo>
                  <a:lnTo>
                    <a:pt x="835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3"/>
            <p:cNvSpPr/>
            <p:nvPr/>
          </p:nvSpPr>
          <p:spPr>
            <a:xfrm>
              <a:off x="5448975" y="2701550"/>
              <a:ext cx="17000" cy="231350"/>
            </a:xfrm>
            <a:custGeom>
              <a:avLst/>
              <a:gdLst/>
              <a:ahLst/>
              <a:cxnLst/>
              <a:rect l="l" t="t" r="r" b="b"/>
              <a:pathLst>
                <a:path w="680" h="9254" extrusionOk="0">
                  <a:moveTo>
                    <a:pt x="680" y="1"/>
                  </a:moveTo>
                  <a:lnTo>
                    <a:pt x="1" y="237"/>
                  </a:lnTo>
                  <a:lnTo>
                    <a:pt x="1" y="9254"/>
                  </a:lnTo>
                  <a:lnTo>
                    <a:pt x="678" y="8888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3"/>
            <p:cNvSpPr/>
            <p:nvPr/>
          </p:nvSpPr>
          <p:spPr>
            <a:xfrm>
              <a:off x="5224875" y="2579925"/>
              <a:ext cx="241250" cy="127525"/>
            </a:xfrm>
            <a:custGeom>
              <a:avLst/>
              <a:gdLst/>
              <a:ahLst/>
              <a:cxnLst/>
              <a:rect l="l" t="t" r="r" b="b"/>
              <a:pathLst>
                <a:path w="9650" h="5101" extrusionOk="0">
                  <a:moveTo>
                    <a:pt x="835" y="1"/>
                  </a:moveTo>
                  <a:lnTo>
                    <a:pt x="1" y="183"/>
                  </a:lnTo>
                  <a:lnTo>
                    <a:pt x="8968" y="5101"/>
                  </a:lnTo>
                  <a:lnTo>
                    <a:pt x="9650" y="4866"/>
                  </a:lnTo>
                  <a:lnTo>
                    <a:pt x="835" y="1"/>
                  </a:ln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3"/>
            <p:cNvSpPr/>
            <p:nvPr/>
          </p:nvSpPr>
          <p:spPr>
            <a:xfrm>
              <a:off x="5224875" y="2579925"/>
              <a:ext cx="241250" cy="127525"/>
            </a:xfrm>
            <a:custGeom>
              <a:avLst/>
              <a:gdLst/>
              <a:ahLst/>
              <a:cxnLst/>
              <a:rect l="l" t="t" r="r" b="b"/>
              <a:pathLst>
                <a:path w="9650" h="5101" extrusionOk="0">
                  <a:moveTo>
                    <a:pt x="835" y="1"/>
                  </a:moveTo>
                  <a:lnTo>
                    <a:pt x="1" y="183"/>
                  </a:lnTo>
                  <a:lnTo>
                    <a:pt x="8968" y="5101"/>
                  </a:lnTo>
                  <a:lnTo>
                    <a:pt x="9650" y="4866"/>
                  </a:lnTo>
                  <a:lnTo>
                    <a:pt x="835" y="1"/>
                  </a:lnTo>
                  <a:close/>
                </a:path>
              </a:pathLst>
            </a:custGeom>
            <a:solidFill>
              <a:srgbClr val="A8BF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3"/>
            <p:cNvSpPr/>
            <p:nvPr/>
          </p:nvSpPr>
          <p:spPr>
            <a:xfrm>
              <a:off x="5224875" y="2584500"/>
              <a:ext cx="224125" cy="319650"/>
            </a:xfrm>
            <a:custGeom>
              <a:avLst/>
              <a:gdLst/>
              <a:ahLst/>
              <a:cxnLst/>
              <a:rect l="l" t="t" r="r" b="b"/>
              <a:pathLst>
                <a:path w="8965" h="12786" extrusionOk="0">
                  <a:moveTo>
                    <a:pt x="1" y="0"/>
                  </a:moveTo>
                  <a:lnTo>
                    <a:pt x="1" y="7616"/>
                  </a:lnTo>
                  <a:lnTo>
                    <a:pt x="8965" y="12785"/>
                  </a:lnTo>
                  <a:lnTo>
                    <a:pt x="8965" y="49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3"/>
            <p:cNvSpPr/>
            <p:nvPr/>
          </p:nvSpPr>
          <p:spPr>
            <a:xfrm>
              <a:off x="5278425" y="2626850"/>
              <a:ext cx="160625" cy="254400"/>
            </a:xfrm>
            <a:custGeom>
              <a:avLst/>
              <a:gdLst/>
              <a:ahLst/>
              <a:cxnLst/>
              <a:rect l="l" t="t" r="r" b="b"/>
              <a:pathLst>
                <a:path w="6425" h="10176" extrusionOk="0">
                  <a:moveTo>
                    <a:pt x="877" y="1390"/>
                  </a:moveTo>
                  <a:lnTo>
                    <a:pt x="5300" y="3944"/>
                  </a:lnTo>
                  <a:lnTo>
                    <a:pt x="5290" y="7713"/>
                  </a:lnTo>
                  <a:lnTo>
                    <a:pt x="867" y="5158"/>
                  </a:lnTo>
                  <a:lnTo>
                    <a:pt x="877" y="1390"/>
                  </a:lnTo>
                  <a:close/>
                  <a:moveTo>
                    <a:pt x="19" y="1"/>
                  </a:moveTo>
                  <a:lnTo>
                    <a:pt x="0" y="6478"/>
                  </a:lnTo>
                  <a:lnTo>
                    <a:pt x="6406" y="10175"/>
                  </a:lnTo>
                  <a:lnTo>
                    <a:pt x="6425" y="369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3"/>
            <p:cNvSpPr/>
            <p:nvPr/>
          </p:nvSpPr>
          <p:spPr>
            <a:xfrm>
              <a:off x="5233025" y="2600675"/>
              <a:ext cx="45875" cy="188175"/>
            </a:xfrm>
            <a:custGeom>
              <a:avLst/>
              <a:gdLst/>
              <a:ahLst/>
              <a:cxnLst/>
              <a:rect l="l" t="t" r="r" b="b"/>
              <a:pathLst>
                <a:path w="1835" h="7527" extrusionOk="0">
                  <a:moveTo>
                    <a:pt x="200" y="347"/>
                  </a:moveTo>
                  <a:lnTo>
                    <a:pt x="888" y="745"/>
                  </a:lnTo>
                  <a:lnTo>
                    <a:pt x="885" y="1507"/>
                  </a:lnTo>
                  <a:lnTo>
                    <a:pt x="199" y="1109"/>
                  </a:lnTo>
                  <a:lnTo>
                    <a:pt x="200" y="347"/>
                  </a:lnTo>
                  <a:close/>
                  <a:moveTo>
                    <a:pt x="964" y="790"/>
                  </a:moveTo>
                  <a:lnTo>
                    <a:pt x="1652" y="1186"/>
                  </a:lnTo>
                  <a:lnTo>
                    <a:pt x="1649" y="1948"/>
                  </a:lnTo>
                  <a:lnTo>
                    <a:pt x="962" y="1552"/>
                  </a:lnTo>
                  <a:lnTo>
                    <a:pt x="964" y="790"/>
                  </a:lnTo>
                  <a:close/>
                  <a:moveTo>
                    <a:pt x="199" y="1195"/>
                  </a:moveTo>
                  <a:lnTo>
                    <a:pt x="885" y="1593"/>
                  </a:lnTo>
                  <a:lnTo>
                    <a:pt x="884" y="2355"/>
                  </a:lnTo>
                  <a:lnTo>
                    <a:pt x="196" y="1957"/>
                  </a:lnTo>
                  <a:lnTo>
                    <a:pt x="199" y="1195"/>
                  </a:lnTo>
                  <a:close/>
                  <a:moveTo>
                    <a:pt x="962" y="1638"/>
                  </a:moveTo>
                  <a:lnTo>
                    <a:pt x="1649" y="2034"/>
                  </a:lnTo>
                  <a:lnTo>
                    <a:pt x="1647" y="2796"/>
                  </a:lnTo>
                  <a:lnTo>
                    <a:pt x="959" y="2400"/>
                  </a:lnTo>
                  <a:lnTo>
                    <a:pt x="962" y="1638"/>
                  </a:lnTo>
                  <a:close/>
                  <a:moveTo>
                    <a:pt x="196" y="2045"/>
                  </a:moveTo>
                  <a:lnTo>
                    <a:pt x="884" y="2441"/>
                  </a:lnTo>
                  <a:lnTo>
                    <a:pt x="881" y="3203"/>
                  </a:lnTo>
                  <a:lnTo>
                    <a:pt x="194" y="2807"/>
                  </a:lnTo>
                  <a:lnTo>
                    <a:pt x="196" y="2045"/>
                  </a:lnTo>
                  <a:close/>
                  <a:moveTo>
                    <a:pt x="959" y="2486"/>
                  </a:moveTo>
                  <a:lnTo>
                    <a:pt x="1647" y="2882"/>
                  </a:lnTo>
                  <a:lnTo>
                    <a:pt x="1644" y="3644"/>
                  </a:lnTo>
                  <a:lnTo>
                    <a:pt x="958" y="3248"/>
                  </a:lnTo>
                  <a:lnTo>
                    <a:pt x="959" y="2486"/>
                  </a:lnTo>
                  <a:close/>
                  <a:moveTo>
                    <a:pt x="194" y="2893"/>
                  </a:moveTo>
                  <a:lnTo>
                    <a:pt x="882" y="3291"/>
                  </a:lnTo>
                  <a:lnTo>
                    <a:pt x="881" y="4053"/>
                  </a:lnTo>
                  <a:lnTo>
                    <a:pt x="192" y="3655"/>
                  </a:lnTo>
                  <a:lnTo>
                    <a:pt x="194" y="2893"/>
                  </a:lnTo>
                  <a:close/>
                  <a:moveTo>
                    <a:pt x="958" y="3335"/>
                  </a:moveTo>
                  <a:lnTo>
                    <a:pt x="1646" y="3732"/>
                  </a:lnTo>
                  <a:lnTo>
                    <a:pt x="1643" y="4494"/>
                  </a:lnTo>
                  <a:lnTo>
                    <a:pt x="954" y="4097"/>
                  </a:lnTo>
                  <a:lnTo>
                    <a:pt x="956" y="4097"/>
                  </a:lnTo>
                  <a:lnTo>
                    <a:pt x="958" y="3335"/>
                  </a:lnTo>
                  <a:close/>
                  <a:moveTo>
                    <a:pt x="192" y="3742"/>
                  </a:moveTo>
                  <a:lnTo>
                    <a:pt x="879" y="4139"/>
                  </a:lnTo>
                  <a:lnTo>
                    <a:pt x="878" y="4901"/>
                  </a:lnTo>
                  <a:lnTo>
                    <a:pt x="189" y="4504"/>
                  </a:lnTo>
                  <a:lnTo>
                    <a:pt x="192" y="3742"/>
                  </a:lnTo>
                  <a:close/>
                  <a:moveTo>
                    <a:pt x="956" y="4183"/>
                  </a:moveTo>
                  <a:lnTo>
                    <a:pt x="1643" y="4580"/>
                  </a:lnTo>
                  <a:lnTo>
                    <a:pt x="1641" y="5342"/>
                  </a:lnTo>
                  <a:lnTo>
                    <a:pt x="953" y="4945"/>
                  </a:lnTo>
                  <a:lnTo>
                    <a:pt x="956" y="4183"/>
                  </a:lnTo>
                  <a:close/>
                  <a:moveTo>
                    <a:pt x="1083" y="5932"/>
                  </a:moveTo>
                  <a:lnTo>
                    <a:pt x="1083" y="6160"/>
                  </a:lnTo>
                  <a:lnTo>
                    <a:pt x="885" y="6045"/>
                  </a:lnTo>
                  <a:lnTo>
                    <a:pt x="885" y="6273"/>
                  </a:lnTo>
                  <a:lnTo>
                    <a:pt x="1282" y="6503"/>
                  </a:lnTo>
                  <a:lnTo>
                    <a:pt x="1283" y="6045"/>
                  </a:lnTo>
                  <a:lnTo>
                    <a:pt x="1282" y="6047"/>
                  </a:lnTo>
                  <a:lnTo>
                    <a:pt x="1083" y="5932"/>
                  </a:lnTo>
                  <a:close/>
                  <a:moveTo>
                    <a:pt x="398" y="4973"/>
                  </a:moveTo>
                  <a:lnTo>
                    <a:pt x="1087" y="5369"/>
                  </a:lnTo>
                  <a:lnTo>
                    <a:pt x="1085" y="5764"/>
                  </a:lnTo>
                  <a:lnTo>
                    <a:pt x="1429" y="5962"/>
                  </a:lnTo>
                  <a:lnTo>
                    <a:pt x="1428" y="6753"/>
                  </a:lnTo>
                  <a:lnTo>
                    <a:pt x="739" y="6356"/>
                  </a:lnTo>
                  <a:lnTo>
                    <a:pt x="741" y="5961"/>
                  </a:lnTo>
                  <a:lnTo>
                    <a:pt x="397" y="5763"/>
                  </a:lnTo>
                  <a:lnTo>
                    <a:pt x="398" y="4973"/>
                  </a:lnTo>
                  <a:close/>
                  <a:moveTo>
                    <a:pt x="19" y="0"/>
                  </a:moveTo>
                  <a:lnTo>
                    <a:pt x="0" y="6478"/>
                  </a:lnTo>
                  <a:lnTo>
                    <a:pt x="1816" y="7526"/>
                  </a:lnTo>
                  <a:lnTo>
                    <a:pt x="1835" y="104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3"/>
            <p:cNvSpPr/>
            <p:nvPr/>
          </p:nvSpPr>
          <p:spPr>
            <a:xfrm>
              <a:off x="5237975" y="2609350"/>
              <a:ext cx="17275" cy="29025"/>
            </a:xfrm>
            <a:custGeom>
              <a:avLst/>
              <a:gdLst/>
              <a:ahLst/>
              <a:cxnLst/>
              <a:rect l="l" t="t" r="r" b="b"/>
              <a:pathLst>
                <a:path w="691" h="1161" extrusionOk="0">
                  <a:moveTo>
                    <a:pt x="2" y="0"/>
                  </a:moveTo>
                  <a:lnTo>
                    <a:pt x="1" y="762"/>
                  </a:lnTo>
                  <a:lnTo>
                    <a:pt x="689" y="1160"/>
                  </a:lnTo>
                  <a:lnTo>
                    <a:pt x="690" y="39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3"/>
            <p:cNvSpPr/>
            <p:nvPr/>
          </p:nvSpPr>
          <p:spPr>
            <a:xfrm>
              <a:off x="5257075" y="2620375"/>
              <a:ext cx="17250" cy="29025"/>
            </a:xfrm>
            <a:custGeom>
              <a:avLst/>
              <a:gdLst/>
              <a:ahLst/>
              <a:cxnLst/>
              <a:rect l="l" t="t" r="r" b="b"/>
              <a:pathLst>
                <a:path w="690" h="1161" extrusionOk="0">
                  <a:moveTo>
                    <a:pt x="2" y="0"/>
                  </a:moveTo>
                  <a:lnTo>
                    <a:pt x="0" y="762"/>
                  </a:lnTo>
                  <a:lnTo>
                    <a:pt x="687" y="1160"/>
                  </a:lnTo>
                  <a:lnTo>
                    <a:pt x="690" y="39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3"/>
            <p:cNvSpPr/>
            <p:nvPr/>
          </p:nvSpPr>
          <p:spPr>
            <a:xfrm>
              <a:off x="5237900" y="2630575"/>
              <a:ext cx="17275" cy="29000"/>
            </a:xfrm>
            <a:custGeom>
              <a:avLst/>
              <a:gdLst/>
              <a:ahLst/>
              <a:cxnLst/>
              <a:rect l="l" t="t" r="r" b="b"/>
              <a:pathLst>
                <a:path w="691" h="1160" extrusionOk="0">
                  <a:moveTo>
                    <a:pt x="4" y="1"/>
                  </a:moveTo>
                  <a:lnTo>
                    <a:pt x="1" y="763"/>
                  </a:lnTo>
                  <a:lnTo>
                    <a:pt x="689" y="1159"/>
                  </a:lnTo>
                  <a:lnTo>
                    <a:pt x="690" y="397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3"/>
            <p:cNvSpPr/>
            <p:nvPr/>
          </p:nvSpPr>
          <p:spPr>
            <a:xfrm>
              <a:off x="5257000" y="2641575"/>
              <a:ext cx="17250" cy="29025"/>
            </a:xfrm>
            <a:custGeom>
              <a:avLst/>
              <a:gdLst/>
              <a:ahLst/>
              <a:cxnLst/>
              <a:rect l="l" t="t" r="r" b="b"/>
              <a:pathLst>
                <a:path w="690" h="1161" extrusionOk="0">
                  <a:moveTo>
                    <a:pt x="3" y="0"/>
                  </a:moveTo>
                  <a:lnTo>
                    <a:pt x="0" y="764"/>
                  </a:lnTo>
                  <a:lnTo>
                    <a:pt x="688" y="1160"/>
                  </a:lnTo>
                  <a:lnTo>
                    <a:pt x="690" y="39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3"/>
            <p:cNvSpPr/>
            <p:nvPr/>
          </p:nvSpPr>
          <p:spPr>
            <a:xfrm>
              <a:off x="5237850" y="2651775"/>
              <a:ext cx="17275" cy="29025"/>
            </a:xfrm>
            <a:custGeom>
              <a:avLst/>
              <a:gdLst/>
              <a:ahLst/>
              <a:cxnLst/>
              <a:rect l="l" t="t" r="r" b="b"/>
              <a:pathLst>
                <a:path w="691" h="1161" extrusionOk="0">
                  <a:moveTo>
                    <a:pt x="3" y="1"/>
                  </a:moveTo>
                  <a:lnTo>
                    <a:pt x="1" y="763"/>
                  </a:lnTo>
                  <a:lnTo>
                    <a:pt x="688" y="1161"/>
                  </a:lnTo>
                  <a:lnTo>
                    <a:pt x="691" y="399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3"/>
            <p:cNvSpPr/>
            <p:nvPr/>
          </p:nvSpPr>
          <p:spPr>
            <a:xfrm>
              <a:off x="5256950" y="2662800"/>
              <a:ext cx="17275" cy="29025"/>
            </a:xfrm>
            <a:custGeom>
              <a:avLst/>
              <a:gdLst/>
              <a:ahLst/>
              <a:cxnLst/>
              <a:rect l="l" t="t" r="r" b="b"/>
              <a:pathLst>
                <a:path w="691" h="1161" extrusionOk="0">
                  <a:moveTo>
                    <a:pt x="2" y="1"/>
                  </a:moveTo>
                  <a:lnTo>
                    <a:pt x="1" y="763"/>
                  </a:lnTo>
                  <a:lnTo>
                    <a:pt x="687" y="1161"/>
                  </a:lnTo>
                  <a:lnTo>
                    <a:pt x="690" y="399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3"/>
            <p:cNvSpPr/>
            <p:nvPr/>
          </p:nvSpPr>
          <p:spPr>
            <a:xfrm>
              <a:off x="5237775" y="2673025"/>
              <a:ext cx="17275" cy="28975"/>
            </a:xfrm>
            <a:custGeom>
              <a:avLst/>
              <a:gdLst/>
              <a:ahLst/>
              <a:cxnLst/>
              <a:rect l="l" t="t" r="r" b="b"/>
              <a:pathLst>
                <a:path w="691" h="1159" extrusionOk="0">
                  <a:moveTo>
                    <a:pt x="4" y="0"/>
                  </a:moveTo>
                  <a:lnTo>
                    <a:pt x="1" y="762"/>
                  </a:lnTo>
                  <a:lnTo>
                    <a:pt x="689" y="1159"/>
                  </a:lnTo>
                  <a:lnTo>
                    <a:pt x="691" y="39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3"/>
            <p:cNvSpPr/>
            <p:nvPr/>
          </p:nvSpPr>
          <p:spPr>
            <a:xfrm>
              <a:off x="5256875" y="2684050"/>
              <a:ext cx="17275" cy="28975"/>
            </a:xfrm>
            <a:custGeom>
              <a:avLst/>
              <a:gdLst/>
              <a:ahLst/>
              <a:cxnLst/>
              <a:rect l="l" t="t" r="r" b="b"/>
              <a:pathLst>
                <a:path w="691" h="1159" extrusionOk="0">
                  <a:moveTo>
                    <a:pt x="4" y="0"/>
                  </a:moveTo>
                  <a:lnTo>
                    <a:pt x="0" y="762"/>
                  </a:lnTo>
                  <a:lnTo>
                    <a:pt x="689" y="1159"/>
                  </a:lnTo>
                  <a:lnTo>
                    <a:pt x="690" y="39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3"/>
            <p:cNvSpPr/>
            <p:nvPr/>
          </p:nvSpPr>
          <p:spPr>
            <a:xfrm>
              <a:off x="5237750" y="2694225"/>
              <a:ext cx="17275" cy="29025"/>
            </a:xfrm>
            <a:custGeom>
              <a:avLst/>
              <a:gdLst/>
              <a:ahLst/>
              <a:cxnLst/>
              <a:rect l="l" t="t" r="r" b="b"/>
              <a:pathLst>
                <a:path w="691" h="1161" extrusionOk="0">
                  <a:moveTo>
                    <a:pt x="2" y="0"/>
                  </a:moveTo>
                  <a:lnTo>
                    <a:pt x="0" y="764"/>
                  </a:lnTo>
                  <a:lnTo>
                    <a:pt x="687" y="1160"/>
                  </a:lnTo>
                  <a:lnTo>
                    <a:pt x="690" y="39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3"/>
            <p:cNvSpPr/>
            <p:nvPr/>
          </p:nvSpPr>
          <p:spPr>
            <a:xfrm>
              <a:off x="5256800" y="2705250"/>
              <a:ext cx="17300" cy="29025"/>
            </a:xfrm>
            <a:custGeom>
              <a:avLst/>
              <a:gdLst/>
              <a:ahLst/>
              <a:cxnLst/>
              <a:rect l="l" t="t" r="r" b="b"/>
              <a:pathLst>
                <a:path w="692" h="1161" extrusionOk="0">
                  <a:moveTo>
                    <a:pt x="3" y="0"/>
                  </a:moveTo>
                  <a:lnTo>
                    <a:pt x="0" y="762"/>
                  </a:lnTo>
                  <a:lnTo>
                    <a:pt x="689" y="1160"/>
                  </a:lnTo>
                  <a:lnTo>
                    <a:pt x="692" y="39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3"/>
            <p:cNvSpPr/>
            <p:nvPr/>
          </p:nvSpPr>
          <p:spPr>
            <a:xfrm>
              <a:off x="5251450" y="2744800"/>
              <a:ext cx="17275" cy="24725"/>
            </a:xfrm>
            <a:custGeom>
              <a:avLst/>
              <a:gdLst/>
              <a:ahLst/>
              <a:cxnLst/>
              <a:rect l="l" t="t" r="r" b="b"/>
              <a:pathLst>
                <a:path w="691" h="989" extrusionOk="0">
                  <a:moveTo>
                    <a:pt x="346" y="1"/>
                  </a:moveTo>
                  <a:lnTo>
                    <a:pt x="346" y="167"/>
                  </a:lnTo>
                  <a:lnTo>
                    <a:pt x="546" y="282"/>
                  </a:lnTo>
                  <a:lnTo>
                    <a:pt x="545" y="738"/>
                  </a:lnTo>
                  <a:lnTo>
                    <a:pt x="147" y="509"/>
                  </a:lnTo>
                  <a:lnTo>
                    <a:pt x="147" y="280"/>
                  </a:lnTo>
                  <a:lnTo>
                    <a:pt x="2" y="197"/>
                  </a:lnTo>
                  <a:lnTo>
                    <a:pt x="1" y="592"/>
                  </a:lnTo>
                  <a:lnTo>
                    <a:pt x="689" y="988"/>
                  </a:lnTo>
                  <a:lnTo>
                    <a:pt x="691" y="199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3"/>
            <p:cNvSpPr/>
            <p:nvPr/>
          </p:nvSpPr>
          <p:spPr>
            <a:xfrm>
              <a:off x="5242900" y="2724975"/>
              <a:ext cx="17250" cy="29725"/>
            </a:xfrm>
            <a:custGeom>
              <a:avLst/>
              <a:gdLst/>
              <a:ahLst/>
              <a:cxnLst/>
              <a:rect l="l" t="t" r="r" b="b"/>
              <a:pathLst>
                <a:path w="690" h="1189" extrusionOk="0">
                  <a:moveTo>
                    <a:pt x="2" y="1"/>
                  </a:moveTo>
                  <a:lnTo>
                    <a:pt x="0" y="792"/>
                  </a:lnTo>
                  <a:lnTo>
                    <a:pt x="344" y="990"/>
                  </a:lnTo>
                  <a:lnTo>
                    <a:pt x="489" y="1073"/>
                  </a:lnTo>
                  <a:lnTo>
                    <a:pt x="688" y="1188"/>
                  </a:lnTo>
                  <a:lnTo>
                    <a:pt x="688" y="960"/>
                  </a:lnTo>
                  <a:lnTo>
                    <a:pt x="688" y="794"/>
                  </a:lnTo>
                  <a:lnTo>
                    <a:pt x="690" y="399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3"/>
            <p:cNvSpPr/>
            <p:nvPr/>
          </p:nvSpPr>
          <p:spPr>
            <a:xfrm>
              <a:off x="5300075" y="2661575"/>
              <a:ext cx="110875" cy="158075"/>
            </a:xfrm>
            <a:custGeom>
              <a:avLst/>
              <a:gdLst/>
              <a:ahLst/>
              <a:cxnLst/>
              <a:rect l="l" t="t" r="r" b="b"/>
              <a:pathLst>
                <a:path w="4435" h="6323" extrusionOk="0">
                  <a:moveTo>
                    <a:pt x="1651" y="1721"/>
                  </a:moveTo>
                  <a:lnTo>
                    <a:pt x="1878" y="1852"/>
                  </a:lnTo>
                  <a:lnTo>
                    <a:pt x="1878" y="1950"/>
                  </a:lnTo>
                  <a:lnTo>
                    <a:pt x="1651" y="1818"/>
                  </a:lnTo>
                  <a:lnTo>
                    <a:pt x="1651" y="1721"/>
                  </a:lnTo>
                  <a:close/>
                  <a:moveTo>
                    <a:pt x="2107" y="1984"/>
                  </a:moveTo>
                  <a:lnTo>
                    <a:pt x="2334" y="2116"/>
                  </a:lnTo>
                  <a:lnTo>
                    <a:pt x="2334" y="2213"/>
                  </a:lnTo>
                  <a:lnTo>
                    <a:pt x="2107" y="2081"/>
                  </a:lnTo>
                  <a:lnTo>
                    <a:pt x="2107" y="1984"/>
                  </a:lnTo>
                  <a:close/>
                  <a:moveTo>
                    <a:pt x="1250" y="1949"/>
                  </a:moveTo>
                  <a:lnTo>
                    <a:pt x="1336" y="1998"/>
                  </a:lnTo>
                  <a:lnTo>
                    <a:pt x="1336" y="2259"/>
                  </a:lnTo>
                  <a:lnTo>
                    <a:pt x="1250" y="2210"/>
                  </a:lnTo>
                  <a:lnTo>
                    <a:pt x="1250" y="1949"/>
                  </a:lnTo>
                  <a:close/>
                  <a:moveTo>
                    <a:pt x="2563" y="2247"/>
                  </a:moveTo>
                  <a:lnTo>
                    <a:pt x="2791" y="2379"/>
                  </a:lnTo>
                  <a:lnTo>
                    <a:pt x="2791" y="2477"/>
                  </a:lnTo>
                  <a:lnTo>
                    <a:pt x="2562" y="2345"/>
                  </a:lnTo>
                  <a:lnTo>
                    <a:pt x="2563" y="2345"/>
                  </a:lnTo>
                  <a:lnTo>
                    <a:pt x="2563" y="2247"/>
                  </a:lnTo>
                  <a:close/>
                  <a:moveTo>
                    <a:pt x="1250" y="2472"/>
                  </a:moveTo>
                  <a:lnTo>
                    <a:pt x="1334" y="2522"/>
                  </a:lnTo>
                  <a:lnTo>
                    <a:pt x="1334" y="2783"/>
                  </a:lnTo>
                  <a:lnTo>
                    <a:pt x="1250" y="2734"/>
                  </a:lnTo>
                  <a:lnTo>
                    <a:pt x="1250" y="2472"/>
                  </a:lnTo>
                  <a:close/>
                  <a:moveTo>
                    <a:pt x="1248" y="2996"/>
                  </a:moveTo>
                  <a:lnTo>
                    <a:pt x="1333" y="3045"/>
                  </a:lnTo>
                  <a:lnTo>
                    <a:pt x="1333" y="3308"/>
                  </a:lnTo>
                  <a:lnTo>
                    <a:pt x="1248" y="3259"/>
                  </a:lnTo>
                  <a:lnTo>
                    <a:pt x="1248" y="2996"/>
                  </a:lnTo>
                  <a:close/>
                  <a:moveTo>
                    <a:pt x="3102" y="3016"/>
                  </a:moveTo>
                  <a:lnTo>
                    <a:pt x="3187" y="3065"/>
                  </a:lnTo>
                  <a:lnTo>
                    <a:pt x="3187" y="3328"/>
                  </a:lnTo>
                  <a:lnTo>
                    <a:pt x="3102" y="3279"/>
                  </a:lnTo>
                  <a:lnTo>
                    <a:pt x="3102" y="3016"/>
                  </a:lnTo>
                  <a:close/>
                  <a:moveTo>
                    <a:pt x="3101" y="3542"/>
                  </a:moveTo>
                  <a:lnTo>
                    <a:pt x="3185" y="3591"/>
                  </a:lnTo>
                  <a:lnTo>
                    <a:pt x="3185" y="3852"/>
                  </a:lnTo>
                  <a:lnTo>
                    <a:pt x="3101" y="3803"/>
                  </a:lnTo>
                  <a:lnTo>
                    <a:pt x="3101" y="3542"/>
                  </a:lnTo>
                  <a:close/>
                  <a:moveTo>
                    <a:pt x="1645" y="3849"/>
                  </a:moveTo>
                  <a:lnTo>
                    <a:pt x="1872" y="3979"/>
                  </a:lnTo>
                  <a:lnTo>
                    <a:pt x="1872" y="4078"/>
                  </a:lnTo>
                  <a:lnTo>
                    <a:pt x="1645" y="3946"/>
                  </a:lnTo>
                  <a:lnTo>
                    <a:pt x="1645" y="3849"/>
                  </a:lnTo>
                  <a:close/>
                  <a:moveTo>
                    <a:pt x="2101" y="4112"/>
                  </a:moveTo>
                  <a:lnTo>
                    <a:pt x="2328" y="4244"/>
                  </a:lnTo>
                  <a:lnTo>
                    <a:pt x="2328" y="4340"/>
                  </a:lnTo>
                  <a:lnTo>
                    <a:pt x="2101" y="4208"/>
                  </a:lnTo>
                  <a:lnTo>
                    <a:pt x="2101" y="4112"/>
                  </a:lnTo>
                  <a:close/>
                  <a:moveTo>
                    <a:pt x="3099" y="4066"/>
                  </a:moveTo>
                  <a:lnTo>
                    <a:pt x="3184" y="4115"/>
                  </a:lnTo>
                  <a:lnTo>
                    <a:pt x="3184" y="4376"/>
                  </a:lnTo>
                  <a:lnTo>
                    <a:pt x="3099" y="4327"/>
                  </a:lnTo>
                  <a:lnTo>
                    <a:pt x="3099" y="4066"/>
                  </a:lnTo>
                  <a:close/>
                  <a:moveTo>
                    <a:pt x="2556" y="4374"/>
                  </a:moveTo>
                  <a:lnTo>
                    <a:pt x="2784" y="4506"/>
                  </a:lnTo>
                  <a:lnTo>
                    <a:pt x="2784" y="4605"/>
                  </a:lnTo>
                  <a:lnTo>
                    <a:pt x="2557" y="4473"/>
                  </a:lnTo>
                  <a:lnTo>
                    <a:pt x="2556" y="4473"/>
                  </a:lnTo>
                  <a:lnTo>
                    <a:pt x="2556" y="4374"/>
                  </a:lnTo>
                  <a:close/>
                  <a:moveTo>
                    <a:pt x="11" y="1"/>
                  </a:moveTo>
                  <a:lnTo>
                    <a:pt x="1" y="3769"/>
                  </a:lnTo>
                  <a:lnTo>
                    <a:pt x="4424" y="6322"/>
                  </a:lnTo>
                  <a:lnTo>
                    <a:pt x="4434" y="255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3"/>
            <p:cNvSpPr/>
            <p:nvPr/>
          </p:nvSpPr>
          <p:spPr>
            <a:xfrm>
              <a:off x="5341175" y="2757750"/>
              <a:ext cx="28525" cy="18925"/>
            </a:xfrm>
            <a:custGeom>
              <a:avLst/>
              <a:gdLst/>
              <a:ahLst/>
              <a:cxnLst/>
              <a:rect l="l" t="t" r="r" b="b"/>
              <a:pathLst>
                <a:path w="1141" h="757" extrusionOk="0">
                  <a:moveTo>
                    <a:pt x="1" y="0"/>
                  </a:moveTo>
                  <a:lnTo>
                    <a:pt x="1" y="99"/>
                  </a:lnTo>
                  <a:lnTo>
                    <a:pt x="228" y="231"/>
                  </a:lnTo>
                  <a:lnTo>
                    <a:pt x="228" y="132"/>
                  </a:lnTo>
                  <a:lnTo>
                    <a:pt x="1" y="0"/>
                  </a:lnTo>
                  <a:close/>
                  <a:moveTo>
                    <a:pt x="457" y="265"/>
                  </a:moveTo>
                  <a:lnTo>
                    <a:pt x="457" y="361"/>
                  </a:lnTo>
                  <a:lnTo>
                    <a:pt x="684" y="493"/>
                  </a:lnTo>
                  <a:lnTo>
                    <a:pt x="684" y="397"/>
                  </a:lnTo>
                  <a:lnTo>
                    <a:pt x="457" y="265"/>
                  </a:lnTo>
                  <a:close/>
                  <a:moveTo>
                    <a:pt x="913" y="527"/>
                  </a:moveTo>
                  <a:lnTo>
                    <a:pt x="913" y="626"/>
                  </a:lnTo>
                  <a:lnTo>
                    <a:pt x="1140" y="756"/>
                  </a:lnTo>
                  <a:lnTo>
                    <a:pt x="1140" y="659"/>
                  </a:lnTo>
                  <a:lnTo>
                    <a:pt x="913" y="527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3"/>
            <p:cNvSpPr/>
            <p:nvPr/>
          </p:nvSpPr>
          <p:spPr>
            <a:xfrm>
              <a:off x="5331275" y="2710275"/>
              <a:ext cx="2200" cy="33975"/>
            </a:xfrm>
            <a:custGeom>
              <a:avLst/>
              <a:gdLst/>
              <a:ahLst/>
              <a:cxnLst/>
              <a:rect l="l" t="t" r="r" b="b"/>
              <a:pathLst>
                <a:path w="88" h="1359" extrusionOk="0">
                  <a:moveTo>
                    <a:pt x="3" y="1"/>
                  </a:moveTo>
                  <a:lnTo>
                    <a:pt x="3" y="262"/>
                  </a:lnTo>
                  <a:lnTo>
                    <a:pt x="88" y="311"/>
                  </a:lnTo>
                  <a:lnTo>
                    <a:pt x="88" y="50"/>
                  </a:lnTo>
                  <a:lnTo>
                    <a:pt x="3" y="1"/>
                  </a:lnTo>
                  <a:close/>
                  <a:moveTo>
                    <a:pt x="2" y="524"/>
                  </a:moveTo>
                  <a:lnTo>
                    <a:pt x="2" y="786"/>
                  </a:lnTo>
                  <a:lnTo>
                    <a:pt x="86" y="835"/>
                  </a:lnTo>
                  <a:lnTo>
                    <a:pt x="86" y="574"/>
                  </a:lnTo>
                  <a:lnTo>
                    <a:pt x="2" y="524"/>
                  </a:lnTo>
                  <a:close/>
                  <a:moveTo>
                    <a:pt x="0" y="1048"/>
                  </a:moveTo>
                  <a:lnTo>
                    <a:pt x="0" y="1309"/>
                  </a:lnTo>
                  <a:lnTo>
                    <a:pt x="85" y="1359"/>
                  </a:lnTo>
                  <a:lnTo>
                    <a:pt x="85" y="1097"/>
                  </a:lnTo>
                  <a:lnTo>
                    <a:pt x="0" y="1048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3"/>
            <p:cNvSpPr/>
            <p:nvPr/>
          </p:nvSpPr>
          <p:spPr>
            <a:xfrm>
              <a:off x="5341325" y="2704600"/>
              <a:ext cx="28525" cy="18925"/>
            </a:xfrm>
            <a:custGeom>
              <a:avLst/>
              <a:gdLst/>
              <a:ahLst/>
              <a:cxnLst/>
              <a:rect l="l" t="t" r="r" b="b"/>
              <a:pathLst>
                <a:path w="1141" h="757" extrusionOk="0">
                  <a:moveTo>
                    <a:pt x="1" y="0"/>
                  </a:moveTo>
                  <a:lnTo>
                    <a:pt x="1" y="97"/>
                  </a:lnTo>
                  <a:lnTo>
                    <a:pt x="228" y="229"/>
                  </a:lnTo>
                  <a:lnTo>
                    <a:pt x="228" y="132"/>
                  </a:lnTo>
                  <a:lnTo>
                    <a:pt x="1" y="0"/>
                  </a:lnTo>
                  <a:close/>
                  <a:moveTo>
                    <a:pt x="457" y="263"/>
                  </a:moveTo>
                  <a:lnTo>
                    <a:pt x="457" y="361"/>
                  </a:lnTo>
                  <a:lnTo>
                    <a:pt x="684" y="492"/>
                  </a:lnTo>
                  <a:lnTo>
                    <a:pt x="684" y="395"/>
                  </a:lnTo>
                  <a:lnTo>
                    <a:pt x="457" y="263"/>
                  </a:lnTo>
                  <a:close/>
                  <a:moveTo>
                    <a:pt x="913" y="527"/>
                  </a:moveTo>
                  <a:lnTo>
                    <a:pt x="913" y="624"/>
                  </a:lnTo>
                  <a:lnTo>
                    <a:pt x="1141" y="756"/>
                  </a:lnTo>
                  <a:lnTo>
                    <a:pt x="1141" y="658"/>
                  </a:lnTo>
                  <a:lnTo>
                    <a:pt x="913" y="527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3"/>
            <p:cNvSpPr/>
            <p:nvPr/>
          </p:nvSpPr>
          <p:spPr>
            <a:xfrm>
              <a:off x="5377550" y="2736975"/>
              <a:ext cx="2200" cy="34000"/>
            </a:xfrm>
            <a:custGeom>
              <a:avLst/>
              <a:gdLst/>
              <a:ahLst/>
              <a:cxnLst/>
              <a:rect l="l" t="t" r="r" b="b"/>
              <a:pathLst>
                <a:path w="88" h="1360" extrusionOk="0">
                  <a:moveTo>
                    <a:pt x="3" y="0"/>
                  </a:moveTo>
                  <a:lnTo>
                    <a:pt x="3" y="263"/>
                  </a:lnTo>
                  <a:lnTo>
                    <a:pt x="88" y="312"/>
                  </a:lnTo>
                  <a:lnTo>
                    <a:pt x="88" y="49"/>
                  </a:lnTo>
                  <a:lnTo>
                    <a:pt x="3" y="0"/>
                  </a:lnTo>
                  <a:close/>
                  <a:moveTo>
                    <a:pt x="2" y="526"/>
                  </a:moveTo>
                  <a:lnTo>
                    <a:pt x="2" y="787"/>
                  </a:lnTo>
                  <a:lnTo>
                    <a:pt x="86" y="836"/>
                  </a:lnTo>
                  <a:lnTo>
                    <a:pt x="86" y="575"/>
                  </a:lnTo>
                  <a:lnTo>
                    <a:pt x="2" y="526"/>
                  </a:lnTo>
                  <a:close/>
                  <a:moveTo>
                    <a:pt x="0" y="1050"/>
                  </a:moveTo>
                  <a:lnTo>
                    <a:pt x="0" y="1311"/>
                  </a:lnTo>
                  <a:lnTo>
                    <a:pt x="85" y="1360"/>
                  </a:lnTo>
                  <a:lnTo>
                    <a:pt x="85" y="1099"/>
                  </a:lnTo>
                  <a:lnTo>
                    <a:pt x="0" y="105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3"/>
            <p:cNvSpPr/>
            <p:nvPr/>
          </p:nvSpPr>
          <p:spPr>
            <a:xfrm>
              <a:off x="5376050" y="2722825"/>
              <a:ext cx="5350" cy="9125"/>
            </a:xfrm>
            <a:custGeom>
              <a:avLst/>
              <a:gdLst/>
              <a:ahLst/>
              <a:cxnLst/>
              <a:rect l="l" t="t" r="r" b="b"/>
              <a:pathLst>
                <a:path w="214" h="365" extrusionOk="0">
                  <a:moveTo>
                    <a:pt x="2" y="1"/>
                  </a:moveTo>
                  <a:lnTo>
                    <a:pt x="2" y="73"/>
                  </a:lnTo>
                  <a:lnTo>
                    <a:pt x="0" y="170"/>
                  </a:lnTo>
                  <a:lnTo>
                    <a:pt x="0" y="244"/>
                  </a:lnTo>
                  <a:lnTo>
                    <a:pt x="65" y="281"/>
                  </a:lnTo>
                  <a:lnTo>
                    <a:pt x="149" y="328"/>
                  </a:lnTo>
                  <a:lnTo>
                    <a:pt x="212" y="365"/>
                  </a:lnTo>
                  <a:lnTo>
                    <a:pt x="214" y="12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3"/>
            <p:cNvSpPr/>
            <p:nvPr/>
          </p:nvSpPr>
          <p:spPr>
            <a:xfrm>
              <a:off x="5375900" y="2776000"/>
              <a:ext cx="5350" cy="7975"/>
            </a:xfrm>
            <a:custGeom>
              <a:avLst/>
              <a:gdLst/>
              <a:ahLst/>
              <a:cxnLst/>
              <a:rect l="l" t="t" r="r" b="b"/>
              <a:pathLst>
                <a:path w="214" h="319" extrusionOk="0">
                  <a:moveTo>
                    <a:pt x="2" y="0"/>
                  </a:moveTo>
                  <a:lnTo>
                    <a:pt x="2" y="72"/>
                  </a:lnTo>
                  <a:lnTo>
                    <a:pt x="2" y="171"/>
                  </a:lnTo>
                  <a:lnTo>
                    <a:pt x="0" y="244"/>
                  </a:lnTo>
                  <a:lnTo>
                    <a:pt x="131" y="318"/>
                  </a:lnTo>
                  <a:lnTo>
                    <a:pt x="91" y="154"/>
                  </a:lnTo>
                  <a:lnTo>
                    <a:pt x="212" y="272"/>
                  </a:lnTo>
                  <a:lnTo>
                    <a:pt x="214" y="123"/>
                  </a:lnTo>
                  <a:lnTo>
                    <a:pt x="149" y="86"/>
                  </a:lnTo>
                  <a:lnTo>
                    <a:pt x="65" y="3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3"/>
            <p:cNvSpPr/>
            <p:nvPr/>
          </p:nvSpPr>
          <p:spPr>
            <a:xfrm>
              <a:off x="5329625" y="2749250"/>
              <a:ext cx="5350" cy="9175"/>
            </a:xfrm>
            <a:custGeom>
              <a:avLst/>
              <a:gdLst/>
              <a:ahLst/>
              <a:cxnLst/>
              <a:rect l="l" t="t" r="r" b="b"/>
              <a:pathLst>
                <a:path w="214" h="367" extrusionOk="0">
                  <a:moveTo>
                    <a:pt x="2" y="1"/>
                  </a:moveTo>
                  <a:lnTo>
                    <a:pt x="0" y="245"/>
                  </a:lnTo>
                  <a:lnTo>
                    <a:pt x="212" y="366"/>
                  </a:lnTo>
                  <a:lnTo>
                    <a:pt x="212" y="294"/>
                  </a:lnTo>
                  <a:lnTo>
                    <a:pt x="212" y="196"/>
                  </a:lnTo>
                  <a:lnTo>
                    <a:pt x="214" y="124"/>
                  </a:lnTo>
                  <a:lnTo>
                    <a:pt x="149" y="87"/>
                  </a:lnTo>
                  <a:lnTo>
                    <a:pt x="65" y="38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3"/>
            <p:cNvSpPr/>
            <p:nvPr/>
          </p:nvSpPr>
          <p:spPr>
            <a:xfrm>
              <a:off x="5329775" y="2696100"/>
              <a:ext cx="5325" cy="9175"/>
            </a:xfrm>
            <a:custGeom>
              <a:avLst/>
              <a:gdLst/>
              <a:ahLst/>
              <a:cxnLst/>
              <a:rect l="l" t="t" r="r" b="b"/>
              <a:pathLst>
                <a:path w="213" h="367" extrusionOk="0">
                  <a:moveTo>
                    <a:pt x="2" y="1"/>
                  </a:moveTo>
                  <a:lnTo>
                    <a:pt x="0" y="243"/>
                  </a:lnTo>
                  <a:lnTo>
                    <a:pt x="63" y="280"/>
                  </a:lnTo>
                  <a:lnTo>
                    <a:pt x="149" y="329"/>
                  </a:lnTo>
                  <a:lnTo>
                    <a:pt x="212" y="366"/>
                  </a:lnTo>
                  <a:lnTo>
                    <a:pt x="212" y="293"/>
                  </a:lnTo>
                  <a:lnTo>
                    <a:pt x="212" y="196"/>
                  </a:lnTo>
                  <a:lnTo>
                    <a:pt x="212" y="12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3"/>
            <p:cNvSpPr/>
            <p:nvPr/>
          </p:nvSpPr>
          <p:spPr>
            <a:xfrm>
              <a:off x="5378975" y="2781300"/>
              <a:ext cx="7050" cy="9450"/>
            </a:xfrm>
            <a:custGeom>
              <a:avLst/>
              <a:gdLst/>
              <a:ahLst/>
              <a:cxnLst/>
              <a:rect l="l" t="t" r="r" b="b"/>
              <a:pathLst>
                <a:path w="282" h="378" extrusionOk="0">
                  <a:moveTo>
                    <a:pt x="0" y="0"/>
                  </a:moveTo>
                  <a:lnTo>
                    <a:pt x="94" y="378"/>
                  </a:lnTo>
                  <a:lnTo>
                    <a:pt x="149" y="255"/>
                  </a:lnTo>
                  <a:lnTo>
                    <a:pt x="281" y="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3"/>
            <p:cNvSpPr/>
            <p:nvPr/>
          </p:nvSpPr>
          <p:spPr>
            <a:xfrm>
              <a:off x="5378125" y="2779825"/>
              <a:ext cx="9425" cy="12675"/>
            </a:xfrm>
            <a:custGeom>
              <a:avLst/>
              <a:gdLst/>
              <a:ahLst/>
              <a:cxnLst/>
              <a:rect l="l" t="t" r="r" b="b"/>
              <a:pathLst>
                <a:path w="377" h="507" extrusionOk="0">
                  <a:moveTo>
                    <a:pt x="34" y="59"/>
                  </a:moveTo>
                  <a:lnTo>
                    <a:pt x="317" y="329"/>
                  </a:lnTo>
                  <a:lnTo>
                    <a:pt x="317" y="329"/>
                  </a:lnTo>
                  <a:lnTo>
                    <a:pt x="182" y="314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34" y="59"/>
                  </a:lnTo>
                  <a:close/>
                  <a:moveTo>
                    <a:pt x="0" y="1"/>
                  </a:moveTo>
                  <a:lnTo>
                    <a:pt x="40" y="165"/>
                  </a:lnTo>
                  <a:lnTo>
                    <a:pt x="125" y="506"/>
                  </a:lnTo>
                  <a:lnTo>
                    <a:pt x="199" y="343"/>
                  </a:lnTo>
                  <a:lnTo>
                    <a:pt x="377" y="362"/>
                  </a:lnTo>
                  <a:lnTo>
                    <a:pt x="125" y="119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" name="Google Shape;516;p33"/>
          <p:cNvGrpSpPr/>
          <p:nvPr/>
        </p:nvGrpSpPr>
        <p:grpSpPr>
          <a:xfrm>
            <a:off x="6915397" y="2097558"/>
            <a:ext cx="661013" cy="415983"/>
            <a:chOff x="875700" y="2714925"/>
            <a:chExt cx="369075" cy="232250"/>
          </a:xfrm>
        </p:grpSpPr>
        <p:sp>
          <p:nvSpPr>
            <p:cNvPr id="517" name="Google Shape;517;p33"/>
            <p:cNvSpPr/>
            <p:nvPr/>
          </p:nvSpPr>
          <p:spPr>
            <a:xfrm>
              <a:off x="876625" y="2714925"/>
              <a:ext cx="367300" cy="215550"/>
            </a:xfrm>
            <a:custGeom>
              <a:avLst/>
              <a:gdLst/>
              <a:ahLst/>
              <a:cxnLst/>
              <a:rect l="l" t="t" r="r" b="b"/>
              <a:pathLst>
                <a:path w="14692" h="8622" extrusionOk="0">
                  <a:moveTo>
                    <a:pt x="14685" y="4921"/>
                  </a:moveTo>
                  <a:cubicBezTo>
                    <a:pt x="14685" y="4923"/>
                    <a:pt x="14685" y="4926"/>
                    <a:pt x="14684" y="4927"/>
                  </a:cubicBezTo>
                  <a:cubicBezTo>
                    <a:pt x="14684" y="4924"/>
                    <a:pt x="14685" y="4923"/>
                    <a:pt x="14685" y="4921"/>
                  </a:cubicBezTo>
                  <a:close/>
                  <a:moveTo>
                    <a:pt x="14679" y="4943"/>
                  </a:moveTo>
                  <a:cubicBezTo>
                    <a:pt x="14679" y="4945"/>
                    <a:pt x="14677" y="4946"/>
                    <a:pt x="14676" y="4947"/>
                  </a:cubicBezTo>
                  <a:cubicBezTo>
                    <a:pt x="14678" y="4944"/>
                    <a:pt x="14678" y="4943"/>
                    <a:pt x="14679" y="4943"/>
                  </a:cubicBezTo>
                  <a:close/>
                  <a:moveTo>
                    <a:pt x="14668" y="4961"/>
                  </a:moveTo>
                  <a:cubicBezTo>
                    <a:pt x="14668" y="4964"/>
                    <a:pt x="14667" y="4966"/>
                    <a:pt x="14665" y="4967"/>
                  </a:cubicBezTo>
                  <a:cubicBezTo>
                    <a:pt x="14665" y="4964"/>
                    <a:pt x="14667" y="4963"/>
                    <a:pt x="14668" y="4961"/>
                  </a:cubicBezTo>
                  <a:close/>
                  <a:moveTo>
                    <a:pt x="6220" y="0"/>
                  </a:moveTo>
                  <a:cubicBezTo>
                    <a:pt x="6125" y="0"/>
                    <a:pt x="6030" y="21"/>
                    <a:pt x="5958" y="63"/>
                  </a:cubicBezTo>
                  <a:lnTo>
                    <a:pt x="109" y="3462"/>
                  </a:lnTo>
                  <a:cubicBezTo>
                    <a:pt x="37" y="3505"/>
                    <a:pt x="0" y="3558"/>
                    <a:pt x="0" y="3614"/>
                  </a:cubicBezTo>
                  <a:lnTo>
                    <a:pt x="0" y="3618"/>
                  </a:lnTo>
                  <a:lnTo>
                    <a:pt x="2" y="3618"/>
                  </a:lnTo>
                  <a:cubicBezTo>
                    <a:pt x="2" y="3620"/>
                    <a:pt x="2" y="3623"/>
                    <a:pt x="2" y="3624"/>
                  </a:cubicBezTo>
                  <a:cubicBezTo>
                    <a:pt x="0" y="3621"/>
                    <a:pt x="0" y="3620"/>
                    <a:pt x="0" y="3618"/>
                  </a:cubicBezTo>
                  <a:lnTo>
                    <a:pt x="0" y="3730"/>
                  </a:lnTo>
                  <a:cubicBezTo>
                    <a:pt x="0" y="3786"/>
                    <a:pt x="37" y="3841"/>
                    <a:pt x="111" y="3884"/>
                  </a:cubicBezTo>
                  <a:lnTo>
                    <a:pt x="8207" y="8559"/>
                  </a:lnTo>
                  <a:cubicBezTo>
                    <a:pt x="8280" y="8600"/>
                    <a:pt x="8375" y="8621"/>
                    <a:pt x="8470" y="8621"/>
                  </a:cubicBezTo>
                  <a:cubicBezTo>
                    <a:pt x="8565" y="8621"/>
                    <a:pt x="8660" y="8600"/>
                    <a:pt x="8732" y="8559"/>
                  </a:cubicBezTo>
                  <a:lnTo>
                    <a:pt x="14581" y="5159"/>
                  </a:lnTo>
                  <a:cubicBezTo>
                    <a:pt x="14653" y="5118"/>
                    <a:pt x="14688" y="5064"/>
                    <a:pt x="14688" y="5009"/>
                  </a:cubicBezTo>
                  <a:lnTo>
                    <a:pt x="14688" y="4912"/>
                  </a:lnTo>
                  <a:cubicBezTo>
                    <a:pt x="14687" y="4913"/>
                    <a:pt x="14687" y="4915"/>
                    <a:pt x="14687" y="4916"/>
                  </a:cubicBezTo>
                  <a:cubicBezTo>
                    <a:pt x="14687" y="4915"/>
                    <a:pt x="14687" y="4912"/>
                    <a:pt x="14687" y="4910"/>
                  </a:cubicBezTo>
                  <a:lnTo>
                    <a:pt x="14688" y="4912"/>
                  </a:lnTo>
                  <a:lnTo>
                    <a:pt x="14688" y="4895"/>
                  </a:lnTo>
                  <a:cubicBezTo>
                    <a:pt x="14692" y="4838"/>
                    <a:pt x="14655" y="4780"/>
                    <a:pt x="14579" y="4737"/>
                  </a:cubicBezTo>
                  <a:lnTo>
                    <a:pt x="6483" y="63"/>
                  </a:lnTo>
                  <a:cubicBezTo>
                    <a:pt x="6410" y="21"/>
                    <a:pt x="6315" y="0"/>
                    <a:pt x="6220" y="0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3"/>
            <p:cNvSpPr/>
            <p:nvPr/>
          </p:nvSpPr>
          <p:spPr>
            <a:xfrm>
              <a:off x="876625" y="2805250"/>
              <a:ext cx="2750" cy="6800"/>
            </a:xfrm>
            <a:custGeom>
              <a:avLst/>
              <a:gdLst/>
              <a:ahLst/>
              <a:cxnLst/>
              <a:rect l="l" t="t" r="r" b="b"/>
              <a:pathLst>
                <a:path w="110" h="272" extrusionOk="0">
                  <a:moveTo>
                    <a:pt x="0" y="1"/>
                  </a:moveTo>
                  <a:lnTo>
                    <a:pt x="0" y="117"/>
                  </a:lnTo>
                  <a:cubicBezTo>
                    <a:pt x="0" y="173"/>
                    <a:pt x="37" y="228"/>
                    <a:pt x="109" y="271"/>
                  </a:cubicBezTo>
                  <a:lnTo>
                    <a:pt x="109" y="154"/>
                  </a:lnTo>
                  <a:cubicBezTo>
                    <a:pt x="37" y="111"/>
                    <a:pt x="0" y="56"/>
                    <a:pt x="0" y="1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3"/>
            <p:cNvSpPr/>
            <p:nvPr/>
          </p:nvSpPr>
          <p:spPr>
            <a:xfrm>
              <a:off x="1241125" y="2837175"/>
              <a:ext cx="2725" cy="6750"/>
            </a:xfrm>
            <a:custGeom>
              <a:avLst/>
              <a:gdLst/>
              <a:ahLst/>
              <a:cxnLst/>
              <a:rect l="l" t="t" r="r" b="b"/>
              <a:pathLst>
                <a:path w="109" h="270" extrusionOk="0">
                  <a:moveTo>
                    <a:pt x="108" y="0"/>
                  </a:moveTo>
                  <a:cubicBezTo>
                    <a:pt x="108" y="56"/>
                    <a:pt x="73" y="109"/>
                    <a:pt x="1" y="152"/>
                  </a:cubicBezTo>
                  <a:lnTo>
                    <a:pt x="1" y="269"/>
                  </a:lnTo>
                  <a:cubicBezTo>
                    <a:pt x="73" y="226"/>
                    <a:pt x="108" y="172"/>
                    <a:pt x="108" y="117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3"/>
            <p:cNvSpPr/>
            <p:nvPr/>
          </p:nvSpPr>
          <p:spPr>
            <a:xfrm>
              <a:off x="1094925" y="2840975"/>
              <a:ext cx="146225" cy="87900"/>
            </a:xfrm>
            <a:custGeom>
              <a:avLst/>
              <a:gdLst/>
              <a:ahLst/>
              <a:cxnLst/>
              <a:rect l="l" t="t" r="r" b="b"/>
              <a:pathLst>
                <a:path w="5849" h="3516" extrusionOk="0">
                  <a:moveTo>
                    <a:pt x="5849" y="0"/>
                  </a:moveTo>
                  <a:lnTo>
                    <a:pt x="0" y="3399"/>
                  </a:lnTo>
                  <a:lnTo>
                    <a:pt x="0" y="3515"/>
                  </a:lnTo>
                  <a:lnTo>
                    <a:pt x="5849" y="117"/>
                  </a:lnTo>
                  <a:lnTo>
                    <a:pt x="5849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3"/>
            <p:cNvSpPr/>
            <p:nvPr/>
          </p:nvSpPr>
          <p:spPr>
            <a:xfrm>
              <a:off x="879375" y="2809050"/>
              <a:ext cx="202425" cy="119825"/>
            </a:xfrm>
            <a:custGeom>
              <a:avLst/>
              <a:gdLst/>
              <a:ahLst/>
              <a:cxnLst/>
              <a:rect l="l" t="t" r="r" b="b"/>
              <a:pathLst>
                <a:path w="8097" h="4793" extrusionOk="0">
                  <a:moveTo>
                    <a:pt x="1" y="1"/>
                  </a:moveTo>
                  <a:lnTo>
                    <a:pt x="1" y="118"/>
                  </a:lnTo>
                  <a:lnTo>
                    <a:pt x="8097" y="4792"/>
                  </a:lnTo>
                  <a:lnTo>
                    <a:pt x="8097" y="46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3"/>
            <p:cNvSpPr/>
            <p:nvPr/>
          </p:nvSpPr>
          <p:spPr>
            <a:xfrm>
              <a:off x="1081775" y="2925925"/>
              <a:ext cx="13175" cy="4525"/>
            </a:xfrm>
            <a:custGeom>
              <a:avLst/>
              <a:gdLst/>
              <a:ahLst/>
              <a:cxnLst/>
              <a:rect l="l" t="t" r="r" b="b"/>
              <a:pathLst>
                <a:path w="527" h="181" extrusionOk="0">
                  <a:moveTo>
                    <a:pt x="1" y="1"/>
                  </a:moveTo>
                  <a:lnTo>
                    <a:pt x="1" y="117"/>
                  </a:lnTo>
                  <a:cubicBezTo>
                    <a:pt x="74" y="160"/>
                    <a:pt x="169" y="181"/>
                    <a:pt x="264" y="181"/>
                  </a:cubicBezTo>
                  <a:cubicBezTo>
                    <a:pt x="359" y="181"/>
                    <a:pt x="454" y="160"/>
                    <a:pt x="526" y="117"/>
                  </a:cubicBezTo>
                  <a:lnTo>
                    <a:pt x="526" y="1"/>
                  </a:lnTo>
                  <a:cubicBezTo>
                    <a:pt x="454" y="43"/>
                    <a:pt x="359" y="64"/>
                    <a:pt x="264" y="64"/>
                  </a:cubicBezTo>
                  <a:cubicBezTo>
                    <a:pt x="169" y="64"/>
                    <a:pt x="74" y="43"/>
                    <a:pt x="1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3"/>
            <p:cNvSpPr/>
            <p:nvPr/>
          </p:nvSpPr>
          <p:spPr>
            <a:xfrm>
              <a:off x="875700" y="2714925"/>
              <a:ext cx="369075" cy="212600"/>
            </a:xfrm>
            <a:custGeom>
              <a:avLst/>
              <a:gdLst/>
              <a:ahLst/>
              <a:cxnLst/>
              <a:rect l="l" t="t" r="r" b="b"/>
              <a:pathLst>
                <a:path w="14763" h="8504" extrusionOk="0">
                  <a:moveTo>
                    <a:pt x="6257" y="0"/>
                  </a:moveTo>
                  <a:cubicBezTo>
                    <a:pt x="6162" y="0"/>
                    <a:pt x="6067" y="21"/>
                    <a:pt x="5995" y="63"/>
                  </a:cubicBezTo>
                  <a:lnTo>
                    <a:pt x="146" y="3462"/>
                  </a:lnTo>
                  <a:cubicBezTo>
                    <a:pt x="0" y="3546"/>
                    <a:pt x="2" y="3683"/>
                    <a:pt x="148" y="3766"/>
                  </a:cubicBezTo>
                  <a:lnTo>
                    <a:pt x="8244" y="8441"/>
                  </a:lnTo>
                  <a:cubicBezTo>
                    <a:pt x="8317" y="8483"/>
                    <a:pt x="8412" y="8504"/>
                    <a:pt x="8507" y="8504"/>
                  </a:cubicBezTo>
                  <a:cubicBezTo>
                    <a:pt x="8602" y="8504"/>
                    <a:pt x="8697" y="8483"/>
                    <a:pt x="8769" y="8441"/>
                  </a:cubicBezTo>
                  <a:lnTo>
                    <a:pt x="14618" y="5042"/>
                  </a:lnTo>
                  <a:cubicBezTo>
                    <a:pt x="14762" y="4958"/>
                    <a:pt x="14762" y="4821"/>
                    <a:pt x="14616" y="4737"/>
                  </a:cubicBezTo>
                  <a:lnTo>
                    <a:pt x="6520" y="63"/>
                  </a:lnTo>
                  <a:cubicBezTo>
                    <a:pt x="6447" y="21"/>
                    <a:pt x="6352" y="0"/>
                    <a:pt x="6257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3"/>
            <p:cNvSpPr/>
            <p:nvPr/>
          </p:nvSpPr>
          <p:spPr>
            <a:xfrm>
              <a:off x="934075" y="2768125"/>
              <a:ext cx="276700" cy="139200"/>
            </a:xfrm>
            <a:custGeom>
              <a:avLst/>
              <a:gdLst/>
              <a:ahLst/>
              <a:cxnLst/>
              <a:rect l="l" t="t" r="r" b="b"/>
              <a:pathLst>
                <a:path w="11068" h="5568" extrusionOk="0">
                  <a:moveTo>
                    <a:pt x="6010" y="756"/>
                  </a:moveTo>
                  <a:lnTo>
                    <a:pt x="9551" y="2801"/>
                  </a:lnTo>
                  <a:lnTo>
                    <a:pt x="6943" y="4319"/>
                  </a:lnTo>
                  <a:lnTo>
                    <a:pt x="3400" y="2274"/>
                  </a:lnTo>
                  <a:lnTo>
                    <a:pt x="3402" y="2274"/>
                  </a:lnTo>
                  <a:lnTo>
                    <a:pt x="6010" y="756"/>
                  </a:lnTo>
                  <a:close/>
                  <a:moveTo>
                    <a:pt x="5938" y="0"/>
                  </a:moveTo>
                  <a:lnTo>
                    <a:pt x="1454" y="2606"/>
                  </a:lnTo>
                  <a:lnTo>
                    <a:pt x="1" y="1767"/>
                  </a:lnTo>
                  <a:lnTo>
                    <a:pt x="1" y="1767"/>
                  </a:lnTo>
                  <a:lnTo>
                    <a:pt x="6583" y="5568"/>
                  </a:lnTo>
                  <a:lnTo>
                    <a:pt x="11068" y="2962"/>
                  </a:lnTo>
                  <a:lnTo>
                    <a:pt x="59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3"/>
            <p:cNvSpPr/>
            <p:nvPr/>
          </p:nvSpPr>
          <p:spPr>
            <a:xfrm>
              <a:off x="934125" y="2747150"/>
              <a:ext cx="148450" cy="86125"/>
            </a:xfrm>
            <a:custGeom>
              <a:avLst/>
              <a:gdLst/>
              <a:ahLst/>
              <a:cxnLst/>
              <a:rect l="l" t="t" r="r" b="b"/>
              <a:pathLst>
                <a:path w="5938" h="3445" extrusionOk="0">
                  <a:moveTo>
                    <a:pt x="4461" y="182"/>
                  </a:moveTo>
                  <a:lnTo>
                    <a:pt x="5013" y="500"/>
                  </a:lnTo>
                  <a:lnTo>
                    <a:pt x="4484" y="807"/>
                  </a:lnTo>
                  <a:lnTo>
                    <a:pt x="3934" y="489"/>
                  </a:lnTo>
                  <a:lnTo>
                    <a:pt x="4461" y="182"/>
                  </a:lnTo>
                  <a:close/>
                  <a:moveTo>
                    <a:pt x="3874" y="523"/>
                  </a:moveTo>
                  <a:lnTo>
                    <a:pt x="4424" y="841"/>
                  </a:lnTo>
                  <a:lnTo>
                    <a:pt x="3898" y="1148"/>
                  </a:lnTo>
                  <a:lnTo>
                    <a:pt x="3346" y="830"/>
                  </a:lnTo>
                  <a:lnTo>
                    <a:pt x="3874" y="523"/>
                  </a:lnTo>
                  <a:close/>
                  <a:moveTo>
                    <a:pt x="5073" y="535"/>
                  </a:moveTo>
                  <a:lnTo>
                    <a:pt x="5623" y="853"/>
                  </a:lnTo>
                  <a:lnTo>
                    <a:pt x="5096" y="1160"/>
                  </a:lnTo>
                  <a:lnTo>
                    <a:pt x="4544" y="842"/>
                  </a:lnTo>
                  <a:lnTo>
                    <a:pt x="5073" y="535"/>
                  </a:lnTo>
                  <a:close/>
                  <a:moveTo>
                    <a:pt x="3286" y="864"/>
                  </a:moveTo>
                  <a:lnTo>
                    <a:pt x="3836" y="1182"/>
                  </a:lnTo>
                  <a:lnTo>
                    <a:pt x="3309" y="1489"/>
                  </a:lnTo>
                  <a:lnTo>
                    <a:pt x="2758" y="1171"/>
                  </a:lnTo>
                  <a:lnTo>
                    <a:pt x="3286" y="864"/>
                  </a:lnTo>
                  <a:close/>
                  <a:moveTo>
                    <a:pt x="4484" y="876"/>
                  </a:moveTo>
                  <a:lnTo>
                    <a:pt x="5036" y="1194"/>
                  </a:lnTo>
                  <a:lnTo>
                    <a:pt x="4507" y="1501"/>
                  </a:lnTo>
                  <a:lnTo>
                    <a:pt x="3957" y="1183"/>
                  </a:lnTo>
                  <a:lnTo>
                    <a:pt x="4484" y="876"/>
                  </a:lnTo>
                  <a:close/>
                  <a:moveTo>
                    <a:pt x="2698" y="1206"/>
                  </a:moveTo>
                  <a:lnTo>
                    <a:pt x="3249" y="1524"/>
                  </a:lnTo>
                  <a:lnTo>
                    <a:pt x="2721" y="1832"/>
                  </a:lnTo>
                  <a:lnTo>
                    <a:pt x="2171" y="1514"/>
                  </a:lnTo>
                  <a:lnTo>
                    <a:pt x="2698" y="1206"/>
                  </a:lnTo>
                  <a:close/>
                  <a:moveTo>
                    <a:pt x="3898" y="1217"/>
                  </a:moveTo>
                  <a:lnTo>
                    <a:pt x="4448" y="1535"/>
                  </a:lnTo>
                  <a:lnTo>
                    <a:pt x="3921" y="1842"/>
                  </a:lnTo>
                  <a:lnTo>
                    <a:pt x="3369" y="1524"/>
                  </a:lnTo>
                  <a:lnTo>
                    <a:pt x="3898" y="1217"/>
                  </a:lnTo>
                  <a:close/>
                  <a:moveTo>
                    <a:pt x="2109" y="1547"/>
                  </a:moveTo>
                  <a:lnTo>
                    <a:pt x="2661" y="1865"/>
                  </a:lnTo>
                  <a:lnTo>
                    <a:pt x="2132" y="2173"/>
                  </a:lnTo>
                  <a:lnTo>
                    <a:pt x="1582" y="1855"/>
                  </a:lnTo>
                  <a:lnTo>
                    <a:pt x="2109" y="1547"/>
                  </a:lnTo>
                  <a:close/>
                  <a:moveTo>
                    <a:pt x="3309" y="1558"/>
                  </a:moveTo>
                  <a:lnTo>
                    <a:pt x="3861" y="1876"/>
                  </a:lnTo>
                  <a:lnTo>
                    <a:pt x="3332" y="2183"/>
                  </a:lnTo>
                  <a:lnTo>
                    <a:pt x="2782" y="1865"/>
                  </a:lnTo>
                  <a:lnTo>
                    <a:pt x="3309" y="1558"/>
                  </a:lnTo>
                  <a:close/>
                  <a:moveTo>
                    <a:pt x="2721" y="1901"/>
                  </a:moveTo>
                  <a:lnTo>
                    <a:pt x="3272" y="2217"/>
                  </a:lnTo>
                  <a:lnTo>
                    <a:pt x="2744" y="2524"/>
                  </a:lnTo>
                  <a:lnTo>
                    <a:pt x="2194" y="2208"/>
                  </a:lnTo>
                  <a:lnTo>
                    <a:pt x="2721" y="1901"/>
                  </a:lnTo>
                  <a:close/>
                  <a:moveTo>
                    <a:pt x="1355" y="2635"/>
                  </a:moveTo>
                  <a:lnTo>
                    <a:pt x="1197" y="2727"/>
                  </a:lnTo>
                  <a:lnTo>
                    <a:pt x="1515" y="2910"/>
                  </a:lnTo>
                  <a:lnTo>
                    <a:pt x="1831" y="2727"/>
                  </a:lnTo>
                  <a:lnTo>
                    <a:pt x="1672" y="2635"/>
                  </a:lnTo>
                  <a:lnTo>
                    <a:pt x="1513" y="2727"/>
                  </a:lnTo>
                  <a:lnTo>
                    <a:pt x="1355" y="2635"/>
                  </a:lnTo>
                  <a:close/>
                  <a:moveTo>
                    <a:pt x="1510" y="2091"/>
                  </a:moveTo>
                  <a:lnTo>
                    <a:pt x="2060" y="2409"/>
                  </a:lnTo>
                  <a:lnTo>
                    <a:pt x="1787" y="2567"/>
                  </a:lnTo>
                  <a:lnTo>
                    <a:pt x="2062" y="2727"/>
                  </a:lnTo>
                  <a:lnTo>
                    <a:pt x="1515" y="3045"/>
                  </a:lnTo>
                  <a:lnTo>
                    <a:pt x="965" y="2727"/>
                  </a:lnTo>
                  <a:lnTo>
                    <a:pt x="1238" y="2567"/>
                  </a:lnTo>
                  <a:lnTo>
                    <a:pt x="963" y="2409"/>
                  </a:lnTo>
                  <a:lnTo>
                    <a:pt x="1510" y="2091"/>
                  </a:lnTo>
                  <a:close/>
                  <a:moveTo>
                    <a:pt x="4484" y="0"/>
                  </a:moveTo>
                  <a:lnTo>
                    <a:pt x="0" y="2606"/>
                  </a:lnTo>
                  <a:lnTo>
                    <a:pt x="1453" y="3445"/>
                  </a:lnTo>
                  <a:lnTo>
                    <a:pt x="5938" y="839"/>
                  </a:lnTo>
                  <a:lnTo>
                    <a:pt x="4484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3"/>
            <p:cNvSpPr/>
            <p:nvPr/>
          </p:nvSpPr>
          <p:spPr>
            <a:xfrm>
              <a:off x="1032425" y="2751675"/>
              <a:ext cx="27000" cy="15650"/>
            </a:xfrm>
            <a:custGeom>
              <a:avLst/>
              <a:gdLst/>
              <a:ahLst/>
              <a:cxnLst/>
              <a:rect l="l" t="t" r="r" b="b"/>
              <a:pathLst>
                <a:path w="1080" h="626" extrusionOk="0">
                  <a:moveTo>
                    <a:pt x="528" y="1"/>
                  </a:moveTo>
                  <a:lnTo>
                    <a:pt x="1" y="308"/>
                  </a:lnTo>
                  <a:lnTo>
                    <a:pt x="551" y="626"/>
                  </a:lnTo>
                  <a:lnTo>
                    <a:pt x="1079" y="319"/>
                  </a:lnTo>
                  <a:lnTo>
                    <a:pt x="528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3"/>
            <p:cNvSpPr/>
            <p:nvPr/>
          </p:nvSpPr>
          <p:spPr>
            <a:xfrm>
              <a:off x="1047725" y="2760500"/>
              <a:ext cx="26975" cy="15625"/>
            </a:xfrm>
            <a:custGeom>
              <a:avLst/>
              <a:gdLst/>
              <a:ahLst/>
              <a:cxnLst/>
              <a:rect l="l" t="t" r="r" b="b"/>
              <a:pathLst>
                <a:path w="1079" h="625" extrusionOk="0">
                  <a:moveTo>
                    <a:pt x="527" y="1"/>
                  </a:moveTo>
                  <a:lnTo>
                    <a:pt x="0" y="307"/>
                  </a:lnTo>
                  <a:lnTo>
                    <a:pt x="550" y="625"/>
                  </a:lnTo>
                  <a:lnTo>
                    <a:pt x="1079" y="319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3"/>
            <p:cNvSpPr/>
            <p:nvPr/>
          </p:nvSpPr>
          <p:spPr>
            <a:xfrm>
              <a:off x="1017725" y="2760200"/>
              <a:ext cx="26975" cy="15650"/>
            </a:xfrm>
            <a:custGeom>
              <a:avLst/>
              <a:gdLst/>
              <a:ahLst/>
              <a:cxnLst/>
              <a:rect l="l" t="t" r="r" b="b"/>
              <a:pathLst>
                <a:path w="1079" h="626" extrusionOk="0">
                  <a:moveTo>
                    <a:pt x="529" y="1"/>
                  </a:moveTo>
                  <a:lnTo>
                    <a:pt x="0" y="308"/>
                  </a:lnTo>
                  <a:lnTo>
                    <a:pt x="552" y="626"/>
                  </a:lnTo>
                  <a:lnTo>
                    <a:pt x="1079" y="319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3"/>
            <p:cNvSpPr/>
            <p:nvPr/>
          </p:nvSpPr>
          <p:spPr>
            <a:xfrm>
              <a:off x="1033000" y="2769050"/>
              <a:ext cx="27000" cy="15650"/>
            </a:xfrm>
            <a:custGeom>
              <a:avLst/>
              <a:gdLst/>
              <a:ahLst/>
              <a:cxnLst/>
              <a:rect l="l" t="t" r="r" b="b"/>
              <a:pathLst>
                <a:path w="1080" h="626" extrusionOk="0">
                  <a:moveTo>
                    <a:pt x="529" y="0"/>
                  </a:moveTo>
                  <a:lnTo>
                    <a:pt x="1" y="307"/>
                  </a:lnTo>
                  <a:lnTo>
                    <a:pt x="552" y="625"/>
                  </a:lnTo>
                  <a:lnTo>
                    <a:pt x="1079" y="31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3"/>
            <p:cNvSpPr/>
            <p:nvPr/>
          </p:nvSpPr>
          <p:spPr>
            <a:xfrm>
              <a:off x="1003050" y="2768775"/>
              <a:ext cx="27000" cy="15600"/>
            </a:xfrm>
            <a:custGeom>
              <a:avLst/>
              <a:gdLst/>
              <a:ahLst/>
              <a:cxnLst/>
              <a:rect l="l" t="t" r="r" b="b"/>
              <a:pathLst>
                <a:path w="1080" h="624" extrusionOk="0">
                  <a:moveTo>
                    <a:pt x="528" y="0"/>
                  </a:moveTo>
                  <a:lnTo>
                    <a:pt x="1" y="306"/>
                  </a:lnTo>
                  <a:lnTo>
                    <a:pt x="551" y="624"/>
                  </a:lnTo>
                  <a:lnTo>
                    <a:pt x="1079" y="318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3"/>
            <p:cNvSpPr/>
            <p:nvPr/>
          </p:nvSpPr>
          <p:spPr>
            <a:xfrm>
              <a:off x="1018350" y="2777575"/>
              <a:ext cx="26975" cy="15650"/>
            </a:xfrm>
            <a:custGeom>
              <a:avLst/>
              <a:gdLst/>
              <a:ahLst/>
              <a:cxnLst/>
              <a:rect l="l" t="t" r="r" b="b"/>
              <a:pathLst>
                <a:path w="1079" h="626" extrusionOk="0">
                  <a:moveTo>
                    <a:pt x="527" y="0"/>
                  </a:moveTo>
                  <a:lnTo>
                    <a:pt x="0" y="307"/>
                  </a:lnTo>
                  <a:lnTo>
                    <a:pt x="550" y="625"/>
                  </a:lnTo>
                  <a:lnTo>
                    <a:pt x="1079" y="318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3"/>
            <p:cNvSpPr/>
            <p:nvPr/>
          </p:nvSpPr>
          <p:spPr>
            <a:xfrm>
              <a:off x="988350" y="2777300"/>
              <a:ext cx="26975" cy="15650"/>
            </a:xfrm>
            <a:custGeom>
              <a:avLst/>
              <a:gdLst/>
              <a:ahLst/>
              <a:cxnLst/>
              <a:rect l="l" t="t" r="r" b="b"/>
              <a:pathLst>
                <a:path w="1079" h="626" extrusionOk="0">
                  <a:moveTo>
                    <a:pt x="529" y="0"/>
                  </a:moveTo>
                  <a:lnTo>
                    <a:pt x="0" y="308"/>
                  </a:lnTo>
                  <a:lnTo>
                    <a:pt x="552" y="626"/>
                  </a:lnTo>
                  <a:lnTo>
                    <a:pt x="1079" y="31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3"/>
            <p:cNvSpPr/>
            <p:nvPr/>
          </p:nvSpPr>
          <p:spPr>
            <a:xfrm>
              <a:off x="1003625" y="2786125"/>
              <a:ext cx="27000" cy="15625"/>
            </a:xfrm>
            <a:custGeom>
              <a:avLst/>
              <a:gdLst/>
              <a:ahLst/>
              <a:cxnLst/>
              <a:rect l="l" t="t" r="r" b="b"/>
              <a:pathLst>
                <a:path w="1080" h="625" extrusionOk="0">
                  <a:moveTo>
                    <a:pt x="529" y="1"/>
                  </a:moveTo>
                  <a:lnTo>
                    <a:pt x="1" y="306"/>
                  </a:lnTo>
                  <a:lnTo>
                    <a:pt x="552" y="624"/>
                  </a:lnTo>
                  <a:lnTo>
                    <a:pt x="1079" y="319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3"/>
            <p:cNvSpPr/>
            <p:nvPr/>
          </p:nvSpPr>
          <p:spPr>
            <a:xfrm>
              <a:off x="973675" y="2785825"/>
              <a:ext cx="26975" cy="15650"/>
            </a:xfrm>
            <a:custGeom>
              <a:avLst/>
              <a:gdLst/>
              <a:ahLst/>
              <a:cxnLst/>
              <a:rect l="l" t="t" r="r" b="b"/>
              <a:pathLst>
                <a:path w="1079" h="626" extrusionOk="0">
                  <a:moveTo>
                    <a:pt x="527" y="0"/>
                  </a:moveTo>
                  <a:lnTo>
                    <a:pt x="0" y="308"/>
                  </a:lnTo>
                  <a:lnTo>
                    <a:pt x="550" y="626"/>
                  </a:lnTo>
                  <a:lnTo>
                    <a:pt x="1079" y="318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3"/>
            <p:cNvSpPr/>
            <p:nvPr/>
          </p:nvSpPr>
          <p:spPr>
            <a:xfrm>
              <a:off x="988950" y="2794650"/>
              <a:ext cx="26950" cy="15650"/>
            </a:xfrm>
            <a:custGeom>
              <a:avLst/>
              <a:gdLst/>
              <a:ahLst/>
              <a:cxnLst/>
              <a:rect l="l" t="t" r="r" b="b"/>
              <a:pathLst>
                <a:path w="1078" h="626" extrusionOk="0">
                  <a:moveTo>
                    <a:pt x="528" y="1"/>
                  </a:moveTo>
                  <a:lnTo>
                    <a:pt x="1" y="308"/>
                  </a:lnTo>
                  <a:lnTo>
                    <a:pt x="551" y="626"/>
                  </a:lnTo>
                  <a:lnTo>
                    <a:pt x="1078" y="319"/>
                  </a:lnTo>
                  <a:lnTo>
                    <a:pt x="528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3"/>
            <p:cNvSpPr/>
            <p:nvPr/>
          </p:nvSpPr>
          <p:spPr>
            <a:xfrm>
              <a:off x="958225" y="2811325"/>
              <a:ext cx="27450" cy="11975"/>
            </a:xfrm>
            <a:custGeom>
              <a:avLst/>
              <a:gdLst/>
              <a:ahLst/>
              <a:cxnLst/>
              <a:rect l="l" t="t" r="r" b="b"/>
              <a:pathLst>
                <a:path w="1098" h="479" extrusionOk="0">
                  <a:moveTo>
                    <a:pt x="274" y="0"/>
                  </a:moveTo>
                  <a:lnTo>
                    <a:pt x="1" y="160"/>
                  </a:lnTo>
                  <a:lnTo>
                    <a:pt x="551" y="478"/>
                  </a:lnTo>
                  <a:lnTo>
                    <a:pt x="1098" y="160"/>
                  </a:lnTo>
                  <a:lnTo>
                    <a:pt x="823" y="0"/>
                  </a:lnTo>
                  <a:lnTo>
                    <a:pt x="708" y="68"/>
                  </a:lnTo>
                  <a:lnTo>
                    <a:pt x="867" y="160"/>
                  </a:lnTo>
                  <a:lnTo>
                    <a:pt x="551" y="343"/>
                  </a:lnTo>
                  <a:lnTo>
                    <a:pt x="233" y="160"/>
                  </a:lnTo>
                  <a:lnTo>
                    <a:pt x="391" y="68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3"/>
            <p:cNvSpPr/>
            <p:nvPr/>
          </p:nvSpPr>
          <p:spPr>
            <a:xfrm>
              <a:off x="958200" y="2799425"/>
              <a:ext cx="27450" cy="15925"/>
            </a:xfrm>
            <a:custGeom>
              <a:avLst/>
              <a:gdLst/>
              <a:ahLst/>
              <a:cxnLst/>
              <a:rect l="l" t="t" r="r" b="b"/>
              <a:pathLst>
                <a:path w="1098" h="637" extrusionOk="0">
                  <a:moveTo>
                    <a:pt x="547" y="0"/>
                  </a:moveTo>
                  <a:lnTo>
                    <a:pt x="0" y="318"/>
                  </a:lnTo>
                  <a:lnTo>
                    <a:pt x="275" y="476"/>
                  </a:lnTo>
                  <a:lnTo>
                    <a:pt x="392" y="544"/>
                  </a:lnTo>
                  <a:lnTo>
                    <a:pt x="550" y="636"/>
                  </a:lnTo>
                  <a:lnTo>
                    <a:pt x="709" y="544"/>
                  </a:lnTo>
                  <a:lnTo>
                    <a:pt x="824" y="476"/>
                  </a:lnTo>
                  <a:lnTo>
                    <a:pt x="1097" y="318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3"/>
            <p:cNvSpPr/>
            <p:nvPr/>
          </p:nvSpPr>
          <p:spPr>
            <a:xfrm>
              <a:off x="1019100" y="2787050"/>
              <a:ext cx="153800" cy="89100"/>
            </a:xfrm>
            <a:custGeom>
              <a:avLst/>
              <a:gdLst/>
              <a:ahLst/>
              <a:cxnLst/>
              <a:rect l="l" t="t" r="r" b="b"/>
              <a:pathLst>
                <a:path w="6152" h="3564" extrusionOk="0">
                  <a:moveTo>
                    <a:pt x="2470" y="926"/>
                  </a:moveTo>
                  <a:cubicBezTo>
                    <a:pt x="2499" y="926"/>
                    <a:pt x="2528" y="933"/>
                    <a:pt x="2554" y="947"/>
                  </a:cubicBezTo>
                  <a:cubicBezTo>
                    <a:pt x="2597" y="971"/>
                    <a:pt x="2602" y="1010"/>
                    <a:pt x="2566" y="1037"/>
                  </a:cubicBezTo>
                  <a:lnTo>
                    <a:pt x="3367" y="1500"/>
                  </a:lnTo>
                  <a:lnTo>
                    <a:pt x="3451" y="1451"/>
                  </a:lnTo>
                  <a:lnTo>
                    <a:pt x="3645" y="1563"/>
                  </a:lnTo>
                  <a:lnTo>
                    <a:pt x="3560" y="1612"/>
                  </a:lnTo>
                  <a:lnTo>
                    <a:pt x="4302" y="2041"/>
                  </a:lnTo>
                  <a:cubicBezTo>
                    <a:pt x="4325" y="2031"/>
                    <a:pt x="4349" y="2026"/>
                    <a:pt x="4373" y="2026"/>
                  </a:cubicBezTo>
                  <a:cubicBezTo>
                    <a:pt x="4403" y="2026"/>
                    <a:pt x="4432" y="2033"/>
                    <a:pt x="4459" y="2047"/>
                  </a:cubicBezTo>
                  <a:cubicBezTo>
                    <a:pt x="4505" y="2073"/>
                    <a:pt x="4507" y="2117"/>
                    <a:pt x="4459" y="2145"/>
                  </a:cubicBezTo>
                  <a:cubicBezTo>
                    <a:pt x="4453" y="2147"/>
                    <a:pt x="4448" y="2150"/>
                    <a:pt x="4442" y="2153"/>
                  </a:cubicBezTo>
                  <a:lnTo>
                    <a:pt x="4587" y="2317"/>
                  </a:lnTo>
                  <a:lnTo>
                    <a:pt x="4375" y="2266"/>
                  </a:lnTo>
                  <a:lnTo>
                    <a:pt x="4164" y="2317"/>
                  </a:lnTo>
                  <a:lnTo>
                    <a:pt x="4305" y="2153"/>
                  </a:lnTo>
                  <a:cubicBezTo>
                    <a:pt x="4299" y="2150"/>
                    <a:pt x="4295" y="2147"/>
                    <a:pt x="4288" y="2145"/>
                  </a:cubicBezTo>
                  <a:cubicBezTo>
                    <a:pt x="4247" y="2119"/>
                    <a:pt x="4242" y="2081"/>
                    <a:pt x="4278" y="2054"/>
                  </a:cubicBezTo>
                  <a:lnTo>
                    <a:pt x="3646" y="1689"/>
                  </a:lnTo>
                  <a:lnTo>
                    <a:pt x="3646" y="1689"/>
                  </a:lnTo>
                  <a:cubicBezTo>
                    <a:pt x="3926" y="1948"/>
                    <a:pt x="3901" y="2286"/>
                    <a:pt x="3574" y="2532"/>
                  </a:cubicBezTo>
                  <a:lnTo>
                    <a:pt x="3666" y="2584"/>
                  </a:lnTo>
                  <a:lnTo>
                    <a:pt x="3474" y="2697"/>
                  </a:lnTo>
                  <a:lnTo>
                    <a:pt x="3279" y="2584"/>
                  </a:lnTo>
                  <a:lnTo>
                    <a:pt x="3471" y="2474"/>
                  </a:lnTo>
                  <a:lnTo>
                    <a:pt x="3548" y="2518"/>
                  </a:lnTo>
                  <a:cubicBezTo>
                    <a:pt x="3897" y="2256"/>
                    <a:pt x="3889" y="1887"/>
                    <a:pt x="3530" y="1627"/>
                  </a:cubicBezTo>
                  <a:lnTo>
                    <a:pt x="3451" y="1673"/>
                  </a:lnTo>
                  <a:lnTo>
                    <a:pt x="3256" y="1561"/>
                  </a:lnTo>
                  <a:lnTo>
                    <a:pt x="3336" y="1515"/>
                  </a:lnTo>
                  <a:cubicBezTo>
                    <a:pt x="3109" y="1410"/>
                    <a:pt x="2834" y="1358"/>
                    <a:pt x="2559" y="1358"/>
                  </a:cubicBezTo>
                  <a:cubicBezTo>
                    <a:pt x="2291" y="1358"/>
                    <a:pt x="2022" y="1408"/>
                    <a:pt x="1800" y="1508"/>
                  </a:cubicBezTo>
                  <a:lnTo>
                    <a:pt x="1875" y="1552"/>
                  </a:lnTo>
                  <a:lnTo>
                    <a:pt x="1683" y="1663"/>
                  </a:lnTo>
                  <a:lnTo>
                    <a:pt x="1489" y="1552"/>
                  </a:lnTo>
                  <a:lnTo>
                    <a:pt x="1681" y="1440"/>
                  </a:lnTo>
                  <a:lnTo>
                    <a:pt x="1775" y="1494"/>
                  </a:lnTo>
                  <a:cubicBezTo>
                    <a:pt x="2004" y="1390"/>
                    <a:pt x="2281" y="1339"/>
                    <a:pt x="2558" y="1339"/>
                  </a:cubicBezTo>
                  <a:cubicBezTo>
                    <a:pt x="2791" y="1339"/>
                    <a:pt x="3025" y="1375"/>
                    <a:pt x="3230" y="1449"/>
                  </a:cubicBezTo>
                  <a:lnTo>
                    <a:pt x="2542" y="1051"/>
                  </a:lnTo>
                  <a:cubicBezTo>
                    <a:pt x="2519" y="1060"/>
                    <a:pt x="2494" y="1065"/>
                    <a:pt x="2470" y="1065"/>
                  </a:cubicBezTo>
                  <a:cubicBezTo>
                    <a:pt x="2441" y="1065"/>
                    <a:pt x="2412" y="1059"/>
                    <a:pt x="2385" y="1045"/>
                  </a:cubicBezTo>
                  <a:cubicBezTo>
                    <a:pt x="2339" y="1018"/>
                    <a:pt x="2339" y="973"/>
                    <a:pt x="2385" y="947"/>
                  </a:cubicBezTo>
                  <a:cubicBezTo>
                    <a:pt x="2412" y="933"/>
                    <a:pt x="2441" y="926"/>
                    <a:pt x="2470" y="926"/>
                  </a:cubicBezTo>
                  <a:close/>
                  <a:moveTo>
                    <a:pt x="2609" y="1"/>
                  </a:moveTo>
                  <a:lnTo>
                    <a:pt x="1" y="1518"/>
                  </a:lnTo>
                  <a:lnTo>
                    <a:pt x="3542" y="3563"/>
                  </a:lnTo>
                  <a:lnTo>
                    <a:pt x="6152" y="2045"/>
                  </a:lnTo>
                  <a:lnTo>
                    <a:pt x="260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3"/>
            <p:cNvSpPr/>
            <p:nvPr/>
          </p:nvSpPr>
          <p:spPr>
            <a:xfrm>
              <a:off x="1077600" y="2810200"/>
              <a:ext cx="6550" cy="3500"/>
            </a:xfrm>
            <a:custGeom>
              <a:avLst/>
              <a:gdLst/>
              <a:ahLst/>
              <a:cxnLst/>
              <a:rect l="l" t="t" r="r" b="b"/>
              <a:pathLst>
                <a:path w="262" h="140" extrusionOk="0">
                  <a:moveTo>
                    <a:pt x="131" y="0"/>
                  </a:moveTo>
                  <a:cubicBezTo>
                    <a:pt x="102" y="0"/>
                    <a:pt x="73" y="7"/>
                    <a:pt x="47" y="21"/>
                  </a:cubicBezTo>
                  <a:cubicBezTo>
                    <a:pt x="1" y="49"/>
                    <a:pt x="1" y="92"/>
                    <a:pt x="47" y="119"/>
                  </a:cubicBezTo>
                  <a:cubicBezTo>
                    <a:pt x="73" y="133"/>
                    <a:pt x="102" y="139"/>
                    <a:pt x="131" y="139"/>
                  </a:cubicBezTo>
                  <a:cubicBezTo>
                    <a:pt x="156" y="139"/>
                    <a:pt x="180" y="134"/>
                    <a:pt x="203" y="125"/>
                  </a:cubicBezTo>
                  <a:lnTo>
                    <a:pt x="119" y="76"/>
                  </a:lnTo>
                  <a:lnTo>
                    <a:pt x="143" y="62"/>
                  </a:lnTo>
                  <a:lnTo>
                    <a:pt x="226" y="111"/>
                  </a:lnTo>
                  <a:cubicBezTo>
                    <a:pt x="262" y="84"/>
                    <a:pt x="257" y="45"/>
                    <a:pt x="216" y="21"/>
                  </a:cubicBezTo>
                  <a:cubicBezTo>
                    <a:pt x="189" y="7"/>
                    <a:pt x="160" y="0"/>
                    <a:pt x="131" y="0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3"/>
            <p:cNvSpPr/>
            <p:nvPr/>
          </p:nvSpPr>
          <p:spPr>
            <a:xfrm>
              <a:off x="1125175" y="2837675"/>
              <a:ext cx="6600" cy="3175"/>
            </a:xfrm>
            <a:custGeom>
              <a:avLst/>
              <a:gdLst/>
              <a:ahLst/>
              <a:cxnLst/>
              <a:rect l="l" t="t" r="r" b="b"/>
              <a:pathLst>
                <a:path w="264" h="127" extrusionOk="0">
                  <a:moveTo>
                    <a:pt x="110" y="71"/>
                  </a:moveTo>
                  <a:lnTo>
                    <a:pt x="110" y="71"/>
                  </a:lnTo>
                  <a:lnTo>
                    <a:pt x="110" y="71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0" y="71"/>
                  </a:lnTo>
                  <a:close/>
                  <a:moveTo>
                    <a:pt x="36" y="28"/>
                  </a:moveTo>
                  <a:cubicBezTo>
                    <a:pt x="1" y="56"/>
                    <a:pt x="4" y="94"/>
                    <a:pt x="47" y="119"/>
                  </a:cubicBezTo>
                  <a:cubicBezTo>
                    <a:pt x="53" y="122"/>
                    <a:pt x="58" y="125"/>
                    <a:pt x="64" y="126"/>
                  </a:cubicBezTo>
                  <a:lnTo>
                    <a:pt x="110" y="71"/>
                  </a:lnTo>
                  <a:lnTo>
                    <a:pt x="110" y="71"/>
                  </a:lnTo>
                  <a:lnTo>
                    <a:pt x="36" y="28"/>
                  </a:lnTo>
                  <a:close/>
                  <a:moveTo>
                    <a:pt x="131" y="0"/>
                  </a:moveTo>
                  <a:cubicBezTo>
                    <a:pt x="107" y="0"/>
                    <a:pt x="82" y="5"/>
                    <a:pt x="59" y="14"/>
                  </a:cubicBezTo>
                  <a:lnTo>
                    <a:pt x="127" y="53"/>
                  </a:lnTo>
                  <a:lnTo>
                    <a:pt x="132" y="46"/>
                  </a:lnTo>
                  <a:lnTo>
                    <a:pt x="145" y="63"/>
                  </a:lnTo>
                  <a:lnTo>
                    <a:pt x="162" y="73"/>
                  </a:lnTo>
                  <a:lnTo>
                    <a:pt x="158" y="77"/>
                  </a:lnTo>
                  <a:lnTo>
                    <a:pt x="201" y="126"/>
                  </a:lnTo>
                  <a:cubicBezTo>
                    <a:pt x="205" y="125"/>
                    <a:pt x="211" y="122"/>
                    <a:pt x="216" y="119"/>
                  </a:cubicBezTo>
                  <a:cubicBezTo>
                    <a:pt x="264" y="91"/>
                    <a:pt x="262" y="48"/>
                    <a:pt x="216" y="20"/>
                  </a:cubicBezTo>
                  <a:cubicBezTo>
                    <a:pt x="189" y="7"/>
                    <a:pt x="160" y="0"/>
                    <a:pt x="131" y="0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3"/>
            <p:cNvSpPr/>
            <p:nvPr/>
          </p:nvSpPr>
          <p:spPr>
            <a:xfrm>
              <a:off x="1125000" y="2839975"/>
              <a:ext cx="6975" cy="4050"/>
            </a:xfrm>
            <a:custGeom>
              <a:avLst/>
              <a:gdLst/>
              <a:ahLst/>
              <a:cxnLst/>
              <a:rect l="l" t="t" r="r" b="b"/>
              <a:pathLst>
                <a:path w="279" h="162" extrusionOk="0">
                  <a:moveTo>
                    <a:pt x="139" y="0"/>
                  </a:moveTo>
                  <a:lnTo>
                    <a:pt x="0" y="162"/>
                  </a:lnTo>
                  <a:lnTo>
                    <a:pt x="140" y="128"/>
                  </a:lnTo>
                  <a:lnTo>
                    <a:pt x="278" y="162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3"/>
            <p:cNvSpPr/>
            <p:nvPr/>
          </p:nvSpPr>
          <p:spPr>
            <a:xfrm>
              <a:off x="1123200" y="2838850"/>
              <a:ext cx="10575" cy="6150"/>
            </a:xfrm>
            <a:custGeom>
              <a:avLst/>
              <a:gdLst/>
              <a:ahLst/>
              <a:cxnLst/>
              <a:rect l="l" t="t" r="r" b="b"/>
              <a:pathLst>
                <a:path w="423" h="246" extrusionOk="0">
                  <a:moveTo>
                    <a:pt x="211" y="1"/>
                  </a:moveTo>
                  <a:lnTo>
                    <a:pt x="206" y="6"/>
                  </a:lnTo>
                  <a:lnTo>
                    <a:pt x="224" y="18"/>
                  </a:lnTo>
                  <a:lnTo>
                    <a:pt x="211" y="1"/>
                  </a:lnTo>
                  <a:close/>
                  <a:moveTo>
                    <a:pt x="235" y="30"/>
                  </a:moveTo>
                  <a:lnTo>
                    <a:pt x="236" y="31"/>
                  </a:lnTo>
                  <a:lnTo>
                    <a:pt x="236" y="31"/>
                  </a:lnTo>
                  <a:lnTo>
                    <a:pt x="237" y="30"/>
                  </a:lnTo>
                  <a:close/>
                  <a:moveTo>
                    <a:pt x="211" y="45"/>
                  </a:moveTo>
                  <a:lnTo>
                    <a:pt x="350" y="207"/>
                  </a:lnTo>
                  <a:lnTo>
                    <a:pt x="212" y="173"/>
                  </a:lnTo>
                  <a:lnTo>
                    <a:pt x="72" y="207"/>
                  </a:lnTo>
                  <a:lnTo>
                    <a:pt x="211" y="45"/>
                  </a:lnTo>
                  <a:close/>
                  <a:moveTo>
                    <a:pt x="189" y="26"/>
                  </a:moveTo>
                  <a:lnTo>
                    <a:pt x="141" y="79"/>
                  </a:lnTo>
                  <a:lnTo>
                    <a:pt x="0" y="245"/>
                  </a:lnTo>
                  <a:lnTo>
                    <a:pt x="212" y="193"/>
                  </a:lnTo>
                  <a:lnTo>
                    <a:pt x="423" y="245"/>
                  </a:lnTo>
                  <a:lnTo>
                    <a:pt x="423" y="245"/>
                  </a:lnTo>
                  <a:lnTo>
                    <a:pt x="280" y="79"/>
                  </a:lnTo>
                  <a:lnTo>
                    <a:pt x="236" y="31"/>
                  </a:lnTo>
                  <a:lnTo>
                    <a:pt x="236" y="31"/>
                  </a:lnTo>
                  <a:lnTo>
                    <a:pt x="217" y="41"/>
                  </a:lnTo>
                  <a:lnTo>
                    <a:pt x="189" y="26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3"/>
            <p:cNvSpPr/>
            <p:nvPr/>
          </p:nvSpPr>
          <p:spPr>
            <a:xfrm>
              <a:off x="1080550" y="2811775"/>
              <a:ext cx="48700" cy="28150"/>
            </a:xfrm>
            <a:custGeom>
              <a:avLst/>
              <a:gdLst/>
              <a:ahLst/>
              <a:cxnLst/>
              <a:rect l="l" t="t" r="r" b="b"/>
              <a:pathLst>
                <a:path w="1948" h="1126" extrusionOk="0">
                  <a:moveTo>
                    <a:pt x="25" y="1"/>
                  </a:moveTo>
                  <a:lnTo>
                    <a:pt x="1" y="15"/>
                  </a:lnTo>
                  <a:lnTo>
                    <a:pt x="85" y="62"/>
                  </a:lnTo>
                  <a:lnTo>
                    <a:pt x="774" y="460"/>
                  </a:lnTo>
                  <a:cubicBezTo>
                    <a:pt x="818" y="477"/>
                    <a:pt x="863" y="494"/>
                    <a:pt x="904" y="514"/>
                  </a:cubicBezTo>
                  <a:lnTo>
                    <a:pt x="909" y="511"/>
                  </a:lnTo>
                  <a:lnTo>
                    <a:pt x="108" y="48"/>
                  </a:lnTo>
                  <a:lnTo>
                    <a:pt x="25" y="1"/>
                  </a:lnTo>
                  <a:close/>
                  <a:moveTo>
                    <a:pt x="1102" y="623"/>
                  </a:moveTo>
                  <a:lnTo>
                    <a:pt x="1098" y="626"/>
                  </a:lnTo>
                  <a:cubicBezTo>
                    <a:pt x="1130" y="649"/>
                    <a:pt x="1161" y="674"/>
                    <a:pt x="1190" y="701"/>
                  </a:cubicBezTo>
                  <a:lnTo>
                    <a:pt x="1820" y="1065"/>
                  </a:lnTo>
                  <a:lnTo>
                    <a:pt x="1895" y="1110"/>
                  </a:lnTo>
                  <a:lnTo>
                    <a:pt x="1923" y="1125"/>
                  </a:lnTo>
                  <a:lnTo>
                    <a:pt x="1943" y="1115"/>
                  </a:lnTo>
                  <a:lnTo>
                    <a:pt x="1947" y="1112"/>
                  </a:lnTo>
                  <a:lnTo>
                    <a:pt x="1947" y="1110"/>
                  </a:lnTo>
                  <a:lnTo>
                    <a:pt x="1930" y="1101"/>
                  </a:lnTo>
                  <a:lnTo>
                    <a:pt x="1912" y="1090"/>
                  </a:lnTo>
                  <a:lnTo>
                    <a:pt x="1844" y="1052"/>
                  </a:lnTo>
                  <a:lnTo>
                    <a:pt x="1102" y="623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3"/>
            <p:cNvSpPr/>
            <p:nvPr/>
          </p:nvSpPr>
          <p:spPr>
            <a:xfrm>
              <a:off x="1063500" y="2820500"/>
              <a:ext cx="53750" cy="29875"/>
            </a:xfrm>
            <a:custGeom>
              <a:avLst/>
              <a:gdLst/>
              <a:ahLst/>
              <a:cxnLst/>
              <a:rect l="l" t="t" r="r" b="b"/>
              <a:pathLst>
                <a:path w="2150" h="1195" extrusionOk="0">
                  <a:moveTo>
                    <a:pt x="783" y="1"/>
                  </a:moveTo>
                  <a:cubicBezTo>
                    <a:pt x="507" y="1"/>
                    <a:pt x="230" y="52"/>
                    <a:pt x="1" y="156"/>
                  </a:cubicBezTo>
                  <a:lnTo>
                    <a:pt x="25" y="170"/>
                  </a:lnTo>
                  <a:cubicBezTo>
                    <a:pt x="247" y="70"/>
                    <a:pt x="516" y="20"/>
                    <a:pt x="784" y="20"/>
                  </a:cubicBezTo>
                  <a:cubicBezTo>
                    <a:pt x="1059" y="20"/>
                    <a:pt x="1335" y="73"/>
                    <a:pt x="1562" y="179"/>
                  </a:cubicBezTo>
                  <a:lnTo>
                    <a:pt x="1584" y="164"/>
                  </a:lnTo>
                  <a:lnTo>
                    <a:pt x="1584" y="164"/>
                  </a:lnTo>
                  <a:cubicBezTo>
                    <a:pt x="1585" y="164"/>
                    <a:pt x="1585" y="165"/>
                    <a:pt x="1586" y="165"/>
                  </a:cubicBezTo>
                  <a:lnTo>
                    <a:pt x="1585" y="163"/>
                  </a:lnTo>
                  <a:lnTo>
                    <a:pt x="1584" y="164"/>
                  </a:lnTo>
                  <a:lnTo>
                    <a:pt x="1584" y="164"/>
                  </a:lnTo>
                  <a:cubicBezTo>
                    <a:pt x="1543" y="144"/>
                    <a:pt x="1499" y="126"/>
                    <a:pt x="1456" y="111"/>
                  </a:cubicBezTo>
                  <a:cubicBezTo>
                    <a:pt x="1250" y="37"/>
                    <a:pt x="1017" y="1"/>
                    <a:pt x="783" y="1"/>
                  </a:cubicBezTo>
                  <a:close/>
                  <a:moveTo>
                    <a:pt x="1778" y="276"/>
                  </a:moveTo>
                  <a:lnTo>
                    <a:pt x="1755" y="289"/>
                  </a:lnTo>
                  <a:cubicBezTo>
                    <a:pt x="2115" y="549"/>
                    <a:pt x="2121" y="919"/>
                    <a:pt x="1774" y="1180"/>
                  </a:cubicBezTo>
                  <a:lnTo>
                    <a:pt x="1798" y="1194"/>
                  </a:lnTo>
                  <a:cubicBezTo>
                    <a:pt x="2125" y="950"/>
                    <a:pt x="2150" y="610"/>
                    <a:pt x="1872" y="351"/>
                  </a:cubicBezTo>
                  <a:cubicBezTo>
                    <a:pt x="1843" y="325"/>
                    <a:pt x="1812" y="299"/>
                    <a:pt x="1778" y="276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3"/>
            <p:cNvSpPr/>
            <p:nvPr/>
          </p:nvSpPr>
          <p:spPr>
            <a:xfrm>
              <a:off x="1101750" y="2824000"/>
              <a:ext cx="7300" cy="4200"/>
            </a:xfrm>
            <a:custGeom>
              <a:avLst/>
              <a:gdLst/>
              <a:ahLst/>
              <a:cxnLst/>
              <a:rect l="l" t="t" r="r" b="b"/>
              <a:pathLst>
                <a:path w="292" h="168" extrusionOk="0">
                  <a:moveTo>
                    <a:pt x="145" y="0"/>
                  </a:moveTo>
                  <a:lnTo>
                    <a:pt x="1" y="85"/>
                  </a:lnTo>
                  <a:lnTo>
                    <a:pt x="147" y="168"/>
                  </a:lnTo>
                  <a:lnTo>
                    <a:pt x="291" y="85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3"/>
            <p:cNvSpPr/>
            <p:nvPr/>
          </p:nvSpPr>
          <p:spPr>
            <a:xfrm>
              <a:off x="1100575" y="2823300"/>
              <a:ext cx="9700" cy="5600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194" y="28"/>
                  </a:moveTo>
                  <a:lnTo>
                    <a:pt x="338" y="113"/>
                  </a:lnTo>
                  <a:lnTo>
                    <a:pt x="194" y="196"/>
                  </a:lnTo>
                  <a:lnTo>
                    <a:pt x="49" y="113"/>
                  </a:lnTo>
                  <a:lnTo>
                    <a:pt x="194" y="28"/>
                  </a:lnTo>
                  <a:close/>
                  <a:moveTo>
                    <a:pt x="192" y="1"/>
                  </a:moveTo>
                  <a:lnTo>
                    <a:pt x="109" y="50"/>
                  </a:lnTo>
                  <a:lnTo>
                    <a:pt x="103" y="53"/>
                  </a:lnTo>
                  <a:lnTo>
                    <a:pt x="80" y="67"/>
                  </a:lnTo>
                  <a:lnTo>
                    <a:pt x="0" y="113"/>
                  </a:lnTo>
                  <a:lnTo>
                    <a:pt x="194" y="223"/>
                  </a:lnTo>
                  <a:lnTo>
                    <a:pt x="272" y="177"/>
                  </a:lnTo>
                  <a:lnTo>
                    <a:pt x="297" y="164"/>
                  </a:lnTo>
                  <a:lnTo>
                    <a:pt x="303" y="161"/>
                  </a:lnTo>
                  <a:lnTo>
                    <a:pt x="387" y="113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3"/>
            <p:cNvSpPr/>
            <p:nvPr/>
          </p:nvSpPr>
          <p:spPr>
            <a:xfrm>
              <a:off x="1057550" y="2823725"/>
              <a:ext cx="7275" cy="4225"/>
            </a:xfrm>
            <a:custGeom>
              <a:avLst/>
              <a:gdLst/>
              <a:ahLst/>
              <a:cxnLst/>
              <a:rect l="l" t="t" r="r" b="b"/>
              <a:pathLst>
                <a:path w="291" h="169" extrusionOk="0">
                  <a:moveTo>
                    <a:pt x="145" y="1"/>
                  </a:moveTo>
                  <a:lnTo>
                    <a:pt x="1" y="85"/>
                  </a:lnTo>
                  <a:lnTo>
                    <a:pt x="147" y="168"/>
                  </a:lnTo>
                  <a:lnTo>
                    <a:pt x="291" y="85"/>
                  </a:lnTo>
                  <a:lnTo>
                    <a:pt x="1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3"/>
            <p:cNvSpPr/>
            <p:nvPr/>
          </p:nvSpPr>
          <p:spPr>
            <a:xfrm>
              <a:off x="1056350" y="2823025"/>
              <a:ext cx="9675" cy="5650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193" y="29"/>
                  </a:moveTo>
                  <a:lnTo>
                    <a:pt x="339" y="113"/>
                  </a:lnTo>
                  <a:lnTo>
                    <a:pt x="195" y="196"/>
                  </a:lnTo>
                  <a:lnTo>
                    <a:pt x="49" y="113"/>
                  </a:lnTo>
                  <a:lnTo>
                    <a:pt x="193" y="29"/>
                  </a:lnTo>
                  <a:close/>
                  <a:moveTo>
                    <a:pt x="193" y="1"/>
                  </a:moveTo>
                  <a:lnTo>
                    <a:pt x="1" y="113"/>
                  </a:lnTo>
                  <a:lnTo>
                    <a:pt x="195" y="225"/>
                  </a:lnTo>
                  <a:lnTo>
                    <a:pt x="387" y="113"/>
                  </a:lnTo>
                  <a:lnTo>
                    <a:pt x="311" y="69"/>
                  </a:lnTo>
                  <a:lnTo>
                    <a:pt x="287" y="5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3"/>
            <p:cNvSpPr/>
            <p:nvPr/>
          </p:nvSpPr>
          <p:spPr>
            <a:xfrm>
              <a:off x="1102300" y="2849575"/>
              <a:ext cx="7275" cy="4200"/>
            </a:xfrm>
            <a:custGeom>
              <a:avLst/>
              <a:gdLst/>
              <a:ahLst/>
              <a:cxnLst/>
              <a:rect l="l" t="t" r="r" b="b"/>
              <a:pathLst>
                <a:path w="291" h="168" extrusionOk="0">
                  <a:moveTo>
                    <a:pt x="145" y="1"/>
                  </a:moveTo>
                  <a:lnTo>
                    <a:pt x="0" y="85"/>
                  </a:lnTo>
                  <a:lnTo>
                    <a:pt x="146" y="168"/>
                  </a:lnTo>
                  <a:lnTo>
                    <a:pt x="291" y="85"/>
                  </a:lnTo>
                  <a:lnTo>
                    <a:pt x="1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3"/>
            <p:cNvSpPr/>
            <p:nvPr/>
          </p:nvSpPr>
          <p:spPr>
            <a:xfrm>
              <a:off x="1101150" y="2848875"/>
              <a:ext cx="9650" cy="5650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192" y="29"/>
                  </a:moveTo>
                  <a:lnTo>
                    <a:pt x="337" y="113"/>
                  </a:lnTo>
                  <a:lnTo>
                    <a:pt x="192" y="196"/>
                  </a:lnTo>
                  <a:lnTo>
                    <a:pt x="46" y="113"/>
                  </a:lnTo>
                  <a:lnTo>
                    <a:pt x="192" y="29"/>
                  </a:lnTo>
                  <a:close/>
                  <a:moveTo>
                    <a:pt x="192" y="1"/>
                  </a:moveTo>
                  <a:lnTo>
                    <a:pt x="0" y="113"/>
                  </a:lnTo>
                  <a:lnTo>
                    <a:pt x="194" y="225"/>
                  </a:lnTo>
                  <a:lnTo>
                    <a:pt x="386" y="113"/>
                  </a:lnTo>
                  <a:lnTo>
                    <a:pt x="384" y="113"/>
                  </a:lnTo>
                  <a:lnTo>
                    <a:pt x="294" y="59"/>
                  </a:lnTo>
                  <a:lnTo>
                    <a:pt x="269" y="4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3"/>
            <p:cNvSpPr/>
            <p:nvPr/>
          </p:nvSpPr>
          <p:spPr>
            <a:xfrm>
              <a:off x="951025" y="2757000"/>
              <a:ext cx="41800" cy="22075"/>
            </a:xfrm>
            <a:custGeom>
              <a:avLst/>
              <a:gdLst/>
              <a:ahLst/>
              <a:cxnLst/>
              <a:rect l="l" t="t" r="r" b="b"/>
              <a:pathLst>
                <a:path w="1672" h="883" extrusionOk="0">
                  <a:moveTo>
                    <a:pt x="836" y="184"/>
                  </a:moveTo>
                  <a:cubicBezTo>
                    <a:pt x="950" y="184"/>
                    <a:pt x="1063" y="209"/>
                    <a:pt x="1151" y="259"/>
                  </a:cubicBezTo>
                  <a:cubicBezTo>
                    <a:pt x="1326" y="361"/>
                    <a:pt x="1326" y="525"/>
                    <a:pt x="1152" y="625"/>
                  </a:cubicBezTo>
                  <a:cubicBezTo>
                    <a:pt x="1065" y="675"/>
                    <a:pt x="951" y="700"/>
                    <a:pt x="837" y="700"/>
                  </a:cubicBezTo>
                  <a:cubicBezTo>
                    <a:pt x="723" y="700"/>
                    <a:pt x="608" y="675"/>
                    <a:pt x="521" y="625"/>
                  </a:cubicBezTo>
                  <a:cubicBezTo>
                    <a:pt x="346" y="523"/>
                    <a:pt x="344" y="359"/>
                    <a:pt x="519" y="259"/>
                  </a:cubicBezTo>
                  <a:cubicBezTo>
                    <a:pt x="606" y="209"/>
                    <a:pt x="721" y="184"/>
                    <a:pt x="836" y="184"/>
                  </a:cubicBezTo>
                  <a:close/>
                  <a:moveTo>
                    <a:pt x="833" y="0"/>
                  </a:moveTo>
                  <a:cubicBezTo>
                    <a:pt x="638" y="0"/>
                    <a:pt x="444" y="43"/>
                    <a:pt x="297" y="130"/>
                  </a:cubicBezTo>
                  <a:cubicBezTo>
                    <a:pt x="0" y="302"/>
                    <a:pt x="2" y="580"/>
                    <a:pt x="300" y="752"/>
                  </a:cubicBezTo>
                  <a:cubicBezTo>
                    <a:pt x="449" y="839"/>
                    <a:pt x="644" y="882"/>
                    <a:pt x="839" y="882"/>
                  </a:cubicBezTo>
                  <a:cubicBezTo>
                    <a:pt x="1033" y="882"/>
                    <a:pt x="1227" y="839"/>
                    <a:pt x="1375" y="752"/>
                  </a:cubicBezTo>
                  <a:cubicBezTo>
                    <a:pt x="1671" y="580"/>
                    <a:pt x="1670" y="302"/>
                    <a:pt x="1372" y="130"/>
                  </a:cubicBezTo>
                  <a:cubicBezTo>
                    <a:pt x="1223" y="43"/>
                    <a:pt x="1028" y="0"/>
                    <a:pt x="833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3"/>
            <p:cNvSpPr/>
            <p:nvPr/>
          </p:nvSpPr>
          <p:spPr>
            <a:xfrm>
              <a:off x="959650" y="2761575"/>
              <a:ext cx="24525" cy="12900"/>
            </a:xfrm>
            <a:custGeom>
              <a:avLst/>
              <a:gdLst/>
              <a:ahLst/>
              <a:cxnLst/>
              <a:rect l="l" t="t" r="r" b="b"/>
              <a:pathLst>
                <a:path w="981" h="516" extrusionOk="0">
                  <a:moveTo>
                    <a:pt x="489" y="0"/>
                  </a:moveTo>
                  <a:cubicBezTo>
                    <a:pt x="375" y="0"/>
                    <a:pt x="261" y="26"/>
                    <a:pt x="174" y="76"/>
                  </a:cubicBezTo>
                  <a:cubicBezTo>
                    <a:pt x="1" y="176"/>
                    <a:pt x="1" y="340"/>
                    <a:pt x="176" y="440"/>
                  </a:cubicBezTo>
                  <a:cubicBezTo>
                    <a:pt x="264" y="490"/>
                    <a:pt x="379" y="516"/>
                    <a:pt x="493" y="516"/>
                  </a:cubicBezTo>
                  <a:cubicBezTo>
                    <a:pt x="607" y="516"/>
                    <a:pt x="721" y="491"/>
                    <a:pt x="807" y="440"/>
                  </a:cubicBezTo>
                  <a:cubicBezTo>
                    <a:pt x="981" y="339"/>
                    <a:pt x="981" y="176"/>
                    <a:pt x="806" y="76"/>
                  </a:cubicBezTo>
                  <a:cubicBezTo>
                    <a:pt x="718" y="26"/>
                    <a:pt x="604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3"/>
            <p:cNvSpPr/>
            <p:nvPr/>
          </p:nvSpPr>
          <p:spPr>
            <a:xfrm>
              <a:off x="979550" y="2746150"/>
              <a:ext cx="30300" cy="17300"/>
            </a:xfrm>
            <a:custGeom>
              <a:avLst/>
              <a:gdLst/>
              <a:ahLst/>
              <a:cxnLst/>
              <a:rect l="l" t="t" r="r" b="b"/>
              <a:pathLst>
                <a:path w="1212" h="692" extrusionOk="0">
                  <a:moveTo>
                    <a:pt x="312" y="1"/>
                  </a:moveTo>
                  <a:cubicBezTo>
                    <a:pt x="291" y="1"/>
                    <a:pt x="269" y="6"/>
                    <a:pt x="249" y="16"/>
                  </a:cubicBezTo>
                  <a:lnTo>
                    <a:pt x="34" y="140"/>
                  </a:lnTo>
                  <a:cubicBezTo>
                    <a:pt x="0" y="160"/>
                    <a:pt x="0" y="194"/>
                    <a:pt x="34" y="214"/>
                  </a:cubicBezTo>
                  <a:lnTo>
                    <a:pt x="836" y="676"/>
                  </a:lnTo>
                  <a:cubicBezTo>
                    <a:pt x="856" y="686"/>
                    <a:pt x="878" y="691"/>
                    <a:pt x="899" y="691"/>
                  </a:cubicBezTo>
                  <a:cubicBezTo>
                    <a:pt x="921" y="691"/>
                    <a:pt x="942" y="686"/>
                    <a:pt x="962" y="676"/>
                  </a:cubicBezTo>
                  <a:lnTo>
                    <a:pt x="1176" y="552"/>
                  </a:lnTo>
                  <a:cubicBezTo>
                    <a:pt x="1211" y="532"/>
                    <a:pt x="1211" y="498"/>
                    <a:pt x="1176" y="478"/>
                  </a:cubicBezTo>
                  <a:lnTo>
                    <a:pt x="375" y="16"/>
                  </a:lnTo>
                  <a:cubicBezTo>
                    <a:pt x="355" y="6"/>
                    <a:pt x="334" y="1"/>
                    <a:pt x="312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3"/>
            <p:cNvSpPr/>
            <p:nvPr/>
          </p:nvSpPr>
          <p:spPr>
            <a:xfrm>
              <a:off x="995175" y="2737100"/>
              <a:ext cx="30300" cy="17275"/>
            </a:xfrm>
            <a:custGeom>
              <a:avLst/>
              <a:gdLst/>
              <a:ahLst/>
              <a:cxnLst/>
              <a:rect l="l" t="t" r="r" b="b"/>
              <a:pathLst>
                <a:path w="1212" h="691" extrusionOk="0">
                  <a:moveTo>
                    <a:pt x="313" y="0"/>
                  </a:moveTo>
                  <a:cubicBezTo>
                    <a:pt x="291" y="0"/>
                    <a:pt x="270" y="5"/>
                    <a:pt x="250" y="15"/>
                  </a:cubicBezTo>
                  <a:lnTo>
                    <a:pt x="36" y="140"/>
                  </a:lnTo>
                  <a:cubicBezTo>
                    <a:pt x="1" y="160"/>
                    <a:pt x="1" y="192"/>
                    <a:pt x="36" y="212"/>
                  </a:cubicBezTo>
                  <a:lnTo>
                    <a:pt x="836" y="676"/>
                  </a:lnTo>
                  <a:cubicBezTo>
                    <a:pt x="856" y="686"/>
                    <a:pt x="878" y="691"/>
                    <a:pt x="899" y="691"/>
                  </a:cubicBezTo>
                  <a:cubicBezTo>
                    <a:pt x="921" y="691"/>
                    <a:pt x="942" y="686"/>
                    <a:pt x="962" y="676"/>
                  </a:cubicBezTo>
                  <a:lnTo>
                    <a:pt x="1176" y="551"/>
                  </a:lnTo>
                  <a:cubicBezTo>
                    <a:pt x="1211" y="531"/>
                    <a:pt x="1211" y="498"/>
                    <a:pt x="1176" y="478"/>
                  </a:cubicBezTo>
                  <a:lnTo>
                    <a:pt x="376" y="15"/>
                  </a:lnTo>
                  <a:cubicBezTo>
                    <a:pt x="356" y="5"/>
                    <a:pt x="334" y="0"/>
                    <a:pt x="313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3"/>
            <p:cNvSpPr/>
            <p:nvPr/>
          </p:nvSpPr>
          <p:spPr>
            <a:xfrm>
              <a:off x="1010800" y="2728000"/>
              <a:ext cx="30300" cy="17275"/>
            </a:xfrm>
            <a:custGeom>
              <a:avLst/>
              <a:gdLst/>
              <a:ahLst/>
              <a:cxnLst/>
              <a:rect l="l" t="t" r="r" b="b"/>
              <a:pathLst>
                <a:path w="1212" h="691" extrusionOk="0">
                  <a:moveTo>
                    <a:pt x="313" y="0"/>
                  </a:moveTo>
                  <a:cubicBezTo>
                    <a:pt x="291" y="0"/>
                    <a:pt x="270" y="5"/>
                    <a:pt x="250" y="15"/>
                  </a:cubicBezTo>
                  <a:lnTo>
                    <a:pt x="35" y="140"/>
                  </a:lnTo>
                  <a:cubicBezTo>
                    <a:pt x="1" y="160"/>
                    <a:pt x="1" y="192"/>
                    <a:pt x="35" y="213"/>
                  </a:cubicBezTo>
                  <a:lnTo>
                    <a:pt x="837" y="676"/>
                  </a:lnTo>
                  <a:cubicBezTo>
                    <a:pt x="857" y="686"/>
                    <a:pt x="878" y="691"/>
                    <a:pt x="900" y="691"/>
                  </a:cubicBezTo>
                  <a:cubicBezTo>
                    <a:pt x="921" y="691"/>
                    <a:pt x="943" y="686"/>
                    <a:pt x="963" y="676"/>
                  </a:cubicBezTo>
                  <a:lnTo>
                    <a:pt x="1176" y="551"/>
                  </a:lnTo>
                  <a:cubicBezTo>
                    <a:pt x="1212" y="531"/>
                    <a:pt x="1212" y="498"/>
                    <a:pt x="1176" y="478"/>
                  </a:cubicBezTo>
                  <a:lnTo>
                    <a:pt x="376" y="15"/>
                  </a:lnTo>
                  <a:cubicBezTo>
                    <a:pt x="356" y="5"/>
                    <a:pt x="334" y="0"/>
                    <a:pt x="313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3"/>
            <p:cNvSpPr/>
            <p:nvPr/>
          </p:nvSpPr>
          <p:spPr>
            <a:xfrm>
              <a:off x="902725" y="2790800"/>
              <a:ext cx="30300" cy="17275"/>
            </a:xfrm>
            <a:custGeom>
              <a:avLst/>
              <a:gdLst/>
              <a:ahLst/>
              <a:cxnLst/>
              <a:rect l="l" t="t" r="r" b="b"/>
              <a:pathLst>
                <a:path w="1212" h="691" extrusionOk="0">
                  <a:moveTo>
                    <a:pt x="313" y="0"/>
                  </a:moveTo>
                  <a:cubicBezTo>
                    <a:pt x="291" y="0"/>
                    <a:pt x="270" y="6"/>
                    <a:pt x="250" y="16"/>
                  </a:cubicBezTo>
                  <a:lnTo>
                    <a:pt x="35" y="141"/>
                  </a:lnTo>
                  <a:cubicBezTo>
                    <a:pt x="1" y="159"/>
                    <a:pt x="1" y="193"/>
                    <a:pt x="35" y="213"/>
                  </a:cubicBezTo>
                  <a:lnTo>
                    <a:pt x="837" y="675"/>
                  </a:lnTo>
                  <a:cubicBezTo>
                    <a:pt x="857" y="685"/>
                    <a:pt x="878" y="690"/>
                    <a:pt x="900" y="690"/>
                  </a:cubicBezTo>
                  <a:cubicBezTo>
                    <a:pt x="921" y="690"/>
                    <a:pt x="943" y="685"/>
                    <a:pt x="963" y="675"/>
                  </a:cubicBezTo>
                  <a:lnTo>
                    <a:pt x="1176" y="551"/>
                  </a:lnTo>
                  <a:cubicBezTo>
                    <a:pt x="1212" y="531"/>
                    <a:pt x="1212" y="499"/>
                    <a:pt x="1176" y="479"/>
                  </a:cubicBezTo>
                  <a:lnTo>
                    <a:pt x="376" y="16"/>
                  </a:lnTo>
                  <a:cubicBezTo>
                    <a:pt x="356" y="6"/>
                    <a:pt x="334" y="0"/>
                    <a:pt x="313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3"/>
            <p:cNvSpPr/>
            <p:nvPr/>
          </p:nvSpPr>
          <p:spPr>
            <a:xfrm>
              <a:off x="918375" y="2781725"/>
              <a:ext cx="30275" cy="17275"/>
            </a:xfrm>
            <a:custGeom>
              <a:avLst/>
              <a:gdLst/>
              <a:ahLst/>
              <a:cxnLst/>
              <a:rect l="l" t="t" r="r" b="b"/>
              <a:pathLst>
                <a:path w="1211" h="691" extrusionOk="0">
                  <a:moveTo>
                    <a:pt x="312" y="0"/>
                  </a:moveTo>
                  <a:cubicBezTo>
                    <a:pt x="291" y="0"/>
                    <a:pt x="269" y="5"/>
                    <a:pt x="249" y="15"/>
                  </a:cubicBezTo>
                  <a:lnTo>
                    <a:pt x="34" y="140"/>
                  </a:lnTo>
                  <a:cubicBezTo>
                    <a:pt x="0" y="160"/>
                    <a:pt x="0" y="192"/>
                    <a:pt x="34" y="212"/>
                  </a:cubicBezTo>
                  <a:lnTo>
                    <a:pt x="836" y="676"/>
                  </a:lnTo>
                  <a:cubicBezTo>
                    <a:pt x="856" y="686"/>
                    <a:pt x="877" y="691"/>
                    <a:pt x="899" y="691"/>
                  </a:cubicBezTo>
                  <a:cubicBezTo>
                    <a:pt x="920" y="691"/>
                    <a:pt x="942" y="686"/>
                    <a:pt x="962" y="676"/>
                  </a:cubicBezTo>
                  <a:lnTo>
                    <a:pt x="1175" y="550"/>
                  </a:lnTo>
                  <a:cubicBezTo>
                    <a:pt x="1211" y="532"/>
                    <a:pt x="1211" y="498"/>
                    <a:pt x="1175" y="478"/>
                  </a:cubicBezTo>
                  <a:lnTo>
                    <a:pt x="375" y="15"/>
                  </a:lnTo>
                  <a:cubicBezTo>
                    <a:pt x="355" y="5"/>
                    <a:pt x="334" y="0"/>
                    <a:pt x="312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3"/>
            <p:cNvSpPr/>
            <p:nvPr/>
          </p:nvSpPr>
          <p:spPr>
            <a:xfrm>
              <a:off x="934000" y="2772625"/>
              <a:ext cx="30300" cy="17275"/>
            </a:xfrm>
            <a:custGeom>
              <a:avLst/>
              <a:gdLst/>
              <a:ahLst/>
              <a:cxnLst/>
              <a:rect l="l" t="t" r="r" b="b"/>
              <a:pathLst>
                <a:path w="1212" h="691" extrusionOk="0">
                  <a:moveTo>
                    <a:pt x="312" y="0"/>
                  </a:moveTo>
                  <a:cubicBezTo>
                    <a:pt x="290" y="0"/>
                    <a:pt x="269" y="5"/>
                    <a:pt x="249" y="15"/>
                  </a:cubicBezTo>
                  <a:lnTo>
                    <a:pt x="34" y="141"/>
                  </a:lnTo>
                  <a:cubicBezTo>
                    <a:pt x="0" y="160"/>
                    <a:pt x="0" y="193"/>
                    <a:pt x="34" y="213"/>
                  </a:cubicBezTo>
                  <a:lnTo>
                    <a:pt x="836" y="676"/>
                  </a:lnTo>
                  <a:cubicBezTo>
                    <a:pt x="855" y="686"/>
                    <a:pt x="877" y="691"/>
                    <a:pt x="898" y="691"/>
                  </a:cubicBezTo>
                  <a:cubicBezTo>
                    <a:pt x="920" y="691"/>
                    <a:pt x="941" y="686"/>
                    <a:pt x="961" y="676"/>
                  </a:cubicBezTo>
                  <a:lnTo>
                    <a:pt x="1176" y="551"/>
                  </a:lnTo>
                  <a:cubicBezTo>
                    <a:pt x="1211" y="531"/>
                    <a:pt x="1209" y="499"/>
                    <a:pt x="1176" y="479"/>
                  </a:cubicBezTo>
                  <a:lnTo>
                    <a:pt x="375" y="15"/>
                  </a:lnTo>
                  <a:cubicBezTo>
                    <a:pt x="355" y="5"/>
                    <a:pt x="333" y="0"/>
                    <a:pt x="312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3"/>
            <p:cNvSpPr/>
            <p:nvPr/>
          </p:nvSpPr>
          <p:spPr>
            <a:xfrm>
              <a:off x="1103600" y="2895975"/>
              <a:ext cx="82675" cy="50875"/>
            </a:xfrm>
            <a:custGeom>
              <a:avLst/>
              <a:gdLst/>
              <a:ahLst/>
              <a:cxnLst/>
              <a:rect l="l" t="t" r="r" b="b"/>
              <a:pathLst>
                <a:path w="3307" h="2035" extrusionOk="0">
                  <a:moveTo>
                    <a:pt x="3113" y="1"/>
                  </a:moveTo>
                  <a:cubicBezTo>
                    <a:pt x="3110" y="1"/>
                    <a:pt x="3108" y="1"/>
                    <a:pt x="3105" y="2"/>
                  </a:cubicBezTo>
                  <a:lnTo>
                    <a:pt x="3095" y="2"/>
                  </a:lnTo>
                  <a:lnTo>
                    <a:pt x="3087" y="3"/>
                  </a:lnTo>
                  <a:lnTo>
                    <a:pt x="3085" y="3"/>
                  </a:lnTo>
                  <a:cubicBezTo>
                    <a:pt x="3081" y="3"/>
                    <a:pt x="3078" y="5"/>
                    <a:pt x="3075" y="6"/>
                  </a:cubicBezTo>
                  <a:lnTo>
                    <a:pt x="3070" y="8"/>
                  </a:lnTo>
                  <a:lnTo>
                    <a:pt x="3068" y="8"/>
                  </a:lnTo>
                  <a:lnTo>
                    <a:pt x="3065" y="10"/>
                  </a:lnTo>
                  <a:cubicBezTo>
                    <a:pt x="3064" y="10"/>
                    <a:pt x="3062" y="10"/>
                    <a:pt x="3061" y="11"/>
                  </a:cubicBezTo>
                  <a:cubicBezTo>
                    <a:pt x="3056" y="13"/>
                    <a:pt x="3052" y="16"/>
                    <a:pt x="3047" y="17"/>
                  </a:cubicBezTo>
                  <a:lnTo>
                    <a:pt x="253" y="1641"/>
                  </a:lnTo>
                  <a:cubicBezTo>
                    <a:pt x="249" y="1643"/>
                    <a:pt x="246" y="1646"/>
                    <a:pt x="243" y="1649"/>
                  </a:cubicBezTo>
                  <a:lnTo>
                    <a:pt x="240" y="1652"/>
                  </a:lnTo>
                  <a:cubicBezTo>
                    <a:pt x="237" y="1653"/>
                    <a:pt x="236" y="1656"/>
                    <a:pt x="234" y="1658"/>
                  </a:cubicBezTo>
                  <a:lnTo>
                    <a:pt x="233" y="1659"/>
                  </a:lnTo>
                  <a:cubicBezTo>
                    <a:pt x="203" y="1698"/>
                    <a:pt x="174" y="1736"/>
                    <a:pt x="147" y="1775"/>
                  </a:cubicBezTo>
                  <a:lnTo>
                    <a:pt x="130" y="1799"/>
                  </a:lnTo>
                  <a:cubicBezTo>
                    <a:pt x="87" y="1855"/>
                    <a:pt x="45" y="1911"/>
                    <a:pt x="4" y="1968"/>
                  </a:cubicBezTo>
                  <a:lnTo>
                    <a:pt x="4" y="1970"/>
                  </a:lnTo>
                  <a:cubicBezTo>
                    <a:pt x="2" y="1971"/>
                    <a:pt x="2" y="1973"/>
                    <a:pt x="1" y="1974"/>
                  </a:cubicBezTo>
                  <a:lnTo>
                    <a:pt x="1" y="1976"/>
                  </a:lnTo>
                  <a:cubicBezTo>
                    <a:pt x="1" y="1977"/>
                    <a:pt x="1" y="1981"/>
                    <a:pt x="1" y="1984"/>
                  </a:cubicBezTo>
                  <a:cubicBezTo>
                    <a:pt x="2" y="2002"/>
                    <a:pt x="13" y="2021"/>
                    <a:pt x="30" y="2031"/>
                  </a:cubicBezTo>
                  <a:cubicBezTo>
                    <a:pt x="31" y="2033"/>
                    <a:pt x="34" y="2033"/>
                    <a:pt x="36" y="2034"/>
                  </a:cubicBezTo>
                  <a:lnTo>
                    <a:pt x="44" y="2034"/>
                  </a:lnTo>
                  <a:lnTo>
                    <a:pt x="426" y="1988"/>
                  </a:lnTo>
                  <a:lnTo>
                    <a:pt x="428" y="1988"/>
                  </a:lnTo>
                  <a:cubicBezTo>
                    <a:pt x="431" y="1988"/>
                    <a:pt x="434" y="1987"/>
                    <a:pt x="438" y="1987"/>
                  </a:cubicBezTo>
                  <a:lnTo>
                    <a:pt x="441" y="1985"/>
                  </a:lnTo>
                  <a:cubicBezTo>
                    <a:pt x="445" y="1984"/>
                    <a:pt x="449" y="1982"/>
                    <a:pt x="452" y="1981"/>
                  </a:cubicBezTo>
                  <a:lnTo>
                    <a:pt x="824" y="1764"/>
                  </a:lnTo>
                  <a:lnTo>
                    <a:pt x="1004" y="1659"/>
                  </a:lnTo>
                  <a:lnTo>
                    <a:pt x="1064" y="1626"/>
                  </a:lnTo>
                  <a:lnTo>
                    <a:pt x="1223" y="1532"/>
                  </a:lnTo>
                  <a:lnTo>
                    <a:pt x="1434" y="1409"/>
                  </a:lnTo>
                  <a:lnTo>
                    <a:pt x="1528" y="1355"/>
                  </a:lnTo>
                  <a:lnTo>
                    <a:pt x="1709" y="1249"/>
                  </a:lnTo>
                  <a:lnTo>
                    <a:pt x="1815" y="1188"/>
                  </a:lnTo>
                  <a:lnTo>
                    <a:pt x="1990" y="1086"/>
                  </a:lnTo>
                  <a:lnTo>
                    <a:pt x="2171" y="980"/>
                  </a:lnTo>
                  <a:lnTo>
                    <a:pt x="2265" y="927"/>
                  </a:lnTo>
                  <a:lnTo>
                    <a:pt x="2475" y="804"/>
                  </a:lnTo>
                  <a:lnTo>
                    <a:pt x="2635" y="712"/>
                  </a:lnTo>
                  <a:lnTo>
                    <a:pt x="2695" y="676"/>
                  </a:lnTo>
                  <a:lnTo>
                    <a:pt x="2873" y="573"/>
                  </a:lnTo>
                  <a:lnTo>
                    <a:pt x="3247" y="357"/>
                  </a:lnTo>
                  <a:cubicBezTo>
                    <a:pt x="3251" y="354"/>
                    <a:pt x="3256" y="351"/>
                    <a:pt x="3259" y="348"/>
                  </a:cubicBezTo>
                  <a:lnTo>
                    <a:pt x="3262" y="346"/>
                  </a:lnTo>
                  <a:lnTo>
                    <a:pt x="3264" y="344"/>
                  </a:lnTo>
                  <a:cubicBezTo>
                    <a:pt x="3265" y="344"/>
                    <a:pt x="3265" y="343"/>
                    <a:pt x="3267" y="341"/>
                  </a:cubicBezTo>
                  <a:cubicBezTo>
                    <a:pt x="3270" y="340"/>
                    <a:pt x="3273" y="337"/>
                    <a:pt x="3274" y="334"/>
                  </a:cubicBezTo>
                  <a:lnTo>
                    <a:pt x="3279" y="329"/>
                  </a:lnTo>
                  <a:cubicBezTo>
                    <a:pt x="3279" y="329"/>
                    <a:pt x="3279" y="328"/>
                    <a:pt x="3280" y="328"/>
                  </a:cubicBezTo>
                  <a:cubicBezTo>
                    <a:pt x="3282" y="326"/>
                    <a:pt x="3282" y="324"/>
                    <a:pt x="3284" y="323"/>
                  </a:cubicBezTo>
                  <a:lnTo>
                    <a:pt x="3287" y="320"/>
                  </a:lnTo>
                  <a:cubicBezTo>
                    <a:pt x="3288" y="317"/>
                    <a:pt x="3290" y="314"/>
                    <a:pt x="3291" y="311"/>
                  </a:cubicBezTo>
                  <a:cubicBezTo>
                    <a:pt x="3293" y="309"/>
                    <a:pt x="3294" y="308"/>
                    <a:pt x="3296" y="305"/>
                  </a:cubicBezTo>
                  <a:lnTo>
                    <a:pt x="3296" y="303"/>
                  </a:lnTo>
                  <a:cubicBezTo>
                    <a:pt x="3297" y="297"/>
                    <a:pt x="3300" y="291"/>
                    <a:pt x="3302" y="285"/>
                  </a:cubicBezTo>
                  <a:cubicBezTo>
                    <a:pt x="3304" y="278"/>
                    <a:pt x="3305" y="274"/>
                    <a:pt x="3307" y="268"/>
                  </a:cubicBezTo>
                  <a:lnTo>
                    <a:pt x="3307" y="263"/>
                  </a:lnTo>
                  <a:lnTo>
                    <a:pt x="3307" y="261"/>
                  </a:lnTo>
                  <a:lnTo>
                    <a:pt x="3307" y="257"/>
                  </a:lnTo>
                  <a:lnTo>
                    <a:pt x="3307" y="252"/>
                  </a:lnTo>
                  <a:lnTo>
                    <a:pt x="3307" y="245"/>
                  </a:lnTo>
                  <a:cubicBezTo>
                    <a:pt x="3307" y="243"/>
                    <a:pt x="3299" y="222"/>
                    <a:pt x="3299" y="215"/>
                  </a:cubicBezTo>
                  <a:lnTo>
                    <a:pt x="3299" y="203"/>
                  </a:lnTo>
                  <a:lnTo>
                    <a:pt x="3299" y="202"/>
                  </a:lnTo>
                  <a:cubicBezTo>
                    <a:pt x="3299" y="199"/>
                    <a:pt x="3299" y="194"/>
                    <a:pt x="3297" y="189"/>
                  </a:cubicBezTo>
                  <a:cubicBezTo>
                    <a:pt x="3297" y="188"/>
                    <a:pt x="3297" y="185"/>
                    <a:pt x="3297" y="183"/>
                  </a:cubicBezTo>
                  <a:cubicBezTo>
                    <a:pt x="3296" y="182"/>
                    <a:pt x="3296" y="180"/>
                    <a:pt x="3296" y="177"/>
                  </a:cubicBezTo>
                  <a:lnTo>
                    <a:pt x="3296" y="175"/>
                  </a:lnTo>
                  <a:cubicBezTo>
                    <a:pt x="3296" y="174"/>
                    <a:pt x="3294" y="172"/>
                    <a:pt x="3294" y="171"/>
                  </a:cubicBezTo>
                  <a:lnTo>
                    <a:pt x="3294" y="169"/>
                  </a:lnTo>
                  <a:cubicBezTo>
                    <a:pt x="3294" y="168"/>
                    <a:pt x="3294" y="166"/>
                    <a:pt x="3294" y="165"/>
                  </a:cubicBezTo>
                  <a:lnTo>
                    <a:pt x="3290" y="152"/>
                  </a:lnTo>
                  <a:lnTo>
                    <a:pt x="3290" y="151"/>
                  </a:lnTo>
                  <a:lnTo>
                    <a:pt x="3287" y="142"/>
                  </a:lnTo>
                  <a:cubicBezTo>
                    <a:pt x="3287" y="142"/>
                    <a:pt x="3287" y="140"/>
                    <a:pt x="3287" y="140"/>
                  </a:cubicBezTo>
                  <a:cubicBezTo>
                    <a:pt x="3287" y="139"/>
                    <a:pt x="3287" y="137"/>
                    <a:pt x="3285" y="136"/>
                  </a:cubicBezTo>
                  <a:cubicBezTo>
                    <a:pt x="3285" y="134"/>
                    <a:pt x="3284" y="132"/>
                    <a:pt x="3284" y="131"/>
                  </a:cubicBezTo>
                  <a:lnTo>
                    <a:pt x="3282" y="128"/>
                  </a:lnTo>
                  <a:cubicBezTo>
                    <a:pt x="3282" y="126"/>
                    <a:pt x="3282" y="126"/>
                    <a:pt x="3282" y="126"/>
                  </a:cubicBezTo>
                  <a:lnTo>
                    <a:pt x="3279" y="120"/>
                  </a:lnTo>
                  <a:cubicBezTo>
                    <a:pt x="3277" y="117"/>
                    <a:pt x="3276" y="114"/>
                    <a:pt x="3274" y="109"/>
                  </a:cubicBezTo>
                  <a:cubicBezTo>
                    <a:pt x="3271" y="105"/>
                    <a:pt x="3270" y="102"/>
                    <a:pt x="3267" y="97"/>
                  </a:cubicBezTo>
                  <a:cubicBezTo>
                    <a:pt x="3265" y="94"/>
                    <a:pt x="3264" y="93"/>
                    <a:pt x="3262" y="89"/>
                  </a:cubicBezTo>
                  <a:lnTo>
                    <a:pt x="3256" y="80"/>
                  </a:lnTo>
                  <a:cubicBezTo>
                    <a:pt x="3253" y="77"/>
                    <a:pt x="3251" y="74"/>
                    <a:pt x="3248" y="71"/>
                  </a:cubicBezTo>
                  <a:lnTo>
                    <a:pt x="3242" y="62"/>
                  </a:lnTo>
                  <a:lnTo>
                    <a:pt x="3242" y="60"/>
                  </a:lnTo>
                  <a:lnTo>
                    <a:pt x="3239" y="59"/>
                  </a:lnTo>
                  <a:lnTo>
                    <a:pt x="3239" y="57"/>
                  </a:lnTo>
                  <a:lnTo>
                    <a:pt x="3236" y="54"/>
                  </a:lnTo>
                  <a:lnTo>
                    <a:pt x="3233" y="51"/>
                  </a:lnTo>
                  <a:lnTo>
                    <a:pt x="3231" y="49"/>
                  </a:lnTo>
                  <a:lnTo>
                    <a:pt x="3227" y="45"/>
                  </a:lnTo>
                  <a:lnTo>
                    <a:pt x="3222" y="40"/>
                  </a:lnTo>
                  <a:lnTo>
                    <a:pt x="3217" y="37"/>
                  </a:lnTo>
                  <a:lnTo>
                    <a:pt x="3216" y="36"/>
                  </a:lnTo>
                  <a:lnTo>
                    <a:pt x="3208" y="30"/>
                  </a:lnTo>
                  <a:cubicBezTo>
                    <a:pt x="3208" y="30"/>
                    <a:pt x="3207" y="28"/>
                    <a:pt x="3207" y="28"/>
                  </a:cubicBezTo>
                  <a:lnTo>
                    <a:pt x="3202" y="25"/>
                  </a:lnTo>
                  <a:lnTo>
                    <a:pt x="3199" y="23"/>
                  </a:lnTo>
                  <a:lnTo>
                    <a:pt x="3198" y="23"/>
                  </a:lnTo>
                  <a:lnTo>
                    <a:pt x="3191" y="19"/>
                  </a:lnTo>
                  <a:lnTo>
                    <a:pt x="3190" y="19"/>
                  </a:lnTo>
                  <a:cubicBezTo>
                    <a:pt x="3184" y="14"/>
                    <a:pt x="3178" y="11"/>
                    <a:pt x="3171" y="10"/>
                  </a:cubicBezTo>
                  <a:lnTo>
                    <a:pt x="3168" y="8"/>
                  </a:lnTo>
                  <a:lnTo>
                    <a:pt x="3164" y="8"/>
                  </a:lnTo>
                  <a:lnTo>
                    <a:pt x="3158" y="6"/>
                  </a:lnTo>
                  <a:lnTo>
                    <a:pt x="3151" y="3"/>
                  </a:lnTo>
                  <a:lnTo>
                    <a:pt x="3142" y="3"/>
                  </a:lnTo>
                  <a:cubicBezTo>
                    <a:pt x="3139" y="2"/>
                    <a:pt x="3136" y="2"/>
                    <a:pt x="3133" y="2"/>
                  </a:cubicBezTo>
                  <a:lnTo>
                    <a:pt x="3122" y="2"/>
                  </a:lnTo>
                  <a:cubicBezTo>
                    <a:pt x="3119" y="1"/>
                    <a:pt x="3116" y="1"/>
                    <a:pt x="3113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3"/>
            <p:cNvSpPr/>
            <p:nvPr/>
          </p:nvSpPr>
          <p:spPr>
            <a:xfrm>
              <a:off x="1181750" y="2897125"/>
              <a:ext cx="3650" cy="4625"/>
            </a:xfrm>
            <a:custGeom>
              <a:avLst/>
              <a:gdLst/>
              <a:ahLst/>
              <a:cxnLst/>
              <a:rect l="l" t="t" r="r" b="b"/>
              <a:pathLst>
                <a:path w="146" h="185" extrusionOk="0">
                  <a:moveTo>
                    <a:pt x="41" y="0"/>
                  </a:moveTo>
                  <a:cubicBezTo>
                    <a:pt x="17" y="0"/>
                    <a:pt x="1" y="20"/>
                    <a:pt x="1" y="53"/>
                  </a:cubicBezTo>
                  <a:cubicBezTo>
                    <a:pt x="4" y="102"/>
                    <a:pt x="32" y="148"/>
                    <a:pt x="75" y="176"/>
                  </a:cubicBezTo>
                  <a:cubicBezTo>
                    <a:pt x="86" y="182"/>
                    <a:pt x="96" y="184"/>
                    <a:pt x="106" y="184"/>
                  </a:cubicBezTo>
                  <a:cubicBezTo>
                    <a:pt x="129" y="184"/>
                    <a:pt x="145" y="166"/>
                    <a:pt x="145" y="133"/>
                  </a:cubicBezTo>
                  <a:cubicBezTo>
                    <a:pt x="142" y="82"/>
                    <a:pt x="115" y="36"/>
                    <a:pt x="73" y="10"/>
                  </a:cubicBezTo>
                  <a:cubicBezTo>
                    <a:pt x="62" y="3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3"/>
            <p:cNvSpPr/>
            <p:nvPr/>
          </p:nvSpPr>
          <p:spPr>
            <a:xfrm>
              <a:off x="1178425" y="2895700"/>
              <a:ext cx="7700" cy="9200"/>
            </a:xfrm>
            <a:custGeom>
              <a:avLst/>
              <a:gdLst/>
              <a:ahLst/>
              <a:cxnLst/>
              <a:rect l="l" t="t" r="r" b="b"/>
              <a:pathLst>
                <a:path w="308" h="368" extrusionOk="0">
                  <a:moveTo>
                    <a:pt x="176" y="56"/>
                  </a:moveTo>
                  <a:cubicBezTo>
                    <a:pt x="185" y="56"/>
                    <a:pt x="195" y="59"/>
                    <a:pt x="206" y="65"/>
                  </a:cubicBezTo>
                  <a:cubicBezTo>
                    <a:pt x="249" y="93"/>
                    <a:pt x="275" y="139"/>
                    <a:pt x="278" y="190"/>
                  </a:cubicBezTo>
                  <a:cubicBezTo>
                    <a:pt x="279" y="223"/>
                    <a:pt x="263" y="241"/>
                    <a:pt x="239" y="241"/>
                  </a:cubicBezTo>
                  <a:cubicBezTo>
                    <a:pt x="229" y="241"/>
                    <a:pt x="219" y="239"/>
                    <a:pt x="208" y="233"/>
                  </a:cubicBezTo>
                  <a:cubicBezTo>
                    <a:pt x="166" y="205"/>
                    <a:pt x="138" y="159"/>
                    <a:pt x="135" y="110"/>
                  </a:cubicBezTo>
                  <a:cubicBezTo>
                    <a:pt x="135" y="76"/>
                    <a:pt x="152" y="56"/>
                    <a:pt x="176" y="56"/>
                  </a:cubicBezTo>
                  <a:close/>
                  <a:moveTo>
                    <a:pt x="108" y="1"/>
                  </a:moveTo>
                  <a:cubicBezTo>
                    <a:pt x="99" y="1"/>
                    <a:pt x="89" y="1"/>
                    <a:pt x="80" y="4"/>
                  </a:cubicBezTo>
                  <a:cubicBezTo>
                    <a:pt x="74" y="4"/>
                    <a:pt x="69" y="5"/>
                    <a:pt x="65" y="7"/>
                  </a:cubicBezTo>
                  <a:cubicBezTo>
                    <a:pt x="62" y="8"/>
                    <a:pt x="57" y="10"/>
                    <a:pt x="55" y="11"/>
                  </a:cubicBezTo>
                  <a:lnTo>
                    <a:pt x="40" y="17"/>
                  </a:lnTo>
                  <a:cubicBezTo>
                    <a:pt x="16" y="34"/>
                    <a:pt x="0" y="65"/>
                    <a:pt x="0" y="111"/>
                  </a:cubicBezTo>
                  <a:cubicBezTo>
                    <a:pt x="6" y="208"/>
                    <a:pt x="59" y="297"/>
                    <a:pt x="142" y="351"/>
                  </a:cubicBezTo>
                  <a:cubicBezTo>
                    <a:pt x="162" y="362"/>
                    <a:pt x="182" y="368"/>
                    <a:pt x="201" y="368"/>
                  </a:cubicBezTo>
                  <a:cubicBezTo>
                    <a:pt x="214" y="368"/>
                    <a:pt x="227" y="364"/>
                    <a:pt x="238" y="359"/>
                  </a:cubicBezTo>
                  <a:cubicBezTo>
                    <a:pt x="244" y="355"/>
                    <a:pt x="251" y="352"/>
                    <a:pt x="257" y="348"/>
                  </a:cubicBezTo>
                  <a:cubicBezTo>
                    <a:pt x="260" y="345"/>
                    <a:pt x="264" y="342"/>
                    <a:pt x="267" y="337"/>
                  </a:cubicBezTo>
                  <a:cubicBezTo>
                    <a:pt x="272" y="332"/>
                    <a:pt x="277" y="326"/>
                    <a:pt x="281" y="322"/>
                  </a:cubicBezTo>
                  <a:cubicBezTo>
                    <a:pt x="283" y="319"/>
                    <a:pt x="286" y="314"/>
                    <a:pt x="287" y="311"/>
                  </a:cubicBezTo>
                  <a:cubicBezTo>
                    <a:pt x="289" y="308"/>
                    <a:pt x="291" y="305"/>
                    <a:pt x="292" y="302"/>
                  </a:cubicBezTo>
                  <a:cubicBezTo>
                    <a:pt x="295" y="296"/>
                    <a:pt x="298" y="289"/>
                    <a:pt x="300" y="283"/>
                  </a:cubicBezTo>
                  <a:cubicBezTo>
                    <a:pt x="301" y="276"/>
                    <a:pt x="304" y="266"/>
                    <a:pt x="304" y="262"/>
                  </a:cubicBezTo>
                  <a:cubicBezTo>
                    <a:pt x="306" y="256"/>
                    <a:pt x="307" y="248"/>
                    <a:pt x="307" y="243"/>
                  </a:cubicBezTo>
                  <a:lnTo>
                    <a:pt x="307" y="228"/>
                  </a:lnTo>
                  <a:cubicBezTo>
                    <a:pt x="307" y="223"/>
                    <a:pt x="307" y="219"/>
                    <a:pt x="307" y="216"/>
                  </a:cubicBezTo>
                  <a:cubicBezTo>
                    <a:pt x="307" y="211"/>
                    <a:pt x="306" y="205"/>
                    <a:pt x="306" y="202"/>
                  </a:cubicBezTo>
                  <a:cubicBezTo>
                    <a:pt x="304" y="193"/>
                    <a:pt x="303" y="185"/>
                    <a:pt x="301" y="176"/>
                  </a:cubicBezTo>
                  <a:cubicBezTo>
                    <a:pt x="298" y="168"/>
                    <a:pt x="297" y="160"/>
                    <a:pt x="294" y="153"/>
                  </a:cubicBezTo>
                  <a:cubicBezTo>
                    <a:pt x="292" y="150"/>
                    <a:pt x="291" y="145"/>
                    <a:pt x="289" y="142"/>
                  </a:cubicBezTo>
                  <a:cubicBezTo>
                    <a:pt x="287" y="139"/>
                    <a:pt x="286" y="134"/>
                    <a:pt x="284" y="131"/>
                  </a:cubicBezTo>
                  <a:lnTo>
                    <a:pt x="278" y="120"/>
                  </a:lnTo>
                  <a:cubicBezTo>
                    <a:pt x="275" y="113"/>
                    <a:pt x="271" y="107"/>
                    <a:pt x="266" y="99"/>
                  </a:cubicBezTo>
                  <a:cubicBezTo>
                    <a:pt x="264" y="96"/>
                    <a:pt x="261" y="93"/>
                    <a:pt x="260" y="90"/>
                  </a:cubicBezTo>
                  <a:cubicBezTo>
                    <a:pt x="255" y="84"/>
                    <a:pt x="249" y="76"/>
                    <a:pt x="244" y="70"/>
                  </a:cubicBezTo>
                  <a:cubicBezTo>
                    <a:pt x="244" y="70"/>
                    <a:pt x="237" y="62"/>
                    <a:pt x="228" y="53"/>
                  </a:cubicBezTo>
                  <a:cubicBezTo>
                    <a:pt x="221" y="48"/>
                    <a:pt x="214" y="42"/>
                    <a:pt x="208" y="37"/>
                  </a:cubicBezTo>
                  <a:cubicBezTo>
                    <a:pt x="201" y="31"/>
                    <a:pt x="194" y="27"/>
                    <a:pt x="188" y="24"/>
                  </a:cubicBezTo>
                  <a:lnTo>
                    <a:pt x="175" y="16"/>
                  </a:lnTo>
                  <a:cubicBezTo>
                    <a:pt x="172" y="14"/>
                    <a:pt x="168" y="13"/>
                    <a:pt x="165" y="11"/>
                  </a:cubicBezTo>
                  <a:cubicBezTo>
                    <a:pt x="152" y="7"/>
                    <a:pt x="140" y="4"/>
                    <a:pt x="128" y="2"/>
                  </a:cubicBezTo>
                  <a:cubicBezTo>
                    <a:pt x="122" y="1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3"/>
            <p:cNvSpPr/>
            <p:nvPr/>
          </p:nvSpPr>
          <p:spPr>
            <a:xfrm>
              <a:off x="1184375" y="2901350"/>
              <a:ext cx="1700" cy="3275"/>
            </a:xfrm>
            <a:custGeom>
              <a:avLst/>
              <a:gdLst/>
              <a:ahLst/>
              <a:cxnLst/>
              <a:rect l="l" t="t" r="r" b="b"/>
              <a:pathLst>
                <a:path w="68" h="131" extrusionOk="0">
                  <a:moveTo>
                    <a:pt x="68" y="0"/>
                  </a:moveTo>
                  <a:cubicBezTo>
                    <a:pt x="66" y="17"/>
                    <a:pt x="56" y="33"/>
                    <a:pt x="40" y="39"/>
                  </a:cubicBezTo>
                  <a:cubicBezTo>
                    <a:pt x="42" y="81"/>
                    <a:pt x="27" y="112"/>
                    <a:pt x="4" y="128"/>
                  </a:cubicBezTo>
                  <a:lnTo>
                    <a:pt x="4" y="128"/>
                  </a:lnTo>
                  <a:cubicBezTo>
                    <a:pt x="7" y="126"/>
                    <a:pt x="10" y="124"/>
                    <a:pt x="13" y="122"/>
                  </a:cubicBezTo>
                  <a:cubicBezTo>
                    <a:pt x="19" y="117"/>
                    <a:pt x="25" y="113"/>
                    <a:pt x="29" y="108"/>
                  </a:cubicBezTo>
                  <a:cubicBezTo>
                    <a:pt x="34" y="103"/>
                    <a:pt x="39" y="97"/>
                    <a:pt x="42" y="91"/>
                  </a:cubicBezTo>
                  <a:cubicBezTo>
                    <a:pt x="46" y="86"/>
                    <a:pt x="49" y="80"/>
                    <a:pt x="53" y="74"/>
                  </a:cubicBezTo>
                  <a:cubicBezTo>
                    <a:pt x="56" y="68"/>
                    <a:pt x="59" y="62"/>
                    <a:pt x="60" y="56"/>
                  </a:cubicBezTo>
                  <a:cubicBezTo>
                    <a:pt x="62" y="51"/>
                    <a:pt x="63" y="43"/>
                    <a:pt x="65" y="39"/>
                  </a:cubicBezTo>
                  <a:cubicBezTo>
                    <a:pt x="66" y="34"/>
                    <a:pt x="66" y="31"/>
                    <a:pt x="68" y="23"/>
                  </a:cubicBezTo>
                  <a:cubicBezTo>
                    <a:pt x="68" y="17"/>
                    <a:pt x="68" y="8"/>
                    <a:pt x="68" y="0"/>
                  </a:cubicBezTo>
                  <a:close/>
                  <a:moveTo>
                    <a:pt x="4" y="128"/>
                  </a:moveTo>
                  <a:cubicBezTo>
                    <a:pt x="3" y="129"/>
                    <a:pt x="2" y="130"/>
                    <a:pt x="0" y="131"/>
                  </a:cubicBezTo>
                  <a:cubicBezTo>
                    <a:pt x="2" y="130"/>
                    <a:pt x="3" y="129"/>
                    <a:pt x="4" y="128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3"/>
            <p:cNvSpPr/>
            <p:nvPr/>
          </p:nvSpPr>
          <p:spPr>
            <a:xfrm>
              <a:off x="1179425" y="2895700"/>
              <a:ext cx="6700" cy="6675"/>
            </a:xfrm>
            <a:custGeom>
              <a:avLst/>
              <a:gdLst/>
              <a:ahLst/>
              <a:cxnLst/>
              <a:rect l="l" t="t" r="r" b="b"/>
              <a:pathLst>
                <a:path w="268" h="267" extrusionOk="0">
                  <a:moveTo>
                    <a:pt x="60" y="1"/>
                  </a:moveTo>
                  <a:cubicBezTo>
                    <a:pt x="51" y="1"/>
                    <a:pt x="43" y="2"/>
                    <a:pt x="34" y="5"/>
                  </a:cubicBezTo>
                  <a:cubicBezTo>
                    <a:pt x="29" y="5"/>
                    <a:pt x="25" y="7"/>
                    <a:pt x="20" y="10"/>
                  </a:cubicBezTo>
                  <a:cubicBezTo>
                    <a:pt x="12" y="11"/>
                    <a:pt x="6" y="14"/>
                    <a:pt x="0" y="19"/>
                  </a:cubicBezTo>
                  <a:cubicBezTo>
                    <a:pt x="11" y="12"/>
                    <a:pt x="23" y="9"/>
                    <a:pt x="37" y="9"/>
                  </a:cubicBezTo>
                  <a:cubicBezTo>
                    <a:pt x="55" y="9"/>
                    <a:pt x="76" y="15"/>
                    <a:pt x="98" y="27"/>
                  </a:cubicBezTo>
                  <a:cubicBezTo>
                    <a:pt x="181" y="79"/>
                    <a:pt x="234" y="168"/>
                    <a:pt x="240" y="266"/>
                  </a:cubicBezTo>
                  <a:cubicBezTo>
                    <a:pt x="255" y="260"/>
                    <a:pt x="266" y="245"/>
                    <a:pt x="267" y="228"/>
                  </a:cubicBezTo>
                  <a:cubicBezTo>
                    <a:pt x="267" y="219"/>
                    <a:pt x="267" y="211"/>
                    <a:pt x="266" y="202"/>
                  </a:cubicBezTo>
                  <a:cubicBezTo>
                    <a:pt x="264" y="193"/>
                    <a:pt x="263" y="185"/>
                    <a:pt x="261" y="177"/>
                  </a:cubicBezTo>
                  <a:cubicBezTo>
                    <a:pt x="257" y="163"/>
                    <a:pt x="254" y="156"/>
                    <a:pt x="254" y="153"/>
                  </a:cubicBezTo>
                  <a:lnTo>
                    <a:pt x="249" y="142"/>
                  </a:lnTo>
                  <a:lnTo>
                    <a:pt x="244" y="131"/>
                  </a:lnTo>
                  <a:cubicBezTo>
                    <a:pt x="243" y="128"/>
                    <a:pt x="240" y="123"/>
                    <a:pt x="238" y="120"/>
                  </a:cubicBezTo>
                  <a:cubicBezTo>
                    <a:pt x="235" y="113"/>
                    <a:pt x="231" y="107"/>
                    <a:pt x="226" y="100"/>
                  </a:cubicBezTo>
                  <a:cubicBezTo>
                    <a:pt x="224" y="97"/>
                    <a:pt x="221" y="93"/>
                    <a:pt x="220" y="90"/>
                  </a:cubicBezTo>
                  <a:cubicBezTo>
                    <a:pt x="215" y="84"/>
                    <a:pt x="209" y="76"/>
                    <a:pt x="204" y="71"/>
                  </a:cubicBezTo>
                  <a:cubicBezTo>
                    <a:pt x="198" y="64"/>
                    <a:pt x="192" y="57"/>
                    <a:pt x="186" y="51"/>
                  </a:cubicBezTo>
                  <a:cubicBezTo>
                    <a:pt x="180" y="45"/>
                    <a:pt x="174" y="41"/>
                    <a:pt x="168" y="36"/>
                  </a:cubicBezTo>
                  <a:cubicBezTo>
                    <a:pt x="160" y="30"/>
                    <a:pt x="152" y="25"/>
                    <a:pt x="145" y="22"/>
                  </a:cubicBezTo>
                  <a:cubicBezTo>
                    <a:pt x="137" y="17"/>
                    <a:pt x="129" y="13"/>
                    <a:pt x="120" y="10"/>
                  </a:cubicBezTo>
                  <a:cubicBezTo>
                    <a:pt x="114" y="7"/>
                    <a:pt x="106" y="5"/>
                    <a:pt x="100" y="4"/>
                  </a:cubicBezTo>
                  <a:cubicBezTo>
                    <a:pt x="92" y="2"/>
                    <a:pt x="85" y="1"/>
                    <a:pt x="78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3"/>
            <p:cNvSpPr/>
            <p:nvPr/>
          </p:nvSpPr>
          <p:spPr>
            <a:xfrm>
              <a:off x="1108600" y="2896125"/>
              <a:ext cx="75800" cy="49375"/>
            </a:xfrm>
            <a:custGeom>
              <a:avLst/>
              <a:gdLst/>
              <a:ahLst/>
              <a:cxnLst/>
              <a:rect l="l" t="t" r="r" b="b"/>
              <a:pathLst>
                <a:path w="3032" h="1975" extrusionOk="0">
                  <a:moveTo>
                    <a:pt x="2835" y="0"/>
                  </a:moveTo>
                  <a:lnTo>
                    <a:pt x="40" y="1624"/>
                  </a:lnTo>
                  <a:cubicBezTo>
                    <a:pt x="14" y="1640"/>
                    <a:pt x="0" y="1672"/>
                    <a:pt x="0" y="1716"/>
                  </a:cubicBezTo>
                  <a:cubicBezTo>
                    <a:pt x="0" y="1807"/>
                    <a:pt x="65" y="1913"/>
                    <a:pt x="142" y="1956"/>
                  </a:cubicBezTo>
                  <a:cubicBezTo>
                    <a:pt x="163" y="1969"/>
                    <a:pt x="183" y="1974"/>
                    <a:pt x="201" y="1974"/>
                  </a:cubicBezTo>
                  <a:cubicBezTo>
                    <a:pt x="214" y="1974"/>
                    <a:pt x="226" y="1971"/>
                    <a:pt x="237" y="1965"/>
                  </a:cubicBezTo>
                  <a:lnTo>
                    <a:pt x="3031" y="342"/>
                  </a:lnTo>
                  <a:lnTo>
                    <a:pt x="3031" y="342"/>
                  </a:lnTo>
                  <a:cubicBezTo>
                    <a:pt x="3021" y="347"/>
                    <a:pt x="3009" y="350"/>
                    <a:pt x="2996" y="350"/>
                  </a:cubicBezTo>
                  <a:cubicBezTo>
                    <a:pt x="2977" y="350"/>
                    <a:pt x="2957" y="345"/>
                    <a:pt x="2935" y="332"/>
                  </a:cubicBezTo>
                  <a:cubicBezTo>
                    <a:pt x="2858" y="291"/>
                    <a:pt x="2795" y="183"/>
                    <a:pt x="2793" y="94"/>
                  </a:cubicBezTo>
                  <a:cubicBezTo>
                    <a:pt x="2793" y="48"/>
                    <a:pt x="2809" y="16"/>
                    <a:pt x="2835" y="0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3"/>
            <p:cNvSpPr/>
            <p:nvPr/>
          </p:nvSpPr>
          <p:spPr>
            <a:xfrm>
              <a:off x="1114500" y="2902350"/>
              <a:ext cx="70925" cy="42925"/>
            </a:xfrm>
            <a:custGeom>
              <a:avLst/>
              <a:gdLst/>
              <a:ahLst/>
              <a:cxnLst/>
              <a:rect l="l" t="t" r="r" b="b"/>
              <a:pathLst>
                <a:path w="2837" h="1717" extrusionOk="0">
                  <a:moveTo>
                    <a:pt x="2835" y="0"/>
                  </a:moveTo>
                  <a:lnTo>
                    <a:pt x="41" y="1624"/>
                  </a:lnTo>
                  <a:cubicBezTo>
                    <a:pt x="42" y="1669"/>
                    <a:pt x="27" y="1701"/>
                    <a:pt x="1" y="1716"/>
                  </a:cubicBezTo>
                  <a:lnTo>
                    <a:pt x="2795" y="93"/>
                  </a:lnTo>
                  <a:cubicBezTo>
                    <a:pt x="2820" y="77"/>
                    <a:pt x="2837" y="45"/>
                    <a:pt x="2835" y="0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3"/>
            <p:cNvSpPr/>
            <p:nvPr/>
          </p:nvSpPr>
          <p:spPr>
            <a:xfrm>
              <a:off x="1109550" y="2895900"/>
              <a:ext cx="75850" cy="47075"/>
            </a:xfrm>
            <a:custGeom>
              <a:avLst/>
              <a:gdLst/>
              <a:ahLst/>
              <a:cxnLst/>
              <a:rect l="l" t="t" r="r" b="b"/>
              <a:pathLst>
                <a:path w="3034" h="1883" extrusionOk="0">
                  <a:moveTo>
                    <a:pt x="2831" y="1"/>
                  </a:moveTo>
                  <a:cubicBezTo>
                    <a:pt x="2818" y="1"/>
                    <a:pt x="2806" y="4"/>
                    <a:pt x="2795" y="9"/>
                  </a:cubicBezTo>
                  <a:lnTo>
                    <a:pt x="1" y="1633"/>
                  </a:lnTo>
                  <a:cubicBezTo>
                    <a:pt x="12" y="1628"/>
                    <a:pt x="25" y="1625"/>
                    <a:pt x="38" y="1625"/>
                  </a:cubicBezTo>
                  <a:cubicBezTo>
                    <a:pt x="56" y="1625"/>
                    <a:pt x="76" y="1630"/>
                    <a:pt x="97" y="1643"/>
                  </a:cubicBezTo>
                  <a:cubicBezTo>
                    <a:pt x="174" y="1686"/>
                    <a:pt x="237" y="1792"/>
                    <a:pt x="239" y="1882"/>
                  </a:cubicBezTo>
                  <a:lnTo>
                    <a:pt x="3033" y="258"/>
                  </a:lnTo>
                  <a:cubicBezTo>
                    <a:pt x="3027" y="160"/>
                    <a:pt x="2973" y="71"/>
                    <a:pt x="2892" y="19"/>
                  </a:cubicBezTo>
                  <a:cubicBezTo>
                    <a:pt x="2870" y="6"/>
                    <a:pt x="2849" y="1"/>
                    <a:pt x="2831" y="1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3"/>
            <p:cNvSpPr/>
            <p:nvPr/>
          </p:nvSpPr>
          <p:spPr>
            <a:xfrm>
              <a:off x="1103225" y="2937225"/>
              <a:ext cx="10650" cy="9400"/>
            </a:xfrm>
            <a:custGeom>
              <a:avLst/>
              <a:gdLst/>
              <a:ahLst/>
              <a:cxnLst/>
              <a:rect l="l" t="t" r="r" b="b"/>
              <a:pathLst>
                <a:path w="426" h="376" extrusionOk="0">
                  <a:moveTo>
                    <a:pt x="234" y="0"/>
                  </a:moveTo>
                  <a:cubicBezTo>
                    <a:pt x="233" y="1"/>
                    <a:pt x="233" y="1"/>
                    <a:pt x="233" y="2"/>
                  </a:cubicBezTo>
                  <a:lnTo>
                    <a:pt x="233" y="2"/>
                  </a:lnTo>
                  <a:cubicBezTo>
                    <a:pt x="233" y="1"/>
                    <a:pt x="233" y="1"/>
                    <a:pt x="234" y="0"/>
                  </a:cubicBezTo>
                  <a:close/>
                  <a:moveTo>
                    <a:pt x="426" y="329"/>
                  </a:moveTo>
                  <a:lnTo>
                    <a:pt x="425" y="329"/>
                  </a:lnTo>
                  <a:lnTo>
                    <a:pt x="425" y="329"/>
                  </a:lnTo>
                  <a:cubicBezTo>
                    <a:pt x="425" y="329"/>
                    <a:pt x="425" y="329"/>
                    <a:pt x="426" y="329"/>
                  </a:cubicBezTo>
                  <a:close/>
                  <a:moveTo>
                    <a:pt x="233" y="2"/>
                  </a:moveTo>
                  <a:cubicBezTo>
                    <a:pt x="230" y="6"/>
                    <a:pt x="224" y="11"/>
                    <a:pt x="221" y="16"/>
                  </a:cubicBezTo>
                  <a:lnTo>
                    <a:pt x="131" y="139"/>
                  </a:lnTo>
                  <a:lnTo>
                    <a:pt x="5" y="309"/>
                  </a:lnTo>
                  <a:cubicBezTo>
                    <a:pt x="2" y="314"/>
                    <a:pt x="0" y="318"/>
                    <a:pt x="0" y="324"/>
                  </a:cubicBezTo>
                  <a:cubicBezTo>
                    <a:pt x="2" y="343"/>
                    <a:pt x="12" y="361"/>
                    <a:pt x="29" y="372"/>
                  </a:cubicBezTo>
                  <a:cubicBezTo>
                    <a:pt x="32" y="374"/>
                    <a:pt x="39" y="375"/>
                    <a:pt x="43" y="375"/>
                  </a:cubicBezTo>
                  <a:lnTo>
                    <a:pt x="425" y="329"/>
                  </a:lnTo>
                  <a:lnTo>
                    <a:pt x="425" y="329"/>
                  </a:lnTo>
                  <a:cubicBezTo>
                    <a:pt x="421" y="330"/>
                    <a:pt x="417" y="330"/>
                    <a:pt x="413" y="330"/>
                  </a:cubicBezTo>
                  <a:cubicBezTo>
                    <a:pt x="393" y="330"/>
                    <a:pt x="373" y="324"/>
                    <a:pt x="355" y="312"/>
                  </a:cubicBezTo>
                  <a:cubicBezTo>
                    <a:pt x="272" y="260"/>
                    <a:pt x="220" y="171"/>
                    <a:pt x="214" y="72"/>
                  </a:cubicBezTo>
                  <a:cubicBezTo>
                    <a:pt x="212" y="48"/>
                    <a:pt x="218" y="23"/>
                    <a:pt x="233" y="2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3"/>
            <p:cNvSpPr/>
            <p:nvPr/>
          </p:nvSpPr>
          <p:spPr>
            <a:xfrm>
              <a:off x="1104300" y="2942950"/>
              <a:ext cx="11275" cy="3675"/>
            </a:xfrm>
            <a:custGeom>
              <a:avLst/>
              <a:gdLst/>
              <a:ahLst/>
              <a:cxnLst/>
              <a:rect l="l" t="t" r="r" b="b"/>
              <a:pathLst>
                <a:path w="451" h="147" extrusionOk="0">
                  <a:moveTo>
                    <a:pt x="450" y="0"/>
                  </a:moveTo>
                  <a:lnTo>
                    <a:pt x="13" y="128"/>
                  </a:lnTo>
                  <a:cubicBezTo>
                    <a:pt x="14" y="137"/>
                    <a:pt x="9" y="144"/>
                    <a:pt x="3" y="146"/>
                  </a:cubicBezTo>
                  <a:lnTo>
                    <a:pt x="3" y="146"/>
                  </a:lnTo>
                  <a:lnTo>
                    <a:pt x="383" y="102"/>
                  </a:lnTo>
                  <a:cubicBezTo>
                    <a:pt x="423" y="95"/>
                    <a:pt x="450" y="60"/>
                    <a:pt x="450" y="0"/>
                  </a:cubicBezTo>
                  <a:close/>
                  <a:moveTo>
                    <a:pt x="3" y="146"/>
                  </a:moveTo>
                  <a:lnTo>
                    <a:pt x="0" y="146"/>
                  </a:lnTo>
                  <a:cubicBezTo>
                    <a:pt x="1" y="146"/>
                    <a:pt x="2" y="146"/>
                    <a:pt x="3" y="146"/>
                  </a:cubicBez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3"/>
            <p:cNvSpPr/>
            <p:nvPr/>
          </p:nvSpPr>
          <p:spPr>
            <a:xfrm>
              <a:off x="1103225" y="2944800"/>
              <a:ext cx="1450" cy="1825"/>
            </a:xfrm>
            <a:custGeom>
              <a:avLst/>
              <a:gdLst/>
              <a:ahLst/>
              <a:cxnLst/>
              <a:rect l="l" t="t" r="r" b="b"/>
              <a:pathLst>
                <a:path w="58" h="73" extrusionOk="0">
                  <a:moveTo>
                    <a:pt x="16" y="1"/>
                  </a:moveTo>
                  <a:cubicBezTo>
                    <a:pt x="6" y="1"/>
                    <a:pt x="0" y="8"/>
                    <a:pt x="0" y="21"/>
                  </a:cubicBezTo>
                  <a:cubicBezTo>
                    <a:pt x="2" y="40"/>
                    <a:pt x="12" y="58"/>
                    <a:pt x="29" y="69"/>
                  </a:cubicBezTo>
                  <a:cubicBezTo>
                    <a:pt x="34" y="71"/>
                    <a:pt x="38" y="72"/>
                    <a:pt x="41" y="72"/>
                  </a:cubicBezTo>
                  <a:cubicBezTo>
                    <a:pt x="51" y="72"/>
                    <a:pt x="57" y="65"/>
                    <a:pt x="57" y="52"/>
                  </a:cubicBezTo>
                  <a:cubicBezTo>
                    <a:pt x="56" y="32"/>
                    <a:pt x="45" y="15"/>
                    <a:pt x="28" y="5"/>
                  </a:cubicBezTo>
                  <a:cubicBezTo>
                    <a:pt x="23" y="2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3"/>
            <p:cNvSpPr/>
            <p:nvPr/>
          </p:nvSpPr>
          <p:spPr>
            <a:xfrm>
              <a:off x="1103325" y="2936500"/>
              <a:ext cx="12250" cy="9625"/>
            </a:xfrm>
            <a:custGeom>
              <a:avLst/>
              <a:gdLst/>
              <a:ahLst/>
              <a:cxnLst/>
              <a:rect l="l" t="t" r="r" b="b"/>
              <a:pathLst>
                <a:path w="490" h="385" extrusionOk="0">
                  <a:moveTo>
                    <a:pt x="287" y="1"/>
                  </a:moveTo>
                  <a:cubicBezTo>
                    <a:pt x="263" y="1"/>
                    <a:pt x="243" y="11"/>
                    <a:pt x="230" y="29"/>
                  </a:cubicBezTo>
                  <a:lnTo>
                    <a:pt x="1" y="338"/>
                  </a:lnTo>
                  <a:cubicBezTo>
                    <a:pt x="3" y="335"/>
                    <a:pt x="7" y="333"/>
                    <a:pt x="12" y="333"/>
                  </a:cubicBezTo>
                  <a:cubicBezTo>
                    <a:pt x="16" y="333"/>
                    <a:pt x="20" y="334"/>
                    <a:pt x="24" y="337"/>
                  </a:cubicBezTo>
                  <a:cubicBezTo>
                    <a:pt x="41" y="347"/>
                    <a:pt x="52" y="364"/>
                    <a:pt x="53" y="384"/>
                  </a:cubicBezTo>
                  <a:lnTo>
                    <a:pt x="489" y="258"/>
                  </a:lnTo>
                  <a:cubicBezTo>
                    <a:pt x="488" y="169"/>
                    <a:pt x="425" y="62"/>
                    <a:pt x="348" y="19"/>
                  </a:cubicBezTo>
                  <a:cubicBezTo>
                    <a:pt x="326" y="7"/>
                    <a:pt x="306" y="1"/>
                    <a:pt x="287" y="1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3"/>
            <p:cNvSpPr/>
            <p:nvPr/>
          </p:nvSpPr>
          <p:spPr>
            <a:xfrm>
              <a:off x="1102075" y="2945100"/>
              <a:ext cx="2350" cy="2050"/>
            </a:xfrm>
            <a:custGeom>
              <a:avLst/>
              <a:gdLst/>
              <a:ahLst/>
              <a:cxnLst/>
              <a:rect l="l" t="t" r="r" b="b"/>
              <a:pathLst>
                <a:path w="94" h="82" extrusionOk="0">
                  <a:moveTo>
                    <a:pt x="67" y="1"/>
                  </a:moveTo>
                  <a:cubicBezTo>
                    <a:pt x="65" y="1"/>
                    <a:pt x="63" y="1"/>
                    <a:pt x="62" y="2"/>
                  </a:cubicBezTo>
                  <a:lnTo>
                    <a:pt x="6" y="34"/>
                  </a:lnTo>
                  <a:cubicBezTo>
                    <a:pt x="2" y="37"/>
                    <a:pt x="0" y="42"/>
                    <a:pt x="0" y="46"/>
                  </a:cubicBezTo>
                  <a:cubicBezTo>
                    <a:pt x="2" y="60"/>
                    <a:pt x="8" y="72"/>
                    <a:pt x="20" y="80"/>
                  </a:cubicBezTo>
                  <a:cubicBezTo>
                    <a:pt x="22" y="81"/>
                    <a:pt x="25" y="82"/>
                    <a:pt x="28" y="82"/>
                  </a:cubicBezTo>
                  <a:cubicBezTo>
                    <a:pt x="30" y="82"/>
                    <a:pt x="32" y="81"/>
                    <a:pt x="34" y="80"/>
                  </a:cubicBezTo>
                  <a:lnTo>
                    <a:pt x="89" y="48"/>
                  </a:lnTo>
                  <a:cubicBezTo>
                    <a:pt x="92" y="45"/>
                    <a:pt x="94" y="40"/>
                    <a:pt x="94" y="36"/>
                  </a:cubicBezTo>
                  <a:cubicBezTo>
                    <a:pt x="92" y="23"/>
                    <a:pt x="86" y="11"/>
                    <a:pt x="75" y="3"/>
                  </a:cubicBezTo>
                  <a:cubicBezTo>
                    <a:pt x="73" y="1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3"/>
            <p:cNvSpPr/>
            <p:nvPr/>
          </p:nvSpPr>
          <p:spPr>
            <a:xfrm>
              <a:off x="1102225" y="2945100"/>
              <a:ext cx="1750" cy="900"/>
            </a:xfrm>
            <a:custGeom>
              <a:avLst/>
              <a:gdLst/>
              <a:ahLst/>
              <a:cxnLst/>
              <a:rect l="l" t="t" r="r" b="b"/>
              <a:pathLst>
                <a:path w="70" h="36" extrusionOk="0">
                  <a:moveTo>
                    <a:pt x="1" y="35"/>
                  </a:moveTo>
                  <a:lnTo>
                    <a:pt x="1" y="35"/>
                  </a:lnTo>
                  <a:cubicBezTo>
                    <a:pt x="1" y="35"/>
                    <a:pt x="1" y="35"/>
                    <a:pt x="0" y="36"/>
                  </a:cubicBezTo>
                  <a:lnTo>
                    <a:pt x="1" y="35"/>
                  </a:lnTo>
                  <a:close/>
                  <a:moveTo>
                    <a:pt x="61" y="1"/>
                  </a:moveTo>
                  <a:cubicBezTo>
                    <a:pt x="59" y="1"/>
                    <a:pt x="57" y="1"/>
                    <a:pt x="56" y="2"/>
                  </a:cubicBezTo>
                  <a:lnTo>
                    <a:pt x="1" y="35"/>
                  </a:lnTo>
                  <a:lnTo>
                    <a:pt x="1" y="35"/>
                  </a:lnTo>
                  <a:cubicBezTo>
                    <a:pt x="3" y="34"/>
                    <a:pt x="5" y="33"/>
                    <a:pt x="7" y="33"/>
                  </a:cubicBezTo>
                  <a:cubicBezTo>
                    <a:pt x="9" y="33"/>
                    <a:pt x="12" y="34"/>
                    <a:pt x="14" y="36"/>
                  </a:cubicBezTo>
                  <a:lnTo>
                    <a:pt x="69" y="3"/>
                  </a:lnTo>
                  <a:cubicBezTo>
                    <a:pt x="67" y="1"/>
                    <a:pt x="64" y="1"/>
                    <a:pt x="61" y="1"/>
                  </a:cubicBezTo>
                  <a:close/>
                </a:path>
              </a:pathLst>
            </a:custGeom>
            <a:solidFill>
              <a:srgbClr val="B1C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3"/>
            <p:cNvSpPr/>
            <p:nvPr/>
          </p:nvSpPr>
          <p:spPr>
            <a:xfrm>
              <a:off x="1102525" y="2945175"/>
              <a:ext cx="1900" cy="1950"/>
            </a:xfrm>
            <a:custGeom>
              <a:avLst/>
              <a:gdLst/>
              <a:ahLst/>
              <a:cxnLst/>
              <a:rect l="l" t="t" r="r" b="b"/>
              <a:pathLst>
                <a:path w="76" h="78" extrusionOk="0">
                  <a:moveTo>
                    <a:pt x="56" y="0"/>
                  </a:moveTo>
                  <a:lnTo>
                    <a:pt x="1" y="33"/>
                  </a:lnTo>
                  <a:cubicBezTo>
                    <a:pt x="13" y="40"/>
                    <a:pt x="19" y="53"/>
                    <a:pt x="21" y="66"/>
                  </a:cubicBezTo>
                  <a:cubicBezTo>
                    <a:pt x="21" y="70"/>
                    <a:pt x="20" y="73"/>
                    <a:pt x="17" y="75"/>
                  </a:cubicBezTo>
                  <a:lnTo>
                    <a:pt x="17" y="75"/>
                  </a:lnTo>
                  <a:lnTo>
                    <a:pt x="70" y="45"/>
                  </a:lnTo>
                  <a:cubicBezTo>
                    <a:pt x="74" y="43"/>
                    <a:pt x="76" y="37"/>
                    <a:pt x="76" y="33"/>
                  </a:cubicBezTo>
                  <a:cubicBezTo>
                    <a:pt x="74" y="20"/>
                    <a:pt x="68" y="8"/>
                    <a:pt x="56" y="0"/>
                  </a:cubicBezTo>
                  <a:close/>
                  <a:moveTo>
                    <a:pt x="17" y="75"/>
                  </a:moveTo>
                  <a:lnTo>
                    <a:pt x="14" y="77"/>
                  </a:lnTo>
                  <a:cubicBezTo>
                    <a:pt x="16" y="77"/>
                    <a:pt x="17" y="76"/>
                    <a:pt x="17" y="75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3"/>
            <p:cNvSpPr/>
            <p:nvPr/>
          </p:nvSpPr>
          <p:spPr>
            <a:xfrm>
              <a:off x="1102075" y="2945925"/>
              <a:ext cx="975" cy="1250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11" y="1"/>
                  </a:moveTo>
                  <a:cubicBezTo>
                    <a:pt x="5" y="1"/>
                    <a:pt x="0" y="6"/>
                    <a:pt x="0" y="15"/>
                  </a:cubicBezTo>
                  <a:cubicBezTo>
                    <a:pt x="0" y="27"/>
                    <a:pt x="8" y="39"/>
                    <a:pt x="20" y="47"/>
                  </a:cubicBezTo>
                  <a:cubicBezTo>
                    <a:pt x="23" y="49"/>
                    <a:pt x="26" y="50"/>
                    <a:pt x="29" y="50"/>
                  </a:cubicBezTo>
                  <a:cubicBezTo>
                    <a:pt x="35" y="50"/>
                    <a:pt x="39" y="45"/>
                    <a:pt x="39" y="36"/>
                  </a:cubicBezTo>
                  <a:cubicBezTo>
                    <a:pt x="37" y="23"/>
                    <a:pt x="31" y="10"/>
                    <a:pt x="20" y="4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3"/>
            <p:cNvSpPr/>
            <p:nvPr/>
          </p:nvSpPr>
          <p:spPr>
            <a:xfrm>
              <a:off x="1116275" y="2925475"/>
              <a:ext cx="16625" cy="9475"/>
            </a:xfrm>
            <a:custGeom>
              <a:avLst/>
              <a:gdLst/>
              <a:ahLst/>
              <a:cxnLst/>
              <a:rect l="l" t="t" r="r" b="b"/>
              <a:pathLst>
                <a:path w="665" h="379" extrusionOk="0">
                  <a:moveTo>
                    <a:pt x="299" y="151"/>
                  </a:moveTo>
                  <a:lnTo>
                    <a:pt x="265" y="171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99" y="151"/>
                  </a:lnTo>
                  <a:lnTo>
                    <a:pt x="299" y="151"/>
                  </a:lnTo>
                  <a:lnTo>
                    <a:pt x="299" y="151"/>
                  </a:lnTo>
                  <a:close/>
                  <a:moveTo>
                    <a:pt x="586" y="1"/>
                  </a:moveTo>
                  <a:cubicBezTo>
                    <a:pt x="569" y="1"/>
                    <a:pt x="552" y="5"/>
                    <a:pt x="537" y="12"/>
                  </a:cubicBezTo>
                  <a:lnTo>
                    <a:pt x="299" y="151"/>
                  </a:lnTo>
                  <a:lnTo>
                    <a:pt x="299" y="151"/>
                  </a:lnTo>
                  <a:lnTo>
                    <a:pt x="398" y="209"/>
                  </a:lnTo>
                  <a:lnTo>
                    <a:pt x="637" y="71"/>
                  </a:lnTo>
                  <a:cubicBezTo>
                    <a:pt x="664" y="54"/>
                    <a:pt x="663" y="29"/>
                    <a:pt x="637" y="12"/>
                  </a:cubicBezTo>
                  <a:cubicBezTo>
                    <a:pt x="620" y="5"/>
                    <a:pt x="603" y="1"/>
                    <a:pt x="586" y="1"/>
                  </a:cubicBezTo>
                  <a:close/>
                  <a:moveTo>
                    <a:pt x="265" y="171"/>
                  </a:moveTo>
                  <a:lnTo>
                    <a:pt x="28" y="309"/>
                  </a:lnTo>
                  <a:cubicBezTo>
                    <a:pt x="1" y="324"/>
                    <a:pt x="1" y="350"/>
                    <a:pt x="28" y="366"/>
                  </a:cubicBezTo>
                  <a:cubicBezTo>
                    <a:pt x="44" y="374"/>
                    <a:pt x="60" y="378"/>
                    <a:pt x="78" y="378"/>
                  </a:cubicBezTo>
                  <a:cubicBezTo>
                    <a:pt x="95" y="378"/>
                    <a:pt x="112" y="374"/>
                    <a:pt x="128" y="366"/>
                  </a:cubicBezTo>
                  <a:lnTo>
                    <a:pt x="365" y="228"/>
                  </a:lnTo>
                  <a:lnTo>
                    <a:pt x="265" y="17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3"/>
            <p:cNvSpPr/>
            <p:nvPr/>
          </p:nvSpPr>
          <p:spPr>
            <a:xfrm>
              <a:off x="1122875" y="2929225"/>
              <a:ext cx="3375" cy="1950"/>
            </a:xfrm>
            <a:custGeom>
              <a:avLst/>
              <a:gdLst/>
              <a:ahLst/>
              <a:cxnLst/>
              <a:rect l="l" t="t" r="r" b="b"/>
              <a:pathLst>
                <a:path w="135" h="78" extrusionOk="0">
                  <a:moveTo>
                    <a:pt x="35" y="1"/>
                  </a:moveTo>
                  <a:lnTo>
                    <a:pt x="1" y="21"/>
                  </a:lnTo>
                  <a:lnTo>
                    <a:pt x="102" y="78"/>
                  </a:lnTo>
                  <a:lnTo>
                    <a:pt x="134" y="5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" name="Google Shape;577;p33"/>
          <p:cNvGrpSpPr/>
          <p:nvPr/>
        </p:nvGrpSpPr>
        <p:grpSpPr>
          <a:xfrm>
            <a:off x="4303542" y="1983469"/>
            <a:ext cx="536967" cy="577794"/>
            <a:chOff x="1486550" y="2579925"/>
            <a:chExt cx="341300" cy="367250"/>
          </a:xfrm>
        </p:grpSpPr>
        <p:sp>
          <p:nvSpPr>
            <p:cNvPr id="578" name="Google Shape;578;p33"/>
            <p:cNvSpPr/>
            <p:nvPr/>
          </p:nvSpPr>
          <p:spPr>
            <a:xfrm>
              <a:off x="1487550" y="2579925"/>
              <a:ext cx="340300" cy="367250"/>
            </a:xfrm>
            <a:custGeom>
              <a:avLst/>
              <a:gdLst/>
              <a:ahLst/>
              <a:cxnLst/>
              <a:rect l="l" t="t" r="r" b="b"/>
              <a:pathLst>
                <a:path w="13612" h="14690" extrusionOk="0">
                  <a:moveTo>
                    <a:pt x="5999" y="1"/>
                  </a:moveTo>
                  <a:cubicBezTo>
                    <a:pt x="5972" y="1"/>
                    <a:pt x="5948" y="7"/>
                    <a:pt x="5927" y="19"/>
                  </a:cubicBezTo>
                  <a:lnTo>
                    <a:pt x="5798" y="93"/>
                  </a:lnTo>
                  <a:cubicBezTo>
                    <a:pt x="5749" y="122"/>
                    <a:pt x="5718" y="183"/>
                    <a:pt x="5718" y="271"/>
                  </a:cubicBezTo>
                  <a:lnTo>
                    <a:pt x="5700" y="6421"/>
                  </a:lnTo>
                  <a:cubicBezTo>
                    <a:pt x="5700" y="6596"/>
                    <a:pt x="5821" y="6806"/>
                    <a:pt x="5972" y="6895"/>
                  </a:cubicBezTo>
                  <a:cubicBezTo>
                    <a:pt x="5897" y="6854"/>
                    <a:pt x="5800" y="6834"/>
                    <a:pt x="5704" y="6834"/>
                  </a:cubicBezTo>
                  <a:cubicBezTo>
                    <a:pt x="5605" y="6834"/>
                    <a:pt x="5506" y="6856"/>
                    <a:pt x="5430" y="6900"/>
                  </a:cubicBezTo>
                  <a:lnTo>
                    <a:pt x="113" y="9991"/>
                  </a:lnTo>
                  <a:cubicBezTo>
                    <a:pt x="37" y="10034"/>
                    <a:pt x="1" y="10092"/>
                    <a:pt x="1" y="10149"/>
                  </a:cubicBezTo>
                  <a:lnTo>
                    <a:pt x="1" y="10298"/>
                  </a:lnTo>
                  <a:cubicBezTo>
                    <a:pt x="1" y="10355"/>
                    <a:pt x="39" y="10413"/>
                    <a:pt x="116" y="10458"/>
                  </a:cubicBezTo>
                  <a:lnTo>
                    <a:pt x="7327" y="14623"/>
                  </a:lnTo>
                  <a:cubicBezTo>
                    <a:pt x="7404" y="14667"/>
                    <a:pt x="7504" y="14689"/>
                    <a:pt x="7603" y="14689"/>
                  </a:cubicBezTo>
                  <a:cubicBezTo>
                    <a:pt x="7703" y="14689"/>
                    <a:pt x="7802" y="14667"/>
                    <a:pt x="7878" y="14623"/>
                  </a:cubicBezTo>
                  <a:lnTo>
                    <a:pt x="13195" y="11533"/>
                  </a:lnTo>
                  <a:cubicBezTo>
                    <a:pt x="13271" y="11489"/>
                    <a:pt x="13308" y="11432"/>
                    <a:pt x="13308" y="11373"/>
                  </a:cubicBezTo>
                  <a:lnTo>
                    <a:pt x="13308" y="11231"/>
                  </a:lnTo>
                  <a:cubicBezTo>
                    <a:pt x="13311" y="11174"/>
                    <a:pt x="13275" y="11115"/>
                    <a:pt x="13202" y="11071"/>
                  </a:cubicBezTo>
                  <a:lnTo>
                    <a:pt x="13202" y="11071"/>
                  </a:lnTo>
                  <a:cubicBezTo>
                    <a:pt x="13241" y="11091"/>
                    <a:pt x="13278" y="11101"/>
                    <a:pt x="13312" y="11101"/>
                  </a:cubicBezTo>
                  <a:cubicBezTo>
                    <a:pt x="13339" y="11101"/>
                    <a:pt x="13364" y="11094"/>
                    <a:pt x="13385" y="11082"/>
                  </a:cubicBezTo>
                  <a:lnTo>
                    <a:pt x="13385" y="11082"/>
                  </a:lnTo>
                  <a:cubicBezTo>
                    <a:pt x="13385" y="11082"/>
                    <a:pt x="13385" y="11083"/>
                    <a:pt x="13384" y="11083"/>
                  </a:cubicBezTo>
                  <a:lnTo>
                    <a:pt x="13513" y="11008"/>
                  </a:lnTo>
                  <a:cubicBezTo>
                    <a:pt x="13563" y="10979"/>
                    <a:pt x="13593" y="10917"/>
                    <a:pt x="13593" y="10831"/>
                  </a:cubicBezTo>
                  <a:lnTo>
                    <a:pt x="13612" y="4680"/>
                  </a:lnTo>
                  <a:cubicBezTo>
                    <a:pt x="13612" y="4505"/>
                    <a:pt x="13489" y="4293"/>
                    <a:pt x="13337" y="4204"/>
                  </a:cubicBezTo>
                  <a:lnTo>
                    <a:pt x="6124" y="39"/>
                  </a:lnTo>
                  <a:cubicBezTo>
                    <a:pt x="6079" y="13"/>
                    <a:pt x="6036" y="1"/>
                    <a:pt x="5999" y="1"/>
                  </a:cubicBez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3"/>
            <p:cNvSpPr/>
            <p:nvPr/>
          </p:nvSpPr>
          <p:spPr>
            <a:xfrm>
              <a:off x="1822175" y="2850700"/>
              <a:ext cx="5225" cy="6325"/>
            </a:xfrm>
            <a:custGeom>
              <a:avLst/>
              <a:gdLst/>
              <a:ahLst/>
              <a:cxnLst/>
              <a:rect l="l" t="t" r="r" b="b"/>
              <a:pathLst>
                <a:path w="209" h="253" extrusionOk="0">
                  <a:moveTo>
                    <a:pt x="208" y="0"/>
                  </a:moveTo>
                  <a:lnTo>
                    <a:pt x="81" y="74"/>
                  </a:lnTo>
                  <a:cubicBezTo>
                    <a:pt x="81" y="161"/>
                    <a:pt x="50" y="223"/>
                    <a:pt x="1" y="252"/>
                  </a:cubicBezTo>
                  <a:lnTo>
                    <a:pt x="128" y="177"/>
                  </a:lnTo>
                  <a:cubicBezTo>
                    <a:pt x="178" y="148"/>
                    <a:pt x="208" y="88"/>
                    <a:pt x="208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3"/>
            <p:cNvSpPr/>
            <p:nvPr/>
          </p:nvSpPr>
          <p:spPr>
            <a:xfrm>
              <a:off x="1824175" y="2696900"/>
              <a:ext cx="3675" cy="155650"/>
            </a:xfrm>
            <a:custGeom>
              <a:avLst/>
              <a:gdLst/>
              <a:ahLst/>
              <a:cxnLst/>
              <a:rect l="l" t="t" r="r" b="b"/>
              <a:pathLst>
                <a:path w="147" h="6226" extrusionOk="0">
                  <a:moveTo>
                    <a:pt x="147" y="1"/>
                  </a:moveTo>
                  <a:lnTo>
                    <a:pt x="18" y="76"/>
                  </a:lnTo>
                  <a:lnTo>
                    <a:pt x="1" y="6226"/>
                  </a:lnTo>
                  <a:lnTo>
                    <a:pt x="128" y="6152"/>
                  </a:lnTo>
                  <a:lnTo>
                    <a:pt x="147" y="1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3"/>
            <p:cNvSpPr/>
            <p:nvPr/>
          </p:nvSpPr>
          <p:spPr>
            <a:xfrm>
              <a:off x="1637400" y="2580875"/>
              <a:ext cx="183550" cy="106000"/>
            </a:xfrm>
            <a:custGeom>
              <a:avLst/>
              <a:gdLst/>
              <a:ahLst/>
              <a:cxnLst/>
              <a:rect l="l" t="t" r="r" b="b"/>
              <a:pathLst>
                <a:path w="7342" h="4240" extrusionOk="0">
                  <a:moveTo>
                    <a:pt x="130" y="1"/>
                  </a:moveTo>
                  <a:lnTo>
                    <a:pt x="1" y="75"/>
                  </a:lnTo>
                  <a:lnTo>
                    <a:pt x="7214" y="4239"/>
                  </a:lnTo>
                  <a:lnTo>
                    <a:pt x="7341" y="4166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3"/>
            <p:cNvSpPr/>
            <p:nvPr/>
          </p:nvSpPr>
          <p:spPr>
            <a:xfrm>
              <a:off x="1817725" y="2685000"/>
              <a:ext cx="10125" cy="13825"/>
            </a:xfrm>
            <a:custGeom>
              <a:avLst/>
              <a:gdLst/>
              <a:ahLst/>
              <a:cxnLst/>
              <a:rect l="l" t="t" r="r" b="b"/>
              <a:pathLst>
                <a:path w="405" h="553" extrusionOk="0">
                  <a:moveTo>
                    <a:pt x="128" y="1"/>
                  </a:moveTo>
                  <a:lnTo>
                    <a:pt x="1" y="74"/>
                  </a:lnTo>
                  <a:cubicBezTo>
                    <a:pt x="153" y="164"/>
                    <a:pt x="277" y="377"/>
                    <a:pt x="276" y="552"/>
                  </a:cubicBezTo>
                  <a:lnTo>
                    <a:pt x="405" y="477"/>
                  </a:lnTo>
                  <a:cubicBezTo>
                    <a:pt x="405" y="302"/>
                    <a:pt x="282" y="88"/>
                    <a:pt x="128" y="1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3"/>
            <p:cNvSpPr/>
            <p:nvPr/>
          </p:nvSpPr>
          <p:spPr>
            <a:xfrm>
              <a:off x="1630050" y="2581800"/>
              <a:ext cx="194625" cy="275650"/>
            </a:xfrm>
            <a:custGeom>
              <a:avLst/>
              <a:gdLst/>
              <a:ahLst/>
              <a:cxnLst/>
              <a:rect l="l" t="t" r="r" b="b"/>
              <a:pathLst>
                <a:path w="7785" h="11026" extrusionOk="0">
                  <a:moveTo>
                    <a:pt x="172" y="0"/>
                  </a:moveTo>
                  <a:cubicBezTo>
                    <a:pt x="81" y="0"/>
                    <a:pt x="18" y="72"/>
                    <a:pt x="18" y="196"/>
                  </a:cubicBezTo>
                  <a:lnTo>
                    <a:pt x="2" y="6346"/>
                  </a:lnTo>
                  <a:cubicBezTo>
                    <a:pt x="0" y="6521"/>
                    <a:pt x="123" y="6734"/>
                    <a:pt x="277" y="6823"/>
                  </a:cubicBezTo>
                  <a:lnTo>
                    <a:pt x="7489" y="10988"/>
                  </a:lnTo>
                  <a:cubicBezTo>
                    <a:pt x="7534" y="11014"/>
                    <a:pt x="7575" y="11026"/>
                    <a:pt x="7613" y="11026"/>
                  </a:cubicBezTo>
                  <a:cubicBezTo>
                    <a:pt x="7703" y="11026"/>
                    <a:pt x="7766" y="10954"/>
                    <a:pt x="7766" y="10830"/>
                  </a:cubicBezTo>
                  <a:lnTo>
                    <a:pt x="7783" y="4680"/>
                  </a:lnTo>
                  <a:cubicBezTo>
                    <a:pt x="7784" y="4505"/>
                    <a:pt x="7660" y="4292"/>
                    <a:pt x="7508" y="4202"/>
                  </a:cubicBezTo>
                  <a:lnTo>
                    <a:pt x="295" y="38"/>
                  </a:lnTo>
                  <a:cubicBezTo>
                    <a:pt x="251" y="12"/>
                    <a:pt x="209" y="0"/>
                    <a:pt x="172" y="0"/>
                  </a:cubicBez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3"/>
            <p:cNvSpPr/>
            <p:nvPr/>
          </p:nvSpPr>
          <p:spPr>
            <a:xfrm>
              <a:off x="1487500" y="2833625"/>
              <a:ext cx="2925" cy="7750"/>
            </a:xfrm>
            <a:custGeom>
              <a:avLst/>
              <a:gdLst/>
              <a:ahLst/>
              <a:cxnLst/>
              <a:rect l="l" t="t" r="r" b="b"/>
              <a:pathLst>
                <a:path w="117" h="310" extrusionOk="0">
                  <a:moveTo>
                    <a:pt x="1" y="1"/>
                  </a:moveTo>
                  <a:lnTo>
                    <a:pt x="1" y="148"/>
                  </a:lnTo>
                  <a:cubicBezTo>
                    <a:pt x="1" y="207"/>
                    <a:pt x="39" y="265"/>
                    <a:pt x="116" y="310"/>
                  </a:cubicBezTo>
                  <a:lnTo>
                    <a:pt x="116" y="161"/>
                  </a:lnTo>
                  <a:cubicBezTo>
                    <a:pt x="39" y="118"/>
                    <a:pt x="1" y="58"/>
                    <a:pt x="1" y="1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3"/>
            <p:cNvSpPr/>
            <p:nvPr/>
          </p:nvSpPr>
          <p:spPr>
            <a:xfrm>
              <a:off x="1817425" y="2860550"/>
              <a:ext cx="2875" cy="7725"/>
            </a:xfrm>
            <a:custGeom>
              <a:avLst/>
              <a:gdLst/>
              <a:ahLst/>
              <a:cxnLst/>
              <a:rect l="l" t="t" r="r" b="b"/>
              <a:pathLst>
                <a:path w="115" h="309" extrusionOk="0">
                  <a:moveTo>
                    <a:pt x="114" y="1"/>
                  </a:moveTo>
                  <a:cubicBezTo>
                    <a:pt x="114" y="58"/>
                    <a:pt x="76" y="116"/>
                    <a:pt x="0" y="159"/>
                  </a:cubicBezTo>
                  <a:lnTo>
                    <a:pt x="0" y="308"/>
                  </a:lnTo>
                  <a:cubicBezTo>
                    <a:pt x="76" y="265"/>
                    <a:pt x="114" y="207"/>
                    <a:pt x="114" y="150"/>
                  </a:cubicBezTo>
                  <a:lnTo>
                    <a:pt x="114" y="1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3"/>
            <p:cNvSpPr/>
            <p:nvPr/>
          </p:nvSpPr>
          <p:spPr>
            <a:xfrm>
              <a:off x="1684450" y="2864525"/>
              <a:ext cx="133000" cy="80975"/>
            </a:xfrm>
            <a:custGeom>
              <a:avLst/>
              <a:gdLst/>
              <a:ahLst/>
              <a:cxnLst/>
              <a:rect l="l" t="t" r="r" b="b"/>
              <a:pathLst>
                <a:path w="5320" h="3239" extrusionOk="0">
                  <a:moveTo>
                    <a:pt x="5319" y="0"/>
                  </a:moveTo>
                  <a:lnTo>
                    <a:pt x="2" y="3091"/>
                  </a:lnTo>
                  <a:lnTo>
                    <a:pt x="1" y="3239"/>
                  </a:lnTo>
                  <a:lnTo>
                    <a:pt x="1" y="3239"/>
                  </a:lnTo>
                  <a:lnTo>
                    <a:pt x="5319" y="149"/>
                  </a:lnTo>
                  <a:lnTo>
                    <a:pt x="5319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3"/>
            <p:cNvSpPr/>
            <p:nvPr/>
          </p:nvSpPr>
          <p:spPr>
            <a:xfrm>
              <a:off x="1490400" y="2837625"/>
              <a:ext cx="180325" cy="107875"/>
            </a:xfrm>
            <a:custGeom>
              <a:avLst/>
              <a:gdLst/>
              <a:ahLst/>
              <a:cxnLst/>
              <a:rect l="l" t="t" r="r" b="b"/>
              <a:pathLst>
                <a:path w="7213" h="4315" extrusionOk="0">
                  <a:moveTo>
                    <a:pt x="0" y="1"/>
                  </a:moveTo>
                  <a:lnTo>
                    <a:pt x="0" y="150"/>
                  </a:lnTo>
                  <a:lnTo>
                    <a:pt x="7213" y="4315"/>
                  </a:lnTo>
                  <a:lnTo>
                    <a:pt x="7213" y="41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3"/>
            <p:cNvSpPr/>
            <p:nvPr/>
          </p:nvSpPr>
          <p:spPr>
            <a:xfrm>
              <a:off x="1670700" y="2941800"/>
              <a:ext cx="13825" cy="5350"/>
            </a:xfrm>
            <a:custGeom>
              <a:avLst/>
              <a:gdLst/>
              <a:ahLst/>
              <a:cxnLst/>
              <a:rect l="l" t="t" r="r" b="b"/>
              <a:pathLst>
                <a:path w="553" h="214" extrusionOk="0">
                  <a:moveTo>
                    <a:pt x="1" y="0"/>
                  </a:moveTo>
                  <a:lnTo>
                    <a:pt x="1" y="148"/>
                  </a:lnTo>
                  <a:cubicBezTo>
                    <a:pt x="78" y="191"/>
                    <a:pt x="178" y="213"/>
                    <a:pt x="277" y="213"/>
                  </a:cubicBezTo>
                  <a:cubicBezTo>
                    <a:pt x="377" y="213"/>
                    <a:pt x="476" y="191"/>
                    <a:pt x="552" y="148"/>
                  </a:cubicBezTo>
                  <a:lnTo>
                    <a:pt x="552" y="0"/>
                  </a:lnTo>
                  <a:cubicBezTo>
                    <a:pt x="476" y="44"/>
                    <a:pt x="377" y="66"/>
                    <a:pt x="277" y="66"/>
                  </a:cubicBezTo>
                  <a:cubicBezTo>
                    <a:pt x="177" y="66"/>
                    <a:pt x="77" y="44"/>
                    <a:pt x="1" y="0"/>
                  </a:cubicBez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3"/>
            <p:cNvSpPr/>
            <p:nvPr/>
          </p:nvSpPr>
          <p:spPr>
            <a:xfrm>
              <a:off x="1486550" y="2750775"/>
              <a:ext cx="334700" cy="192675"/>
            </a:xfrm>
            <a:custGeom>
              <a:avLst/>
              <a:gdLst/>
              <a:ahLst/>
              <a:cxnLst/>
              <a:rect l="l" t="t" r="r" b="b"/>
              <a:pathLst>
                <a:path w="13388" h="7707" extrusionOk="0">
                  <a:moveTo>
                    <a:pt x="5746" y="0"/>
                  </a:moveTo>
                  <a:cubicBezTo>
                    <a:pt x="5646" y="0"/>
                    <a:pt x="5546" y="22"/>
                    <a:pt x="5471" y="66"/>
                  </a:cubicBezTo>
                  <a:lnTo>
                    <a:pt x="153" y="3157"/>
                  </a:lnTo>
                  <a:cubicBezTo>
                    <a:pt x="1" y="3244"/>
                    <a:pt x="1" y="3387"/>
                    <a:pt x="154" y="3475"/>
                  </a:cubicBezTo>
                  <a:lnTo>
                    <a:pt x="7367" y="7641"/>
                  </a:lnTo>
                  <a:cubicBezTo>
                    <a:pt x="7444" y="7685"/>
                    <a:pt x="7544" y="7707"/>
                    <a:pt x="7643" y="7707"/>
                  </a:cubicBezTo>
                  <a:cubicBezTo>
                    <a:pt x="7743" y="7707"/>
                    <a:pt x="7842" y="7685"/>
                    <a:pt x="7918" y="7641"/>
                  </a:cubicBezTo>
                  <a:lnTo>
                    <a:pt x="13235" y="4550"/>
                  </a:lnTo>
                  <a:cubicBezTo>
                    <a:pt x="13388" y="4463"/>
                    <a:pt x="13386" y="4320"/>
                    <a:pt x="13234" y="4232"/>
                  </a:cubicBezTo>
                  <a:lnTo>
                    <a:pt x="6021" y="66"/>
                  </a:lnTo>
                  <a:cubicBezTo>
                    <a:pt x="5945" y="22"/>
                    <a:pt x="5845" y="0"/>
                    <a:pt x="5746" y="0"/>
                  </a:cubicBezTo>
                  <a:close/>
                </a:path>
              </a:pathLst>
            </a:custGeom>
            <a:solidFill>
              <a:srgbClr val="8E9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3"/>
            <p:cNvSpPr/>
            <p:nvPr/>
          </p:nvSpPr>
          <p:spPr>
            <a:xfrm>
              <a:off x="1550300" y="2759175"/>
              <a:ext cx="256925" cy="147850"/>
            </a:xfrm>
            <a:custGeom>
              <a:avLst/>
              <a:gdLst/>
              <a:ahLst/>
              <a:cxnLst/>
              <a:rect l="l" t="t" r="r" b="b"/>
              <a:pathLst>
                <a:path w="10277" h="5914" extrusionOk="0">
                  <a:moveTo>
                    <a:pt x="3179" y="1"/>
                  </a:moveTo>
                  <a:cubicBezTo>
                    <a:pt x="3106" y="1"/>
                    <a:pt x="3033" y="17"/>
                    <a:pt x="2978" y="49"/>
                  </a:cubicBezTo>
                  <a:lnTo>
                    <a:pt x="111" y="1715"/>
                  </a:lnTo>
                  <a:cubicBezTo>
                    <a:pt x="1" y="1779"/>
                    <a:pt x="1" y="1884"/>
                    <a:pt x="111" y="1948"/>
                  </a:cubicBezTo>
                  <a:lnTo>
                    <a:pt x="6897" y="5866"/>
                  </a:lnTo>
                  <a:cubicBezTo>
                    <a:pt x="6953" y="5898"/>
                    <a:pt x="7026" y="5914"/>
                    <a:pt x="7099" y="5914"/>
                  </a:cubicBezTo>
                  <a:cubicBezTo>
                    <a:pt x="7172" y="5914"/>
                    <a:pt x="7244" y="5898"/>
                    <a:pt x="7300" y="5866"/>
                  </a:cubicBezTo>
                  <a:lnTo>
                    <a:pt x="10166" y="4199"/>
                  </a:lnTo>
                  <a:cubicBezTo>
                    <a:pt x="10277" y="4136"/>
                    <a:pt x="10277" y="4031"/>
                    <a:pt x="10165" y="3967"/>
                  </a:cubicBezTo>
                  <a:lnTo>
                    <a:pt x="10166" y="3967"/>
                  </a:lnTo>
                  <a:lnTo>
                    <a:pt x="3381" y="49"/>
                  </a:lnTo>
                  <a:cubicBezTo>
                    <a:pt x="3324" y="17"/>
                    <a:pt x="3251" y="1"/>
                    <a:pt x="3179" y="1"/>
                  </a:cubicBez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3"/>
            <p:cNvSpPr/>
            <p:nvPr/>
          </p:nvSpPr>
          <p:spPr>
            <a:xfrm>
              <a:off x="1554750" y="2841100"/>
              <a:ext cx="99625" cy="57125"/>
            </a:xfrm>
            <a:custGeom>
              <a:avLst/>
              <a:gdLst/>
              <a:ahLst/>
              <a:cxnLst/>
              <a:rect l="l" t="t" r="r" b="b"/>
              <a:pathLst>
                <a:path w="3985" h="2285" extrusionOk="0">
                  <a:moveTo>
                    <a:pt x="1694" y="0"/>
                  </a:moveTo>
                  <a:cubicBezTo>
                    <a:pt x="1647" y="0"/>
                    <a:pt x="1600" y="11"/>
                    <a:pt x="1557" y="32"/>
                  </a:cubicBezTo>
                  <a:lnTo>
                    <a:pt x="76" y="894"/>
                  </a:lnTo>
                  <a:cubicBezTo>
                    <a:pt x="1" y="937"/>
                    <a:pt x="1" y="1009"/>
                    <a:pt x="76" y="1052"/>
                  </a:cubicBezTo>
                  <a:lnTo>
                    <a:pt x="2155" y="2252"/>
                  </a:lnTo>
                  <a:cubicBezTo>
                    <a:pt x="2198" y="2274"/>
                    <a:pt x="2245" y="2284"/>
                    <a:pt x="2292" y="2284"/>
                  </a:cubicBezTo>
                  <a:cubicBezTo>
                    <a:pt x="2338" y="2284"/>
                    <a:pt x="2385" y="2274"/>
                    <a:pt x="2428" y="2252"/>
                  </a:cubicBezTo>
                  <a:lnTo>
                    <a:pt x="3909" y="1392"/>
                  </a:lnTo>
                  <a:cubicBezTo>
                    <a:pt x="3984" y="1347"/>
                    <a:pt x="3984" y="1277"/>
                    <a:pt x="3909" y="1234"/>
                  </a:cubicBezTo>
                  <a:lnTo>
                    <a:pt x="1831" y="32"/>
                  </a:lnTo>
                  <a:cubicBezTo>
                    <a:pt x="1788" y="11"/>
                    <a:pt x="1741" y="0"/>
                    <a:pt x="1694" y="0"/>
                  </a:cubicBezTo>
                  <a:close/>
                </a:path>
              </a:pathLst>
            </a:custGeom>
            <a:solidFill>
              <a:srgbClr val="A3B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3"/>
            <p:cNvSpPr/>
            <p:nvPr/>
          </p:nvSpPr>
          <p:spPr>
            <a:xfrm>
              <a:off x="1716600" y="2829175"/>
              <a:ext cx="77725" cy="48650"/>
            </a:xfrm>
            <a:custGeom>
              <a:avLst/>
              <a:gdLst/>
              <a:ahLst/>
              <a:cxnLst/>
              <a:rect l="l" t="t" r="r" b="b"/>
              <a:pathLst>
                <a:path w="3109" h="1946" extrusionOk="0">
                  <a:moveTo>
                    <a:pt x="1217" y="1"/>
                  </a:moveTo>
                  <a:lnTo>
                    <a:pt x="632" y="340"/>
                  </a:lnTo>
                  <a:lnTo>
                    <a:pt x="632" y="396"/>
                  </a:lnTo>
                  <a:lnTo>
                    <a:pt x="585" y="368"/>
                  </a:lnTo>
                  <a:lnTo>
                    <a:pt x="1" y="707"/>
                  </a:lnTo>
                  <a:lnTo>
                    <a:pt x="1" y="853"/>
                  </a:lnTo>
                  <a:lnTo>
                    <a:pt x="589" y="1193"/>
                  </a:lnTo>
                  <a:lnTo>
                    <a:pt x="652" y="1156"/>
                  </a:lnTo>
                  <a:lnTo>
                    <a:pt x="652" y="1230"/>
                  </a:lnTo>
                  <a:lnTo>
                    <a:pt x="1241" y="1569"/>
                  </a:lnTo>
                  <a:lnTo>
                    <a:pt x="1304" y="1532"/>
                  </a:lnTo>
                  <a:lnTo>
                    <a:pt x="1304" y="1606"/>
                  </a:lnTo>
                  <a:lnTo>
                    <a:pt x="1892" y="1946"/>
                  </a:lnTo>
                  <a:lnTo>
                    <a:pt x="2476" y="1606"/>
                  </a:lnTo>
                  <a:lnTo>
                    <a:pt x="2476" y="1551"/>
                  </a:lnTo>
                  <a:lnTo>
                    <a:pt x="2523" y="1579"/>
                  </a:lnTo>
                  <a:lnTo>
                    <a:pt x="3107" y="1239"/>
                  </a:lnTo>
                  <a:lnTo>
                    <a:pt x="3109" y="1093"/>
                  </a:lnTo>
                  <a:lnTo>
                    <a:pt x="2520" y="754"/>
                  </a:lnTo>
                  <a:lnTo>
                    <a:pt x="2456" y="790"/>
                  </a:lnTo>
                  <a:lnTo>
                    <a:pt x="2457" y="717"/>
                  </a:lnTo>
                  <a:lnTo>
                    <a:pt x="1869" y="377"/>
                  </a:lnTo>
                  <a:lnTo>
                    <a:pt x="1804" y="414"/>
                  </a:lnTo>
                  <a:lnTo>
                    <a:pt x="1804" y="340"/>
                  </a:lnTo>
                  <a:lnTo>
                    <a:pt x="1217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3"/>
            <p:cNvSpPr/>
            <p:nvPr/>
          </p:nvSpPr>
          <p:spPr>
            <a:xfrm>
              <a:off x="1677125" y="2861325"/>
              <a:ext cx="61925" cy="39425"/>
            </a:xfrm>
            <a:custGeom>
              <a:avLst/>
              <a:gdLst/>
              <a:ahLst/>
              <a:cxnLst/>
              <a:rect l="l" t="t" r="r" b="b"/>
              <a:pathLst>
                <a:path w="2477" h="1577" extrusionOk="0">
                  <a:moveTo>
                    <a:pt x="584" y="1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9" y="826"/>
                  </a:lnTo>
                  <a:lnTo>
                    <a:pt x="652" y="787"/>
                  </a:lnTo>
                  <a:lnTo>
                    <a:pt x="652" y="861"/>
                  </a:lnTo>
                  <a:lnTo>
                    <a:pt x="1240" y="1200"/>
                  </a:lnTo>
                  <a:lnTo>
                    <a:pt x="1305" y="1164"/>
                  </a:lnTo>
                  <a:lnTo>
                    <a:pt x="1305" y="1237"/>
                  </a:lnTo>
                  <a:lnTo>
                    <a:pt x="1892" y="1577"/>
                  </a:lnTo>
                  <a:lnTo>
                    <a:pt x="2477" y="1237"/>
                  </a:lnTo>
                  <a:lnTo>
                    <a:pt x="2477" y="1091"/>
                  </a:lnTo>
                  <a:lnTo>
                    <a:pt x="1952" y="789"/>
                  </a:lnTo>
                  <a:lnTo>
                    <a:pt x="2472" y="486"/>
                  </a:lnTo>
                  <a:lnTo>
                    <a:pt x="2472" y="340"/>
                  </a:lnTo>
                  <a:lnTo>
                    <a:pt x="1884" y="1"/>
                  </a:lnTo>
                  <a:lnTo>
                    <a:pt x="1300" y="340"/>
                  </a:lnTo>
                  <a:lnTo>
                    <a:pt x="1300" y="412"/>
                  </a:lnTo>
                  <a:lnTo>
                    <a:pt x="1237" y="375"/>
                  </a:lnTo>
                  <a:lnTo>
                    <a:pt x="1173" y="412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3"/>
            <p:cNvSpPr/>
            <p:nvPr/>
          </p:nvSpPr>
          <p:spPr>
            <a:xfrm>
              <a:off x="1618375" y="2763350"/>
              <a:ext cx="110775" cy="67700"/>
            </a:xfrm>
            <a:custGeom>
              <a:avLst/>
              <a:gdLst/>
              <a:ahLst/>
              <a:cxnLst/>
              <a:rect l="l" t="t" r="r" b="b"/>
              <a:pathLst>
                <a:path w="4431" h="2708" extrusionOk="0">
                  <a:moveTo>
                    <a:pt x="585" y="1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8" y="826"/>
                  </a:lnTo>
                  <a:lnTo>
                    <a:pt x="651" y="789"/>
                  </a:lnTo>
                  <a:lnTo>
                    <a:pt x="651" y="862"/>
                  </a:lnTo>
                  <a:lnTo>
                    <a:pt x="1240" y="1202"/>
                  </a:lnTo>
                  <a:lnTo>
                    <a:pt x="1304" y="1165"/>
                  </a:lnTo>
                  <a:lnTo>
                    <a:pt x="1303" y="1239"/>
                  </a:lnTo>
                  <a:lnTo>
                    <a:pt x="1891" y="1578"/>
                  </a:lnTo>
                  <a:lnTo>
                    <a:pt x="1956" y="1542"/>
                  </a:lnTo>
                  <a:lnTo>
                    <a:pt x="1956" y="1615"/>
                  </a:lnTo>
                  <a:lnTo>
                    <a:pt x="2543" y="1955"/>
                  </a:lnTo>
                  <a:lnTo>
                    <a:pt x="2607" y="1918"/>
                  </a:lnTo>
                  <a:lnTo>
                    <a:pt x="2607" y="1992"/>
                  </a:lnTo>
                  <a:lnTo>
                    <a:pt x="3194" y="2331"/>
                  </a:lnTo>
                  <a:lnTo>
                    <a:pt x="3258" y="2294"/>
                  </a:lnTo>
                  <a:lnTo>
                    <a:pt x="3258" y="2368"/>
                  </a:lnTo>
                  <a:lnTo>
                    <a:pt x="3847" y="2708"/>
                  </a:lnTo>
                  <a:lnTo>
                    <a:pt x="4431" y="2368"/>
                  </a:lnTo>
                  <a:lnTo>
                    <a:pt x="4431" y="2221"/>
                  </a:lnTo>
                  <a:lnTo>
                    <a:pt x="3842" y="1883"/>
                  </a:lnTo>
                  <a:lnTo>
                    <a:pt x="3779" y="1919"/>
                  </a:lnTo>
                  <a:lnTo>
                    <a:pt x="3779" y="1846"/>
                  </a:lnTo>
                  <a:lnTo>
                    <a:pt x="3191" y="1506"/>
                  </a:lnTo>
                  <a:lnTo>
                    <a:pt x="3128" y="1543"/>
                  </a:lnTo>
                  <a:lnTo>
                    <a:pt x="3128" y="1469"/>
                  </a:lnTo>
                  <a:lnTo>
                    <a:pt x="2539" y="1130"/>
                  </a:lnTo>
                  <a:lnTo>
                    <a:pt x="2476" y="1167"/>
                  </a:lnTo>
                  <a:lnTo>
                    <a:pt x="2476" y="1093"/>
                  </a:lnTo>
                  <a:lnTo>
                    <a:pt x="1888" y="753"/>
                  </a:lnTo>
                  <a:lnTo>
                    <a:pt x="1825" y="790"/>
                  </a:lnTo>
                  <a:lnTo>
                    <a:pt x="1825" y="717"/>
                  </a:lnTo>
                  <a:lnTo>
                    <a:pt x="1237" y="377"/>
                  </a:lnTo>
                  <a:lnTo>
                    <a:pt x="1172" y="414"/>
                  </a:lnTo>
                  <a:lnTo>
                    <a:pt x="1174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3"/>
            <p:cNvSpPr/>
            <p:nvPr/>
          </p:nvSpPr>
          <p:spPr>
            <a:xfrm>
              <a:off x="1563125" y="2776675"/>
              <a:ext cx="143125" cy="86475"/>
            </a:xfrm>
            <a:custGeom>
              <a:avLst/>
              <a:gdLst/>
              <a:ahLst/>
              <a:cxnLst/>
              <a:rect l="l" t="t" r="r" b="b"/>
              <a:pathLst>
                <a:path w="5725" h="3459" extrusionOk="0">
                  <a:moveTo>
                    <a:pt x="1877" y="1"/>
                  </a:moveTo>
                  <a:lnTo>
                    <a:pt x="1294" y="340"/>
                  </a:lnTo>
                  <a:lnTo>
                    <a:pt x="1294" y="414"/>
                  </a:lnTo>
                  <a:lnTo>
                    <a:pt x="1231" y="377"/>
                  </a:lnTo>
                  <a:lnTo>
                    <a:pt x="648" y="717"/>
                  </a:lnTo>
                  <a:lnTo>
                    <a:pt x="648" y="789"/>
                  </a:lnTo>
                  <a:lnTo>
                    <a:pt x="585" y="753"/>
                  </a:lnTo>
                  <a:lnTo>
                    <a:pt x="1" y="1093"/>
                  </a:lnTo>
                  <a:lnTo>
                    <a:pt x="1" y="1239"/>
                  </a:lnTo>
                  <a:lnTo>
                    <a:pt x="588" y="1578"/>
                  </a:lnTo>
                  <a:lnTo>
                    <a:pt x="652" y="1542"/>
                  </a:lnTo>
                  <a:lnTo>
                    <a:pt x="652" y="1615"/>
                  </a:lnTo>
                  <a:lnTo>
                    <a:pt x="3195" y="3082"/>
                  </a:lnTo>
                  <a:lnTo>
                    <a:pt x="3259" y="3046"/>
                  </a:lnTo>
                  <a:lnTo>
                    <a:pt x="3259" y="3119"/>
                  </a:lnTo>
                  <a:lnTo>
                    <a:pt x="3846" y="3459"/>
                  </a:lnTo>
                  <a:lnTo>
                    <a:pt x="4431" y="3119"/>
                  </a:lnTo>
                  <a:lnTo>
                    <a:pt x="4431" y="3047"/>
                  </a:lnTo>
                  <a:lnTo>
                    <a:pt x="4494" y="3082"/>
                  </a:lnTo>
                  <a:lnTo>
                    <a:pt x="5077" y="2743"/>
                  </a:lnTo>
                  <a:lnTo>
                    <a:pt x="5077" y="2669"/>
                  </a:lnTo>
                  <a:lnTo>
                    <a:pt x="5140" y="2706"/>
                  </a:lnTo>
                  <a:lnTo>
                    <a:pt x="5725" y="2367"/>
                  </a:lnTo>
                  <a:lnTo>
                    <a:pt x="5725" y="2221"/>
                  </a:lnTo>
                  <a:lnTo>
                    <a:pt x="5137" y="1881"/>
                  </a:lnTo>
                  <a:lnTo>
                    <a:pt x="5072" y="1918"/>
                  </a:lnTo>
                  <a:lnTo>
                    <a:pt x="5072" y="1844"/>
                  </a:lnTo>
                  <a:lnTo>
                    <a:pt x="4485" y="1505"/>
                  </a:lnTo>
                  <a:lnTo>
                    <a:pt x="4421" y="1542"/>
                  </a:lnTo>
                  <a:lnTo>
                    <a:pt x="4421" y="1468"/>
                  </a:lnTo>
                  <a:lnTo>
                    <a:pt x="3832" y="1128"/>
                  </a:lnTo>
                  <a:lnTo>
                    <a:pt x="3769" y="1165"/>
                  </a:lnTo>
                  <a:lnTo>
                    <a:pt x="3769" y="1091"/>
                  </a:lnTo>
                  <a:lnTo>
                    <a:pt x="3181" y="752"/>
                  </a:lnTo>
                  <a:lnTo>
                    <a:pt x="3116" y="790"/>
                  </a:lnTo>
                  <a:lnTo>
                    <a:pt x="3116" y="717"/>
                  </a:lnTo>
                  <a:lnTo>
                    <a:pt x="2530" y="377"/>
                  </a:lnTo>
                  <a:lnTo>
                    <a:pt x="2465" y="414"/>
                  </a:lnTo>
                  <a:lnTo>
                    <a:pt x="2465" y="340"/>
                  </a:lnTo>
                  <a:lnTo>
                    <a:pt x="1877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3"/>
            <p:cNvSpPr/>
            <p:nvPr/>
          </p:nvSpPr>
          <p:spPr>
            <a:xfrm>
              <a:off x="1747100" y="2837675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4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3"/>
            <p:cNvSpPr/>
            <p:nvPr/>
          </p:nvSpPr>
          <p:spPr>
            <a:xfrm>
              <a:off x="1732400" y="283767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3"/>
            <p:cNvSpPr/>
            <p:nvPr/>
          </p:nvSpPr>
          <p:spPr>
            <a:xfrm>
              <a:off x="1732400" y="28291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2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3"/>
            <p:cNvSpPr/>
            <p:nvPr/>
          </p:nvSpPr>
          <p:spPr>
            <a:xfrm>
              <a:off x="1763375" y="2847075"/>
              <a:ext cx="14675" cy="12175"/>
            </a:xfrm>
            <a:custGeom>
              <a:avLst/>
              <a:gdLst/>
              <a:ahLst/>
              <a:cxnLst/>
              <a:rect l="l" t="t" r="r" b="b"/>
              <a:pathLst>
                <a:path w="587" h="487" extrusionOk="0">
                  <a:moveTo>
                    <a:pt x="586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3"/>
            <p:cNvSpPr/>
            <p:nvPr/>
          </p:nvSpPr>
          <p:spPr>
            <a:xfrm>
              <a:off x="1748675" y="284707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3"/>
            <p:cNvSpPr/>
            <p:nvPr/>
          </p:nvSpPr>
          <p:spPr>
            <a:xfrm>
              <a:off x="1748675" y="2838600"/>
              <a:ext cx="29375" cy="17000"/>
            </a:xfrm>
            <a:custGeom>
              <a:avLst/>
              <a:gdLst/>
              <a:ahLst/>
              <a:cxnLst/>
              <a:rect l="l" t="t" r="r" b="b"/>
              <a:pathLst>
                <a:path w="1175" h="680" extrusionOk="0">
                  <a:moveTo>
                    <a:pt x="586" y="0"/>
                  </a:moveTo>
                  <a:lnTo>
                    <a:pt x="1" y="340"/>
                  </a:lnTo>
                  <a:lnTo>
                    <a:pt x="589" y="679"/>
                  </a:lnTo>
                  <a:lnTo>
                    <a:pt x="1174" y="34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3"/>
            <p:cNvSpPr/>
            <p:nvPr/>
          </p:nvSpPr>
          <p:spPr>
            <a:xfrm>
              <a:off x="1779675" y="2856500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3"/>
            <p:cNvSpPr/>
            <p:nvPr/>
          </p:nvSpPr>
          <p:spPr>
            <a:xfrm>
              <a:off x="1764950" y="2856500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2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3"/>
            <p:cNvSpPr/>
            <p:nvPr/>
          </p:nvSpPr>
          <p:spPr>
            <a:xfrm>
              <a:off x="1765000" y="28480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7" y="680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3"/>
            <p:cNvSpPr/>
            <p:nvPr/>
          </p:nvSpPr>
          <p:spPr>
            <a:xfrm>
              <a:off x="1731325" y="2846850"/>
              <a:ext cx="14600" cy="12150"/>
            </a:xfrm>
            <a:custGeom>
              <a:avLst/>
              <a:gdLst/>
              <a:ahLst/>
              <a:cxnLst/>
              <a:rect l="l" t="t" r="r" b="b"/>
              <a:pathLst>
                <a:path w="584" h="486" extrusionOk="0">
                  <a:moveTo>
                    <a:pt x="584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3"/>
            <p:cNvSpPr/>
            <p:nvPr/>
          </p:nvSpPr>
          <p:spPr>
            <a:xfrm>
              <a:off x="1716600" y="2846850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3"/>
            <p:cNvSpPr/>
            <p:nvPr/>
          </p:nvSpPr>
          <p:spPr>
            <a:xfrm>
              <a:off x="1716600" y="283835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3"/>
            <p:cNvSpPr/>
            <p:nvPr/>
          </p:nvSpPr>
          <p:spPr>
            <a:xfrm>
              <a:off x="1747600" y="2856250"/>
              <a:ext cx="14625" cy="12175"/>
            </a:xfrm>
            <a:custGeom>
              <a:avLst/>
              <a:gdLst/>
              <a:ahLst/>
              <a:cxnLst/>
              <a:rect l="l" t="t" r="r" b="b"/>
              <a:pathLst>
                <a:path w="585" h="487" extrusionOk="0">
                  <a:moveTo>
                    <a:pt x="584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3"/>
            <p:cNvSpPr/>
            <p:nvPr/>
          </p:nvSpPr>
          <p:spPr>
            <a:xfrm>
              <a:off x="1732900" y="2856250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0" y="1"/>
                  </a:moveTo>
                  <a:lnTo>
                    <a:pt x="0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3"/>
            <p:cNvSpPr/>
            <p:nvPr/>
          </p:nvSpPr>
          <p:spPr>
            <a:xfrm>
              <a:off x="1732900" y="28477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9" y="679"/>
                  </a:lnTo>
                  <a:lnTo>
                    <a:pt x="1172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3"/>
            <p:cNvSpPr/>
            <p:nvPr/>
          </p:nvSpPr>
          <p:spPr>
            <a:xfrm>
              <a:off x="1763875" y="2865675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5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3"/>
            <p:cNvSpPr/>
            <p:nvPr/>
          </p:nvSpPr>
          <p:spPr>
            <a:xfrm>
              <a:off x="1749175" y="286567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3"/>
            <p:cNvSpPr/>
            <p:nvPr/>
          </p:nvSpPr>
          <p:spPr>
            <a:xfrm>
              <a:off x="1749175" y="28571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6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3"/>
            <p:cNvSpPr/>
            <p:nvPr/>
          </p:nvSpPr>
          <p:spPr>
            <a:xfrm>
              <a:off x="1724300" y="2869825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5" y="0"/>
                  </a:moveTo>
                  <a:lnTo>
                    <a:pt x="2" y="340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3"/>
            <p:cNvSpPr/>
            <p:nvPr/>
          </p:nvSpPr>
          <p:spPr>
            <a:xfrm>
              <a:off x="1709625" y="286982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7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3"/>
            <p:cNvSpPr/>
            <p:nvPr/>
          </p:nvSpPr>
          <p:spPr>
            <a:xfrm>
              <a:off x="1709625" y="286132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2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3"/>
            <p:cNvSpPr/>
            <p:nvPr/>
          </p:nvSpPr>
          <p:spPr>
            <a:xfrm>
              <a:off x="1691825" y="2869825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5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3"/>
            <p:cNvSpPr/>
            <p:nvPr/>
          </p:nvSpPr>
          <p:spPr>
            <a:xfrm>
              <a:off x="1677125" y="286982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3"/>
            <p:cNvSpPr/>
            <p:nvPr/>
          </p:nvSpPr>
          <p:spPr>
            <a:xfrm>
              <a:off x="1677125" y="286132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6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3"/>
            <p:cNvSpPr/>
            <p:nvPr/>
          </p:nvSpPr>
          <p:spPr>
            <a:xfrm>
              <a:off x="1708125" y="2879175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6" y="1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3"/>
            <p:cNvSpPr/>
            <p:nvPr/>
          </p:nvSpPr>
          <p:spPr>
            <a:xfrm>
              <a:off x="1693400" y="2879175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3"/>
            <p:cNvSpPr/>
            <p:nvPr/>
          </p:nvSpPr>
          <p:spPr>
            <a:xfrm>
              <a:off x="1693400" y="2870700"/>
              <a:ext cx="29375" cy="17000"/>
            </a:xfrm>
            <a:custGeom>
              <a:avLst/>
              <a:gdLst/>
              <a:ahLst/>
              <a:cxnLst/>
              <a:rect l="l" t="t" r="r" b="b"/>
              <a:pathLst>
                <a:path w="1175" h="680" extrusionOk="0">
                  <a:moveTo>
                    <a:pt x="586" y="0"/>
                  </a:moveTo>
                  <a:lnTo>
                    <a:pt x="1" y="340"/>
                  </a:lnTo>
                  <a:lnTo>
                    <a:pt x="589" y="679"/>
                  </a:lnTo>
                  <a:lnTo>
                    <a:pt x="1175" y="34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3"/>
            <p:cNvSpPr/>
            <p:nvPr/>
          </p:nvSpPr>
          <p:spPr>
            <a:xfrm>
              <a:off x="1724400" y="2888600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3"/>
            <p:cNvSpPr/>
            <p:nvPr/>
          </p:nvSpPr>
          <p:spPr>
            <a:xfrm>
              <a:off x="1709700" y="288860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2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3"/>
            <p:cNvSpPr/>
            <p:nvPr/>
          </p:nvSpPr>
          <p:spPr>
            <a:xfrm>
              <a:off x="1709725" y="28801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1"/>
                  </a:moveTo>
                  <a:lnTo>
                    <a:pt x="1" y="340"/>
                  </a:lnTo>
                  <a:lnTo>
                    <a:pt x="588" y="680"/>
                  </a:lnTo>
                  <a:lnTo>
                    <a:pt x="1173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3"/>
            <p:cNvSpPr/>
            <p:nvPr/>
          </p:nvSpPr>
          <p:spPr>
            <a:xfrm>
              <a:off x="1633075" y="2771850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3"/>
            <p:cNvSpPr/>
            <p:nvPr/>
          </p:nvSpPr>
          <p:spPr>
            <a:xfrm>
              <a:off x="1618375" y="27718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8" y="486"/>
                  </a:lnTo>
                  <a:lnTo>
                    <a:pt x="588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3"/>
            <p:cNvSpPr/>
            <p:nvPr/>
          </p:nvSpPr>
          <p:spPr>
            <a:xfrm>
              <a:off x="1618375" y="2763350"/>
              <a:ext cx="29350" cy="17000"/>
            </a:xfrm>
            <a:custGeom>
              <a:avLst/>
              <a:gdLst/>
              <a:ahLst/>
              <a:cxnLst/>
              <a:rect l="l" t="t" r="r" b="b"/>
              <a:pathLst>
                <a:path w="1174" h="680" extrusionOk="0">
                  <a:moveTo>
                    <a:pt x="585" y="1"/>
                  </a:moveTo>
                  <a:lnTo>
                    <a:pt x="0" y="340"/>
                  </a:lnTo>
                  <a:lnTo>
                    <a:pt x="588" y="680"/>
                  </a:lnTo>
                  <a:lnTo>
                    <a:pt x="1174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3"/>
            <p:cNvSpPr/>
            <p:nvPr/>
          </p:nvSpPr>
          <p:spPr>
            <a:xfrm>
              <a:off x="1649350" y="2781250"/>
              <a:ext cx="14675" cy="12150"/>
            </a:xfrm>
            <a:custGeom>
              <a:avLst/>
              <a:gdLst/>
              <a:ahLst/>
              <a:cxnLst/>
              <a:rect l="l" t="t" r="r" b="b"/>
              <a:pathLst>
                <a:path w="587" h="486" extrusionOk="0">
                  <a:moveTo>
                    <a:pt x="586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3"/>
            <p:cNvSpPr/>
            <p:nvPr/>
          </p:nvSpPr>
          <p:spPr>
            <a:xfrm>
              <a:off x="1634650" y="27812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2" y="1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3"/>
            <p:cNvSpPr/>
            <p:nvPr/>
          </p:nvSpPr>
          <p:spPr>
            <a:xfrm>
              <a:off x="1634675" y="2772775"/>
              <a:ext cx="29350" cy="17000"/>
            </a:xfrm>
            <a:custGeom>
              <a:avLst/>
              <a:gdLst/>
              <a:ahLst/>
              <a:cxnLst/>
              <a:rect l="l" t="t" r="r" b="b"/>
              <a:pathLst>
                <a:path w="1174" h="680" extrusionOk="0">
                  <a:moveTo>
                    <a:pt x="585" y="0"/>
                  </a:moveTo>
                  <a:lnTo>
                    <a:pt x="1" y="340"/>
                  </a:lnTo>
                  <a:lnTo>
                    <a:pt x="588" y="679"/>
                  </a:lnTo>
                  <a:lnTo>
                    <a:pt x="1173" y="34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3"/>
            <p:cNvSpPr/>
            <p:nvPr/>
          </p:nvSpPr>
          <p:spPr>
            <a:xfrm>
              <a:off x="1665650" y="2790650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5" y="1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5" y="147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3"/>
            <p:cNvSpPr/>
            <p:nvPr/>
          </p:nvSpPr>
          <p:spPr>
            <a:xfrm>
              <a:off x="1650925" y="2790650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2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3"/>
            <p:cNvSpPr/>
            <p:nvPr/>
          </p:nvSpPr>
          <p:spPr>
            <a:xfrm>
              <a:off x="1650975" y="27821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7" y="679"/>
                  </a:lnTo>
                  <a:lnTo>
                    <a:pt x="1172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3"/>
            <p:cNvSpPr/>
            <p:nvPr/>
          </p:nvSpPr>
          <p:spPr>
            <a:xfrm>
              <a:off x="1681925" y="2800075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2" y="340"/>
                  </a:lnTo>
                  <a:lnTo>
                    <a:pt x="1" y="486"/>
                  </a:lnTo>
                  <a:lnTo>
                    <a:pt x="586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3"/>
            <p:cNvSpPr/>
            <p:nvPr/>
          </p:nvSpPr>
          <p:spPr>
            <a:xfrm>
              <a:off x="1667250" y="2800075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8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3"/>
            <p:cNvSpPr/>
            <p:nvPr/>
          </p:nvSpPr>
          <p:spPr>
            <a:xfrm>
              <a:off x="1667250" y="27915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3"/>
            <p:cNvSpPr/>
            <p:nvPr/>
          </p:nvSpPr>
          <p:spPr>
            <a:xfrm>
              <a:off x="1698200" y="2809475"/>
              <a:ext cx="14675" cy="12175"/>
            </a:xfrm>
            <a:custGeom>
              <a:avLst/>
              <a:gdLst/>
              <a:ahLst/>
              <a:cxnLst/>
              <a:rect l="l" t="t" r="r" b="b"/>
              <a:pathLst>
                <a:path w="587" h="487" extrusionOk="0">
                  <a:moveTo>
                    <a:pt x="586" y="1"/>
                  </a:moveTo>
                  <a:lnTo>
                    <a:pt x="2" y="340"/>
                  </a:lnTo>
                  <a:lnTo>
                    <a:pt x="1" y="486"/>
                  </a:lnTo>
                  <a:lnTo>
                    <a:pt x="1" y="486"/>
                  </a:lnTo>
                  <a:lnTo>
                    <a:pt x="586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3"/>
            <p:cNvSpPr/>
            <p:nvPr/>
          </p:nvSpPr>
          <p:spPr>
            <a:xfrm>
              <a:off x="1683550" y="280947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0" y="1"/>
                  </a:moveTo>
                  <a:lnTo>
                    <a:pt x="0" y="147"/>
                  </a:lnTo>
                  <a:lnTo>
                    <a:pt x="587" y="486"/>
                  </a:lnTo>
                  <a:lnTo>
                    <a:pt x="588" y="3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3"/>
            <p:cNvSpPr/>
            <p:nvPr/>
          </p:nvSpPr>
          <p:spPr>
            <a:xfrm>
              <a:off x="1683550" y="28010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8" y="679"/>
                  </a:lnTo>
                  <a:lnTo>
                    <a:pt x="1172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3"/>
            <p:cNvSpPr/>
            <p:nvPr/>
          </p:nvSpPr>
          <p:spPr>
            <a:xfrm>
              <a:off x="1714525" y="2818850"/>
              <a:ext cx="14625" cy="12200"/>
            </a:xfrm>
            <a:custGeom>
              <a:avLst/>
              <a:gdLst/>
              <a:ahLst/>
              <a:cxnLst/>
              <a:rect l="l" t="t" r="r" b="b"/>
              <a:pathLst>
                <a:path w="585" h="488" extrusionOk="0">
                  <a:moveTo>
                    <a:pt x="585" y="1"/>
                  </a:moveTo>
                  <a:lnTo>
                    <a:pt x="1" y="342"/>
                  </a:lnTo>
                  <a:lnTo>
                    <a:pt x="1" y="488"/>
                  </a:lnTo>
                  <a:lnTo>
                    <a:pt x="585" y="148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3"/>
            <p:cNvSpPr/>
            <p:nvPr/>
          </p:nvSpPr>
          <p:spPr>
            <a:xfrm>
              <a:off x="1699825" y="2818850"/>
              <a:ext cx="14725" cy="12200"/>
            </a:xfrm>
            <a:custGeom>
              <a:avLst/>
              <a:gdLst/>
              <a:ahLst/>
              <a:cxnLst/>
              <a:rect l="l" t="t" r="r" b="b"/>
              <a:pathLst>
                <a:path w="589" h="488" extrusionOk="0">
                  <a:moveTo>
                    <a:pt x="0" y="1"/>
                  </a:moveTo>
                  <a:lnTo>
                    <a:pt x="0" y="148"/>
                  </a:lnTo>
                  <a:lnTo>
                    <a:pt x="589" y="488"/>
                  </a:lnTo>
                  <a:lnTo>
                    <a:pt x="589" y="3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3"/>
            <p:cNvSpPr/>
            <p:nvPr/>
          </p:nvSpPr>
          <p:spPr>
            <a:xfrm>
              <a:off x="1699825" y="28104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39"/>
                  </a:lnTo>
                  <a:lnTo>
                    <a:pt x="589" y="680"/>
                  </a:lnTo>
                  <a:lnTo>
                    <a:pt x="1173" y="339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3"/>
            <p:cNvSpPr/>
            <p:nvPr/>
          </p:nvSpPr>
          <p:spPr>
            <a:xfrm>
              <a:off x="1610175" y="2785175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5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3"/>
            <p:cNvSpPr/>
            <p:nvPr/>
          </p:nvSpPr>
          <p:spPr>
            <a:xfrm>
              <a:off x="1595475" y="2785175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3"/>
            <p:cNvSpPr/>
            <p:nvPr/>
          </p:nvSpPr>
          <p:spPr>
            <a:xfrm>
              <a:off x="1595475" y="27766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3"/>
            <p:cNvSpPr/>
            <p:nvPr/>
          </p:nvSpPr>
          <p:spPr>
            <a:xfrm>
              <a:off x="1626475" y="2794575"/>
              <a:ext cx="14600" cy="12175"/>
            </a:xfrm>
            <a:custGeom>
              <a:avLst/>
              <a:gdLst/>
              <a:ahLst/>
              <a:cxnLst/>
              <a:rect l="l" t="t" r="r" b="b"/>
              <a:pathLst>
                <a:path w="584" h="487" extrusionOk="0">
                  <a:moveTo>
                    <a:pt x="584" y="1"/>
                  </a:moveTo>
                  <a:lnTo>
                    <a:pt x="0" y="339"/>
                  </a:lnTo>
                  <a:lnTo>
                    <a:pt x="0" y="486"/>
                  </a:lnTo>
                  <a:lnTo>
                    <a:pt x="584" y="14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3"/>
            <p:cNvSpPr/>
            <p:nvPr/>
          </p:nvSpPr>
          <p:spPr>
            <a:xfrm>
              <a:off x="1611750" y="2794575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3"/>
            <p:cNvSpPr/>
            <p:nvPr/>
          </p:nvSpPr>
          <p:spPr>
            <a:xfrm>
              <a:off x="1611750" y="2786100"/>
              <a:ext cx="29325" cy="16950"/>
            </a:xfrm>
            <a:custGeom>
              <a:avLst/>
              <a:gdLst/>
              <a:ahLst/>
              <a:cxnLst/>
              <a:rect l="l" t="t" r="r" b="b"/>
              <a:pathLst>
                <a:path w="1173" h="678" extrusionOk="0">
                  <a:moveTo>
                    <a:pt x="586" y="0"/>
                  </a:moveTo>
                  <a:lnTo>
                    <a:pt x="1" y="340"/>
                  </a:lnTo>
                  <a:lnTo>
                    <a:pt x="589" y="678"/>
                  </a:lnTo>
                  <a:lnTo>
                    <a:pt x="1173" y="34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3"/>
            <p:cNvSpPr/>
            <p:nvPr/>
          </p:nvSpPr>
          <p:spPr>
            <a:xfrm>
              <a:off x="1642750" y="2803950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3"/>
            <p:cNvSpPr/>
            <p:nvPr/>
          </p:nvSpPr>
          <p:spPr>
            <a:xfrm>
              <a:off x="1628050" y="28039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3"/>
            <p:cNvSpPr/>
            <p:nvPr/>
          </p:nvSpPr>
          <p:spPr>
            <a:xfrm>
              <a:off x="1628050" y="2795450"/>
              <a:ext cx="29350" cy="17000"/>
            </a:xfrm>
            <a:custGeom>
              <a:avLst/>
              <a:gdLst/>
              <a:ahLst/>
              <a:cxnLst/>
              <a:rect l="l" t="t" r="r" b="b"/>
              <a:pathLst>
                <a:path w="1174" h="680" extrusionOk="0">
                  <a:moveTo>
                    <a:pt x="585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4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3"/>
            <p:cNvSpPr/>
            <p:nvPr/>
          </p:nvSpPr>
          <p:spPr>
            <a:xfrm>
              <a:off x="1659025" y="2813350"/>
              <a:ext cx="14675" cy="12175"/>
            </a:xfrm>
            <a:custGeom>
              <a:avLst/>
              <a:gdLst/>
              <a:ahLst/>
              <a:cxnLst/>
              <a:rect l="l" t="t" r="r" b="b"/>
              <a:pathLst>
                <a:path w="587" h="487" extrusionOk="0">
                  <a:moveTo>
                    <a:pt x="586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3"/>
            <p:cNvSpPr/>
            <p:nvPr/>
          </p:nvSpPr>
          <p:spPr>
            <a:xfrm>
              <a:off x="1644325" y="2813350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2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3"/>
            <p:cNvSpPr/>
            <p:nvPr/>
          </p:nvSpPr>
          <p:spPr>
            <a:xfrm>
              <a:off x="1644375" y="28048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7" y="679"/>
                  </a:lnTo>
                  <a:lnTo>
                    <a:pt x="1172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3"/>
            <p:cNvSpPr/>
            <p:nvPr/>
          </p:nvSpPr>
          <p:spPr>
            <a:xfrm>
              <a:off x="1675325" y="2822775"/>
              <a:ext cx="14650" cy="12150"/>
            </a:xfrm>
            <a:custGeom>
              <a:avLst/>
              <a:gdLst/>
              <a:ahLst/>
              <a:cxnLst/>
              <a:rect l="l" t="t" r="r" b="b"/>
              <a:pathLst>
                <a:path w="586" h="486" extrusionOk="0">
                  <a:moveTo>
                    <a:pt x="586" y="0"/>
                  </a:moveTo>
                  <a:lnTo>
                    <a:pt x="2" y="340"/>
                  </a:lnTo>
                  <a:lnTo>
                    <a:pt x="0" y="486"/>
                  </a:lnTo>
                  <a:lnTo>
                    <a:pt x="586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3"/>
            <p:cNvSpPr/>
            <p:nvPr/>
          </p:nvSpPr>
          <p:spPr>
            <a:xfrm>
              <a:off x="1660600" y="2822775"/>
              <a:ext cx="14775" cy="12150"/>
            </a:xfrm>
            <a:custGeom>
              <a:avLst/>
              <a:gdLst/>
              <a:ahLst/>
              <a:cxnLst/>
              <a:rect l="l" t="t" r="r" b="b"/>
              <a:pathLst>
                <a:path w="591" h="486" extrusionOk="0">
                  <a:moveTo>
                    <a:pt x="2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91" y="3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3"/>
            <p:cNvSpPr/>
            <p:nvPr/>
          </p:nvSpPr>
          <p:spPr>
            <a:xfrm>
              <a:off x="1660650" y="28142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3"/>
            <p:cNvSpPr/>
            <p:nvPr/>
          </p:nvSpPr>
          <p:spPr>
            <a:xfrm>
              <a:off x="1691600" y="2832175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6" y="1"/>
                  </a:moveTo>
                  <a:lnTo>
                    <a:pt x="2" y="340"/>
                  </a:lnTo>
                  <a:lnTo>
                    <a:pt x="1" y="486"/>
                  </a:lnTo>
                  <a:lnTo>
                    <a:pt x="586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3"/>
            <p:cNvSpPr/>
            <p:nvPr/>
          </p:nvSpPr>
          <p:spPr>
            <a:xfrm>
              <a:off x="1676925" y="2832175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8" y="486"/>
                  </a:lnTo>
                  <a:lnTo>
                    <a:pt x="589" y="3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3"/>
            <p:cNvSpPr/>
            <p:nvPr/>
          </p:nvSpPr>
          <p:spPr>
            <a:xfrm>
              <a:off x="1676925" y="28237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0"/>
                  </a:moveTo>
                  <a:lnTo>
                    <a:pt x="1" y="340"/>
                  </a:lnTo>
                  <a:lnTo>
                    <a:pt x="589" y="679"/>
                  </a:lnTo>
                  <a:lnTo>
                    <a:pt x="1173" y="34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3"/>
            <p:cNvSpPr/>
            <p:nvPr/>
          </p:nvSpPr>
          <p:spPr>
            <a:xfrm>
              <a:off x="1593975" y="2794575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6" y="1"/>
                  </a:moveTo>
                  <a:lnTo>
                    <a:pt x="2" y="339"/>
                  </a:lnTo>
                  <a:lnTo>
                    <a:pt x="0" y="486"/>
                  </a:lnTo>
                  <a:lnTo>
                    <a:pt x="586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3"/>
            <p:cNvSpPr/>
            <p:nvPr/>
          </p:nvSpPr>
          <p:spPr>
            <a:xfrm>
              <a:off x="1579300" y="2794575"/>
              <a:ext cx="14750" cy="12175"/>
            </a:xfrm>
            <a:custGeom>
              <a:avLst/>
              <a:gdLst/>
              <a:ahLst/>
              <a:cxnLst/>
              <a:rect l="l" t="t" r="r" b="b"/>
              <a:pathLst>
                <a:path w="590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7" y="486"/>
                  </a:lnTo>
                  <a:lnTo>
                    <a:pt x="589" y="3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3"/>
            <p:cNvSpPr/>
            <p:nvPr/>
          </p:nvSpPr>
          <p:spPr>
            <a:xfrm>
              <a:off x="1579300" y="2786100"/>
              <a:ext cx="29325" cy="16950"/>
            </a:xfrm>
            <a:custGeom>
              <a:avLst/>
              <a:gdLst/>
              <a:ahLst/>
              <a:cxnLst/>
              <a:rect l="l" t="t" r="r" b="b"/>
              <a:pathLst>
                <a:path w="1173" h="678" extrusionOk="0">
                  <a:moveTo>
                    <a:pt x="584" y="0"/>
                  </a:moveTo>
                  <a:lnTo>
                    <a:pt x="1" y="340"/>
                  </a:lnTo>
                  <a:lnTo>
                    <a:pt x="589" y="678"/>
                  </a:lnTo>
                  <a:lnTo>
                    <a:pt x="1173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3"/>
            <p:cNvSpPr/>
            <p:nvPr/>
          </p:nvSpPr>
          <p:spPr>
            <a:xfrm>
              <a:off x="1610250" y="2803950"/>
              <a:ext cx="14675" cy="12150"/>
            </a:xfrm>
            <a:custGeom>
              <a:avLst/>
              <a:gdLst/>
              <a:ahLst/>
              <a:cxnLst/>
              <a:rect l="l" t="t" r="r" b="b"/>
              <a:pathLst>
                <a:path w="587" h="486" extrusionOk="0">
                  <a:moveTo>
                    <a:pt x="586" y="0"/>
                  </a:moveTo>
                  <a:lnTo>
                    <a:pt x="2" y="340"/>
                  </a:lnTo>
                  <a:lnTo>
                    <a:pt x="1" y="486"/>
                  </a:lnTo>
                  <a:lnTo>
                    <a:pt x="586" y="14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3"/>
            <p:cNvSpPr/>
            <p:nvPr/>
          </p:nvSpPr>
          <p:spPr>
            <a:xfrm>
              <a:off x="1595600" y="28039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7" y="486"/>
                  </a:lnTo>
                  <a:lnTo>
                    <a:pt x="588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3"/>
            <p:cNvSpPr/>
            <p:nvPr/>
          </p:nvSpPr>
          <p:spPr>
            <a:xfrm>
              <a:off x="1595600" y="279545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1"/>
                  </a:moveTo>
                  <a:lnTo>
                    <a:pt x="0" y="340"/>
                  </a:lnTo>
                  <a:lnTo>
                    <a:pt x="588" y="680"/>
                  </a:lnTo>
                  <a:lnTo>
                    <a:pt x="1172" y="34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3"/>
            <p:cNvSpPr/>
            <p:nvPr/>
          </p:nvSpPr>
          <p:spPr>
            <a:xfrm>
              <a:off x="1626575" y="2813350"/>
              <a:ext cx="14625" cy="12175"/>
            </a:xfrm>
            <a:custGeom>
              <a:avLst/>
              <a:gdLst/>
              <a:ahLst/>
              <a:cxnLst/>
              <a:rect l="l" t="t" r="r" b="b"/>
              <a:pathLst>
                <a:path w="585" h="487" extrusionOk="0">
                  <a:moveTo>
                    <a:pt x="585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7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3"/>
            <p:cNvSpPr/>
            <p:nvPr/>
          </p:nvSpPr>
          <p:spPr>
            <a:xfrm>
              <a:off x="1611875" y="2813350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0" y="1"/>
                  </a:moveTo>
                  <a:lnTo>
                    <a:pt x="0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3"/>
            <p:cNvSpPr/>
            <p:nvPr/>
          </p:nvSpPr>
          <p:spPr>
            <a:xfrm>
              <a:off x="1611875" y="28048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4" y="0"/>
                  </a:moveTo>
                  <a:lnTo>
                    <a:pt x="0" y="340"/>
                  </a:lnTo>
                  <a:lnTo>
                    <a:pt x="589" y="679"/>
                  </a:lnTo>
                  <a:lnTo>
                    <a:pt x="1173" y="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3"/>
            <p:cNvSpPr/>
            <p:nvPr/>
          </p:nvSpPr>
          <p:spPr>
            <a:xfrm>
              <a:off x="1642875" y="2822775"/>
              <a:ext cx="14600" cy="12150"/>
            </a:xfrm>
            <a:custGeom>
              <a:avLst/>
              <a:gdLst/>
              <a:ahLst/>
              <a:cxnLst/>
              <a:rect l="l" t="t" r="r" b="b"/>
              <a:pathLst>
                <a:path w="584" h="486" extrusionOk="0">
                  <a:moveTo>
                    <a:pt x="584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3"/>
            <p:cNvSpPr/>
            <p:nvPr/>
          </p:nvSpPr>
          <p:spPr>
            <a:xfrm>
              <a:off x="1628150" y="2822775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3"/>
            <p:cNvSpPr/>
            <p:nvPr/>
          </p:nvSpPr>
          <p:spPr>
            <a:xfrm>
              <a:off x="1628150" y="2814275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6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3"/>
            <p:cNvSpPr/>
            <p:nvPr/>
          </p:nvSpPr>
          <p:spPr>
            <a:xfrm>
              <a:off x="1659150" y="2832175"/>
              <a:ext cx="14625" cy="12175"/>
            </a:xfrm>
            <a:custGeom>
              <a:avLst/>
              <a:gdLst/>
              <a:ahLst/>
              <a:cxnLst/>
              <a:rect l="l" t="t" r="r" b="b"/>
              <a:pathLst>
                <a:path w="585" h="487" extrusionOk="0">
                  <a:moveTo>
                    <a:pt x="584" y="1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4" y="14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3"/>
            <p:cNvSpPr/>
            <p:nvPr/>
          </p:nvSpPr>
          <p:spPr>
            <a:xfrm>
              <a:off x="1644450" y="283217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0" y="1"/>
                  </a:moveTo>
                  <a:lnTo>
                    <a:pt x="0" y="147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3"/>
            <p:cNvSpPr/>
            <p:nvPr/>
          </p:nvSpPr>
          <p:spPr>
            <a:xfrm>
              <a:off x="1644450" y="28237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0"/>
                  </a:moveTo>
                  <a:lnTo>
                    <a:pt x="0" y="340"/>
                  </a:lnTo>
                  <a:lnTo>
                    <a:pt x="589" y="679"/>
                  </a:lnTo>
                  <a:lnTo>
                    <a:pt x="1172" y="34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3"/>
            <p:cNvSpPr/>
            <p:nvPr/>
          </p:nvSpPr>
          <p:spPr>
            <a:xfrm>
              <a:off x="1675425" y="2841575"/>
              <a:ext cx="14675" cy="12175"/>
            </a:xfrm>
            <a:custGeom>
              <a:avLst/>
              <a:gdLst/>
              <a:ahLst/>
              <a:cxnLst/>
              <a:rect l="l" t="t" r="r" b="b"/>
              <a:pathLst>
                <a:path w="587" h="487" extrusionOk="0">
                  <a:moveTo>
                    <a:pt x="586" y="1"/>
                  </a:moveTo>
                  <a:lnTo>
                    <a:pt x="1" y="341"/>
                  </a:lnTo>
                  <a:lnTo>
                    <a:pt x="1" y="486"/>
                  </a:lnTo>
                  <a:lnTo>
                    <a:pt x="585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3"/>
            <p:cNvSpPr/>
            <p:nvPr/>
          </p:nvSpPr>
          <p:spPr>
            <a:xfrm>
              <a:off x="1660725" y="284157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1" y="1"/>
                  </a:moveTo>
                  <a:lnTo>
                    <a:pt x="1" y="147"/>
                  </a:lnTo>
                  <a:lnTo>
                    <a:pt x="589" y="486"/>
                  </a:lnTo>
                  <a:lnTo>
                    <a:pt x="589" y="3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3"/>
            <p:cNvSpPr/>
            <p:nvPr/>
          </p:nvSpPr>
          <p:spPr>
            <a:xfrm>
              <a:off x="1660725" y="2833100"/>
              <a:ext cx="29375" cy="17000"/>
            </a:xfrm>
            <a:custGeom>
              <a:avLst/>
              <a:gdLst/>
              <a:ahLst/>
              <a:cxnLst/>
              <a:rect l="l" t="t" r="r" b="b"/>
              <a:pathLst>
                <a:path w="1175" h="680" extrusionOk="0">
                  <a:moveTo>
                    <a:pt x="586" y="0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4" y="34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3"/>
            <p:cNvSpPr/>
            <p:nvPr/>
          </p:nvSpPr>
          <p:spPr>
            <a:xfrm>
              <a:off x="1577800" y="2803950"/>
              <a:ext cx="14625" cy="12150"/>
            </a:xfrm>
            <a:custGeom>
              <a:avLst/>
              <a:gdLst/>
              <a:ahLst/>
              <a:cxnLst/>
              <a:rect l="l" t="t" r="r" b="b"/>
              <a:pathLst>
                <a:path w="585" h="486" extrusionOk="0">
                  <a:moveTo>
                    <a:pt x="585" y="0"/>
                  </a:moveTo>
                  <a:lnTo>
                    <a:pt x="1" y="340"/>
                  </a:lnTo>
                  <a:lnTo>
                    <a:pt x="1" y="486"/>
                  </a:lnTo>
                  <a:lnTo>
                    <a:pt x="585" y="146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3"/>
            <p:cNvSpPr/>
            <p:nvPr/>
          </p:nvSpPr>
          <p:spPr>
            <a:xfrm>
              <a:off x="1563100" y="2803950"/>
              <a:ext cx="14725" cy="12150"/>
            </a:xfrm>
            <a:custGeom>
              <a:avLst/>
              <a:gdLst/>
              <a:ahLst/>
              <a:cxnLst/>
              <a:rect l="l" t="t" r="r" b="b"/>
              <a:pathLst>
                <a:path w="589" h="486" extrusionOk="0">
                  <a:moveTo>
                    <a:pt x="0" y="0"/>
                  </a:moveTo>
                  <a:lnTo>
                    <a:pt x="0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3"/>
            <p:cNvSpPr/>
            <p:nvPr/>
          </p:nvSpPr>
          <p:spPr>
            <a:xfrm>
              <a:off x="1563100" y="279545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6" y="1"/>
                  </a:moveTo>
                  <a:lnTo>
                    <a:pt x="0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3"/>
            <p:cNvSpPr/>
            <p:nvPr/>
          </p:nvSpPr>
          <p:spPr>
            <a:xfrm>
              <a:off x="1642950" y="2841575"/>
              <a:ext cx="14650" cy="12175"/>
            </a:xfrm>
            <a:custGeom>
              <a:avLst/>
              <a:gdLst/>
              <a:ahLst/>
              <a:cxnLst/>
              <a:rect l="l" t="t" r="r" b="b"/>
              <a:pathLst>
                <a:path w="586" h="487" extrusionOk="0">
                  <a:moveTo>
                    <a:pt x="586" y="1"/>
                  </a:moveTo>
                  <a:lnTo>
                    <a:pt x="2" y="341"/>
                  </a:lnTo>
                  <a:lnTo>
                    <a:pt x="0" y="486"/>
                  </a:lnTo>
                  <a:lnTo>
                    <a:pt x="586" y="147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3"/>
            <p:cNvSpPr/>
            <p:nvPr/>
          </p:nvSpPr>
          <p:spPr>
            <a:xfrm>
              <a:off x="1579375" y="2813350"/>
              <a:ext cx="63625" cy="40400"/>
            </a:xfrm>
            <a:custGeom>
              <a:avLst/>
              <a:gdLst/>
              <a:ahLst/>
              <a:cxnLst/>
              <a:rect l="l" t="t" r="r" b="b"/>
              <a:pathLst>
                <a:path w="2545" h="1616" extrusionOk="0">
                  <a:moveTo>
                    <a:pt x="2" y="1"/>
                  </a:moveTo>
                  <a:lnTo>
                    <a:pt x="1" y="147"/>
                  </a:lnTo>
                  <a:lnTo>
                    <a:pt x="2543" y="1615"/>
                  </a:lnTo>
                  <a:lnTo>
                    <a:pt x="2545" y="147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3"/>
            <p:cNvSpPr/>
            <p:nvPr/>
          </p:nvSpPr>
          <p:spPr>
            <a:xfrm>
              <a:off x="1579425" y="2804875"/>
              <a:ext cx="78175" cy="45225"/>
            </a:xfrm>
            <a:custGeom>
              <a:avLst/>
              <a:gdLst/>
              <a:ahLst/>
              <a:cxnLst/>
              <a:rect l="l" t="t" r="r" b="b"/>
              <a:pathLst>
                <a:path w="3127" h="1809" extrusionOk="0">
                  <a:moveTo>
                    <a:pt x="584" y="0"/>
                  </a:moveTo>
                  <a:lnTo>
                    <a:pt x="0" y="340"/>
                  </a:lnTo>
                  <a:lnTo>
                    <a:pt x="2543" y="1809"/>
                  </a:lnTo>
                  <a:lnTo>
                    <a:pt x="3127" y="146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3"/>
            <p:cNvSpPr/>
            <p:nvPr/>
          </p:nvSpPr>
          <p:spPr>
            <a:xfrm>
              <a:off x="1659275" y="2851000"/>
              <a:ext cx="14600" cy="12150"/>
            </a:xfrm>
            <a:custGeom>
              <a:avLst/>
              <a:gdLst/>
              <a:ahLst/>
              <a:cxnLst/>
              <a:rect l="l" t="t" r="r" b="b"/>
              <a:pathLst>
                <a:path w="584" h="486" extrusionOk="0">
                  <a:moveTo>
                    <a:pt x="584" y="0"/>
                  </a:moveTo>
                  <a:lnTo>
                    <a:pt x="0" y="340"/>
                  </a:lnTo>
                  <a:lnTo>
                    <a:pt x="0" y="486"/>
                  </a:lnTo>
                  <a:lnTo>
                    <a:pt x="584" y="14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12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3"/>
            <p:cNvSpPr/>
            <p:nvPr/>
          </p:nvSpPr>
          <p:spPr>
            <a:xfrm>
              <a:off x="1644550" y="2851000"/>
              <a:ext cx="14750" cy="12150"/>
            </a:xfrm>
            <a:custGeom>
              <a:avLst/>
              <a:gdLst/>
              <a:ahLst/>
              <a:cxnLst/>
              <a:rect l="l" t="t" r="r" b="b"/>
              <a:pathLst>
                <a:path w="590" h="486" extrusionOk="0">
                  <a:moveTo>
                    <a:pt x="1" y="0"/>
                  </a:moveTo>
                  <a:lnTo>
                    <a:pt x="1" y="146"/>
                  </a:lnTo>
                  <a:lnTo>
                    <a:pt x="589" y="486"/>
                  </a:lnTo>
                  <a:lnTo>
                    <a:pt x="589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33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3"/>
            <p:cNvSpPr/>
            <p:nvPr/>
          </p:nvSpPr>
          <p:spPr>
            <a:xfrm>
              <a:off x="1644550" y="2842500"/>
              <a:ext cx="29325" cy="17000"/>
            </a:xfrm>
            <a:custGeom>
              <a:avLst/>
              <a:gdLst/>
              <a:ahLst/>
              <a:cxnLst/>
              <a:rect l="l" t="t" r="r" b="b"/>
              <a:pathLst>
                <a:path w="1173" h="680" extrusionOk="0">
                  <a:moveTo>
                    <a:pt x="585" y="1"/>
                  </a:moveTo>
                  <a:lnTo>
                    <a:pt x="1" y="340"/>
                  </a:lnTo>
                  <a:lnTo>
                    <a:pt x="589" y="680"/>
                  </a:lnTo>
                  <a:lnTo>
                    <a:pt x="1173" y="34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3"/>
            <p:cNvSpPr/>
            <p:nvPr/>
          </p:nvSpPr>
          <p:spPr>
            <a:xfrm>
              <a:off x="1643825" y="2627050"/>
              <a:ext cx="166900" cy="206125"/>
            </a:xfrm>
            <a:custGeom>
              <a:avLst/>
              <a:gdLst/>
              <a:ahLst/>
              <a:cxnLst/>
              <a:rect l="l" t="t" r="r" b="b"/>
              <a:pathLst>
                <a:path w="6676" h="8245" extrusionOk="0">
                  <a:moveTo>
                    <a:pt x="2182" y="1123"/>
                  </a:moveTo>
                  <a:lnTo>
                    <a:pt x="5766" y="3193"/>
                  </a:lnTo>
                  <a:lnTo>
                    <a:pt x="5757" y="6247"/>
                  </a:lnTo>
                  <a:lnTo>
                    <a:pt x="2173" y="4178"/>
                  </a:lnTo>
                  <a:lnTo>
                    <a:pt x="2182" y="1123"/>
                  </a:lnTo>
                  <a:close/>
                  <a:moveTo>
                    <a:pt x="1486" y="0"/>
                  </a:moveTo>
                  <a:lnTo>
                    <a:pt x="1472" y="5247"/>
                  </a:lnTo>
                  <a:lnTo>
                    <a:pt x="1" y="4397"/>
                  </a:lnTo>
                  <a:lnTo>
                    <a:pt x="1" y="4397"/>
                  </a:lnTo>
                  <a:lnTo>
                    <a:pt x="6662" y="8244"/>
                  </a:lnTo>
                  <a:lnTo>
                    <a:pt x="6676" y="2996"/>
                  </a:lnTo>
                  <a:lnTo>
                    <a:pt x="1486" y="0"/>
                  </a:lnTo>
                  <a:close/>
                </a:path>
              </a:pathLst>
            </a:custGeom>
            <a:solidFill>
              <a:srgbClr val="4258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3"/>
            <p:cNvSpPr/>
            <p:nvPr/>
          </p:nvSpPr>
          <p:spPr>
            <a:xfrm>
              <a:off x="1643875" y="2605775"/>
              <a:ext cx="37150" cy="152425"/>
            </a:xfrm>
            <a:custGeom>
              <a:avLst/>
              <a:gdLst/>
              <a:ahLst/>
              <a:cxnLst/>
              <a:rect l="l" t="t" r="r" b="b"/>
              <a:pathLst>
                <a:path w="1486" h="6097" extrusionOk="0">
                  <a:moveTo>
                    <a:pt x="163" y="282"/>
                  </a:moveTo>
                  <a:lnTo>
                    <a:pt x="719" y="604"/>
                  </a:lnTo>
                  <a:lnTo>
                    <a:pt x="718" y="1222"/>
                  </a:lnTo>
                  <a:lnTo>
                    <a:pt x="160" y="899"/>
                  </a:lnTo>
                  <a:lnTo>
                    <a:pt x="163" y="282"/>
                  </a:lnTo>
                  <a:close/>
                  <a:moveTo>
                    <a:pt x="781" y="639"/>
                  </a:moveTo>
                  <a:lnTo>
                    <a:pt x="1337" y="961"/>
                  </a:lnTo>
                  <a:lnTo>
                    <a:pt x="1335" y="1578"/>
                  </a:lnTo>
                  <a:lnTo>
                    <a:pt x="779" y="1256"/>
                  </a:lnTo>
                  <a:lnTo>
                    <a:pt x="781" y="639"/>
                  </a:lnTo>
                  <a:close/>
                  <a:moveTo>
                    <a:pt x="160" y="970"/>
                  </a:moveTo>
                  <a:lnTo>
                    <a:pt x="718" y="1291"/>
                  </a:lnTo>
                  <a:lnTo>
                    <a:pt x="716" y="1908"/>
                  </a:lnTo>
                  <a:lnTo>
                    <a:pt x="158" y="1587"/>
                  </a:lnTo>
                  <a:lnTo>
                    <a:pt x="160" y="970"/>
                  </a:lnTo>
                  <a:close/>
                  <a:moveTo>
                    <a:pt x="779" y="1326"/>
                  </a:moveTo>
                  <a:lnTo>
                    <a:pt x="1335" y="1649"/>
                  </a:lnTo>
                  <a:lnTo>
                    <a:pt x="1334" y="2266"/>
                  </a:lnTo>
                  <a:lnTo>
                    <a:pt x="777" y="1944"/>
                  </a:lnTo>
                  <a:lnTo>
                    <a:pt x="779" y="1326"/>
                  </a:lnTo>
                  <a:close/>
                  <a:moveTo>
                    <a:pt x="158" y="1658"/>
                  </a:moveTo>
                  <a:lnTo>
                    <a:pt x="714" y="1979"/>
                  </a:lnTo>
                  <a:lnTo>
                    <a:pt x="713" y="2597"/>
                  </a:lnTo>
                  <a:lnTo>
                    <a:pt x="157" y="2274"/>
                  </a:lnTo>
                  <a:lnTo>
                    <a:pt x="158" y="1658"/>
                  </a:lnTo>
                  <a:close/>
                  <a:moveTo>
                    <a:pt x="776" y="2014"/>
                  </a:moveTo>
                  <a:lnTo>
                    <a:pt x="1334" y="2336"/>
                  </a:lnTo>
                  <a:lnTo>
                    <a:pt x="1332" y="2953"/>
                  </a:lnTo>
                  <a:lnTo>
                    <a:pt x="774" y="2632"/>
                  </a:lnTo>
                  <a:lnTo>
                    <a:pt x="776" y="2014"/>
                  </a:lnTo>
                  <a:close/>
                  <a:moveTo>
                    <a:pt x="157" y="2345"/>
                  </a:moveTo>
                  <a:lnTo>
                    <a:pt x="713" y="2667"/>
                  </a:lnTo>
                  <a:lnTo>
                    <a:pt x="711" y="3285"/>
                  </a:lnTo>
                  <a:lnTo>
                    <a:pt x="154" y="2962"/>
                  </a:lnTo>
                  <a:lnTo>
                    <a:pt x="157" y="2345"/>
                  </a:lnTo>
                  <a:close/>
                  <a:moveTo>
                    <a:pt x="774" y="2701"/>
                  </a:moveTo>
                  <a:lnTo>
                    <a:pt x="1332" y="3024"/>
                  </a:lnTo>
                  <a:lnTo>
                    <a:pt x="1329" y="3641"/>
                  </a:lnTo>
                  <a:lnTo>
                    <a:pt x="773" y="3319"/>
                  </a:lnTo>
                  <a:lnTo>
                    <a:pt x="774" y="2701"/>
                  </a:lnTo>
                  <a:close/>
                  <a:moveTo>
                    <a:pt x="154" y="3033"/>
                  </a:moveTo>
                  <a:lnTo>
                    <a:pt x="711" y="3354"/>
                  </a:lnTo>
                  <a:lnTo>
                    <a:pt x="710" y="3972"/>
                  </a:lnTo>
                  <a:lnTo>
                    <a:pt x="152" y="3651"/>
                  </a:lnTo>
                  <a:lnTo>
                    <a:pt x="154" y="3033"/>
                  </a:lnTo>
                  <a:close/>
                  <a:moveTo>
                    <a:pt x="773" y="3389"/>
                  </a:moveTo>
                  <a:lnTo>
                    <a:pt x="1329" y="3712"/>
                  </a:lnTo>
                  <a:lnTo>
                    <a:pt x="1327" y="4330"/>
                  </a:lnTo>
                  <a:lnTo>
                    <a:pt x="771" y="4007"/>
                  </a:lnTo>
                  <a:lnTo>
                    <a:pt x="773" y="3389"/>
                  </a:lnTo>
                  <a:close/>
                  <a:moveTo>
                    <a:pt x="876" y="4807"/>
                  </a:moveTo>
                  <a:lnTo>
                    <a:pt x="876" y="4992"/>
                  </a:lnTo>
                  <a:lnTo>
                    <a:pt x="714" y="4900"/>
                  </a:lnTo>
                  <a:lnTo>
                    <a:pt x="714" y="5084"/>
                  </a:lnTo>
                  <a:lnTo>
                    <a:pt x="1037" y="5270"/>
                  </a:lnTo>
                  <a:lnTo>
                    <a:pt x="1037" y="4900"/>
                  </a:lnTo>
                  <a:lnTo>
                    <a:pt x="876" y="4807"/>
                  </a:lnTo>
                  <a:close/>
                  <a:moveTo>
                    <a:pt x="321" y="4028"/>
                  </a:moveTo>
                  <a:lnTo>
                    <a:pt x="877" y="4351"/>
                  </a:lnTo>
                  <a:lnTo>
                    <a:pt x="877" y="4671"/>
                  </a:lnTo>
                  <a:lnTo>
                    <a:pt x="1155" y="4832"/>
                  </a:lnTo>
                  <a:lnTo>
                    <a:pt x="1154" y="5473"/>
                  </a:lnTo>
                  <a:lnTo>
                    <a:pt x="598" y="5150"/>
                  </a:lnTo>
                  <a:lnTo>
                    <a:pt x="599" y="4830"/>
                  </a:lnTo>
                  <a:lnTo>
                    <a:pt x="320" y="4669"/>
                  </a:lnTo>
                  <a:lnTo>
                    <a:pt x="318" y="4669"/>
                  </a:lnTo>
                  <a:lnTo>
                    <a:pt x="321" y="4028"/>
                  </a:lnTo>
                  <a:close/>
                  <a:moveTo>
                    <a:pt x="15" y="0"/>
                  </a:moveTo>
                  <a:lnTo>
                    <a:pt x="0" y="5247"/>
                  </a:lnTo>
                  <a:lnTo>
                    <a:pt x="1470" y="6096"/>
                  </a:lnTo>
                  <a:lnTo>
                    <a:pt x="1486" y="84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05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3"/>
            <p:cNvSpPr/>
            <p:nvPr/>
          </p:nvSpPr>
          <p:spPr>
            <a:xfrm>
              <a:off x="1647850" y="2612850"/>
              <a:ext cx="13975" cy="23475"/>
            </a:xfrm>
            <a:custGeom>
              <a:avLst/>
              <a:gdLst/>
              <a:ahLst/>
              <a:cxnLst/>
              <a:rect l="l" t="t" r="r" b="b"/>
              <a:pathLst>
                <a:path w="559" h="939" extrusionOk="0">
                  <a:moveTo>
                    <a:pt x="2" y="0"/>
                  </a:moveTo>
                  <a:lnTo>
                    <a:pt x="1" y="618"/>
                  </a:lnTo>
                  <a:lnTo>
                    <a:pt x="557" y="939"/>
                  </a:lnTo>
                  <a:lnTo>
                    <a:pt x="559" y="3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3"/>
            <p:cNvSpPr/>
            <p:nvPr/>
          </p:nvSpPr>
          <p:spPr>
            <a:xfrm>
              <a:off x="1663300" y="2621750"/>
              <a:ext cx="14000" cy="23525"/>
            </a:xfrm>
            <a:custGeom>
              <a:avLst/>
              <a:gdLst/>
              <a:ahLst/>
              <a:cxnLst/>
              <a:rect l="l" t="t" r="r" b="b"/>
              <a:pathLst>
                <a:path w="560" h="941" extrusionOk="0">
                  <a:moveTo>
                    <a:pt x="2" y="0"/>
                  </a:moveTo>
                  <a:lnTo>
                    <a:pt x="0" y="618"/>
                  </a:lnTo>
                  <a:lnTo>
                    <a:pt x="558" y="941"/>
                  </a:lnTo>
                  <a:lnTo>
                    <a:pt x="560" y="32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3"/>
            <p:cNvSpPr/>
            <p:nvPr/>
          </p:nvSpPr>
          <p:spPr>
            <a:xfrm>
              <a:off x="1647775" y="2630000"/>
              <a:ext cx="14000" cy="23525"/>
            </a:xfrm>
            <a:custGeom>
              <a:avLst/>
              <a:gdLst/>
              <a:ahLst/>
              <a:cxnLst/>
              <a:rect l="l" t="t" r="r" b="b"/>
              <a:pathLst>
                <a:path w="560" h="941" extrusionOk="0">
                  <a:moveTo>
                    <a:pt x="2" y="1"/>
                  </a:moveTo>
                  <a:lnTo>
                    <a:pt x="1" y="618"/>
                  </a:lnTo>
                  <a:lnTo>
                    <a:pt x="558" y="941"/>
                  </a:lnTo>
                  <a:lnTo>
                    <a:pt x="560" y="32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3"/>
            <p:cNvSpPr/>
            <p:nvPr/>
          </p:nvSpPr>
          <p:spPr>
            <a:xfrm>
              <a:off x="1663250" y="2638950"/>
              <a:ext cx="14025" cy="23500"/>
            </a:xfrm>
            <a:custGeom>
              <a:avLst/>
              <a:gdLst/>
              <a:ahLst/>
              <a:cxnLst/>
              <a:rect l="l" t="t" r="r" b="b"/>
              <a:pathLst>
                <a:path w="561" h="940" extrusionOk="0">
                  <a:moveTo>
                    <a:pt x="2" y="1"/>
                  </a:moveTo>
                  <a:lnTo>
                    <a:pt x="1" y="618"/>
                  </a:lnTo>
                  <a:lnTo>
                    <a:pt x="557" y="939"/>
                  </a:lnTo>
                  <a:lnTo>
                    <a:pt x="560" y="32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3"/>
            <p:cNvSpPr/>
            <p:nvPr/>
          </p:nvSpPr>
          <p:spPr>
            <a:xfrm>
              <a:off x="1647750" y="2647225"/>
              <a:ext cx="14000" cy="23475"/>
            </a:xfrm>
            <a:custGeom>
              <a:avLst/>
              <a:gdLst/>
              <a:ahLst/>
              <a:cxnLst/>
              <a:rect l="l" t="t" r="r" b="b"/>
              <a:pathLst>
                <a:path w="560" h="939" extrusionOk="0">
                  <a:moveTo>
                    <a:pt x="2" y="0"/>
                  </a:moveTo>
                  <a:lnTo>
                    <a:pt x="0" y="618"/>
                  </a:lnTo>
                  <a:lnTo>
                    <a:pt x="558" y="939"/>
                  </a:lnTo>
                  <a:lnTo>
                    <a:pt x="559" y="32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3"/>
            <p:cNvSpPr/>
            <p:nvPr/>
          </p:nvSpPr>
          <p:spPr>
            <a:xfrm>
              <a:off x="1663175" y="2656125"/>
              <a:ext cx="14025" cy="23525"/>
            </a:xfrm>
            <a:custGeom>
              <a:avLst/>
              <a:gdLst/>
              <a:ahLst/>
              <a:cxnLst/>
              <a:rect l="l" t="t" r="r" b="b"/>
              <a:pathLst>
                <a:path w="561" h="941" extrusionOk="0">
                  <a:moveTo>
                    <a:pt x="4" y="0"/>
                  </a:moveTo>
                  <a:lnTo>
                    <a:pt x="1" y="618"/>
                  </a:lnTo>
                  <a:lnTo>
                    <a:pt x="558" y="941"/>
                  </a:lnTo>
                  <a:lnTo>
                    <a:pt x="560" y="32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3"/>
            <p:cNvSpPr/>
            <p:nvPr/>
          </p:nvSpPr>
          <p:spPr>
            <a:xfrm>
              <a:off x="1647700" y="2664425"/>
              <a:ext cx="14000" cy="23475"/>
            </a:xfrm>
            <a:custGeom>
              <a:avLst/>
              <a:gdLst/>
              <a:ahLst/>
              <a:cxnLst/>
              <a:rect l="l" t="t" r="r" b="b"/>
              <a:pathLst>
                <a:path w="560" h="939" extrusionOk="0">
                  <a:moveTo>
                    <a:pt x="2" y="0"/>
                  </a:moveTo>
                  <a:lnTo>
                    <a:pt x="1" y="618"/>
                  </a:lnTo>
                  <a:lnTo>
                    <a:pt x="557" y="939"/>
                  </a:lnTo>
                  <a:lnTo>
                    <a:pt x="560" y="3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3"/>
            <p:cNvSpPr/>
            <p:nvPr/>
          </p:nvSpPr>
          <p:spPr>
            <a:xfrm>
              <a:off x="1663150" y="2673325"/>
              <a:ext cx="14000" cy="23500"/>
            </a:xfrm>
            <a:custGeom>
              <a:avLst/>
              <a:gdLst/>
              <a:ahLst/>
              <a:cxnLst/>
              <a:rect l="l" t="t" r="r" b="b"/>
              <a:pathLst>
                <a:path w="560" h="940" extrusionOk="0">
                  <a:moveTo>
                    <a:pt x="2" y="1"/>
                  </a:moveTo>
                  <a:lnTo>
                    <a:pt x="0" y="618"/>
                  </a:lnTo>
                  <a:lnTo>
                    <a:pt x="558" y="939"/>
                  </a:lnTo>
                  <a:lnTo>
                    <a:pt x="559" y="32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3"/>
            <p:cNvSpPr/>
            <p:nvPr/>
          </p:nvSpPr>
          <p:spPr>
            <a:xfrm>
              <a:off x="1647625" y="2681575"/>
              <a:ext cx="14000" cy="23550"/>
            </a:xfrm>
            <a:custGeom>
              <a:avLst/>
              <a:gdLst/>
              <a:ahLst/>
              <a:cxnLst/>
              <a:rect l="l" t="t" r="r" b="b"/>
              <a:pathLst>
                <a:path w="560" h="942" extrusionOk="0">
                  <a:moveTo>
                    <a:pt x="4" y="1"/>
                  </a:moveTo>
                  <a:lnTo>
                    <a:pt x="1" y="619"/>
                  </a:lnTo>
                  <a:lnTo>
                    <a:pt x="558" y="941"/>
                  </a:lnTo>
                  <a:lnTo>
                    <a:pt x="560" y="32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3"/>
            <p:cNvSpPr/>
            <p:nvPr/>
          </p:nvSpPr>
          <p:spPr>
            <a:xfrm>
              <a:off x="1663100" y="2690525"/>
              <a:ext cx="14000" cy="23500"/>
            </a:xfrm>
            <a:custGeom>
              <a:avLst/>
              <a:gdLst/>
              <a:ahLst/>
              <a:cxnLst/>
              <a:rect l="l" t="t" r="r" b="b"/>
              <a:pathLst>
                <a:path w="560" h="940" extrusionOk="0">
                  <a:moveTo>
                    <a:pt x="2" y="1"/>
                  </a:moveTo>
                  <a:lnTo>
                    <a:pt x="1" y="618"/>
                  </a:lnTo>
                  <a:lnTo>
                    <a:pt x="558" y="940"/>
                  </a:lnTo>
                  <a:lnTo>
                    <a:pt x="560" y="32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706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3"/>
            <p:cNvSpPr/>
            <p:nvPr/>
          </p:nvSpPr>
          <p:spPr>
            <a:xfrm>
              <a:off x="1658775" y="2722575"/>
              <a:ext cx="14000" cy="20025"/>
            </a:xfrm>
            <a:custGeom>
              <a:avLst/>
              <a:gdLst/>
              <a:ahLst/>
              <a:cxnLst/>
              <a:rect l="l" t="t" r="r" b="b"/>
              <a:pathLst>
                <a:path w="560" h="801" extrusionOk="0">
                  <a:moveTo>
                    <a:pt x="281" y="0"/>
                  </a:moveTo>
                  <a:lnTo>
                    <a:pt x="280" y="135"/>
                  </a:lnTo>
                  <a:lnTo>
                    <a:pt x="441" y="228"/>
                  </a:lnTo>
                  <a:lnTo>
                    <a:pt x="440" y="598"/>
                  </a:lnTo>
                  <a:lnTo>
                    <a:pt x="118" y="412"/>
                  </a:lnTo>
                  <a:lnTo>
                    <a:pt x="118" y="228"/>
                  </a:lnTo>
                  <a:lnTo>
                    <a:pt x="2" y="160"/>
                  </a:lnTo>
                  <a:lnTo>
                    <a:pt x="0" y="479"/>
                  </a:lnTo>
                  <a:lnTo>
                    <a:pt x="558" y="801"/>
                  </a:lnTo>
                  <a:lnTo>
                    <a:pt x="559" y="161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294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3"/>
            <p:cNvSpPr/>
            <p:nvPr/>
          </p:nvSpPr>
          <p:spPr>
            <a:xfrm>
              <a:off x="1651825" y="2706500"/>
              <a:ext cx="14000" cy="24075"/>
            </a:xfrm>
            <a:custGeom>
              <a:avLst/>
              <a:gdLst/>
              <a:ahLst/>
              <a:cxnLst/>
              <a:rect l="l" t="t" r="r" b="b"/>
              <a:pathLst>
                <a:path w="560" h="963" extrusionOk="0">
                  <a:moveTo>
                    <a:pt x="3" y="1"/>
                  </a:moveTo>
                  <a:lnTo>
                    <a:pt x="0" y="642"/>
                  </a:lnTo>
                  <a:lnTo>
                    <a:pt x="280" y="803"/>
                  </a:lnTo>
                  <a:lnTo>
                    <a:pt x="396" y="871"/>
                  </a:lnTo>
                  <a:lnTo>
                    <a:pt x="558" y="963"/>
                  </a:lnTo>
                  <a:lnTo>
                    <a:pt x="558" y="778"/>
                  </a:lnTo>
                  <a:lnTo>
                    <a:pt x="559" y="643"/>
                  </a:lnTo>
                  <a:lnTo>
                    <a:pt x="559" y="32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3"/>
            <p:cNvSpPr/>
            <p:nvPr/>
          </p:nvSpPr>
          <p:spPr>
            <a:xfrm>
              <a:off x="1698175" y="2655175"/>
              <a:ext cx="89825" cy="128050"/>
            </a:xfrm>
            <a:custGeom>
              <a:avLst/>
              <a:gdLst/>
              <a:ahLst/>
              <a:cxnLst/>
              <a:rect l="l" t="t" r="r" b="b"/>
              <a:pathLst>
                <a:path w="3593" h="5122" extrusionOk="0">
                  <a:moveTo>
                    <a:pt x="767" y="1435"/>
                  </a:moveTo>
                  <a:cubicBezTo>
                    <a:pt x="779" y="1435"/>
                    <a:pt x="792" y="1439"/>
                    <a:pt x="805" y="1447"/>
                  </a:cubicBezTo>
                  <a:cubicBezTo>
                    <a:pt x="851" y="1478"/>
                    <a:pt x="882" y="1527"/>
                    <a:pt x="890" y="1582"/>
                  </a:cubicBezTo>
                  <a:lnTo>
                    <a:pt x="1699" y="2049"/>
                  </a:lnTo>
                  <a:lnTo>
                    <a:pt x="1699" y="1951"/>
                  </a:lnTo>
                  <a:lnTo>
                    <a:pt x="1895" y="2065"/>
                  </a:lnTo>
                  <a:lnTo>
                    <a:pt x="1895" y="2163"/>
                  </a:lnTo>
                  <a:lnTo>
                    <a:pt x="2646" y="2596"/>
                  </a:lnTo>
                  <a:cubicBezTo>
                    <a:pt x="2650" y="2566"/>
                    <a:pt x="2668" y="2549"/>
                    <a:pt x="2692" y="2549"/>
                  </a:cubicBezTo>
                  <a:cubicBezTo>
                    <a:pt x="2703" y="2549"/>
                    <a:pt x="2716" y="2553"/>
                    <a:pt x="2730" y="2561"/>
                  </a:cubicBezTo>
                  <a:cubicBezTo>
                    <a:pt x="2781" y="2593"/>
                    <a:pt x="2813" y="2649"/>
                    <a:pt x="2816" y="2708"/>
                  </a:cubicBezTo>
                  <a:cubicBezTo>
                    <a:pt x="2816" y="2715"/>
                    <a:pt x="2815" y="2721"/>
                    <a:pt x="2815" y="2725"/>
                  </a:cubicBezTo>
                  <a:lnTo>
                    <a:pt x="3031" y="2934"/>
                  </a:lnTo>
                  <a:lnTo>
                    <a:pt x="2879" y="2917"/>
                  </a:lnTo>
                  <a:lnTo>
                    <a:pt x="2816" y="3056"/>
                  </a:lnTo>
                  <a:lnTo>
                    <a:pt x="2746" y="2765"/>
                  </a:lnTo>
                  <a:cubicBezTo>
                    <a:pt x="2740" y="2764"/>
                    <a:pt x="2735" y="2761"/>
                    <a:pt x="2730" y="2758"/>
                  </a:cubicBezTo>
                  <a:cubicBezTo>
                    <a:pt x="2683" y="2727"/>
                    <a:pt x="2652" y="2678"/>
                    <a:pt x="2646" y="2622"/>
                  </a:cubicBezTo>
                  <a:lnTo>
                    <a:pt x="2008" y="2255"/>
                  </a:lnTo>
                  <a:lnTo>
                    <a:pt x="2008" y="2255"/>
                  </a:lnTo>
                  <a:cubicBezTo>
                    <a:pt x="2375" y="2569"/>
                    <a:pt x="2658" y="3086"/>
                    <a:pt x="2704" y="3553"/>
                  </a:cubicBezTo>
                  <a:lnTo>
                    <a:pt x="2798" y="3607"/>
                  </a:lnTo>
                  <a:lnTo>
                    <a:pt x="2798" y="3831"/>
                  </a:lnTo>
                  <a:lnTo>
                    <a:pt x="2601" y="3718"/>
                  </a:lnTo>
                  <a:lnTo>
                    <a:pt x="2601" y="3493"/>
                  </a:lnTo>
                  <a:lnTo>
                    <a:pt x="2680" y="3538"/>
                  </a:lnTo>
                  <a:cubicBezTo>
                    <a:pt x="2629" y="3042"/>
                    <a:pt x="2303" y="2483"/>
                    <a:pt x="1895" y="2195"/>
                  </a:cubicBezTo>
                  <a:lnTo>
                    <a:pt x="1895" y="2289"/>
                  </a:lnTo>
                  <a:lnTo>
                    <a:pt x="1699" y="2175"/>
                  </a:lnTo>
                  <a:lnTo>
                    <a:pt x="1699" y="2083"/>
                  </a:lnTo>
                  <a:cubicBezTo>
                    <a:pt x="1592" y="2035"/>
                    <a:pt x="1491" y="2012"/>
                    <a:pt x="1398" y="2012"/>
                  </a:cubicBezTo>
                  <a:cubicBezTo>
                    <a:pt x="1138" y="2012"/>
                    <a:pt x="949" y="2195"/>
                    <a:pt x="910" y="2516"/>
                  </a:cubicBezTo>
                  <a:lnTo>
                    <a:pt x="987" y="2561"/>
                  </a:lnTo>
                  <a:lnTo>
                    <a:pt x="987" y="2785"/>
                  </a:lnTo>
                  <a:lnTo>
                    <a:pt x="790" y="2673"/>
                  </a:lnTo>
                  <a:lnTo>
                    <a:pt x="790" y="2447"/>
                  </a:lnTo>
                  <a:lnTo>
                    <a:pt x="885" y="2503"/>
                  </a:lnTo>
                  <a:cubicBezTo>
                    <a:pt x="925" y="2169"/>
                    <a:pt x="1119" y="1979"/>
                    <a:pt x="1388" y="1979"/>
                  </a:cubicBezTo>
                  <a:cubicBezTo>
                    <a:pt x="1451" y="1979"/>
                    <a:pt x="1518" y="1990"/>
                    <a:pt x="1587" y="2011"/>
                  </a:cubicBezTo>
                  <a:lnTo>
                    <a:pt x="890" y="1610"/>
                  </a:lnTo>
                  <a:cubicBezTo>
                    <a:pt x="886" y="1639"/>
                    <a:pt x="868" y="1657"/>
                    <a:pt x="843" y="1657"/>
                  </a:cubicBezTo>
                  <a:cubicBezTo>
                    <a:pt x="832" y="1657"/>
                    <a:pt x="819" y="1653"/>
                    <a:pt x="805" y="1645"/>
                  </a:cubicBezTo>
                  <a:cubicBezTo>
                    <a:pt x="755" y="1612"/>
                    <a:pt x="722" y="1558"/>
                    <a:pt x="719" y="1496"/>
                  </a:cubicBezTo>
                  <a:cubicBezTo>
                    <a:pt x="719" y="1458"/>
                    <a:pt x="739" y="1435"/>
                    <a:pt x="767" y="1435"/>
                  </a:cubicBezTo>
                  <a:close/>
                  <a:moveTo>
                    <a:pt x="8" y="0"/>
                  </a:moveTo>
                  <a:lnTo>
                    <a:pt x="0" y="3053"/>
                  </a:lnTo>
                  <a:lnTo>
                    <a:pt x="3583" y="5122"/>
                  </a:lnTo>
                  <a:lnTo>
                    <a:pt x="3592" y="206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3"/>
            <p:cNvSpPr/>
            <p:nvPr/>
          </p:nvSpPr>
          <p:spPr>
            <a:xfrm>
              <a:off x="1716150" y="2691075"/>
              <a:ext cx="4275" cy="5550"/>
            </a:xfrm>
            <a:custGeom>
              <a:avLst/>
              <a:gdLst/>
              <a:ahLst/>
              <a:cxnLst/>
              <a:rect l="l" t="t" r="r" b="b"/>
              <a:pathLst>
                <a:path w="171" h="222" extrusionOk="0">
                  <a:moveTo>
                    <a:pt x="47" y="1"/>
                  </a:moveTo>
                  <a:cubicBezTo>
                    <a:pt x="19" y="1"/>
                    <a:pt x="0" y="23"/>
                    <a:pt x="0" y="62"/>
                  </a:cubicBezTo>
                  <a:cubicBezTo>
                    <a:pt x="3" y="122"/>
                    <a:pt x="34" y="177"/>
                    <a:pt x="85" y="209"/>
                  </a:cubicBezTo>
                  <a:cubicBezTo>
                    <a:pt x="99" y="217"/>
                    <a:pt x="112" y="221"/>
                    <a:pt x="124" y="221"/>
                  </a:cubicBezTo>
                  <a:cubicBezTo>
                    <a:pt x="148" y="221"/>
                    <a:pt x="167" y="204"/>
                    <a:pt x="171" y="174"/>
                  </a:cubicBezTo>
                  <a:lnTo>
                    <a:pt x="85" y="125"/>
                  </a:lnTo>
                  <a:lnTo>
                    <a:pt x="85" y="97"/>
                  </a:lnTo>
                  <a:lnTo>
                    <a:pt x="171" y="145"/>
                  </a:lnTo>
                  <a:cubicBezTo>
                    <a:pt x="163" y="91"/>
                    <a:pt x="132" y="42"/>
                    <a:pt x="86" y="11"/>
                  </a:cubicBezTo>
                  <a:lnTo>
                    <a:pt x="86" y="13"/>
                  </a:lnTo>
                  <a:cubicBezTo>
                    <a:pt x="72" y="5"/>
                    <a:pt x="59" y="1"/>
                    <a:pt x="47" y="1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3"/>
            <p:cNvSpPr/>
            <p:nvPr/>
          </p:nvSpPr>
          <p:spPr>
            <a:xfrm>
              <a:off x="1764300" y="2718875"/>
              <a:ext cx="4300" cy="5450"/>
            </a:xfrm>
            <a:custGeom>
              <a:avLst/>
              <a:gdLst/>
              <a:ahLst/>
              <a:cxnLst/>
              <a:rect l="l" t="t" r="r" b="b"/>
              <a:pathLst>
                <a:path w="172" h="218" extrusionOk="0">
                  <a:moveTo>
                    <a:pt x="47" y="1"/>
                  </a:moveTo>
                  <a:cubicBezTo>
                    <a:pt x="23" y="1"/>
                    <a:pt x="5" y="18"/>
                    <a:pt x="1" y="48"/>
                  </a:cubicBezTo>
                  <a:lnTo>
                    <a:pt x="68" y="87"/>
                  </a:lnTo>
                  <a:lnTo>
                    <a:pt x="68" y="87"/>
                  </a:lnTo>
                  <a:lnTo>
                    <a:pt x="65" y="77"/>
                  </a:lnTo>
                  <a:lnTo>
                    <a:pt x="87" y="96"/>
                  </a:lnTo>
                  <a:lnTo>
                    <a:pt x="104" y="107"/>
                  </a:lnTo>
                  <a:lnTo>
                    <a:pt x="104" y="113"/>
                  </a:lnTo>
                  <a:lnTo>
                    <a:pt x="170" y="176"/>
                  </a:lnTo>
                  <a:cubicBezTo>
                    <a:pt x="170" y="170"/>
                    <a:pt x="171" y="165"/>
                    <a:pt x="171" y="159"/>
                  </a:cubicBezTo>
                  <a:cubicBezTo>
                    <a:pt x="168" y="99"/>
                    <a:pt x="136" y="44"/>
                    <a:pt x="85" y="11"/>
                  </a:cubicBezTo>
                  <a:lnTo>
                    <a:pt x="85" y="13"/>
                  </a:lnTo>
                  <a:cubicBezTo>
                    <a:pt x="71" y="5"/>
                    <a:pt x="58" y="1"/>
                    <a:pt x="47" y="1"/>
                  </a:cubicBezTo>
                  <a:close/>
                  <a:moveTo>
                    <a:pt x="1" y="76"/>
                  </a:moveTo>
                  <a:lnTo>
                    <a:pt x="1" y="76"/>
                  </a:lnTo>
                  <a:cubicBezTo>
                    <a:pt x="8" y="131"/>
                    <a:pt x="39" y="179"/>
                    <a:pt x="85" y="210"/>
                  </a:cubicBezTo>
                  <a:cubicBezTo>
                    <a:pt x="90" y="213"/>
                    <a:pt x="95" y="216"/>
                    <a:pt x="101" y="217"/>
                  </a:cubicBezTo>
                  <a:lnTo>
                    <a:pt x="76" y="120"/>
                  </a:lnTo>
                  <a:lnTo>
                    <a:pt x="78" y="120"/>
                  </a:lnTo>
                  <a:lnTo>
                    <a:pt x="1" y="76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3"/>
            <p:cNvSpPr/>
            <p:nvPr/>
          </p:nvSpPr>
          <p:spPr>
            <a:xfrm>
              <a:off x="1766925" y="2722500"/>
              <a:ext cx="5275" cy="7125"/>
            </a:xfrm>
            <a:custGeom>
              <a:avLst/>
              <a:gdLst/>
              <a:ahLst/>
              <a:cxnLst/>
              <a:rect l="l" t="t" r="r" b="b"/>
              <a:pathLst>
                <a:path w="211" h="285" extrusionOk="0">
                  <a:moveTo>
                    <a:pt x="0" y="0"/>
                  </a:moveTo>
                  <a:lnTo>
                    <a:pt x="69" y="284"/>
                  </a:lnTo>
                  <a:lnTo>
                    <a:pt x="111" y="192"/>
                  </a:lnTo>
                  <a:lnTo>
                    <a:pt x="211" y="2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3"/>
            <p:cNvSpPr/>
            <p:nvPr/>
          </p:nvSpPr>
          <p:spPr>
            <a:xfrm>
              <a:off x="1765925" y="2720800"/>
              <a:ext cx="8050" cy="10825"/>
            </a:xfrm>
            <a:custGeom>
              <a:avLst/>
              <a:gdLst/>
              <a:ahLst/>
              <a:cxnLst/>
              <a:rect l="l" t="t" r="r" b="b"/>
              <a:pathLst>
                <a:path w="322" h="433" extrusionOk="0">
                  <a:moveTo>
                    <a:pt x="0" y="0"/>
                  </a:moveTo>
                  <a:lnTo>
                    <a:pt x="3" y="11"/>
                  </a:lnTo>
                  <a:lnTo>
                    <a:pt x="23" y="22"/>
                  </a:lnTo>
                  <a:lnTo>
                    <a:pt x="2" y="2"/>
                  </a:lnTo>
                  <a:lnTo>
                    <a:pt x="0" y="0"/>
                  </a:lnTo>
                  <a:close/>
                  <a:moveTo>
                    <a:pt x="40" y="68"/>
                  </a:moveTo>
                  <a:lnTo>
                    <a:pt x="251" y="271"/>
                  </a:lnTo>
                  <a:lnTo>
                    <a:pt x="151" y="260"/>
                  </a:lnTo>
                  <a:lnTo>
                    <a:pt x="109" y="352"/>
                  </a:lnTo>
                  <a:lnTo>
                    <a:pt x="40" y="68"/>
                  </a:lnTo>
                  <a:close/>
                  <a:moveTo>
                    <a:pt x="39" y="37"/>
                  </a:moveTo>
                  <a:lnTo>
                    <a:pt x="39" y="60"/>
                  </a:lnTo>
                  <a:lnTo>
                    <a:pt x="11" y="43"/>
                  </a:lnTo>
                  <a:lnTo>
                    <a:pt x="36" y="140"/>
                  </a:lnTo>
                  <a:lnTo>
                    <a:pt x="106" y="432"/>
                  </a:lnTo>
                  <a:lnTo>
                    <a:pt x="169" y="292"/>
                  </a:lnTo>
                  <a:lnTo>
                    <a:pt x="321" y="309"/>
                  </a:lnTo>
                  <a:lnTo>
                    <a:pt x="105" y="10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3"/>
            <p:cNvSpPr/>
            <p:nvPr/>
          </p:nvSpPr>
          <p:spPr>
            <a:xfrm>
              <a:off x="1718300" y="2693500"/>
              <a:ext cx="48650" cy="28825"/>
            </a:xfrm>
            <a:custGeom>
              <a:avLst/>
              <a:gdLst/>
              <a:ahLst/>
              <a:cxnLst/>
              <a:rect l="l" t="t" r="r" b="b"/>
              <a:pathLst>
                <a:path w="1946" h="1153" extrusionOk="0">
                  <a:moveTo>
                    <a:pt x="0" y="0"/>
                  </a:moveTo>
                  <a:lnTo>
                    <a:pt x="0" y="28"/>
                  </a:lnTo>
                  <a:lnTo>
                    <a:pt x="85" y="77"/>
                  </a:lnTo>
                  <a:lnTo>
                    <a:pt x="781" y="480"/>
                  </a:lnTo>
                  <a:cubicBezTo>
                    <a:pt x="819" y="492"/>
                    <a:pt x="858" y="506"/>
                    <a:pt x="894" y="523"/>
                  </a:cubicBezTo>
                  <a:lnTo>
                    <a:pt x="894" y="516"/>
                  </a:lnTo>
                  <a:lnTo>
                    <a:pt x="85" y="49"/>
                  </a:lnTo>
                  <a:lnTo>
                    <a:pt x="0" y="0"/>
                  </a:lnTo>
                  <a:close/>
                  <a:moveTo>
                    <a:pt x="1090" y="630"/>
                  </a:moveTo>
                  <a:lnTo>
                    <a:pt x="1090" y="636"/>
                  </a:lnTo>
                  <a:cubicBezTo>
                    <a:pt x="1128" y="664"/>
                    <a:pt x="1166" y="693"/>
                    <a:pt x="1203" y="724"/>
                  </a:cubicBezTo>
                  <a:lnTo>
                    <a:pt x="1841" y="1092"/>
                  </a:lnTo>
                  <a:lnTo>
                    <a:pt x="1918" y="1135"/>
                  </a:lnTo>
                  <a:lnTo>
                    <a:pt x="1945" y="1152"/>
                  </a:lnTo>
                  <a:lnTo>
                    <a:pt x="1945" y="1123"/>
                  </a:lnTo>
                  <a:lnTo>
                    <a:pt x="1927" y="1112"/>
                  </a:lnTo>
                  <a:lnTo>
                    <a:pt x="1908" y="1102"/>
                  </a:lnTo>
                  <a:lnTo>
                    <a:pt x="1841" y="1063"/>
                  </a:lnTo>
                  <a:lnTo>
                    <a:pt x="1090" y="630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3"/>
            <p:cNvSpPr/>
            <p:nvPr/>
          </p:nvSpPr>
          <p:spPr>
            <a:xfrm>
              <a:off x="1720300" y="2704675"/>
              <a:ext cx="45500" cy="39350"/>
            </a:xfrm>
            <a:custGeom>
              <a:avLst/>
              <a:gdLst/>
              <a:ahLst/>
              <a:cxnLst/>
              <a:rect l="l" t="t" r="r" b="b"/>
              <a:pathLst>
                <a:path w="1820" h="1574" extrusionOk="0">
                  <a:moveTo>
                    <a:pt x="501" y="1"/>
                  </a:moveTo>
                  <a:cubicBezTo>
                    <a:pt x="233" y="1"/>
                    <a:pt x="39" y="190"/>
                    <a:pt x="0" y="524"/>
                  </a:cubicBezTo>
                  <a:lnTo>
                    <a:pt x="25" y="538"/>
                  </a:lnTo>
                  <a:cubicBezTo>
                    <a:pt x="63" y="215"/>
                    <a:pt x="253" y="32"/>
                    <a:pt x="513" y="32"/>
                  </a:cubicBezTo>
                  <a:cubicBezTo>
                    <a:pt x="606" y="32"/>
                    <a:pt x="707" y="55"/>
                    <a:pt x="814" y="103"/>
                  </a:cubicBezTo>
                  <a:lnTo>
                    <a:pt x="814" y="76"/>
                  </a:lnTo>
                  <a:cubicBezTo>
                    <a:pt x="778" y="59"/>
                    <a:pt x="739" y="45"/>
                    <a:pt x="701" y="33"/>
                  </a:cubicBezTo>
                  <a:cubicBezTo>
                    <a:pt x="631" y="11"/>
                    <a:pt x="564" y="1"/>
                    <a:pt x="501" y="1"/>
                  </a:cubicBezTo>
                  <a:close/>
                  <a:moveTo>
                    <a:pt x="1010" y="189"/>
                  </a:moveTo>
                  <a:lnTo>
                    <a:pt x="1010" y="217"/>
                  </a:lnTo>
                  <a:cubicBezTo>
                    <a:pt x="1418" y="506"/>
                    <a:pt x="1744" y="1062"/>
                    <a:pt x="1795" y="1560"/>
                  </a:cubicBezTo>
                  <a:lnTo>
                    <a:pt x="1819" y="1573"/>
                  </a:lnTo>
                  <a:cubicBezTo>
                    <a:pt x="1773" y="1108"/>
                    <a:pt x="1490" y="589"/>
                    <a:pt x="1123" y="277"/>
                  </a:cubicBezTo>
                  <a:cubicBezTo>
                    <a:pt x="1086" y="245"/>
                    <a:pt x="1048" y="215"/>
                    <a:pt x="1010" y="189"/>
                  </a:cubicBez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3"/>
            <p:cNvSpPr/>
            <p:nvPr/>
          </p:nvSpPr>
          <p:spPr>
            <a:xfrm>
              <a:off x="1741225" y="2705025"/>
              <a:ext cx="3750" cy="6350"/>
            </a:xfrm>
            <a:custGeom>
              <a:avLst/>
              <a:gdLst/>
              <a:ahLst/>
              <a:cxnLst/>
              <a:rect l="l" t="t" r="r" b="b"/>
              <a:pathLst>
                <a:path w="150" h="254" extrusionOk="0">
                  <a:moveTo>
                    <a:pt x="2" y="0"/>
                  </a:moveTo>
                  <a:lnTo>
                    <a:pt x="1" y="169"/>
                  </a:lnTo>
                  <a:lnTo>
                    <a:pt x="148" y="254"/>
                  </a:lnTo>
                  <a:lnTo>
                    <a:pt x="150" y="8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3"/>
            <p:cNvSpPr/>
            <p:nvPr/>
          </p:nvSpPr>
          <p:spPr>
            <a:xfrm>
              <a:off x="1740675" y="2703950"/>
              <a:ext cx="4925" cy="8475"/>
            </a:xfrm>
            <a:custGeom>
              <a:avLst/>
              <a:gdLst/>
              <a:ahLst/>
              <a:cxnLst/>
              <a:rect l="l" t="t" r="r" b="b"/>
              <a:pathLst>
                <a:path w="197" h="339" extrusionOk="0">
                  <a:moveTo>
                    <a:pt x="24" y="43"/>
                  </a:moveTo>
                  <a:lnTo>
                    <a:pt x="170" y="128"/>
                  </a:lnTo>
                  <a:lnTo>
                    <a:pt x="170" y="297"/>
                  </a:lnTo>
                  <a:lnTo>
                    <a:pt x="24" y="212"/>
                  </a:lnTo>
                  <a:lnTo>
                    <a:pt x="24" y="43"/>
                  </a:lnTo>
                  <a:close/>
                  <a:moveTo>
                    <a:pt x="1" y="0"/>
                  </a:moveTo>
                  <a:lnTo>
                    <a:pt x="1" y="98"/>
                  </a:lnTo>
                  <a:lnTo>
                    <a:pt x="1" y="134"/>
                  </a:lnTo>
                  <a:lnTo>
                    <a:pt x="1" y="226"/>
                  </a:lnTo>
                  <a:lnTo>
                    <a:pt x="196" y="338"/>
                  </a:lnTo>
                  <a:lnTo>
                    <a:pt x="196" y="1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3"/>
            <p:cNvSpPr/>
            <p:nvPr/>
          </p:nvSpPr>
          <p:spPr>
            <a:xfrm>
              <a:off x="1718500" y="2717425"/>
              <a:ext cx="3700" cy="6400"/>
            </a:xfrm>
            <a:custGeom>
              <a:avLst/>
              <a:gdLst/>
              <a:ahLst/>
              <a:cxnLst/>
              <a:rect l="l" t="t" r="r" b="b"/>
              <a:pathLst>
                <a:path w="148" h="256" extrusionOk="0">
                  <a:moveTo>
                    <a:pt x="2" y="0"/>
                  </a:moveTo>
                  <a:lnTo>
                    <a:pt x="0" y="169"/>
                  </a:lnTo>
                  <a:lnTo>
                    <a:pt x="148" y="255"/>
                  </a:lnTo>
                  <a:lnTo>
                    <a:pt x="148" y="8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3"/>
            <p:cNvSpPr/>
            <p:nvPr/>
          </p:nvSpPr>
          <p:spPr>
            <a:xfrm>
              <a:off x="1717900" y="2716375"/>
              <a:ext cx="4950" cy="8475"/>
            </a:xfrm>
            <a:custGeom>
              <a:avLst/>
              <a:gdLst/>
              <a:ahLst/>
              <a:cxnLst/>
              <a:rect l="l" t="t" r="r" b="b"/>
              <a:pathLst>
                <a:path w="198" h="339" extrusionOk="0">
                  <a:moveTo>
                    <a:pt x="24" y="42"/>
                  </a:moveTo>
                  <a:lnTo>
                    <a:pt x="172" y="128"/>
                  </a:lnTo>
                  <a:lnTo>
                    <a:pt x="172" y="297"/>
                  </a:lnTo>
                  <a:lnTo>
                    <a:pt x="24" y="211"/>
                  </a:lnTo>
                  <a:lnTo>
                    <a:pt x="24" y="42"/>
                  </a:lnTo>
                  <a:close/>
                  <a:moveTo>
                    <a:pt x="1" y="1"/>
                  </a:moveTo>
                  <a:lnTo>
                    <a:pt x="1" y="225"/>
                  </a:lnTo>
                  <a:lnTo>
                    <a:pt x="198" y="339"/>
                  </a:lnTo>
                  <a:lnTo>
                    <a:pt x="198" y="114"/>
                  </a:lnTo>
                  <a:lnTo>
                    <a:pt x="121" y="70"/>
                  </a:lnTo>
                  <a:lnTo>
                    <a:pt x="96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3"/>
            <p:cNvSpPr/>
            <p:nvPr/>
          </p:nvSpPr>
          <p:spPr>
            <a:xfrm>
              <a:off x="1763800" y="2743575"/>
              <a:ext cx="3725" cy="6350"/>
            </a:xfrm>
            <a:custGeom>
              <a:avLst/>
              <a:gdLst/>
              <a:ahLst/>
              <a:cxnLst/>
              <a:rect l="l" t="t" r="r" b="b"/>
              <a:pathLst>
                <a:path w="149" h="254" extrusionOk="0">
                  <a:moveTo>
                    <a:pt x="1" y="0"/>
                  </a:moveTo>
                  <a:lnTo>
                    <a:pt x="1" y="169"/>
                  </a:lnTo>
                  <a:lnTo>
                    <a:pt x="147" y="254"/>
                  </a:lnTo>
                  <a:lnTo>
                    <a:pt x="148" y="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3"/>
            <p:cNvSpPr/>
            <p:nvPr/>
          </p:nvSpPr>
          <p:spPr>
            <a:xfrm>
              <a:off x="1763225" y="2742550"/>
              <a:ext cx="4950" cy="8450"/>
            </a:xfrm>
            <a:custGeom>
              <a:avLst/>
              <a:gdLst/>
              <a:ahLst/>
              <a:cxnLst/>
              <a:rect l="l" t="t" r="r" b="b"/>
              <a:pathLst>
                <a:path w="198" h="338" extrusionOk="0">
                  <a:moveTo>
                    <a:pt x="24" y="41"/>
                  </a:moveTo>
                  <a:lnTo>
                    <a:pt x="171" y="126"/>
                  </a:lnTo>
                  <a:lnTo>
                    <a:pt x="171" y="295"/>
                  </a:lnTo>
                  <a:lnTo>
                    <a:pt x="24" y="210"/>
                  </a:lnTo>
                  <a:lnTo>
                    <a:pt x="24" y="41"/>
                  </a:lnTo>
                  <a:close/>
                  <a:moveTo>
                    <a:pt x="1" y="0"/>
                  </a:moveTo>
                  <a:lnTo>
                    <a:pt x="1" y="224"/>
                  </a:lnTo>
                  <a:lnTo>
                    <a:pt x="197" y="338"/>
                  </a:lnTo>
                  <a:lnTo>
                    <a:pt x="197" y="112"/>
                  </a:lnTo>
                  <a:lnTo>
                    <a:pt x="104" y="58"/>
                  </a:lnTo>
                  <a:lnTo>
                    <a:pt x="79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1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0" name="Google Shape;720;p34"/>
          <p:cNvPicPr preferRelativeResize="0"/>
          <p:nvPr/>
        </p:nvPicPr>
        <p:blipFill rotWithShape="1">
          <a:blip r:embed="rId3">
            <a:alphaModFix/>
          </a:blip>
          <a:srcRect l="16886" r="16892"/>
          <a:stretch/>
        </p:blipFill>
        <p:spPr>
          <a:xfrm>
            <a:off x="-671975" y="606950"/>
            <a:ext cx="5320800" cy="53346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721" name="Google Shape;721;p34"/>
          <p:cNvSpPr txBox="1">
            <a:spLocks noGrp="1"/>
          </p:cNvSpPr>
          <p:nvPr>
            <p:ph type="ctrTitle"/>
          </p:nvPr>
        </p:nvSpPr>
        <p:spPr>
          <a:xfrm flipH="1">
            <a:off x="4962625" y="1485243"/>
            <a:ext cx="3559800" cy="132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A PICTURE ALWAYS REINFORCES THE CONCEPT</a:t>
            </a:r>
            <a:endParaRPr/>
          </a:p>
        </p:txBody>
      </p:sp>
      <p:sp>
        <p:nvSpPr>
          <p:cNvPr id="722" name="Google Shape;722;p34"/>
          <p:cNvSpPr txBox="1">
            <a:spLocks noGrp="1"/>
          </p:cNvSpPr>
          <p:nvPr>
            <p:ph type="subTitle" idx="1"/>
          </p:nvPr>
        </p:nvSpPr>
        <p:spPr>
          <a:xfrm flipH="1">
            <a:off x="6191125" y="2815328"/>
            <a:ext cx="2331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Images reveal large amounts of data, so remember: use an image instead of long texts.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p35"/>
          <p:cNvSpPr/>
          <p:nvPr/>
        </p:nvSpPr>
        <p:spPr>
          <a:xfrm>
            <a:off x="-1390650" y="2862850"/>
            <a:ext cx="4781400" cy="18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35"/>
          <p:cNvSpPr txBox="1">
            <a:spLocks noGrp="1"/>
          </p:cNvSpPr>
          <p:nvPr>
            <p:ph type="title"/>
          </p:nvPr>
        </p:nvSpPr>
        <p:spPr>
          <a:xfrm>
            <a:off x="617825" y="2862850"/>
            <a:ext cx="2774700" cy="18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" name="Google Shape;733;p36"/>
          <p:cNvSpPr/>
          <p:nvPr/>
        </p:nvSpPr>
        <p:spPr>
          <a:xfrm>
            <a:off x="865550" y="-1134700"/>
            <a:ext cx="7413000" cy="7413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36"/>
          <p:cNvSpPr txBox="1">
            <a:spLocks noGrp="1"/>
          </p:cNvSpPr>
          <p:nvPr>
            <p:ph type="ctrTitle"/>
          </p:nvPr>
        </p:nvSpPr>
        <p:spPr>
          <a:xfrm flipH="1">
            <a:off x="1631950" y="2035939"/>
            <a:ext cx="41829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IN DEPTH</a:t>
            </a:r>
            <a:endParaRPr/>
          </a:p>
        </p:txBody>
      </p:sp>
      <p:sp>
        <p:nvSpPr>
          <p:cNvPr id="735" name="Google Shape;735;p36"/>
          <p:cNvSpPr txBox="1">
            <a:spLocks noGrp="1"/>
          </p:cNvSpPr>
          <p:nvPr>
            <p:ph type="subTitle" idx="1"/>
          </p:nvPr>
        </p:nvSpPr>
        <p:spPr>
          <a:xfrm flipH="1">
            <a:off x="1631950" y="2449119"/>
            <a:ext cx="2559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You could enter a subtitle here if you need it</a:t>
            </a:r>
            <a:endParaRPr/>
          </a:p>
        </p:txBody>
      </p:sp>
      <p:sp>
        <p:nvSpPr>
          <p:cNvPr id="736" name="Google Shape;736;p36"/>
          <p:cNvSpPr txBox="1">
            <a:spLocks noGrp="1"/>
          </p:cNvSpPr>
          <p:nvPr>
            <p:ph type="title" idx="2"/>
          </p:nvPr>
        </p:nvSpPr>
        <p:spPr>
          <a:xfrm flipH="1">
            <a:off x="1631950" y="793375"/>
            <a:ext cx="224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737" name="Google Shape;737;p36"/>
          <p:cNvGrpSpPr/>
          <p:nvPr/>
        </p:nvGrpSpPr>
        <p:grpSpPr>
          <a:xfrm>
            <a:off x="4492808" y="2126397"/>
            <a:ext cx="4359808" cy="2651413"/>
            <a:chOff x="238125" y="613775"/>
            <a:chExt cx="7378250" cy="4487075"/>
          </a:xfrm>
        </p:grpSpPr>
        <p:sp>
          <p:nvSpPr>
            <p:cNvPr id="738" name="Google Shape;738;p36"/>
            <p:cNvSpPr/>
            <p:nvPr/>
          </p:nvSpPr>
          <p:spPr>
            <a:xfrm>
              <a:off x="258350" y="3193375"/>
              <a:ext cx="2825375" cy="1907475"/>
            </a:xfrm>
            <a:custGeom>
              <a:avLst/>
              <a:gdLst/>
              <a:ahLst/>
              <a:cxnLst/>
              <a:rect l="l" t="t" r="r" b="b"/>
              <a:pathLst>
                <a:path w="113015" h="76299" extrusionOk="0">
                  <a:moveTo>
                    <a:pt x="100831" y="0"/>
                  </a:moveTo>
                  <a:cubicBezTo>
                    <a:pt x="100020" y="0"/>
                    <a:pt x="99284" y="190"/>
                    <a:pt x="98648" y="553"/>
                  </a:cubicBezTo>
                  <a:lnTo>
                    <a:pt x="98646" y="551"/>
                  </a:lnTo>
                  <a:lnTo>
                    <a:pt x="98632" y="559"/>
                  </a:lnTo>
                  <a:lnTo>
                    <a:pt x="5960" y="54064"/>
                  </a:lnTo>
                  <a:lnTo>
                    <a:pt x="5956" y="54066"/>
                  </a:lnTo>
                  <a:lnTo>
                    <a:pt x="5913" y="54092"/>
                  </a:lnTo>
                  <a:lnTo>
                    <a:pt x="5917" y="54100"/>
                  </a:lnTo>
                  <a:cubicBezTo>
                    <a:pt x="5913" y="54100"/>
                    <a:pt x="5911" y="54103"/>
                    <a:pt x="5908" y="54107"/>
                  </a:cubicBezTo>
                  <a:cubicBezTo>
                    <a:pt x="2379" y="56174"/>
                    <a:pt x="1" y="59997"/>
                    <a:pt x="1" y="64384"/>
                  </a:cubicBezTo>
                  <a:cubicBezTo>
                    <a:pt x="1" y="70963"/>
                    <a:pt x="5336" y="76298"/>
                    <a:pt x="11915" y="76298"/>
                  </a:cubicBezTo>
                  <a:cubicBezTo>
                    <a:pt x="13989" y="76298"/>
                    <a:pt x="16028" y="75754"/>
                    <a:pt x="17826" y="74720"/>
                  </a:cubicBezTo>
                  <a:cubicBezTo>
                    <a:pt x="17846" y="74709"/>
                    <a:pt x="17869" y="74699"/>
                    <a:pt x="17889" y="74688"/>
                  </a:cubicBezTo>
                  <a:lnTo>
                    <a:pt x="17891" y="74690"/>
                  </a:lnTo>
                  <a:lnTo>
                    <a:pt x="110529" y="21205"/>
                  </a:lnTo>
                  <a:lnTo>
                    <a:pt x="110529" y="21203"/>
                  </a:lnTo>
                  <a:cubicBezTo>
                    <a:pt x="112063" y="20328"/>
                    <a:pt x="113014" y="18438"/>
                    <a:pt x="113014" y="15742"/>
                  </a:cubicBezTo>
                  <a:cubicBezTo>
                    <a:pt x="113014" y="10369"/>
                    <a:pt x="109243" y="3836"/>
                    <a:pt x="104591" y="1149"/>
                  </a:cubicBezTo>
                  <a:cubicBezTo>
                    <a:pt x="103240" y="369"/>
                    <a:pt x="101963" y="0"/>
                    <a:pt x="100831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6"/>
            <p:cNvSpPr/>
            <p:nvPr/>
          </p:nvSpPr>
          <p:spPr>
            <a:xfrm>
              <a:off x="2301650" y="1018650"/>
              <a:ext cx="5314725" cy="2795550"/>
            </a:xfrm>
            <a:custGeom>
              <a:avLst/>
              <a:gdLst/>
              <a:ahLst/>
              <a:cxnLst/>
              <a:rect l="l" t="t" r="r" b="b"/>
              <a:pathLst>
                <a:path w="212589" h="111822" extrusionOk="0">
                  <a:moveTo>
                    <a:pt x="106294" y="1"/>
                  </a:moveTo>
                  <a:cubicBezTo>
                    <a:pt x="81511" y="1"/>
                    <a:pt x="56728" y="5459"/>
                    <a:pt x="37819" y="16377"/>
                  </a:cubicBezTo>
                  <a:cubicBezTo>
                    <a:pt x="1" y="38211"/>
                    <a:pt x="1" y="73611"/>
                    <a:pt x="37819" y="95446"/>
                  </a:cubicBezTo>
                  <a:cubicBezTo>
                    <a:pt x="56728" y="106363"/>
                    <a:pt x="81511" y="111822"/>
                    <a:pt x="106294" y="111822"/>
                  </a:cubicBezTo>
                  <a:cubicBezTo>
                    <a:pt x="131077" y="111822"/>
                    <a:pt x="155861" y="106363"/>
                    <a:pt x="174771" y="95446"/>
                  </a:cubicBezTo>
                  <a:cubicBezTo>
                    <a:pt x="212587" y="73611"/>
                    <a:pt x="212589" y="38211"/>
                    <a:pt x="174771" y="16377"/>
                  </a:cubicBezTo>
                  <a:cubicBezTo>
                    <a:pt x="155861" y="5459"/>
                    <a:pt x="131077" y="1"/>
                    <a:pt x="106294" y="1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6"/>
            <p:cNvSpPr/>
            <p:nvPr/>
          </p:nvSpPr>
          <p:spPr>
            <a:xfrm>
              <a:off x="2784100" y="3200600"/>
              <a:ext cx="456625" cy="309675"/>
            </a:xfrm>
            <a:custGeom>
              <a:avLst/>
              <a:gdLst/>
              <a:ahLst/>
              <a:cxnLst/>
              <a:rect l="l" t="t" r="r" b="b"/>
              <a:pathLst>
                <a:path w="18265" h="12387" extrusionOk="0">
                  <a:moveTo>
                    <a:pt x="12162" y="1"/>
                  </a:moveTo>
                  <a:lnTo>
                    <a:pt x="1" y="7022"/>
                  </a:lnTo>
                  <a:lnTo>
                    <a:pt x="7941" y="12387"/>
                  </a:lnTo>
                  <a:lnTo>
                    <a:pt x="18265" y="6205"/>
                  </a:lnTo>
                  <a:lnTo>
                    <a:pt x="12162" y="1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6"/>
            <p:cNvSpPr/>
            <p:nvPr/>
          </p:nvSpPr>
          <p:spPr>
            <a:xfrm>
              <a:off x="2725050" y="1327775"/>
              <a:ext cx="4468025" cy="2278250"/>
            </a:xfrm>
            <a:custGeom>
              <a:avLst/>
              <a:gdLst/>
              <a:ahLst/>
              <a:cxnLst/>
              <a:rect l="l" t="t" r="r" b="b"/>
              <a:pathLst>
                <a:path w="178721" h="91130" extrusionOk="0">
                  <a:moveTo>
                    <a:pt x="31982" y="1"/>
                  </a:moveTo>
                  <a:cubicBezTo>
                    <a:pt x="29991" y="966"/>
                    <a:pt x="28045" y="1976"/>
                    <a:pt x="26173" y="3057"/>
                  </a:cubicBezTo>
                  <a:cubicBezTo>
                    <a:pt x="16101" y="8873"/>
                    <a:pt x="8953" y="15735"/>
                    <a:pt x="4695" y="23035"/>
                  </a:cubicBezTo>
                  <a:lnTo>
                    <a:pt x="1" y="23035"/>
                  </a:lnTo>
                  <a:lnTo>
                    <a:pt x="1" y="39538"/>
                  </a:lnTo>
                  <a:cubicBezTo>
                    <a:pt x="1" y="52741"/>
                    <a:pt x="8725" y="65946"/>
                    <a:pt x="26175" y="76018"/>
                  </a:cubicBezTo>
                  <a:cubicBezTo>
                    <a:pt x="43624" y="86093"/>
                    <a:pt x="66493" y="91130"/>
                    <a:pt x="89362" y="91130"/>
                  </a:cubicBezTo>
                  <a:cubicBezTo>
                    <a:pt x="112231" y="91130"/>
                    <a:pt x="135100" y="86093"/>
                    <a:pt x="152548" y="76018"/>
                  </a:cubicBezTo>
                  <a:cubicBezTo>
                    <a:pt x="169996" y="65944"/>
                    <a:pt x="178721" y="52741"/>
                    <a:pt x="178721" y="39538"/>
                  </a:cubicBezTo>
                  <a:lnTo>
                    <a:pt x="178721" y="23035"/>
                  </a:lnTo>
                  <a:lnTo>
                    <a:pt x="174026" y="23035"/>
                  </a:lnTo>
                  <a:cubicBezTo>
                    <a:pt x="169768" y="15735"/>
                    <a:pt x="162620" y="8875"/>
                    <a:pt x="152548" y="3059"/>
                  </a:cubicBezTo>
                  <a:cubicBezTo>
                    <a:pt x="150678" y="1978"/>
                    <a:pt x="148732" y="970"/>
                    <a:pt x="146745" y="4"/>
                  </a:cubicBezTo>
                  <a:lnTo>
                    <a:pt x="146745" y="4"/>
                  </a:lnTo>
                  <a:cubicBezTo>
                    <a:pt x="157855" y="6793"/>
                    <a:pt x="164203" y="15124"/>
                    <a:pt x="164203" y="23037"/>
                  </a:cubicBezTo>
                  <a:cubicBezTo>
                    <a:pt x="164203" y="31289"/>
                    <a:pt x="157307" y="40004"/>
                    <a:pt x="145289" y="46942"/>
                  </a:cubicBezTo>
                  <a:cubicBezTo>
                    <a:pt x="130797" y="55309"/>
                    <a:pt x="110413" y="60108"/>
                    <a:pt x="89362" y="60108"/>
                  </a:cubicBezTo>
                  <a:cubicBezTo>
                    <a:pt x="68311" y="60108"/>
                    <a:pt x="47926" y="55309"/>
                    <a:pt x="33434" y="46942"/>
                  </a:cubicBezTo>
                  <a:cubicBezTo>
                    <a:pt x="21414" y="40004"/>
                    <a:pt x="14519" y="31287"/>
                    <a:pt x="14519" y="23033"/>
                  </a:cubicBezTo>
                  <a:cubicBezTo>
                    <a:pt x="14519" y="15120"/>
                    <a:pt x="20868" y="6790"/>
                    <a:pt x="31982" y="1"/>
                  </a:cubicBez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6"/>
            <p:cNvSpPr/>
            <p:nvPr/>
          </p:nvSpPr>
          <p:spPr>
            <a:xfrm>
              <a:off x="2506850" y="613775"/>
              <a:ext cx="4904200" cy="2579625"/>
            </a:xfrm>
            <a:custGeom>
              <a:avLst/>
              <a:gdLst/>
              <a:ahLst/>
              <a:cxnLst/>
              <a:rect l="l" t="t" r="r" b="b"/>
              <a:pathLst>
                <a:path w="196168" h="103185" extrusionOk="0">
                  <a:moveTo>
                    <a:pt x="98084" y="14524"/>
                  </a:moveTo>
                  <a:cubicBezTo>
                    <a:pt x="119137" y="14524"/>
                    <a:pt x="139525" y="19315"/>
                    <a:pt x="154023" y="27693"/>
                  </a:cubicBezTo>
                  <a:cubicBezTo>
                    <a:pt x="166032" y="34622"/>
                    <a:pt x="172938" y="43333"/>
                    <a:pt x="172938" y="51587"/>
                  </a:cubicBezTo>
                  <a:cubicBezTo>
                    <a:pt x="172938" y="54324"/>
                    <a:pt x="172191" y="57104"/>
                    <a:pt x="170719" y="59842"/>
                  </a:cubicBezTo>
                  <a:cubicBezTo>
                    <a:pt x="167814" y="65400"/>
                    <a:pt x="162069" y="70855"/>
                    <a:pt x="154023" y="75502"/>
                  </a:cubicBezTo>
                  <a:cubicBezTo>
                    <a:pt x="139525" y="83860"/>
                    <a:pt x="119137" y="88671"/>
                    <a:pt x="98084" y="88671"/>
                  </a:cubicBezTo>
                  <a:cubicBezTo>
                    <a:pt x="77033" y="88671"/>
                    <a:pt x="56645" y="83860"/>
                    <a:pt x="42168" y="75502"/>
                  </a:cubicBezTo>
                  <a:cubicBezTo>
                    <a:pt x="34120" y="70855"/>
                    <a:pt x="28376" y="65400"/>
                    <a:pt x="25472" y="59842"/>
                  </a:cubicBezTo>
                  <a:cubicBezTo>
                    <a:pt x="23999" y="57104"/>
                    <a:pt x="23252" y="54324"/>
                    <a:pt x="23252" y="51587"/>
                  </a:cubicBezTo>
                  <a:cubicBezTo>
                    <a:pt x="23252" y="43333"/>
                    <a:pt x="30138" y="34622"/>
                    <a:pt x="42168" y="27693"/>
                  </a:cubicBezTo>
                  <a:cubicBezTo>
                    <a:pt x="56645" y="19315"/>
                    <a:pt x="77033" y="14524"/>
                    <a:pt x="98084" y="14524"/>
                  </a:cubicBezTo>
                  <a:close/>
                  <a:moveTo>
                    <a:pt x="98088" y="0"/>
                  </a:moveTo>
                  <a:cubicBezTo>
                    <a:pt x="75218" y="0"/>
                    <a:pt x="52352" y="5035"/>
                    <a:pt x="34909" y="15105"/>
                  </a:cubicBezTo>
                  <a:cubicBezTo>
                    <a:pt x="1" y="35264"/>
                    <a:pt x="1" y="67931"/>
                    <a:pt x="34909" y="88070"/>
                  </a:cubicBezTo>
                  <a:cubicBezTo>
                    <a:pt x="36775" y="89149"/>
                    <a:pt x="38705" y="90164"/>
                    <a:pt x="40675" y="91099"/>
                  </a:cubicBezTo>
                  <a:cubicBezTo>
                    <a:pt x="57236" y="99156"/>
                    <a:pt x="77665" y="103185"/>
                    <a:pt x="98094" y="103185"/>
                  </a:cubicBezTo>
                  <a:cubicBezTo>
                    <a:pt x="118524" y="103185"/>
                    <a:pt x="138954" y="99156"/>
                    <a:pt x="155516" y="91099"/>
                  </a:cubicBezTo>
                  <a:cubicBezTo>
                    <a:pt x="157506" y="90164"/>
                    <a:pt x="159415" y="89149"/>
                    <a:pt x="161282" y="88070"/>
                  </a:cubicBezTo>
                  <a:cubicBezTo>
                    <a:pt x="196167" y="67931"/>
                    <a:pt x="196167" y="35264"/>
                    <a:pt x="161282" y="15105"/>
                  </a:cubicBezTo>
                  <a:cubicBezTo>
                    <a:pt x="143829" y="5035"/>
                    <a:pt x="120957" y="0"/>
                    <a:pt x="98088" y="0"/>
                  </a:cubicBez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6"/>
            <p:cNvSpPr/>
            <p:nvPr/>
          </p:nvSpPr>
          <p:spPr>
            <a:xfrm>
              <a:off x="3088150" y="976850"/>
              <a:ext cx="3742150" cy="1132975"/>
            </a:xfrm>
            <a:custGeom>
              <a:avLst/>
              <a:gdLst/>
              <a:ahLst/>
              <a:cxnLst/>
              <a:rect l="l" t="t" r="r" b="b"/>
              <a:pathLst>
                <a:path w="149686" h="45319" extrusionOk="0">
                  <a:moveTo>
                    <a:pt x="74832" y="1"/>
                  </a:moveTo>
                  <a:cubicBezTo>
                    <a:pt x="53781" y="1"/>
                    <a:pt x="33393" y="4792"/>
                    <a:pt x="18916" y="13170"/>
                  </a:cubicBezTo>
                  <a:cubicBezTo>
                    <a:pt x="6886" y="20099"/>
                    <a:pt x="0" y="28810"/>
                    <a:pt x="0" y="37064"/>
                  </a:cubicBezTo>
                  <a:cubicBezTo>
                    <a:pt x="0" y="39801"/>
                    <a:pt x="747" y="42581"/>
                    <a:pt x="2220" y="45319"/>
                  </a:cubicBezTo>
                  <a:cubicBezTo>
                    <a:pt x="5124" y="39761"/>
                    <a:pt x="10868" y="34305"/>
                    <a:pt x="18916" y="29659"/>
                  </a:cubicBezTo>
                  <a:cubicBezTo>
                    <a:pt x="33393" y="21300"/>
                    <a:pt x="53781" y="16509"/>
                    <a:pt x="74832" y="16509"/>
                  </a:cubicBezTo>
                  <a:cubicBezTo>
                    <a:pt x="95885" y="16509"/>
                    <a:pt x="116273" y="21300"/>
                    <a:pt x="130771" y="29659"/>
                  </a:cubicBezTo>
                  <a:cubicBezTo>
                    <a:pt x="138817" y="34305"/>
                    <a:pt x="144562" y="39761"/>
                    <a:pt x="147467" y="45319"/>
                  </a:cubicBezTo>
                  <a:cubicBezTo>
                    <a:pt x="148939" y="42581"/>
                    <a:pt x="149686" y="39801"/>
                    <a:pt x="149686" y="37064"/>
                  </a:cubicBezTo>
                  <a:cubicBezTo>
                    <a:pt x="149686" y="28810"/>
                    <a:pt x="142780" y="20099"/>
                    <a:pt x="130771" y="13170"/>
                  </a:cubicBezTo>
                  <a:cubicBezTo>
                    <a:pt x="116273" y="4792"/>
                    <a:pt x="95885" y="1"/>
                    <a:pt x="74832" y="1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6"/>
            <p:cNvSpPr/>
            <p:nvPr/>
          </p:nvSpPr>
          <p:spPr>
            <a:xfrm>
              <a:off x="3143625" y="1389575"/>
              <a:ext cx="3631200" cy="1440850"/>
            </a:xfrm>
            <a:custGeom>
              <a:avLst/>
              <a:gdLst/>
              <a:ahLst/>
              <a:cxnLst/>
              <a:rect l="l" t="t" r="r" b="b"/>
              <a:pathLst>
                <a:path w="145248" h="57634" extrusionOk="0">
                  <a:moveTo>
                    <a:pt x="72613" y="0"/>
                  </a:moveTo>
                  <a:cubicBezTo>
                    <a:pt x="51562" y="0"/>
                    <a:pt x="31174" y="4791"/>
                    <a:pt x="16697" y="13151"/>
                  </a:cubicBezTo>
                  <a:cubicBezTo>
                    <a:pt x="8649" y="17796"/>
                    <a:pt x="2905" y="23252"/>
                    <a:pt x="1" y="28810"/>
                  </a:cubicBezTo>
                  <a:cubicBezTo>
                    <a:pt x="2905" y="34368"/>
                    <a:pt x="8649" y="39823"/>
                    <a:pt x="16697" y="44470"/>
                  </a:cubicBezTo>
                  <a:cubicBezTo>
                    <a:pt x="24797" y="49146"/>
                    <a:pt x="34747" y="52713"/>
                    <a:pt x="45631" y="54947"/>
                  </a:cubicBezTo>
                  <a:lnTo>
                    <a:pt x="45635" y="54947"/>
                  </a:lnTo>
                  <a:lnTo>
                    <a:pt x="45642" y="54949"/>
                  </a:lnTo>
                  <a:cubicBezTo>
                    <a:pt x="54208" y="56704"/>
                    <a:pt x="63348" y="57634"/>
                    <a:pt x="72619" y="57634"/>
                  </a:cubicBezTo>
                  <a:cubicBezTo>
                    <a:pt x="79319" y="57634"/>
                    <a:pt x="85954" y="57149"/>
                    <a:pt x="92349" y="56215"/>
                  </a:cubicBezTo>
                  <a:cubicBezTo>
                    <a:pt x="105177" y="54341"/>
                    <a:pt x="117059" y="50672"/>
                    <a:pt x="126631" y="45536"/>
                  </a:cubicBezTo>
                  <a:cubicBezTo>
                    <a:pt x="127281" y="45186"/>
                    <a:pt x="127918" y="44832"/>
                    <a:pt x="128546" y="44470"/>
                  </a:cubicBezTo>
                  <a:cubicBezTo>
                    <a:pt x="130494" y="43344"/>
                    <a:pt x="132305" y="42176"/>
                    <a:pt x="133978" y="40966"/>
                  </a:cubicBezTo>
                  <a:cubicBezTo>
                    <a:pt x="139211" y="37177"/>
                    <a:pt x="143045" y="33023"/>
                    <a:pt x="145248" y="28808"/>
                  </a:cubicBezTo>
                  <a:cubicBezTo>
                    <a:pt x="142343" y="23250"/>
                    <a:pt x="136598" y="17796"/>
                    <a:pt x="128552" y="13150"/>
                  </a:cubicBezTo>
                  <a:cubicBezTo>
                    <a:pt x="114054" y="4791"/>
                    <a:pt x="93666" y="0"/>
                    <a:pt x="72613" y="0"/>
                  </a:cubicBezTo>
                  <a:close/>
                </a:path>
              </a:pathLst>
            </a:custGeom>
            <a:solidFill>
              <a:srgbClr val="B3CD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6"/>
            <p:cNvSpPr/>
            <p:nvPr/>
          </p:nvSpPr>
          <p:spPr>
            <a:xfrm>
              <a:off x="4284650" y="2413700"/>
              <a:ext cx="2208425" cy="416875"/>
            </a:xfrm>
            <a:custGeom>
              <a:avLst/>
              <a:gdLst/>
              <a:ahLst/>
              <a:cxnLst/>
              <a:rect l="l" t="t" r="r" b="b"/>
              <a:pathLst>
                <a:path w="88337" h="16675" extrusionOk="0">
                  <a:moveTo>
                    <a:pt x="88337" y="1"/>
                  </a:moveTo>
                  <a:lnTo>
                    <a:pt x="88337" y="1"/>
                  </a:lnTo>
                  <a:cubicBezTo>
                    <a:pt x="86665" y="1209"/>
                    <a:pt x="84855" y="2377"/>
                    <a:pt x="82905" y="3505"/>
                  </a:cubicBezTo>
                  <a:cubicBezTo>
                    <a:pt x="82452" y="3766"/>
                    <a:pt x="81994" y="4024"/>
                    <a:pt x="81530" y="4279"/>
                  </a:cubicBezTo>
                  <a:lnTo>
                    <a:pt x="81530" y="4279"/>
                  </a:lnTo>
                  <a:cubicBezTo>
                    <a:pt x="81996" y="4024"/>
                    <a:pt x="82456" y="3766"/>
                    <a:pt x="82911" y="3503"/>
                  </a:cubicBezTo>
                  <a:cubicBezTo>
                    <a:pt x="84857" y="2379"/>
                    <a:pt x="86665" y="1211"/>
                    <a:pt x="88337" y="1"/>
                  </a:cubicBezTo>
                  <a:close/>
                  <a:moveTo>
                    <a:pt x="81530" y="4279"/>
                  </a:moveTo>
                  <a:cubicBezTo>
                    <a:pt x="81351" y="4376"/>
                    <a:pt x="81171" y="4474"/>
                    <a:pt x="80990" y="4571"/>
                  </a:cubicBezTo>
                  <a:cubicBezTo>
                    <a:pt x="81171" y="4474"/>
                    <a:pt x="81351" y="4377"/>
                    <a:pt x="81530" y="4279"/>
                  </a:cubicBezTo>
                  <a:close/>
                  <a:moveTo>
                    <a:pt x="1" y="13984"/>
                  </a:moveTo>
                  <a:cubicBezTo>
                    <a:pt x="8565" y="15742"/>
                    <a:pt x="17704" y="16674"/>
                    <a:pt x="26972" y="16674"/>
                  </a:cubicBezTo>
                  <a:cubicBezTo>
                    <a:pt x="33674" y="16674"/>
                    <a:pt x="40309" y="16186"/>
                    <a:pt x="46708" y="15252"/>
                  </a:cubicBezTo>
                  <a:lnTo>
                    <a:pt x="46708" y="15252"/>
                  </a:lnTo>
                  <a:cubicBezTo>
                    <a:pt x="40313" y="16184"/>
                    <a:pt x="33678" y="16671"/>
                    <a:pt x="26978" y="16671"/>
                  </a:cubicBezTo>
                  <a:cubicBezTo>
                    <a:pt x="17707" y="16671"/>
                    <a:pt x="8567" y="15740"/>
                    <a:pt x="1" y="13984"/>
                  </a:cubicBezTo>
                  <a:close/>
                </a:path>
              </a:pathLst>
            </a:custGeom>
            <a:solidFill>
              <a:srgbClr val="8B9D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6"/>
            <p:cNvSpPr/>
            <p:nvPr/>
          </p:nvSpPr>
          <p:spPr>
            <a:xfrm>
              <a:off x="3101150" y="1173975"/>
              <a:ext cx="3716175" cy="935850"/>
            </a:xfrm>
            <a:custGeom>
              <a:avLst/>
              <a:gdLst/>
              <a:ahLst/>
              <a:cxnLst/>
              <a:rect l="l" t="t" r="r" b="b"/>
              <a:pathLst>
                <a:path w="148647" h="37434" extrusionOk="0">
                  <a:moveTo>
                    <a:pt x="74312" y="0"/>
                  </a:moveTo>
                  <a:cubicBezTo>
                    <a:pt x="53261" y="0"/>
                    <a:pt x="32873" y="4791"/>
                    <a:pt x="18396" y="13152"/>
                  </a:cubicBezTo>
                  <a:cubicBezTo>
                    <a:pt x="10348" y="17796"/>
                    <a:pt x="4604" y="23252"/>
                    <a:pt x="1700" y="28810"/>
                  </a:cubicBezTo>
                  <a:cubicBezTo>
                    <a:pt x="931" y="30240"/>
                    <a:pt x="370" y="31681"/>
                    <a:pt x="0" y="33122"/>
                  </a:cubicBezTo>
                  <a:cubicBezTo>
                    <a:pt x="370" y="34563"/>
                    <a:pt x="931" y="36004"/>
                    <a:pt x="1700" y="37434"/>
                  </a:cubicBezTo>
                  <a:cubicBezTo>
                    <a:pt x="4604" y="31876"/>
                    <a:pt x="10348" y="26420"/>
                    <a:pt x="18396" y="21775"/>
                  </a:cubicBezTo>
                  <a:cubicBezTo>
                    <a:pt x="32873" y="13417"/>
                    <a:pt x="53261" y="8626"/>
                    <a:pt x="74312" y="8626"/>
                  </a:cubicBezTo>
                  <a:cubicBezTo>
                    <a:pt x="95365" y="8626"/>
                    <a:pt x="115753" y="13417"/>
                    <a:pt x="130251" y="21775"/>
                  </a:cubicBezTo>
                  <a:cubicBezTo>
                    <a:pt x="138297" y="26420"/>
                    <a:pt x="144042" y="31876"/>
                    <a:pt x="146947" y="37434"/>
                  </a:cubicBezTo>
                  <a:cubicBezTo>
                    <a:pt x="147716" y="36004"/>
                    <a:pt x="148275" y="34563"/>
                    <a:pt x="148646" y="33122"/>
                  </a:cubicBezTo>
                  <a:cubicBezTo>
                    <a:pt x="148275" y="31681"/>
                    <a:pt x="147716" y="30240"/>
                    <a:pt x="146947" y="28810"/>
                  </a:cubicBezTo>
                  <a:cubicBezTo>
                    <a:pt x="144042" y="23252"/>
                    <a:pt x="138297" y="17796"/>
                    <a:pt x="130251" y="13152"/>
                  </a:cubicBezTo>
                  <a:cubicBezTo>
                    <a:pt x="115753" y="4791"/>
                    <a:pt x="95365" y="2"/>
                    <a:pt x="74312" y="2"/>
                  </a:cubicBezTo>
                  <a:lnTo>
                    <a:pt x="74312" y="0"/>
                  </a:lnTo>
                  <a:close/>
                </a:path>
              </a:pathLst>
            </a:custGeom>
            <a:solidFill>
              <a:srgbClr val="819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6"/>
            <p:cNvSpPr/>
            <p:nvPr/>
          </p:nvSpPr>
          <p:spPr>
            <a:xfrm>
              <a:off x="2494175" y="2868350"/>
              <a:ext cx="928025" cy="624200"/>
            </a:xfrm>
            <a:custGeom>
              <a:avLst/>
              <a:gdLst/>
              <a:ahLst/>
              <a:cxnLst/>
              <a:rect l="l" t="t" r="r" b="b"/>
              <a:pathLst>
                <a:path w="37121" h="24968" extrusionOk="0">
                  <a:moveTo>
                    <a:pt x="31193" y="0"/>
                  </a:moveTo>
                  <a:cubicBezTo>
                    <a:pt x="30313" y="0"/>
                    <a:pt x="29421" y="225"/>
                    <a:pt x="28604" y="698"/>
                  </a:cubicBezTo>
                  <a:lnTo>
                    <a:pt x="3329" y="15291"/>
                  </a:lnTo>
                  <a:cubicBezTo>
                    <a:pt x="850" y="16722"/>
                    <a:pt x="1" y="19894"/>
                    <a:pt x="1433" y="22373"/>
                  </a:cubicBezTo>
                  <a:cubicBezTo>
                    <a:pt x="2357" y="23980"/>
                    <a:pt x="4070" y="24967"/>
                    <a:pt x="5921" y="24967"/>
                  </a:cubicBezTo>
                  <a:cubicBezTo>
                    <a:pt x="5923" y="24967"/>
                    <a:pt x="5925" y="24967"/>
                    <a:pt x="5927" y="24967"/>
                  </a:cubicBezTo>
                  <a:cubicBezTo>
                    <a:pt x="6837" y="24967"/>
                    <a:pt x="7728" y="24728"/>
                    <a:pt x="8515" y="24271"/>
                  </a:cubicBezTo>
                  <a:lnTo>
                    <a:pt x="33791" y="9679"/>
                  </a:lnTo>
                  <a:cubicBezTo>
                    <a:pt x="36270" y="8247"/>
                    <a:pt x="37121" y="5077"/>
                    <a:pt x="35687" y="2596"/>
                  </a:cubicBezTo>
                  <a:cubicBezTo>
                    <a:pt x="34727" y="932"/>
                    <a:pt x="32985" y="0"/>
                    <a:pt x="31193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6"/>
            <p:cNvSpPr/>
            <p:nvPr/>
          </p:nvSpPr>
          <p:spPr>
            <a:xfrm>
              <a:off x="238125" y="2969325"/>
              <a:ext cx="2825400" cy="1907475"/>
            </a:xfrm>
            <a:custGeom>
              <a:avLst/>
              <a:gdLst/>
              <a:ahLst/>
              <a:cxnLst/>
              <a:rect l="l" t="t" r="r" b="b"/>
              <a:pathLst>
                <a:path w="113016" h="76299" extrusionOk="0">
                  <a:moveTo>
                    <a:pt x="100829" y="0"/>
                  </a:moveTo>
                  <a:cubicBezTo>
                    <a:pt x="100019" y="0"/>
                    <a:pt x="99282" y="190"/>
                    <a:pt x="98646" y="553"/>
                  </a:cubicBezTo>
                  <a:lnTo>
                    <a:pt x="98646" y="552"/>
                  </a:lnTo>
                  <a:lnTo>
                    <a:pt x="98633" y="559"/>
                  </a:lnTo>
                  <a:lnTo>
                    <a:pt x="5961" y="54065"/>
                  </a:lnTo>
                  <a:lnTo>
                    <a:pt x="5955" y="54066"/>
                  </a:lnTo>
                  <a:lnTo>
                    <a:pt x="5913" y="54092"/>
                  </a:lnTo>
                  <a:lnTo>
                    <a:pt x="5916" y="54100"/>
                  </a:lnTo>
                  <a:cubicBezTo>
                    <a:pt x="5913" y="54102"/>
                    <a:pt x="5911" y="54105"/>
                    <a:pt x="5907" y="54107"/>
                  </a:cubicBezTo>
                  <a:cubicBezTo>
                    <a:pt x="2377" y="56174"/>
                    <a:pt x="0" y="59998"/>
                    <a:pt x="0" y="64384"/>
                  </a:cubicBezTo>
                  <a:cubicBezTo>
                    <a:pt x="0" y="70963"/>
                    <a:pt x="5335" y="76298"/>
                    <a:pt x="11915" y="76298"/>
                  </a:cubicBezTo>
                  <a:cubicBezTo>
                    <a:pt x="13989" y="76298"/>
                    <a:pt x="16028" y="75754"/>
                    <a:pt x="17825" y="74720"/>
                  </a:cubicBezTo>
                  <a:cubicBezTo>
                    <a:pt x="17846" y="74709"/>
                    <a:pt x="17868" y="74699"/>
                    <a:pt x="17890" y="74688"/>
                  </a:cubicBezTo>
                  <a:lnTo>
                    <a:pt x="17892" y="74690"/>
                  </a:lnTo>
                  <a:lnTo>
                    <a:pt x="110529" y="21205"/>
                  </a:lnTo>
                  <a:lnTo>
                    <a:pt x="110529" y="21203"/>
                  </a:lnTo>
                  <a:cubicBezTo>
                    <a:pt x="112063" y="20329"/>
                    <a:pt x="113015" y="18438"/>
                    <a:pt x="113015" y="15742"/>
                  </a:cubicBezTo>
                  <a:cubicBezTo>
                    <a:pt x="113015" y="10369"/>
                    <a:pt x="109242" y="3837"/>
                    <a:pt x="104588" y="1149"/>
                  </a:cubicBezTo>
                  <a:cubicBezTo>
                    <a:pt x="103237" y="369"/>
                    <a:pt x="101961" y="0"/>
                    <a:pt x="100829" y="0"/>
                  </a:cubicBez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6"/>
            <p:cNvSpPr/>
            <p:nvPr/>
          </p:nvSpPr>
          <p:spPr>
            <a:xfrm>
              <a:off x="2017225" y="3298175"/>
              <a:ext cx="477275" cy="601375"/>
            </a:xfrm>
            <a:custGeom>
              <a:avLst/>
              <a:gdLst/>
              <a:ahLst/>
              <a:cxnLst/>
              <a:rect l="l" t="t" r="r" b="b"/>
              <a:pathLst>
                <a:path w="19091" h="24055" extrusionOk="0">
                  <a:moveTo>
                    <a:pt x="6903" y="1"/>
                  </a:moveTo>
                  <a:cubicBezTo>
                    <a:pt x="6098" y="1"/>
                    <a:pt x="5368" y="186"/>
                    <a:pt x="4737" y="539"/>
                  </a:cubicBezTo>
                  <a:lnTo>
                    <a:pt x="0" y="3251"/>
                  </a:lnTo>
                  <a:cubicBezTo>
                    <a:pt x="559" y="2999"/>
                    <a:pt x="1194" y="2861"/>
                    <a:pt x="1878" y="2861"/>
                  </a:cubicBezTo>
                  <a:cubicBezTo>
                    <a:pt x="2209" y="2861"/>
                    <a:pt x="2552" y="2894"/>
                    <a:pt x="2904" y="2961"/>
                  </a:cubicBezTo>
                  <a:cubicBezTo>
                    <a:pt x="3775" y="3106"/>
                    <a:pt x="4687" y="3459"/>
                    <a:pt x="5662" y="4019"/>
                  </a:cubicBezTo>
                  <a:cubicBezTo>
                    <a:pt x="6305" y="4372"/>
                    <a:pt x="6906" y="4809"/>
                    <a:pt x="7508" y="5305"/>
                  </a:cubicBezTo>
                  <a:cubicBezTo>
                    <a:pt x="10682" y="7960"/>
                    <a:pt x="13190" y="12315"/>
                    <a:pt x="13896" y="16400"/>
                  </a:cubicBezTo>
                  <a:cubicBezTo>
                    <a:pt x="14019" y="17126"/>
                    <a:pt x="14080" y="17862"/>
                    <a:pt x="14082" y="18599"/>
                  </a:cubicBezTo>
                  <a:cubicBezTo>
                    <a:pt x="14082" y="19822"/>
                    <a:pt x="13876" y="20901"/>
                    <a:pt x="13523" y="21772"/>
                  </a:cubicBezTo>
                  <a:cubicBezTo>
                    <a:pt x="13107" y="22788"/>
                    <a:pt x="12444" y="23577"/>
                    <a:pt x="11634" y="24055"/>
                  </a:cubicBezTo>
                  <a:lnTo>
                    <a:pt x="16269" y="21384"/>
                  </a:lnTo>
                  <a:lnTo>
                    <a:pt x="16622" y="21199"/>
                  </a:lnTo>
                  <a:cubicBezTo>
                    <a:pt x="18156" y="20328"/>
                    <a:pt x="19090" y="18441"/>
                    <a:pt x="19090" y="15745"/>
                  </a:cubicBezTo>
                  <a:cubicBezTo>
                    <a:pt x="19090" y="10370"/>
                    <a:pt x="15337" y="3837"/>
                    <a:pt x="10670" y="1141"/>
                  </a:cubicBezTo>
                  <a:cubicBezTo>
                    <a:pt x="9314" y="366"/>
                    <a:pt x="8035" y="1"/>
                    <a:pt x="6903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7"/>
          <p:cNvSpPr txBox="1">
            <a:spLocks noGrp="1"/>
          </p:cNvSpPr>
          <p:nvPr>
            <p:ph type="ctrTitle" idx="2"/>
          </p:nvPr>
        </p:nvSpPr>
        <p:spPr>
          <a:xfrm flipH="1">
            <a:off x="6174563" y="302106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JUPITER</a:t>
            </a:r>
            <a:endParaRPr/>
          </a:p>
        </p:txBody>
      </p:sp>
      <p:sp>
        <p:nvSpPr>
          <p:cNvPr id="755" name="Google Shape;755;p37"/>
          <p:cNvSpPr txBox="1">
            <a:spLocks noGrp="1"/>
          </p:cNvSpPr>
          <p:nvPr>
            <p:ph type="title" idx="4"/>
          </p:nvPr>
        </p:nvSpPr>
        <p:spPr>
          <a:xfrm>
            <a:off x="3492436" y="344146"/>
            <a:ext cx="5056500" cy="8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IN DEPTH</a:t>
            </a:r>
            <a:endParaRPr/>
          </a:p>
        </p:txBody>
      </p:sp>
      <p:grpSp>
        <p:nvGrpSpPr>
          <p:cNvPr id="756" name="Google Shape;756;p37"/>
          <p:cNvGrpSpPr/>
          <p:nvPr/>
        </p:nvGrpSpPr>
        <p:grpSpPr>
          <a:xfrm>
            <a:off x="555018" y="475043"/>
            <a:ext cx="4383353" cy="4193570"/>
            <a:chOff x="1329975" y="311925"/>
            <a:chExt cx="1021975" cy="977750"/>
          </a:xfrm>
        </p:grpSpPr>
        <p:sp>
          <p:nvSpPr>
            <p:cNvPr id="757" name="Google Shape;757;p37"/>
            <p:cNvSpPr/>
            <p:nvPr/>
          </p:nvSpPr>
          <p:spPr>
            <a:xfrm>
              <a:off x="1342025" y="456800"/>
              <a:ext cx="204050" cy="241925"/>
            </a:xfrm>
            <a:custGeom>
              <a:avLst/>
              <a:gdLst/>
              <a:ahLst/>
              <a:cxnLst/>
              <a:rect l="l" t="t" r="r" b="b"/>
              <a:pathLst>
                <a:path w="8162" h="9677" extrusionOk="0">
                  <a:moveTo>
                    <a:pt x="8162" y="1"/>
                  </a:moveTo>
                  <a:lnTo>
                    <a:pt x="7344" y="370"/>
                  </a:lnTo>
                  <a:lnTo>
                    <a:pt x="0" y="9677"/>
                  </a:lnTo>
                  <a:lnTo>
                    <a:pt x="819" y="9308"/>
                  </a:lnTo>
                  <a:lnTo>
                    <a:pt x="3498" y="5912"/>
                  </a:lnTo>
                  <a:lnTo>
                    <a:pt x="4107" y="5140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7"/>
            <p:cNvSpPr/>
            <p:nvPr/>
          </p:nvSpPr>
          <p:spPr>
            <a:xfrm>
              <a:off x="1513575" y="447075"/>
              <a:ext cx="32500" cy="19000"/>
            </a:xfrm>
            <a:custGeom>
              <a:avLst/>
              <a:gdLst/>
              <a:ahLst/>
              <a:cxnLst/>
              <a:rect l="l" t="t" r="r" b="b"/>
              <a:pathLst>
                <a:path w="1300" h="760" extrusionOk="0">
                  <a:moveTo>
                    <a:pt x="818" y="0"/>
                  </a:moveTo>
                  <a:lnTo>
                    <a:pt x="0" y="369"/>
                  </a:lnTo>
                  <a:lnTo>
                    <a:pt x="482" y="759"/>
                  </a:lnTo>
                  <a:lnTo>
                    <a:pt x="1300" y="390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7"/>
            <p:cNvSpPr/>
            <p:nvPr/>
          </p:nvSpPr>
          <p:spPr>
            <a:xfrm>
              <a:off x="1329975" y="456300"/>
              <a:ext cx="195650" cy="242425"/>
            </a:xfrm>
            <a:custGeom>
              <a:avLst/>
              <a:gdLst/>
              <a:ahLst/>
              <a:cxnLst/>
              <a:rect l="l" t="t" r="r" b="b"/>
              <a:pathLst>
                <a:path w="7826" h="9697" extrusionOk="0">
                  <a:moveTo>
                    <a:pt x="7344" y="0"/>
                  </a:moveTo>
                  <a:lnTo>
                    <a:pt x="1" y="9307"/>
                  </a:lnTo>
                  <a:lnTo>
                    <a:pt x="482" y="9697"/>
                  </a:lnTo>
                  <a:lnTo>
                    <a:pt x="7826" y="390"/>
                  </a:lnTo>
                  <a:lnTo>
                    <a:pt x="7344" y="0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7"/>
            <p:cNvSpPr/>
            <p:nvPr/>
          </p:nvSpPr>
          <p:spPr>
            <a:xfrm>
              <a:off x="1548275" y="703650"/>
              <a:ext cx="43025" cy="64625"/>
            </a:xfrm>
            <a:custGeom>
              <a:avLst/>
              <a:gdLst/>
              <a:ahLst/>
              <a:cxnLst/>
              <a:rect l="l" t="t" r="r" b="b"/>
              <a:pathLst>
                <a:path w="1721" h="2585" extrusionOk="0">
                  <a:moveTo>
                    <a:pt x="1" y="1"/>
                  </a:moveTo>
                  <a:lnTo>
                    <a:pt x="1050" y="2194"/>
                  </a:lnTo>
                  <a:lnTo>
                    <a:pt x="1720" y="2584"/>
                  </a:lnTo>
                  <a:lnTo>
                    <a:pt x="672" y="39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7"/>
            <p:cNvSpPr/>
            <p:nvPr/>
          </p:nvSpPr>
          <p:spPr>
            <a:xfrm>
              <a:off x="1419925" y="691175"/>
              <a:ext cx="139175" cy="80450"/>
            </a:xfrm>
            <a:custGeom>
              <a:avLst/>
              <a:gdLst/>
              <a:ahLst/>
              <a:cxnLst/>
              <a:rect l="l" t="t" r="r" b="b"/>
              <a:pathLst>
                <a:path w="5567" h="3218" extrusionOk="0">
                  <a:moveTo>
                    <a:pt x="4896" y="0"/>
                  </a:moveTo>
                  <a:lnTo>
                    <a:pt x="1" y="2827"/>
                  </a:lnTo>
                  <a:lnTo>
                    <a:pt x="672" y="3217"/>
                  </a:lnTo>
                  <a:lnTo>
                    <a:pt x="5567" y="390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7"/>
            <p:cNvSpPr/>
            <p:nvPr/>
          </p:nvSpPr>
          <p:spPr>
            <a:xfrm>
              <a:off x="1502650" y="608150"/>
              <a:ext cx="56450" cy="92775"/>
            </a:xfrm>
            <a:custGeom>
              <a:avLst/>
              <a:gdLst/>
              <a:ahLst/>
              <a:cxnLst/>
              <a:rect l="l" t="t" r="r" b="b"/>
              <a:pathLst>
                <a:path w="2258" h="3711" extrusionOk="0">
                  <a:moveTo>
                    <a:pt x="0" y="1"/>
                  </a:moveTo>
                  <a:lnTo>
                    <a:pt x="1587" y="3321"/>
                  </a:lnTo>
                  <a:lnTo>
                    <a:pt x="2258" y="3711"/>
                  </a:lnTo>
                  <a:lnTo>
                    <a:pt x="671" y="3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7"/>
            <p:cNvSpPr/>
            <p:nvPr/>
          </p:nvSpPr>
          <p:spPr>
            <a:xfrm>
              <a:off x="1502650" y="598925"/>
              <a:ext cx="32775" cy="19000"/>
            </a:xfrm>
            <a:custGeom>
              <a:avLst/>
              <a:gdLst/>
              <a:ahLst/>
              <a:cxnLst/>
              <a:rect l="l" t="t" r="r" b="b"/>
              <a:pathLst>
                <a:path w="1311" h="760" extrusionOk="0">
                  <a:moveTo>
                    <a:pt x="640" y="0"/>
                  </a:moveTo>
                  <a:lnTo>
                    <a:pt x="0" y="370"/>
                  </a:lnTo>
                  <a:lnTo>
                    <a:pt x="671" y="759"/>
                  </a:lnTo>
                  <a:lnTo>
                    <a:pt x="1311" y="39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7"/>
            <p:cNvSpPr/>
            <p:nvPr/>
          </p:nvSpPr>
          <p:spPr>
            <a:xfrm>
              <a:off x="1389050" y="608675"/>
              <a:ext cx="218225" cy="276325"/>
            </a:xfrm>
            <a:custGeom>
              <a:avLst/>
              <a:gdLst/>
              <a:ahLst/>
              <a:cxnLst/>
              <a:rect l="l" t="t" r="r" b="b"/>
              <a:pathLst>
                <a:path w="8729" h="11053" extrusionOk="0">
                  <a:moveTo>
                    <a:pt x="5855" y="0"/>
                  </a:moveTo>
                  <a:lnTo>
                    <a:pt x="5215" y="369"/>
                  </a:lnTo>
                  <a:lnTo>
                    <a:pt x="6802" y="3690"/>
                  </a:lnTo>
                  <a:lnTo>
                    <a:pt x="1907" y="6517"/>
                  </a:lnTo>
                  <a:lnTo>
                    <a:pt x="3469" y="1378"/>
                  </a:lnTo>
                  <a:lnTo>
                    <a:pt x="2830" y="1747"/>
                  </a:lnTo>
                  <a:lnTo>
                    <a:pt x="0" y="11053"/>
                  </a:lnTo>
                  <a:lnTo>
                    <a:pt x="640" y="10684"/>
                  </a:lnTo>
                  <a:lnTo>
                    <a:pt x="1671" y="7289"/>
                  </a:lnTo>
                  <a:lnTo>
                    <a:pt x="7041" y="4189"/>
                  </a:lnTo>
                  <a:lnTo>
                    <a:pt x="8089" y="6383"/>
                  </a:lnTo>
                  <a:lnTo>
                    <a:pt x="8729" y="6014"/>
                  </a:lnTo>
                  <a:lnTo>
                    <a:pt x="5855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7"/>
            <p:cNvSpPr/>
            <p:nvPr/>
          </p:nvSpPr>
          <p:spPr>
            <a:xfrm>
              <a:off x="1372275" y="642600"/>
              <a:ext cx="87525" cy="242400"/>
            </a:xfrm>
            <a:custGeom>
              <a:avLst/>
              <a:gdLst/>
              <a:ahLst/>
              <a:cxnLst/>
              <a:rect l="l" t="t" r="r" b="b"/>
              <a:pathLst>
                <a:path w="3501" h="9696" extrusionOk="0">
                  <a:moveTo>
                    <a:pt x="2830" y="1"/>
                  </a:moveTo>
                  <a:lnTo>
                    <a:pt x="0" y="9306"/>
                  </a:lnTo>
                  <a:lnTo>
                    <a:pt x="671" y="9696"/>
                  </a:lnTo>
                  <a:lnTo>
                    <a:pt x="3501" y="390"/>
                  </a:lnTo>
                  <a:lnTo>
                    <a:pt x="2830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7"/>
            <p:cNvSpPr/>
            <p:nvPr/>
          </p:nvSpPr>
          <p:spPr>
            <a:xfrm>
              <a:off x="1443000" y="633375"/>
              <a:ext cx="32800" cy="19000"/>
            </a:xfrm>
            <a:custGeom>
              <a:avLst/>
              <a:gdLst/>
              <a:ahLst/>
              <a:cxnLst/>
              <a:rect l="l" t="t" r="r" b="b"/>
              <a:pathLst>
                <a:path w="1312" h="760" extrusionOk="0">
                  <a:moveTo>
                    <a:pt x="640" y="0"/>
                  </a:moveTo>
                  <a:lnTo>
                    <a:pt x="1" y="370"/>
                  </a:lnTo>
                  <a:lnTo>
                    <a:pt x="672" y="759"/>
                  </a:lnTo>
                  <a:lnTo>
                    <a:pt x="1311" y="39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7"/>
            <p:cNvSpPr/>
            <p:nvPr/>
          </p:nvSpPr>
          <p:spPr>
            <a:xfrm>
              <a:off x="1376725" y="318425"/>
              <a:ext cx="254025" cy="437100"/>
            </a:xfrm>
            <a:custGeom>
              <a:avLst/>
              <a:gdLst/>
              <a:ahLst/>
              <a:cxnLst/>
              <a:rect l="l" t="t" r="r" b="b"/>
              <a:pathLst>
                <a:path w="10161" h="17484" extrusionOk="0">
                  <a:moveTo>
                    <a:pt x="10128" y="0"/>
                  </a:moveTo>
                  <a:lnTo>
                    <a:pt x="1" y="5847"/>
                  </a:lnTo>
                  <a:lnTo>
                    <a:pt x="34" y="17484"/>
                  </a:lnTo>
                  <a:lnTo>
                    <a:pt x="10161" y="11637"/>
                  </a:lnTo>
                  <a:lnTo>
                    <a:pt x="10128" y="0"/>
                  </a:lnTo>
                  <a:close/>
                </a:path>
              </a:pathLst>
            </a:custGeom>
            <a:solidFill>
              <a:srgbClr val="FB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7"/>
            <p:cNvSpPr/>
            <p:nvPr/>
          </p:nvSpPr>
          <p:spPr>
            <a:xfrm>
              <a:off x="1365550" y="458075"/>
              <a:ext cx="12025" cy="297450"/>
            </a:xfrm>
            <a:custGeom>
              <a:avLst/>
              <a:gdLst/>
              <a:ahLst/>
              <a:cxnLst/>
              <a:rect l="l" t="t" r="r" b="b"/>
              <a:pathLst>
                <a:path w="481" h="11898" extrusionOk="0">
                  <a:moveTo>
                    <a:pt x="0" y="1"/>
                  </a:moveTo>
                  <a:lnTo>
                    <a:pt x="34" y="11639"/>
                  </a:lnTo>
                  <a:lnTo>
                    <a:pt x="481" y="11898"/>
                  </a:lnTo>
                  <a:lnTo>
                    <a:pt x="448" y="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7"/>
            <p:cNvSpPr/>
            <p:nvPr/>
          </p:nvSpPr>
          <p:spPr>
            <a:xfrm>
              <a:off x="1365550" y="311925"/>
              <a:ext cx="264400" cy="152700"/>
            </a:xfrm>
            <a:custGeom>
              <a:avLst/>
              <a:gdLst/>
              <a:ahLst/>
              <a:cxnLst/>
              <a:rect l="l" t="t" r="r" b="b"/>
              <a:pathLst>
                <a:path w="10576" h="6108" extrusionOk="0">
                  <a:moveTo>
                    <a:pt x="10127" y="1"/>
                  </a:moveTo>
                  <a:lnTo>
                    <a:pt x="0" y="5847"/>
                  </a:lnTo>
                  <a:lnTo>
                    <a:pt x="448" y="6107"/>
                  </a:lnTo>
                  <a:lnTo>
                    <a:pt x="10575" y="260"/>
                  </a:lnTo>
                  <a:lnTo>
                    <a:pt x="10127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7"/>
            <p:cNvSpPr/>
            <p:nvPr/>
          </p:nvSpPr>
          <p:spPr>
            <a:xfrm>
              <a:off x="1401600" y="588725"/>
              <a:ext cx="17325" cy="37600"/>
            </a:xfrm>
            <a:custGeom>
              <a:avLst/>
              <a:gdLst/>
              <a:ahLst/>
              <a:cxnLst/>
              <a:rect l="l" t="t" r="r" b="b"/>
              <a:pathLst>
                <a:path w="693" h="1504" extrusionOk="0">
                  <a:moveTo>
                    <a:pt x="689" y="1"/>
                  </a:moveTo>
                  <a:lnTo>
                    <a:pt x="0" y="399"/>
                  </a:lnTo>
                  <a:lnTo>
                    <a:pt x="3" y="1504"/>
                  </a:lnTo>
                  <a:lnTo>
                    <a:pt x="693" y="1106"/>
                  </a:lnTo>
                  <a:lnTo>
                    <a:pt x="689" y="1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7"/>
            <p:cNvSpPr/>
            <p:nvPr/>
          </p:nvSpPr>
          <p:spPr>
            <a:xfrm>
              <a:off x="1424075" y="552850"/>
              <a:ext cx="17400" cy="60475"/>
            </a:xfrm>
            <a:custGeom>
              <a:avLst/>
              <a:gdLst/>
              <a:ahLst/>
              <a:cxnLst/>
              <a:rect l="l" t="t" r="r" b="b"/>
              <a:pathLst>
                <a:path w="696" h="2419" extrusionOk="0">
                  <a:moveTo>
                    <a:pt x="690" y="1"/>
                  </a:moveTo>
                  <a:lnTo>
                    <a:pt x="0" y="399"/>
                  </a:lnTo>
                  <a:lnTo>
                    <a:pt x="6" y="2419"/>
                  </a:lnTo>
                  <a:lnTo>
                    <a:pt x="695" y="2021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7"/>
            <p:cNvSpPr/>
            <p:nvPr/>
          </p:nvSpPr>
          <p:spPr>
            <a:xfrm>
              <a:off x="1446550" y="516950"/>
              <a:ext cx="17475" cy="83350"/>
            </a:xfrm>
            <a:custGeom>
              <a:avLst/>
              <a:gdLst/>
              <a:ahLst/>
              <a:cxnLst/>
              <a:rect l="l" t="t" r="r" b="b"/>
              <a:pathLst>
                <a:path w="699" h="3334" extrusionOk="0">
                  <a:moveTo>
                    <a:pt x="690" y="1"/>
                  </a:moveTo>
                  <a:lnTo>
                    <a:pt x="0" y="399"/>
                  </a:lnTo>
                  <a:lnTo>
                    <a:pt x="9" y="3334"/>
                  </a:lnTo>
                  <a:lnTo>
                    <a:pt x="699" y="2935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8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7"/>
            <p:cNvSpPr/>
            <p:nvPr/>
          </p:nvSpPr>
          <p:spPr>
            <a:xfrm>
              <a:off x="1469050" y="481075"/>
              <a:ext cx="17550" cy="106200"/>
            </a:xfrm>
            <a:custGeom>
              <a:avLst/>
              <a:gdLst/>
              <a:ahLst/>
              <a:cxnLst/>
              <a:rect l="l" t="t" r="r" b="b"/>
              <a:pathLst>
                <a:path w="702" h="4248" extrusionOk="0">
                  <a:moveTo>
                    <a:pt x="690" y="0"/>
                  </a:moveTo>
                  <a:lnTo>
                    <a:pt x="0" y="398"/>
                  </a:lnTo>
                  <a:lnTo>
                    <a:pt x="11" y="4247"/>
                  </a:lnTo>
                  <a:lnTo>
                    <a:pt x="701" y="3849"/>
                  </a:lnTo>
                  <a:lnTo>
                    <a:pt x="690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7"/>
            <p:cNvSpPr/>
            <p:nvPr/>
          </p:nvSpPr>
          <p:spPr>
            <a:xfrm>
              <a:off x="1520125" y="561475"/>
              <a:ext cx="36575" cy="65950"/>
            </a:xfrm>
            <a:custGeom>
              <a:avLst/>
              <a:gdLst/>
              <a:ahLst/>
              <a:cxnLst/>
              <a:rect l="l" t="t" r="r" b="b"/>
              <a:pathLst>
                <a:path w="1463" h="2638" extrusionOk="0">
                  <a:moveTo>
                    <a:pt x="1455" y="1"/>
                  </a:moveTo>
                  <a:lnTo>
                    <a:pt x="0" y="2524"/>
                  </a:lnTo>
                  <a:cubicBezTo>
                    <a:pt x="157" y="2599"/>
                    <a:pt x="334" y="2637"/>
                    <a:pt x="526" y="2637"/>
                  </a:cubicBezTo>
                  <a:cubicBezTo>
                    <a:pt x="810" y="2637"/>
                    <a:pt x="1127" y="2553"/>
                    <a:pt x="1462" y="2377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7"/>
            <p:cNvSpPr/>
            <p:nvPr/>
          </p:nvSpPr>
          <p:spPr>
            <a:xfrm>
              <a:off x="1501200" y="559400"/>
              <a:ext cx="51675" cy="63100"/>
            </a:xfrm>
            <a:custGeom>
              <a:avLst/>
              <a:gdLst/>
              <a:ahLst/>
              <a:cxnLst/>
              <a:rect l="l" t="t" r="r" b="b"/>
              <a:pathLst>
                <a:path w="2067" h="2524" extrusionOk="0">
                  <a:moveTo>
                    <a:pt x="2066" y="1"/>
                  </a:moveTo>
                  <a:lnTo>
                    <a:pt x="0" y="1193"/>
                  </a:lnTo>
                  <a:cubicBezTo>
                    <a:pt x="27" y="1825"/>
                    <a:pt x="253" y="2281"/>
                    <a:pt x="609" y="2524"/>
                  </a:cubicBezTo>
                  <a:lnTo>
                    <a:pt x="2066" y="1"/>
                  </a:lnTo>
                  <a:close/>
                </a:path>
              </a:pathLst>
            </a:custGeom>
            <a:solidFill>
              <a:srgbClr val="D8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7"/>
            <p:cNvSpPr/>
            <p:nvPr/>
          </p:nvSpPr>
          <p:spPr>
            <a:xfrm>
              <a:off x="1519850" y="487800"/>
              <a:ext cx="36625" cy="59350"/>
            </a:xfrm>
            <a:custGeom>
              <a:avLst/>
              <a:gdLst/>
              <a:ahLst/>
              <a:cxnLst/>
              <a:rect l="l" t="t" r="r" b="b"/>
              <a:pathLst>
                <a:path w="1465" h="2374" extrusionOk="0">
                  <a:moveTo>
                    <a:pt x="1459" y="0"/>
                  </a:moveTo>
                  <a:cubicBezTo>
                    <a:pt x="897" y="354"/>
                    <a:pt x="387" y="905"/>
                    <a:pt x="0" y="1539"/>
                  </a:cubicBezTo>
                  <a:lnTo>
                    <a:pt x="1465" y="2374"/>
                  </a:lnTo>
                  <a:lnTo>
                    <a:pt x="1465" y="2374"/>
                  </a:lnTo>
                  <a:lnTo>
                    <a:pt x="1459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7"/>
            <p:cNvSpPr/>
            <p:nvPr/>
          </p:nvSpPr>
          <p:spPr>
            <a:xfrm>
              <a:off x="1501175" y="532550"/>
              <a:ext cx="51650" cy="50700"/>
            </a:xfrm>
            <a:custGeom>
              <a:avLst/>
              <a:gdLst/>
              <a:ahLst/>
              <a:cxnLst/>
              <a:rect l="l" t="t" r="r" b="b"/>
              <a:pathLst>
                <a:path w="2066" h="2028" extrusionOk="0">
                  <a:moveTo>
                    <a:pt x="601" y="1"/>
                  </a:moveTo>
                  <a:cubicBezTo>
                    <a:pt x="248" y="652"/>
                    <a:pt x="24" y="1368"/>
                    <a:pt x="0" y="2028"/>
                  </a:cubicBezTo>
                  <a:lnTo>
                    <a:pt x="2066" y="836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D8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7"/>
            <p:cNvSpPr/>
            <p:nvPr/>
          </p:nvSpPr>
          <p:spPr>
            <a:xfrm>
              <a:off x="1565350" y="522325"/>
              <a:ext cx="51675" cy="50750"/>
            </a:xfrm>
            <a:custGeom>
              <a:avLst/>
              <a:gdLst/>
              <a:ahLst/>
              <a:cxnLst/>
              <a:rect l="l" t="t" r="r" b="b"/>
              <a:pathLst>
                <a:path w="2067" h="2030" extrusionOk="0">
                  <a:moveTo>
                    <a:pt x="2067" y="1"/>
                  </a:moveTo>
                  <a:lnTo>
                    <a:pt x="1" y="1194"/>
                  </a:lnTo>
                  <a:lnTo>
                    <a:pt x="1468" y="2029"/>
                  </a:lnTo>
                  <a:cubicBezTo>
                    <a:pt x="1822" y="1378"/>
                    <a:pt x="2044" y="662"/>
                    <a:pt x="2067" y="1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7"/>
            <p:cNvSpPr/>
            <p:nvPr/>
          </p:nvSpPr>
          <p:spPr>
            <a:xfrm>
              <a:off x="1561500" y="478275"/>
              <a:ext cx="36550" cy="65850"/>
            </a:xfrm>
            <a:custGeom>
              <a:avLst/>
              <a:gdLst/>
              <a:ahLst/>
              <a:cxnLst/>
              <a:rect l="l" t="t" r="r" b="b"/>
              <a:pathLst>
                <a:path w="1462" h="2634" extrusionOk="0">
                  <a:moveTo>
                    <a:pt x="937" y="1"/>
                  </a:moveTo>
                  <a:cubicBezTo>
                    <a:pt x="653" y="1"/>
                    <a:pt x="336" y="85"/>
                    <a:pt x="0" y="261"/>
                  </a:cubicBezTo>
                  <a:lnTo>
                    <a:pt x="8" y="2634"/>
                  </a:lnTo>
                  <a:lnTo>
                    <a:pt x="1462" y="113"/>
                  </a:lnTo>
                  <a:cubicBezTo>
                    <a:pt x="1305" y="39"/>
                    <a:pt x="1128" y="1"/>
                    <a:pt x="937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7"/>
            <p:cNvSpPr/>
            <p:nvPr/>
          </p:nvSpPr>
          <p:spPr>
            <a:xfrm>
              <a:off x="1565325" y="483175"/>
              <a:ext cx="51675" cy="63075"/>
            </a:xfrm>
            <a:custGeom>
              <a:avLst/>
              <a:gdLst/>
              <a:ahLst/>
              <a:cxnLst/>
              <a:rect l="l" t="t" r="r" b="b"/>
              <a:pathLst>
                <a:path w="2067" h="2523" extrusionOk="0">
                  <a:moveTo>
                    <a:pt x="1456" y="1"/>
                  </a:moveTo>
                  <a:lnTo>
                    <a:pt x="1" y="2522"/>
                  </a:lnTo>
                  <a:lnTo>
                    <a:pt x="2066" y="1328"/>
                  </a:lnTo>
                  <a:cubicBezTo>
                    <a:pt x="2040" y="698"/>
                    <a:pt x="1813" y="241"/>
                    <a:pt x="1456" y="1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7"/>
            <p:cNvSpPr/>
            <p:nvPr/>
          </p:nvSpPr>
          <p:spPr>
            <a:xfrm>
              <a:off x="1561700" y="558500"/>
              <a:ext cx="36675" cy="59425"/>
            </a:xfrm>
            <a:custGeom>
              <a:avLst/>
              <a:gdLst/>
              <a:ahLst/>
              <a:cxnLst/>
              <a:rect l="l" t="t" r="r" b="b"/>
              <a:pathLst>
                <a:path w="1467" h="2377" extrusionOk="0">
                  <a:moveTo>
                    <a:pt x="1" y="1"/>
                  </a:moveTo>
                  <a:lnTo>
                    <a:pt x="8" y="2376"/>
                  </a:lnTo>
                  <a:cubicBezTo>
                    <a:pt x="570" y="2023"/>
                    <a:pt x="1078" y="1469"/>
                    <a:pt x="1467" y="8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7"/>
            <p:cNvSpPr/>
            <p:nvPr/>
          </p:nvSpPr>
          <p:spPr>
            <a:xfrm>
              <a:off x="1401500" y="603500"/>
              <a:ext cx="84975" cy="57175"/>
            </a:xfrm>
            <a:custGeom>
              <a:avLst/>
              <a:gdLst/>
              <a:ahLst/>
              <a:cxnLst/>
              <a:rect l="l" t="t" r="r" b="b"/>
              <a:pathLst>
                <a:path w="3399" h="2287" extrusionOk="0">
                  <a:moveTo>
                    <a:pt x="3397" y="1"/>
                  </a:moveTo>
                  <a:lnTo>
                    <a:pt x="1" y="1962"/>
                  </a:lnTo>
                  <a:lnTo>
                    <a:pt x="2" y="2286"/>
                  </a:lnTo>
                  <a:lnTo>
                    <a:pt x="3398" y="324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7"/>
            <p:cNvSpPr/>
            <p:nvPr/>
          </p:nvSpPr>
          <p:spPr>
            <a:xfrm>
              <a:off x="1401500" y="437425"/>
              <a:ext cx="84975" cy="76100"/>
            </a:xfrm>
            <a:custGeom>
              <a:avLst/>
              <a:gdLst/>
              <a:ahLst/>
              <a:cxnLst/>
              <a:rect l="l" t="t" r="r" b="b"/>
              <a:pathLst>
                <a:path w="3399" h="3044" extrusionOk="0">
                  <a:moveTo>
                    <a:pt x="3397" y="0"/>
                  </a:moveTo>
                  <a:lnTo>
                    <a:pt x="1" y="1962"/>
                  </a:lnTo>
                  <a:lnTo>
                    <a:pt x="2" y="3043"/>
                  </a:lnTo>
                  <a:lnTo>
                    <a:pt x="3398" y="1081"/>
                  </a:lnTo>
                  <a:lnTo>
                    <a:pt x="3397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7"/>
            <p:cNvSpPr/>
            <p:nvPr/>
          </p:nvSpPr>
          <p:spPr>
            <a:xfrm>
              <a:off x="1401500" y="623575"/>
              <a:ext cx="84975" cy="57125"/>
            </a:xfrm>
            <a:custGeom>
              <a:avLst/>
              <a:gdLst/>
              <a:ahLst/>
              <a:cxnLst/>
              <a:rect l="l" t="t" r="r" b="b"/>
              <a:pathLst>
                <a:path w="3399" h="2285" extrusionOk="0">
                  <a:moveTo>
                    <a:pt x="3397" y="0"/>
                  </a:moveTo>
                  <a:lnTo>
                    <a:pt x="1" y="1961"/>
                  </a:lnTo>
                  <a:lnTo>
                    <a:pt x="2" y="2284"/>
                  </a:lnTo>
                  <a:lnTo>
                    <a:pt x="3398" y="324"/>
                  </a:lnTo>
                  <a:lnTo>
                    <a:pt x="3397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7"/>
            <p:cNvSpPr/>
            <p:nvPr/>
          </p:nvSpPr>
          <p:spPr>
            <a:xfrm>
              <a:off x="1401500" y="643625"/>
              <a:ext cx="84975" cy="57150"/>
            </a:xfrm>
            <a:custGeom>
              <a:avLst/>
              <a:gdLst/>
              <a:ahLst/>
              <a:cxnLst/>
              <a:rect l="l" t="t" r="r" b="b"/>
              <a:pathLst>
                <a:path w="3399" h="2286" extrusionOk="0">
                  <a:moveTo>
                    <a:pt x="3397" y="1"/>
                  </a:moveTo>
                  <a:lnTo>
                    <a:pt x="1" y="1961"/>
                  </a:lnTo>
                  <a:lnTo>
                    <a:pt x="2" y="2286"/>
                  </a:lnTo>
                  <a:lnTo>
                    <a:pt x="3398" y="324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7"/>
            <p:cNvSpPr/>
            <p:nvPr/>
          </p:nvSpPr>
          <p:spPr>
            <a:xfrm>
              <a:off x="1516650" y="378225"/>
              <a:ext cx="84925" cy="57125"/>
            </a:xfrm>
            <a:custGeom>
              <a:avLst/>
              <a:gdLst/>
              <a:ahLst/>
              <a:cxnLst/>
              <a:rect l="l" t="t" r="r" b="b"/>
              <a:pathLst>
                <a:path w="3397" h="2285" extrusionOk="0">
                  <a:moveTo>
                    <a:pt x="3396" y="1"/>
                  </a:moveTo>
                  <a:lnTo>
                    <a:pt x="0" y="1962"/>
                  </a:lnTo>
                  <a:lnTo>
                    <a:pt x="1" y="2285"/>
                  </a:lnTo>
                  <a:lnTo>
                    <a:pt x="3397" y="324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7"/>
            <p:cNvSpPr/>
            <p:nvPr/>
          </p:nvSpPr>
          <p:spPr>
            <a:xfrm>
              <a:off x="1516650" y="398300"/>
              <a:ext cx="84925" cy="57125"/>
            </a:xfrm>
            <a:custGeom>
              <a:avLst/>
              <a:gdLst/>
              <a:ahLst/>
              <a:cxnLst/>
              <a:rect l="l" t="t" r="r" b="b"/>
              <a:pathLst>
                <a:path w="3397" h="2285" extrusionOk="0">
                  <a:moveTo>
                    <a:pt x="3396" y="0"/>
                  </a:moveTo>
                  <a:lnTo>
                    <a:pt x="0" y="1961"/>
                  </a:lnTo>
                  <a:lnTo>
                    <a:pt x="1" y="2284"/>
                  </a:lnTo>
                  <a:lnTo>
                    <a:pt x="3397" y="325"/>
                  </a:lnTo>
                  <a:lnTo>
                    <a:pt x="3396" y="0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7"/>
            <p:cNvSpPr/>
            <p:nvPr/>
          </p:nvSpPr>
          <p:spPr>
            <a:xfrm>
              <a:off x="1516650" y="418350"/>
              <a:ext cx="84925" cy="57125"/>
            </a:xfrm>
            <a:custGeom>
              <a:avLst/>
              <a:gdLst/>
              <a:ahLst/>
              <a:cxnLst/>
              <a:rect l="l" t="t" r="r" b="b"/>
              <a:pathLst>
                <a:path w="3397" h="2285" extrusionOk="0">
                  <a:moveTo>
                    <a:pt x="3396" y="1"/>
                  </a:moveTo>
                  <a:lnTo>
                    <a:pt x="0" y="1961"/>
                  </a:lnTo>
                  <a:lnTo>
                    <a:pt x="1" y="2285"/>
                  </a:lnTo>
                  <a:lnTo>
                    <a:pt x="3397" y="324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7"/>
            <p:cNvSpPr/>
            <p:nvPr/>
          </p:nvSpPr>
          <p:spPr>
            <a:xfrm>
              <a:off x="1905575" y="604000"/>
              <a:ext cx="100750" cy="142100"/>
            </a:xfrm>
            <a:custGeom>
              <a:avLst/>
              <a:gdLst/>
              <a:ahLst/>
              <a:cxnLst/>
              <a:rect l="l" t="t" r="r" b="b"/>
              <a:pathLst>
                <a:path w="4030" h="5684" extrusionOk="0">
                  <a:moveTo>
                    <a:pt x="3518" y="1"/>
                  </a:moveTo>
                  <a:cubicBezTo>
                    <a:pt x="3494" y="1"/>
                    <a:pt x="3469" y="8"/>
                    <a:pt x="3443" y="24"/>
                  </a:cubicBezTo>
                  <a:lnTo>
                    <a:pt x="229" y="1831"/>
                  </a:lnTo>
                  <a:cubicBezTo>
                    <a:pt x="103" y="1905"/>
                    <a:pt x="0" y="2143"/>
                    <a:pt x="1" y="2361"/>
                  </a:cubicBezTo>
                  <a:lnTo>
                    <a:pt x="1" y="5284"/>
                  </a:lnTo>
                  <a:cubicBezTo>
                    <a:pt x="1" y="5581"/>
                    <a:pt x="141" y="5576"/>
                    <a:pt x="371" y="5669"/>
                  </a:cubicBezTo>
                  <a:cubicBezTo>
                    <a:pt x="374" y="5670"/>
                    <a:pt x="378" y="5671"/>
                    <a:pt x="383" y="5672"/>
                  </a:cubicBezTo>
                  <a:cubicBezTo>
                    <a:pt x="386" y="5674"/>
                    <a:pt x="390" y="5675"/>
                    <a:pt x="394" y="5676"/>
                  </a:cubicBezTo>
                  <a:cubicBezTo>
                    <a:pt x="406" y="5681"/>
                    <a:pt x="420" y="5684"/>
                    <a:pt x="434" y="5684"/>
                  </a:cubicBezTo>
                  <a:cubicBezTo>
                    <a:pt x="457" y="5684"/>
                    <a:pt x="482" y="5677"/>
                    <a:pt x="508" y="5662"/>
                  </a:cubicBezTo>
                  <a:lnTo>
                    <a:pt x="2609" y="4560"/>
                  </a:lnTo>
                  <a:lnTo>
                    <a:pt x="2985" y="4899"/>
                  </a:lnTo>
                  <a:lnTo>
                    <a:pt x="2985" y="4893"/>
                  </a:lnTo>
                  <a:lnTo>
                    <a:pt x="2997" y="4903"/>
                  </a:lnTo>
                  <a:lnTo>
                    <a:pt x="2997" y="4897"/>
                  </a:lnTo>
                  <a:lnTo>
                    <a:pt x="3009" y="4907"/>
                  </a:lnTo>
                  <a:lnTo>
                    <a:pt x="3009" y="4900"/>
                  </a:lnTo>
                  <a:lnTo>
                    <a:pt x="3020" y="4911"/>
                  </a:lnTo>
                  <a:lnTo>
                    <a:pt x="3020" y="4904"/>
                  </a:lnTo>
                  <a:lnTo>
                    <a:pt x="3032" y="4915"/>
                  </a:lnTo>
                  <a:lnTo>
                    <a:pt x="3032" y="4909"/>
                  </a:lnTo>
                  <a:lnTo>
                    <a:pt x="3043" y="4918"/>
                  </a:lnTo>
                  <a:lnTo>
                    <a:pt x="3043" y="4912"/>
                  </a:lnTo>
                  <a:lnTo>
                    <a:pt x="3055" y="4922"/>
                  </a:lnTo>
                  <a:lnTo>
                    <a:pt x="3055" y="4916"/>
                  </a:lnTo>
                  <a:lnTo>
                    <a:pt x="3066" y="4927"/>
                  </a:lnTo>
                  <a:lnTo>
                    <a:pt x="3066" y="4919"/>
                  </a:lnTo>
                  <a:lnTo>
                    <a:pt x="3078" y="4930"/>
                  </a:lnTo>
                  <a:lnTo>
                    <a:pt x="3078" y="4923"/>
                  </a:lnTo>
                  <a:lnTo>
                    <a:pt x="3090" y="4934"/>
                  </a:lnTo>
                  <a:lnTo>
                    <a:pt x="3090" y="4928"/>
                  </a:lnTo>
                  <a:lnTo>
                    <a:pt x="3101" y="4938"/>
                  </a:lnTo>
                  <a:lnTo>
                    <a:pt x="3101" y="4932"/>
                  </a:lnTo>
                  <a:lnTo>
                    <a:pt x="3113" y="4941"/>
                  </a:lnTo>
                  <a:lnTo>
                    <a:pt x="3113" y="4935"/>
                  </a:lnTo>
                  <a:lnTo>
                    <a:pt x="3124" y="4945"/>
                  </a:lnTo>
                  <a:lnTo>
                    <a:pt x="3124" y="4939"/>
                  </a:lnTo>
                  <a:lnTo>
                    <a:pt x="3136" y="4950"/>
                  </a:lnTo>
                  <a:lnTo>
                    <a:pt x="3136" y="4942"/>
                  </a:lnTo>
                  <a:lnTo>
                    <a:pt x="3147" y="4953"/>
                  </a:lnTo>
                  <a:lnTo>
                    <a:pt x="3147" y="4946"/>
                  </a:lnTo>
                  <a:lnTo>
                    <a:pt x="3159" y="4957"/>
                  </a:lnTo>
                  <a:lnTo>
                    <a:pt x="3159" y="4951"/>
                  </a:lnTo>
                  <a:lnTo>
                    <a:pt x="3170" y="4961"/>
                  </a:lnTo>
                  <a:lnTo>
                    <a:pt x="3170" y="4954"/>
                  </a:lnTo>
                  <a:lnTo>
                    <a:pt x="3182" y="4964"/>
                  </a:lnTo>
                  <a:lnTo>
                    <a:pt x="3182" y="4958"/>
                  </a:lnTo>
                  <a:lnTo>
                    <a:pt x="3194" y="4969"/>
                  </a:lnTo>
                  <a:lnTo>
                    <a:pt x="3194" y="4962"/>
                  </a:lnTo>
                  <a:lnTo>
                    <a:pt x="3205" y="4973"/>
                  </a:lnTo>
                  <a:lnTo>
                    <a:pt x="3205" y="4965"/>
                  </a:lnTo>
                  <a:lnTo>
                    <a:pt x="3217" y="4976"/>
                  </a:lnTo>
                  <a:lnTo>
                    <a:pt x="3217" y="4970"/>
                  </a:lnTo>
                  <a:lnTo>
                    <a:pt x="3228" y="4980"/>
                  </a:lnTo>
                  <a:lnTo>
                    <a:pt x="3228" y="4974"/>
                  </a:lnTo>
                  <a:lnTo>
                    <a:pt x="3240" y="4983"/>
                  </a:lnTo>
                  <a:lnTo>
                    <a:pt x="3240" y="4977"/>
                  </a:lnTo>
                  <a:lnTo>
                    <a:pt x="3251" y="4988"/>
                  </a:lnTo>
                  <a:lnTo>
                    <a:pt x="3251" y="4981"/>
                  </a:lnTo>
                  <a:lnTo>
                    <a:pt x="3263" y="4992"/>
                  </a:lnTo>
                  <a:lnTo>
                    <a:pt x="3263" y="4985"/>
                  </a:lnTo>
                  <a:lnTo>
                    <a:pt x="3275" y="4995"/>
                  </a:lnTo>
                  <a:lnTo>
                    <a:pt x="3275" y="4989"/>
                  </a:lnTo>
                  <a:lnTo>
                    <a:pt x="3286" y="4999"/>
                  </a:lnTo>
                  <a:lnTo>
                    <a:pt x="3286" y="4993"/>
                  </a:lnTo>
                  <a:lnTo>
                    <a:pt x="3298" y="5003"/>
                  </a:lnTo>
                  <a:lnTo>
                    <a:pt x="3298" y="4997"/>
                  </a:lnTo>
                  <a:lnTo>
                    <a:pt x="3309" y="5006"/>
                  </a:lnTo>
                  <a:lnTo>
                    <a:pt x="3309" y="5000"/>
                  </a:lnTo>
                  <a:lnTo>
                    <a:pt x="3321" y="5011"/>
                  </a:lnTo>
                  <a:lnTo>
                    <a:pt x="3321" y="5004"/>
                  </a:lnTo>
                  <a:lnTo>
                    <a:pt x="3332" y="5015"/>
                  </a:lnTo>
                  <a:lnTo>
                    <a:pt x="3332" y="5008"/>
                  </a:lnTo>
                  <a:lnTo>
                    <a:pt x="3344" y="5018"/>
                  </a:lnTo>
                  <a:lnTo>
                    <a:pt x="3344" y="4124"/>
                  </a:lnTo>
                  <a:lnTo>
                    <a:pt x="3800" y="3853"/>
                  </a:lnTo>
                  <a:cubicBezTo>
                    <a:pt x="3927" y="3778"/>
                    <a:pt x="4029" y="3540"/>
                    <a:pt x="4029" y="3323"/>
                  </a:cubicBezTo>
                  <a:lnTo>
                    <a:pt x="4029" y="402"/>
                  </a:lnTo>
                  <a:cubicBezTo>
                    <a:pt x="4029" y="247"/>
                    <a:pt x="3978" y="145"/>
                    <a:pt x="3904" y="124"/>
                  </a:cubicBezTo>
                  <a:cubicBezTo>
                    <a:pt x="3900" y="122"/>
                    <a:pt x="3895" y="121"/>
                    <a:pt x="3892" y="120"/>
                  </a:cubicBezTo>
                  <a:cubicBezTo>
                    <a:pt x="3888" y="118"/>
                    <a:pt x="3884" y="117"/>
                    <a:pt x="3881" y="116"/>
                  </a:cubicBezTo>
                  <a:cubicBezTo>
                    <a:pt x="3876" y="115"/>
                    <a:pt x="3872" y="114"/>
                    <a:pt x="3869" y="112"/>
                  </a:cubicBezTo>
                  <a:cubicBezTo>
                    <a:pt x="3865" y="111"/>
                    <a:pt x="3861" y="110"/>
                    <a:pt x="3857" y="109"/>
                  </a:cubicBezTo>
                  <a:cubicBezTo>
                    <a:pt x="3853" y="107"/>
                    <a:pt x="3849" y="106"/>
                    <a:pt x="3846" y="105"/>
                  </a:cubicBezTo>
                  <a:cubicBezTo>
                    <a:pt x="3842" y="103"/>
                    <a:pt x="3838" y="101"/>
                    <a:pt x="3834" y="101"/>
                  </a:cubicBezTo>
                  <a:cubicBezTo>
                    <a:pt x="3830" y="99"/>
                    <a:pt x="3826" y="98"/>
                    <a:pt x="3823" y="97"/>
                  </a:cubicBezTo>
                  <a:cubicBezTo>
                    <a:pt x="3819" y="95"/>
                    <a:pt x="3814" y="94"/>
                    <a:pt x="3811" y="93"/>
                  </a:cubicBezTo>
                  <a:cubicBezTo>
                    <a:pt x="3807" y="92"/>
                    <a:pt x="3803" y="91"/>
                    <a:pt x="3800" y="89"/>
                  </a:cubicBezTo>
                  <a:cubicBezTo>
                    <a:pt x="3795" y="88"/>
                    <a:pt x="3791" y="87"/>
                    <a:pt x="3788" y="86"/>
                  </a:cubicBezTo>
                  <a:cubicBezTo>
                    <a:pt x="3784" y="83"/>
                    <a:pt x="3781" y="82"/>
                    <a:pt x="3777" y="82"/>
                  </a:cubicBezTo>
                  <a:cubicBezTo>
                    <a:pt x="3772" y="80"/>
                    <a:pt x="3768" y="79"/>
                    <a:pt x="3765" y="77"/>
                  </a:cubicBezTo>
                  <a:cubicBezTo>
                    <a:pt x="3761" y="76"/>
                    <a:pt x="3758" y="75"/>
                    <a:pt x="3753" y="74"/>
                  </a:cubicBezTo>
                  <a:cubicBezTo>
                    <a:pt x="3749" y="72"/>
                    <a:pt x="3746" y="71"/>
                    <a:pt x="3742" y="70"/>
                  </a:cubicBezTo>
                  <a:cubicBezTo>
                    <a:pt x="3738" y="69"/>
                    <a:pt x="3733" y="68"/>
                    <a:pt x="3730" y="66"/>
                  </a:cubicBezTo>
                  <a:cubicBezTo>
                    <a:pt x="3726" y="65"/>
                    <a:pt x="3723" y="63"/>
                    <a:pt x="3719" y="63"/>
                  </a:cubicBezTo>
                  <a:cubicBezTo>
                    <a:pt x="3714" y="60"/>
                    <a:pt x="3711" y="59"/>
                    <a:pt x="3707" y="58"/>
                  </a:cubicBezTo>
                  <a:cubicBezTo>
                    <a:pt x="3703" y="57"/>
                    <a:pt x="3700" y="56"/>
                    <a:pt x="3696" y="54"/>
                  </a:cubicBezTo>
                  <a:cubicBezTo>
                    <a:pt x="3691" y="53"/>
                    <a:pt x="3688" y="52"/>
                    <a:pt x="3684" y="51"/>
                  </a:cubicBezTo>
                  <a:cubicBezTo>
                    <a:pt x="3680" y="50"/>
                    <a:pt x="3677" y="48"/>
                    <a:pt x="3672" y="47"/>
                  </a:cubicBezTo>
                  <a:cubicBezTo>
                    <a:pt x="3668" y="46"/>
                    <a:pt x="3665" y="45"/>
                    <a:pt x="3661" y="44"/>
                  </a:cubicBezTo>
                  <a:cubicBezTo>
                    <a:pt x="3657" y="41"/>
                    <a:pt x="3654" y="40"/>
                    <a:pt x="3649" y="40"/>
                  </a:cubicBezTo>
                  <a:cubicBezTo>
                    <a:pt x="3645" y="37"/>
                    <a:pt x="3642" y="36"/>
                    <a:pt x="3638" y="35"/>
                  </a:cubicBezTo>
                  <a:cubicBezTo>
                    <a:pt x="3635" y="34"/>
                    <a:pt x="3630" y="33"/>
                    <a:pt x="3626" y="31"/>
                  </a:cubicBezTo>
                  <a:cubicBezTo>
                    <a:pt x="3622" y="30"/>
                    <a:pt x="3619" y="29"/>
                    <a:pt x="3615" y="28"/>
                  </a:cubicBezTo>
                  <a:cubicBezTo>
                    <a:pt x="3610" y="27"/>
                    <a:pt x="3607" y="25"/>
                    <a:pt x="3603" y="24"/>
                  </a:cubicBezTo>
                  <a:cubicBezTo>
                    <a:pt x="3600" y="22"/>
                    <a:pt x="3596" y="21"/>
                    <a:pt x="3591" y="21"/>
                  </a:cubicBezTo>
                  <a:cubicBezTo>
                    <a:pt x="3587" y="18"/>
                    <a:pt x="3584" y="17"/>
                    <a:pt x="3580" y="16"/>
                  </a:cubicBezTo>
                  <a:cubicBezTo>
                    <a:pt x="3577" y="15"/>
                    <a:pt x="3573" y="13"/>
                    <a:pt x="3568" y="12"/>
                  </a:cubicBezTo>
                  <a:cubicBezTo>
                    <a:pt x="3565" y="11"/>
                    <a:pt x="3561" y="10"/>
                    <a:pt x="3557" y="9"/>
                  </a:cubicBezTo>
                  <a:cubicBezTo>
                    <a:pt x="3545" y="4"/>
                    <a:pt x="3531" y="1"/>
                    <a:pt x="351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7"/>
            <p:cNvSpPr/>
            <p:nvPr/>
          </p:nvSpPr>
          <p:spPr>
            <a:xfrm>
              <a:off x="1912525" y="606975"/>
              <a:ext cx="93800" cy="139150"/>
            </a:xfrm>
            <a:custGeom>
              <a:avLst/>
              <a:gdLst/>
              <a:ahLst/>
              <a:cxnLst/>
              <a:rect l="l" t="t" r="r" b="b"/>
              <a:pathLst>
                <a:path w="3752" h="5566" extrusionOk="0">
                  <a:moveTo>
                    <a:pt x="3596" y="1"/>
                  </a:moveTo>
                  <a:cubicBezTo>
                    <a:pt x="3573" y="1"/>
                    <a:pt x="3548" y="8"/>
                    <a:pt x="3522" y="23"/>
                  </a:cubicBezTo>
                  <a:lnTo>
                    <a:pt x="230" y="1831"/>
                  </a:lnTo>
                  <a:cubicBezTo>
                    <a:pt x="103" y="1906"/>
                    <a:pt x="1" y="2144"/>
                    <a:pt x="1" y="2362"/>
                  </a:cubicBezTo>
                  <a:lnTo>
                    <a:pt x="1" y="5283"/>
                  </a:lnTo>
                  <a:cubicBezTo>
                    <a:pt x="1" y="5457"/>
                    <a:pt x="66" y="5565"/>
                    <a:pt x="156" y="5565"/>
                  </a:cubicBezTo>
                  <a:cubicBezTo>
                    <a:pt x="179" y="5565"/>
                    <a:pt x="204" y="5558"/>
                    <a:pt x="230" y="5543"/>
                  </a:cubicBezTo>
                  <a:lnTo>
                    <a:pt x="2466" y="4361"/>
                  </a:lnTo>
                  <a:lnTo>
                    <a:pt x="3066" y="4899"/>
                  </a:lnTo>
                  <a:lnTo>
                    <a:pt x="3066" y="4007"/>
                  </a:lnTo>
                  <a:lnTo>
                    <a:pt x="3522" y="3735"/>
                  </a:lnTo>
                  <a:cubicBezTo>
                    <a:pt x="3649" y="3660"/>
                    <a:pt x="3751" y="3423"/>
                    <a:pt x="3751" y="3204"/>
                  </a:cubicBezTo>
                  <a:lnTo>
                    <a:pt x="3751" y="283"/>
                  </a:lnTo>
                  <a:cubicBezTo>
                    <a:pt x="3751" y="109"/>
                    <a:pt x="3686" y="1"/>
                    <a:pt x="3596" y="1"/>
                  </a:cubicBezTo>
                  <a:close/>
                </a:path>
              </a:pathLst>
            </a:custGeom>
            <a:solidFill>
              <a:srgbClr val="E2E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7"/>
            <p:cNvSpPr/>
            <p:nvPr/>
          </p:nvSpPr>
          <p:spPr>
            <a:xfrm>
              <a:off x="1982850" y="652925"/>
              <a:ext cx="8875" cy="16150"/>
            </a:xfrm>
            <a:custGeom>
              <a:avLst/>
              <a:gdLst/>
              <a:ahLst/>
              <a:cxnLst/>
              <a:rect l="l" t="t" r="r" b="b"/>
              <a:pathLst>
                <a:path w="355" h="646" extrusionOk="0">
                  <a:moveTo>
                    <a:pt x="235" y="1"/>
                  </a:moveTo>
                  <a:cubicBezTo>
                    <a:pt x="217" y="1"/>
                    <a:pt x="198" y="6"/>
                    <a:pt x="178" y="18"/>
                  </a:cubicBezTo>
                  <a:cubicBezTo>
                    <a:pt x="80" y="76"/>
                    <a:pt x="1" y="260"/>
                    <a:pt x="1" y="429"/>
                  </a:cubicBezTo>
                  <a:cubicBezTo>
                    <a:pt x="1" y="562"/>
                    <a:pt x="51" y="645"/>
                    <a:pt x="120" y="645"/>
                  </a:cubicBezTo>
                  <a:cubicBezTo>
                    <a:pt x="138" y="645"/>
                    <a:pt x="158" y="640"/>
                    <a:pt x="178" y="628"/>
                  </a:cubicBezTo>
                  <a:cubicBezTo>
                    <a:pt x="274" y="570"/>
                    <a:pt x="354" y="386"/>
                    <a:pt x="354" y="219"/>
                  </a:cubicBezTo>
                  <a:cubicBezTo>
                    <a:pt x="354" y="85"/>
                    <a:pt x="304" y="1"/>
                    <a:pt x="235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7"/>
            <p:cNvSpPr/>
            <p:nvPr/>
          </p:nvSpPr>
          <p:spPr>
            <a:xfrm>
              <a:off x="1956625" y="668475"/>
              <a:ext cx="8875" cy="16125"/>
            </a:xfrm>
            <a:custGeom>
              <a:avLst/>
              <a:gdLst/>
              <a:ahLst/>
              <a:cxnLst/>
              <a:rect l="l" t="t" r="r" b="b"/>
              <a:pathLst>
                <a:path w="355" h="645" extrusionOk="0">
                  <a:moveTo>
                    <a:pt x="236" y="0"/>
                  </a:moveTo>
                  <a:cubicBezTo>
                    <a:pt x="218" y="0"/>
                    <a:pt x="199" y="6"/>
                    <a:pt x="178" y="18"/>
                  </a:cubicBezTo>
                  <a:cubicBezTo>
                    <a:pt x="79" y="76"/>
                    <a:pt x="1" y="259"/>
                    <a:pt x="1" y="428"/>
                  </a:cubicBezTo>
                  <a:cubicBezTo>
                    <a:pt x="1" y="561"/>
                    <a:pt x="51" y="645"/>
                    <a:pt x="121" y="645"/>
                  </a:cubicBezTo>
                  <a:cubicBezTo>
                    <a:pt x="139" y="645"/>
                    <a:pt x="158" y="639"/>
                    <a:pt x="178" y="627"/>
                  </a:cubicBezTo>
                  <a:cubicBezTo>
                    <a:pt x="276" y="569"/>
                    <a:pt x="355" y="386"/>
                    <a:pt x="355" y="218"/>
                  </a:cubicBezTo>
                  <a:cubicBezTo>
                    <a:pt x="355" y="84"/>
                    <a:pt x="305" y="0"/>
                    <a:pt x="236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7"/>
            <p:cNvSpPr/>
            <p:nvPr/>
          </p:nvSpPr>
          <p:spPr>
            <a:xfrm>
              <a:off x="1930425" y="684000"/>
              <a:ext cx="8850" cy="16150"/>
            </a:xfrm>
            <a:custGeom>
              <a:avLst/>
              <a:gdLst/>
              <a:ahLst/>
              <a:cxnLst/>
              <a:rect l="l" t="t" r="r" b="b"/>
              <a:pathLst>
                <a:path w="354" h="646" extrusionOk="0">
                  <a:moveTo>
                    <a:pt x="235" y="1"/>
                  </a:moveTo>
                  <a:cubicBezTo>
                    <a:pt x="217" y="1"/>
                    <a:pt x="198" y="6"/>
                    <a:pt x="178" y="18"/>
                  </a:cubicBezTo>
                  <a:cubicBezTo>
                    <a:pt x="80" y="76"/>
                    <a:pt x="0" y="259"/>
                    <a:pt x="0" y="428"/>
                  </a:cubicBezTo>
                  <a:cubicBezTo>
                    <a:pt x="0" y="561"/>
                    <a:pt x="51" y="645"/>
                    <a:pt x="120" y="645"/>
                  </a:cubicBezTo>
                  <a:cubicBezTo>
                    <a:pt x="138" y="645"/>
                    <a:pt x="158" y="639"/>
                    <a:pt x="178" y="627"/>
                  </a:cubicBezTo>
                  <a:cubicBezTo>
                    <a:pt x="276" y="570"/>
                    <a:pt x="354" y="386"/>
                    <a:pt x="354" y="218"/>
                  </a:cubicBezTo>
                  <a:cubicBezTo>
                    <a:pt x="354" y="84"/>
                    <a:pt x="305" y="1"/>
                    <a:pt x="235" y="1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7"/>
            <p:cNvSpPr/>
            <p:nvPr/>
          </p:nvSpPr>
          <p:spPr>
            <a:xfrm>
              <a:off x="1589725" y="778900"/>
              <a:ext cx="164425" cy="86500"/>
            </a:xfrm>
            <a:custGeom>
              <a:avLst/>
              <a:gdLst/>
              <a:ahLst/>
              <a:cxnLst/>
              <a:rect l="l" t="t" r="r" b="b"/>
              <a:pathLst>
                <a:path w="6577" h="3460" extrusionOk="0">
                  <a:moveTo>
                    <a:pt x="3289" y="1"/>
                  </a:moveTo>
                  <a:cubicBezTo>
                    <a:pt x="2522" y="1"/>
                    <a:pt x="1755" y="170"/>
                    <a:pt x="1170" y="507"/>
                  </a:cubicBezTo>
                  <a:cubicBezTo>
                    <a:pt x="1" y="1183"/>
                    <a:pt x="1" y="2278"/>
                    <a:pt x="1170" y="2954"/>
                  </a:cubicBezTo>
                  <a:cubicBezTo>
                    <a:pt x="1755" y="3291"/>
                    <a:pt x="2522" y="3460"/>
                    <a:pt x="3289" y="3460"/>
                  </a:cubicBezTo>
                  <a:cubicBezTo>
                    <a:pt x="4055" y="3460"/>
                    <a:pt x="4822" y="3291"/>
                    <a:pt x="5407" y="2954"/>
                  </a:cubicBezTo>
                  <a:cubicBezTo>
                    <a:pt x="6577" y="2278"/>
                    <a:pt x="6577" y="1183"/>
                    <a:pt x="5407" y="507"/>
                  </a:cubicBezTo>
                  <a:cubicBezTo>
                    <a:pt x="4822" y="170"/>
                    <a:pt x="4055" y="1"/>
                    <a:pt x="3289" y="1"/>
                  </a:cubicBezTo>
                  <a:close/>
                </a:path>
              </a:pathLst>
            </a:custGeom>
            <a:solidFill>
              <a:srgbClr val="D0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7"/>
            <p:cNvSpPr/>
            <p:nvPr/>
          </p:nvSpPr>
          <p:spPr>
            <a:xfrm>
              <a:off x="1551575" y="570300"/>
              <a:ext cx="113950" cy="63350"/>
            </a:xfrm>
            <a:custGeom>
              <a:avLst/>
              <a:gdLst/>
              <a:ahLst/>
              <a:cxnLst/>
              <a:rect l="l" t="t" r="r" b="b"/>
              <a:pathLst>
                <a:path w="4558" h="2534" extrusionOk="0">
                  <a:moveTo>
                    <a:pt x="4201" y="0"/>
                  </a:moveTo>
                  <a:cubicBezTo>
                    <a:pt x="4084" y="0"/>
                    <a:pt x="3962" y="53"/>
                    <a:pt x="3844" y="222"/>
                  </a:cubicBezTo>
                  <a:cubicBezTo>
                    <a:pt x="3711" y="412"/>
                    <a:pt x="3296" y="926"/>
                    <a:pt x="2936" y="1253"/>
                  </a:cubicBezTo>
                  <a:cubicBezTo>
                    <a:pt x="2771" y="1405"/>
                    <a:pt x="2346" y="1697"/>
                    <a:pt x="1966" y="1827"/>
                  </a:cubicBezTo>
                  <a:cubicBezTo>
                    <a:pt x="1699" y="1919"/>
                    <a:pt x="1406" y="1980"/>
                    <a:pt x="1251" y="1980"/>
                  </a:cubicBezTo>
                  <a:cubicBezTo>
                    <a:pt x="1219" y="1980"/>
                    <a:pt x="1193" y="1977"/>
                    <a:pt x="1175" y="1972"/>
                  </a:cubicBezTo>
                  <a:cubicBezTo>
                    <a:pt x="1062" y="1941"/>
                    <a:pt x="991" y="1903"/>
                    <a:pt x="885" y="1838"/>
                  </a:cubicBezTo>
                  <a:cubicBezTo>
                    <a:pt x="763" y="1764"/>
                    <a:pt x="669" y="1760"/>
                    <a:pt x="580" y="1715"/>
                  </a:cubicBezTo>
                  <a:cubicBezTo>
                    <a:pt x="518" y="1684"/>
                    <a:pt x="499" y="1658"/>
                    <a:pt x="482" y="1658"/>
                  </a:cubicBezTo>
                  <a:cubicBezTo>
                    <a:pt x="474" y="1658"/>
                    <a:pt x="466" y="1663"/>
                    <a:pt x="455" y="1676"/>
                  </a:cubicBezTo>
                  <a:cubicBezTo>
                    <a:pt x="422" y="1719"/>
                    <a:pt x="464" y="1820"/>
                    <a:pt x="542" y="1875"/>
                  </a:cubicBezTo>
                  <a:cubicBezTo>
                    <a:pt x="624" y="1935"/>
                    <a:pt x="693" y="1939"/>
                    <a:pt x="705" y="1959"/>
                  </a:cubicBezTo>
                  <a:cubicBezTo>
                    <a:pt x="712" y="1970"/>
                    <a:pt x="688" y="1976"/>
                    <a:pt x="644" y="1976"/>
                  </a:cubicBezTo>
                  <a:cubicBezTo>
                    <a:pt x="612" y="1976"/>
                    <a:pt x="569" y="1973"/>
                    <a:pt x="521" y="1966"/>
                  </a:cubicBezTo>
                  <a:cubicBezTo>
                    <a:pt x="364" y="1943"/>
                    <a:pt x="274" y="1879"/>
                    <a:pt x="195" y="1855"/>
                  </a:cubicBezTo>
                  <a:cubicBezTo>
                    <a:pt x="182" y="1851"/>
                    <a:pt x="170" y="1849"/>
                    <a:pt x="160" y="1849"/>
                  </a:cubicBezTo>
                  <a:cubicBezTo>
                    <a:pt x="104" y="1849"/>
                    <a:pt x="96" y="1904"/>
                    <a:pt x="115" y="1932"/>
                  </a:cubicBezTo>
                  <a:cubicBezTo>
                    <a:pt x="138" y="1965"/>
                    <a:pt x="174" y="2013"/>
                    <a:pt x="293" y="2071"/>
                  </a:cubicBezTo>
                  <a:cubicBezTo>
                    <a:pt x="378" y="2109"/>
                    <a:pt x="466" y="2142"/>
                    <a:pt x="558" y="2169"/>
                  </a:cubicBezTo>
                  <a:cubicBezTo>
                    <a:pt x="553" y="2169"/>
                    <a:pt x="547" y="2169"/>
                    <a:pt x="542" y="2169"/>
                  </a:cubicBezTo>
                  <a:cubicBezTo>
                    <a:pt x="473" y="2169"/>
                    <a:pt x="403" y="2161"/>
                    <a:pt x="335" y="2146"/>
                  </a:cubicBezTo>
                  <a:cubicBezTo>
                    <a:pt x="196" y="2115"/>
                    <a:pt x="144" y="2087"/>
                    <a:pt x="72" y="2074"/>
                  </a:cubicBezTo>
                  <a:cubicBezTo>
                    <a:pt x="68" y="2074"/>
                    <a:pt x="65" y="2074"/>
                    <a:pt x="62" y="2074"/>
                  </a:cubicBezTo>
                  <a:cubicBezTo>
                    <a:pt x="1" y="2074"/>
                    <a:pt x="15" y="2186"/>
                    <a:pt x="83" y="2224"/>
                  </a:cubicBezTo>
                  <a:cubicBezTo>
                    <a:pt x="157" y="2265"/>
                    <a:pt x="237" y="2294"/>
                    <a:pt x="320" y="2313"/>
                  </a:cubicBezTo>
                  <a:cubicBezTo>
                    <a:pt x="413" y="2335"/>
                    <a:pt x="571" y="2357"/>
                    <a:pt x="571" y="2357"/>
                  </a:cubicBezTo>
                  <a:cubicBezTo>
                    <a:pt x="537" y="2361"/>
                    <a:pt x="505" y="2363"/>
                    <a:pt x="475" y="2363"/>
                  </a:cubicBezTo>
                  <a:cubicBezTo>
                    <a:pt x="367" y="2363"/>
                    <a:pt x="284" y="2339"/>
                    <a:pt x="229" y="2329"/>
                  </a:cubicBezTo>
                  <a:cubicBezTo>
                    <a:pt x="213" y="2326"/>
                    <a:pt x="199" y="2324"/>
                    <a:pt x="186" y="2324"/>
                  </a:cubicBezTo>
                  <a:cubicBezTo>
                    <a:pt x="143" y="2324"/>
                    <a:pt x="121" y="2344"/>
                    <a:pt x="125" y="2377"/>
                  </a:cubicBezTo>
                  <a:cubicBezTo>
                    <a:pt x="128" y="2411"/>
                    <a:pt x="175" y="2452"/>
                    <a:pt x="326" y="2499"/>
                  </a:cubicBezTo>
                  <a:cubicBezTo>
                    <a:pt x="400" y="2522"/>
                    <a:pt x="491" y="2533"/>
                    <a:pt x="587" y="2533"/>
                  </a:cubicBezTo>
                  <a:cubicBezTo>
                    <a:pt x="687" y="2533"/>
                    <a:pt x="791" y="2521"/>
                    <a:pt x="885" y="2499"/>
                  </a:cubicBezTo>
                  <a:cubicBezTo>
                    <a:pt x="1068" y="2457"/>
                    <a:pt x="1138" y="2424"/>
                    <a:pt x="1236" y="2415"/>
                  </a:cubicBezTo>
                  <a:cubicBezTo>
                    <a:pt x="1594" y="2375"/>
                    <a:pt x="1885" y="2322"/>
                    <a:pt x="2227" y="2204"/>
                  </a:cubicBezTo>
                  <a:cubicBezTo>
                    <a:pt x="2591" y="2077"/>
                    <a:pt x="2931" y="1889"/>
                    <a:pt x="3233" y="1647"/>
                  </a:cubicBezTo>
                  <a:cubicBezTo>
                    <a:pt x="3642" y="1326"/>
                    <a:pt x="4098" y="788"/>
                    <a:pt x="4329" y="484"/>
                  </a:cubicBezTo>
                  <a:cubicBezTo>
                    <a:pt x="4558" y="179"/>
                    <a:pt x="4495" y="63"/>
                    <a:pt x="4319" y="16"/>
                  </a:cubicBezTo>
                  <a:cubicBezTo>
                    <a:pt x="4281" y="6"/>
                    <a:pt x="4241" y="0"/>
                    <a:pt x="4201" y="0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7"/>
            <p:cNvSpPr/>
            <p:nvPr/>
          </p:nvSpPr>
          <p:spPr>
            <a:xfrm>
              <a:off x="1632300" y="796750"/>
              <a:ext cx="34975" cy="29125"/>
            </a:xfrm>
            <a:custGeom>
              <a:avLst/>
              <a:gdLst/>
              <a:ahLst/>
              <a:cxnLst/>
              <a:rect l="l" t="t" r="r" b="b"/>
              <a:pathLst>
                <a:path w="1399" h="1165" extrusionOk="0">
                  <a:moveTo>
                    <a:pt x="1270" y="0"/>
                  </a:moveTo>
                  <a:lnTo>
                    <a:pt x="845" y="62"/>
                  </a:lnTo>
                  <a:cubicBezTo>
                    <a:pt x="779" y="282"/>
                    <a:pt x="592" y="444"/>
                    <a:pt x="315" y="711"/>
                  </a:cubicBezTo>
                  <a:cubicBezTo>
                    <a:pt x="40" y="977"/>
                    <a:pt x="0" y="1050"/>
                    <a:pt x="45" y="1104"/>
                  </a:cubicBezTo>
                  <a:cubicBezTo>
                    <a:pt x="83" y="1151"/>
                    <a:pt x="213" y="1165"/>
                    <a:pt x="344" y="1165"/>
                  </a:cubicBezTo>
                  <a:cubicBezTo>
                    <a:pt x="366" y="1165"/>
                    <a:pt x="388" y="1164"/>
                    <a:pt x="409" y="1164"/>
                  </a:cubicBezTo>
                  <a:cubicBezTo>
                    <a:pt x="559" y="1159"/>
                    <a:pt x="775" y="1044"/>
                    <a:pt x="845" y="922"/>
                  </a:cubicBezTo>
                  <a:cubicBezTo>
                    <a:pt x="893" y="837"/>
                    <a:pt x="1039" y="700"/>
                    <a:pt x="1143" y="671"/>
                  </a:cubicBezTo>
                  <a:cubicBezTo>
                    <a:pt x="1246" y="641"/>
                    <a:pt x="1389" y="524"/>
                    <a:pt x="1394" y="454"/>
                  </a:cubicBezTo>
                  <a:cubicBezTo>
                    <a:pt x="1399" y="385"/>
                    <a:pt x="1359" y="253"/>
                    <a:pt x="1325" y="174"/>
                  </a:cubicBezTo>
                  <a:cubicBezTo>
                    <a:pt x="1301" y="117"/>
                    <a:pt x="1283" y="60"/>
                    <a:pt x="1270" y="0"/>
                  </a:cubicBezTo>
                  <a:close/>
                </a:path>
              </a:pathLst>
            </a:custGeom>
            <a:solidFill>
              <a:srgbClr val="393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7"/>
            <p:cNvSpPr/>
            <p:nvPr/>
          </p:nvSpPr>
          <p:spPr>
            <a:xfrm>
              <a:off x="1676200" y="811250"/>
              <a:ext cx="16725" cy="36825"/>
            </a:xfrm>
            <a:custGeom>
              <a:avLst/>
              <a:gdLst/>
              <a:ahLst/>
              <a:cxnLst/>
              <a:rect l="l" t="t" r="r" b="b"/>
              <a:pathLst>
                <a:path w="669" h="1473" extrusionOk="0">
                  <a:moveTo>
                    <a:pt x="153" y="1"/>
                  </a:moveTo>
                  <a:cubicBezTo>
                    <a:pt x="117" y="76"/>
                    <a:pt x="89" y="153"/>
                    <a:pt x="70" y="234"/>
                  </a:cubicBezTo>
                  <a:cubicBezTo>
                    <a:pt x="35" y="372"/>
                    <a:pt x="105" y="529"/>
                    <a:pt x="53" y="736"/>
                  </a:cubicBezTo>
                  <a:cubicBezTo>
                    <a:pt x="0" y="942"/>
                    <a:pt x="18" y="1113"/>
                    <a:pt x="93" y="1318"/>
                  </a:cubicBezTo>
                  <a:cubicBezTo>
                    <a:pt x="133" y="1428"/>
                    <a:pt x="218" y="1472"/>
                    <a:pt x="303" y="1472"/>
                  </a:cubicBezTo>
                  <a:cubicBezTo>
                    <a:pt x="377" y="1472"/>
                    <a:pt x="449" y="1438"/>
                    <a:pt x="490" y="1385"/>
                  </a:cubicBezTo>
                  <a:cubicBezTo>
                    <a:pt x="576" y="1269"/>
                    <a:pt x="669" y="1022"/>
                    <a:pt x="647" y="842"/>
                  </a:cubicBezTo>
                  <a:cubicBezTo>
                    <a:pt x="625" y="661"/>
                    <a:pt x="605" y="573"/>
                    <a:pt x="623" y="352"/>
                  </a:cubicBezTo>
                  <a:cubicBezTo>
                    <a:pt x="640" y="132"/>
                    <a:pt x="578" y="84"/>
                    <a:pt x="545" y="1"/>
                  </a:cubicBezTo>
                  <a:close/>
                </a:path>
              </a:pathLst>
            </a:custGeom>
            <a:solidFill>
              <a:srgbClr val="393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7"/>
            <p:cNvSpPr/>
            <p:nvPr/>
          </p:nvSpPr>
          <p:spPr>
            <a:xfrm>
              <a:off x="1640050" y="655450"/>
              <a:ext cx="60650" cy="157250"/>
            </a:xfrm>
            <a:custGeom>
              <a:avLst/>
              <a:gdLst/>
              <a:ahLst/>
              <a:cxnLst/>
              <a:rect l="l" t="t" r="r" b="b"/>
              <a:pathLst>
                <a:path w="2426" h="6290" extrusionOk="0">
                  <a:moveTo>
                    <a:pt x="191" y="1"/>
                  </a:moveTo>
                  <a:cubicBezTo>
                    <a:pt x="1" y="568"/>
                    <a:pt x="104" y="3003"/>
                    <a:pt x="149" y="3237"/>
                  </a:cubicBezTo>
                  <a:cubicBezTo>
                    <a:pt x="196" y="3491"/>
                    <a:pt x="534" y="5714"/>
                    <a:pt x="534" y="5714"/>
                  </a:cubicBezTo>
                  <a:cubicBezTo>
                    <a:pt x="594" y="5751"/>
                    <a:pt x="652" y="5764"/>
                    <a:pt x="704" y="5764"/>
                  </a:cubicBezTo>
                  <a:cubicBezTo>
                    <a:pt x="854" y="5764"/>
                    <a:pt x="959" y="5652"/>
                    <a:pt x="959" y="5652"/>
                  </a:cubicBezTo>
                  <a:cubicBezTo>
                    <a:pt x="959" y="5652"/>
                    <a:pt x="1025" y="4074"/>
                    <a:pt x="1025" y="3739"/>
                  </a:cubicBezTo>
                  <a:cubicBezTo>
                    <a:pt x="1025" y="3494"/>
                    <a:pt x="885" y="3190"/>
                    <a:pt x="885" y="3190"/>
                  </a:cubicBezTo>
                  <a:lnTo>
                    <a:pt x="1073" y="1078"/>
                  </a:lnTo>
                  <a:lnTo>
                    <a:pt x="1136" y="1060"/>
                  </a:lnTo>
                  <a:cubicBezTo>
                    <a:pt x="1136" y="1060"/>
                    <a:pt x="1254" y="2894"/>
                    <a:pt x="1325" y="3296"/>
                  </a:cubicBezTo>
                  <a:cubicBezTo>
                    <a:pt x="1382" y="3617"/>
                    <a:pt x="1404" y="4019"/>
                    <a:pt x="1469" y="4569"/>
                  </a:cubicBezTo>
                  <a:cubicBezTo>
                    <a:pt x="1532" y="5095"/>
                    <a:pt x="1599" y="6233"/>
                    <a:pt x="1599" y="6233"/>
                  </a:cubicBezTo>
                  <a:cubicBezTo>
                    <a:pt x="1673" y="6275"/>
                    <a:pt x="1741" y="6290"/>
                    <a:pt x="1799" y="6290"/>
                  </a:cubicBezTo>
                  <a:cubicBezTo>
                    <a:pt x="1915" y="6290"/>
                    <a:pt x="1991" y="6233"/>
                    <a:pt x="1991" y="6233"/>
                  </a:cubicBezTo>
                  <a:cubicBezTo>
                    <a:pt x="1991" y="6233"/>
                    <a:pt x="2261" y="4918"/>
                    <a:pt x="2269" y="4458"/>
                  </a:cubicBezTo>
                  <a:cubicBezTo>
                    <a:pt x="2276" y="4026"/>
                    <a:pt x="2115" y="3465"/>
                    <a:pt x="2115" y="3465"/>
                  </a:cubicBezTo>
                  <a:cubicBezTo>
                    <a:pt x="2115" y="3465"/>
                    <a:pt x="2162" y="2846"/>
                    <a:pt x="2194" y="2315"/>
                  </a:cubicBezTo>
                  <a:cubicBezTo>
                    <a:pt x="2226" y="1783"/>
                    <a:pt x="2426" y="757"/>
                    <a:pt x="2275" y="108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7"/>
            <p:cNvSpPr/>
            <p:nvPr/>
          </p:nvSpPr>
          <p:spPr>
            <a:xfrm>
              <a:off x="1652925" y="675625"/>
              <a:ext cx="15525" cy="46900"/>
            </a:xfrm>
            <a:custGeom>
              <a:avLst/>
              <a:gdLst/>
              <a:ahLst/>
              <a:cxnLst/>
              <a:rect l="l" t="t" r="r" b="b"/>
              <a:pathLst>
                <a:path w="621" h="1876" extrusionOk="0">
                  <a:moveTo>
                    <a:pt x="1" y="1"/>
                  </a:moveTo>
                  <a:cubicBezTo>
                    <a:pt x="1" y="1"/>
                    <a:pt x="245" y="195"/>
                    <a:pt x="351" y="266"/>
                  </a:cubicBezTo>
                  <a:cubicBezTo>
                    <a:pt x="456" y="337"/>
                    <a:pt x="416" y="1876"/>
                    <a:pt x="416" y="1876"/>
                  </a:cubicBezTo>
                  <a:lnTo>
                    <a:pt x="559" y="271"/>
                  </a:lnTo>
                  <a:lnTo>
                    <a:pt x="621" y="253"/>
                  </a:lnTo>
                  <a:cubicBezTo>
                    <a:pt x="621" y="253"/>
                    <a:pt x="188" y="124"/>
                    <a:pt x="1" y="1"/>
                  </a:cubicBezTo>
                  <a:close/>
                </a:path>
              </a:pathLst>
            </a:custGeom>
            <a:solidFill>
              <a:srgbClr val="C7D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7"/>
            <p:cNvSpPr/>
            <p:nvPr/>
          </p:nvSpPr>
          <p:spPr>
            <a:xfrm>
              <a:off x="1652050" y="557350"/>
              <a:ext cx="37575" cy="39500"/>
            </a:xfrm>
            <a:custGeom>
              <a:avLst/>
              <a:gdLst/>
              <a:ahLst/>
              <a:cxnLst/>
              <a:rect l="l" t="t" r="r" b="b"/>
              <a:pathLst>
                <a:path w="1503" h="1580" extrusionOk="0">
                  <a:moveTo>
                    <a:pt x="1158" y="1"/>
                  </a:moveTo>
                  <a:lnTo>
                    <a:pt x="1158" y="1"/>
                  </a:lnTo>
                  <a:cubicBezTo>
                    <a:pt x="1158" y="1"/>
                    <a:pt x="762" y="137"/>
                    <a:pt x="491" y="225"/>
                  </a:cubicBezTo>
                  <a:lnTo>
                    <a:pt x="473" y="521"/>
                  </a:lnTo>
                  <a:cubicBezTo>
                    <a:pt x="469" y="521"/>
                    <a:pt x="463" y="521"/>
                    <a:pt x="456" y="521"/>
                  </a:cubicBezTo>
                  <a:cubicBezTo>
                    <a:pt x="436" y="521"/>
                    <a:pt x="406" y="520"/>
                    <a:pt x="375" y="520"/>
                  </a:cubicBezTo>
                  <a:cubicBezTo>
                    <a:pt x="349" y="520"/>
                    <a:pt x="323" y="521"/>
                    <a:pt x="301" y="526"/>
                  </a:cubicBezTo>
                  <a:cubicBezTo>
                    <a:pt x="218" y="603"/>
                    <a:pt x="1" y="825"/>
                    <a:pt x="41" y="1110"/>
                  </a:cubicBezTo>
                  <a:cubicBezTo>
                    <a:pt x="78" y="1373"/>
                    <a:pt x="532" y="1579"/>
                    <a:pt x="792" y="1579"/>
                  </a:cubicBezTo>
                  <a:cubicBezTo>
                    <a:pt x="838" y="1579"/>
                    <a:pt x="879" y="1573"/>
                    <a:pt x="909" y="1558"/>
                  </a:cubicBezTo>
                  <a:cubicBezTo>
                    <a:pt x="1110" y="1467"/>
                    <a:pt x="1503" y="848"/>
                    <a:pt x="1439" y="795"/>
                  </a:cubicBezTo>
                  <a:cubicBezTo>
                    <a:pt x="1375" y="742"/>
                    <a:pt x="1147" y="699"/>
                    <a:pt x="1135" y="655"/>
                  </a:cubicBezTo>
                  <a:cubicBezTo>
                    <a:pt x="1124" y="610"/>
                    <a:pt x="1158" y="1"/>
                    <a:pt x="1158" y="1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7"/>
            <p:cNvSpPr/>
            <p:nvPr/>
          </p:nvSpPr>
          <p:spPr>
            <a:xfrm>
              <a:off x="1635200" y="570300"/>
              <a:ext cx="60350" cy="57675"/>
            </a:xfrm>
            <a:custGeom>
              <a:avLst/>
              <a:gdLst/>
              <a:ahLst/>
              <a:cxnLst/>
              <a:rect l="l" t="t" r="r" b="b"/>
              <a:pathLst>
                <a:path w="2414" h="2307" extrusionOk="0">
                  <a:moveTo>
                    <a:pt x="1033" y="1"/>
                  </a:moveTo>
                  <a:cubicBezTo>
                    <a:pt x="1000" y="1"/>
                    <a:pt x="967" y="3"/>
                    <a:pt x="934" y="6"/>
                  </a:cubicBezTo>
                  <a:cubicBezTo>
                    <a:pt x="468" y="468"/>
                    <a:pt x="0" y="1062"/>
                    <a:pt x="552" y="1541"/>
                  </a:cubicBezTo>
                  <a:cubicBezTo>
                    <a:pt x="557" y="1766"/>
                    <a:pt x="617" y="2084"/>
                    <a:pt x="617" y="2084"/>
                  </a:cubicBezTo>
                  <a:cubicBezTo>
                    <a:pt x="902" y="2260"/>
                    <a:pt x="1198" y="2306"/>
                    <a:pt x="1430" y="2306"/>
                  </a:cubicBezTo>
                  <a:cubicBezTo>
                    <a:pt x="1685" y="2306"/>
                    <a:pt x="1863" y="2251"/>
                    <a:pt x="1863" y="2251"/>
                  </a:cubicBezTo>
                  <a:cubicBezTo>
                    <a:pt x="1948" y="2082"/>
                    <a:pt x="2120" y="1815"/>
                    <a:pt x="2267" y="1423"/>
                  </a:cubicBezTo>
                  <a:cubicBezTo>
                    <a:pt x="2413" y="1030"/>
                    <a:pt x="2344" y="514"/>
                    <a:pt x="2312" y="406"/>
                  </a:cubicBezTo>
                  <a:cubicBezTo>
                    <a:pt x="2284" y="312"/>
                    <a:pt x="2089" y="221"/>
                    <a:pt x="1918" y="195"/>
                  </a:cubicBezTo>
                  <a:cubicBezTo>
                    <a:pt x="1720" y="307"/>
                    <a:pt x="1662" y="481"/>
                    <a:pt x="1536" y="616"/>
                  </a:cubicBezTo>
                  <a:cubicBezTo>
                    <a:pt x="1411" y="751"/>
                    <a:pt x="1297" y="821"/>
                    <a:pt x="1168" y="821"/>
                  </a:cubicBezTo>
                  <a:cubicBezTo>
                    <a:pt x="1109" y="821"/>
                    <a:pt x="1046" y="806"/>
                    <a:pt x="978" y="776"/>
                  </a:cubicBezTo>
                  <a:cubicBezTo>
                    <a:pt x="829" y="710"/>
                    <a:pt x="770" y="525"/>
                    <a:pt x="847" y="348"/>
                  </a:cubicBezTo>
                  <a:cubicBezTo>
                    <a:pt x="932" y="155"/>
                    <a:pt x="1103" y="4"/>
                    <a:pt x="1103" y="4"/>
                  </a:cubicBezTo>
                  <a:cubicBezTo>
                    <a:pt x="1079" y="2"/>
                    <a:pt x="1056" y="1"/>
                    <a:pt x="1033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7"/>
            <p:cNvSpPr/>
            <p:nvPr/>
          </p:nvSpPr>
          <p:spPr>
            <a:xfrm>
              <a:off x="1672000" y="528150"/>
              <a:ext cx="23700" cy="68200"/>
            </a:xfrm>
            <a:custGeom>
              <a:avLst/>
              <a:gdLst/>
              <a:ahLst/>
              <a:cxnLst/>
              <a:rect l="l" t="t" r="r" b="b"/>
              <a:pathLst>
                <a:path w="948" h="2728" extrusionOk="0">
                  <a:moveTo>
                    <a:pt x="525" y="1"/>
                  </a:moveTo>
                  <a:cubicBezTo>
                    <a:pt x="517" y="1"/>
                    <a:pt x="509" y="1"/>
                    <a:pt x="501" y="2"/>
                  </a:cubicBezTo>
                  <a:lnTo>
                    <a:pt x="360" y="1169"/>
                  </a:lnTo>
                  <a:cubicBezTo>
                    <a:pt x="360" y="1169"/>
                    <a:pt x="360" y="1446"/>
                    <a:pt x="250" y="1686"/>
                  </a:cubicBezTo>
                  <a:cubicBezTo>
                    <a:pt x="177" y="1846"/>
                    <a:pt x="97" y="1994"/>
                    <a:pt x="53" y="2167"/>
                  </a:cubicBezTo>
                  <a:cubicBezTo>
                    <a:pt x="9" y="2350"/>
                    <a:pt x="0" y="2545"/>
                    <a:pt x="57" y="2728"/>
                  </a:cubicBezTo>
                  <a:cubicBezTo>
                    <a:pt x="50" y="2703"/>
                    <a:pt x="85" y="2635"/>
                    <a:pt x="93" y="2611"/>
                  </a:cubicBezTo>
                  <a:cubicBezTo>
                    <a:pt x="108" y="2567"/>
                    <a:pt x="123" y="2522"/>
                    <a:pt x="140" y="2479"/>
                  </a:cubicBezTo>
                  <a:cubicBezTo>
                    <a:pt x="173" y="2396"/>
                    <a:pt x="209" y="2313"/>
                    <a:pt x="250" y="2232"/>
                  </a:cubicBezTo>
                  <a:cubicBezTo>
                    <a:pt x="309" y="2113"/>
                    <a:pt x="411" y="1926"/>
                    <a:pt x="558" y="1907"/>
                  </a:cubicBezTo>
                  <a:lnTo>
                    <a:pt x="686" y="1958"/>
                  </a:lnTo>
                  <a:cubicBezTo>
                    <a:pt x="686" y="1958"/>
                    <a:pt x="779" y="1989"/>
                    <a:pt x="808" y="2025"/>
                  </a:cubicBezTo>
                  <a:cubicBezTo>
                    <a:pt x="808" y="2025"/>
                    <a:pt x="919" y="1783"/>
                    <a:pt x="933" y="1169"/>
                  </a:cubicBezTo>
                  <a:cubicBezTo>
                    <a:pt x="947" y="569"/>
                    <a:pt x="816" y="1"/>
                    <a:pt x="525" y="1"/>
                  </a:cubicBezTo>
                  <a:close/>
                </a:path>
              </a:pathLst>
            </a:custGeom>
            <a:solidFill>
              <a:srgbClr val="96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7"/>
            <p:cNvSpPr/>
            <p:nvPr/>
          </p:nvSpPr>
          <p:spPr>
            <a:xfrm>
              <a:off x="1650825" y="562975"/>
              <a:ext cx="13500" cy="30175"/>
            </a:xfrm>
            <a:custGeom>
              <a:avLst/>
              <a:gdLst/>
              <a:ahLst/>
              <a:cxnLst/>
              <a:rect l="l" t="t" r="r" b="b"/>
              <a:pathLst>
                <a:path w="540" h="1207" extrusionOk="0">
                  <a:moveTo>
                    <a:pt x="268" y="66"/>
                  </a:moveTo>
                  <a:lnTo>
                    <a:pt x="268" y="66"/>
                  </a:lnTo>
                  <a:cubicBezTo>
                    <a:pt x="268" y="66"/>
                    <a:pt x="268" y="66"/>
                    <a:pt x="268" y="66"/>
                  </a:cubicBezTo>
                  <a:lnTo>
                    <a:pt x="268" y="66"/>
                  </a:lnTo>
                  <a:close/>
                  <a:moveTo>
                    <a:pt x="540" y="0"/>
                  </a:moveTo>
                  <a:lnTo>
                    <a:pt x="268" y="66"/>
                  </a:lnTo>
                  <a:lnTo>
                    <a:pt x="268" y="66"/>
                  </a:lnTo>
                  <a:cubicBezTo>
                    <a:pt x="268" y="66"/>
                    <a:pt x="268" y="66"/>
                    <a:pt x="268" y="66"/>
                  </a:cubicBezTo>
                  <a:lnTo>
                    <a:pt x="268" y="66"/>
                  </a:lnTo>
                  <a:cubicBezTo>
                    <a:pt x="273" y="66"/>
                    <a:pt x="256" y="178"/>
                    <a:pt x="252" y="187"/>
                  </a:cubicBezTo>
                  <a:cubicBezTo>
                    <a:pt x="237" y="232"/>
                    <a:pt x="216" y="275"/>
                    <a:pt x="191" y="315"/>
                  </a:cubicBezTo>
                  <a:cubicBezTo>
                    <a:pt x="134" y="409"/>
                    <a:pt x="82" y="507"/>
                    <a:pt x="53" y="614"/>
                  </a:cubicBezTo>
                  <a:cubicBezTo>
                    <a:pt x="0" y="815"/>
                    <a:pt x="29" y="1027"/>
                    <a:pt x="132" y="1207"/>
                  </a:cubicBezTo>
                  <a:cubicBezTo>
                    <a:pt x="127" y="1196"/>
                    <a:pt x="161" y="987"/>
                    <a:pt x="174" y="944"/>
                  </a:cubicBezTo>
                  <a:cubicBezTo>
                    <a:pt x="191" y="883"/>
                    <a:pt x="208" y="824"/>
                    <a:pt x="230" y="765"/>
                  </a:cubicBezTo>
                  <a:cubicBezTo>
                    <a:pt x="279" y="630"/>
                    <a:pt x="349" y="502"/>
                    <a:pt x="437" y="389"/>
                  </a:cubicBezTo>
                  <a:cubicBezTo>
                    <a:pt x="464" y="355"/>
                    <a:pt x="491" y="325"/>
                    <a:pt x="523" y="296"/>
                  </a:cubicBezTo>
                  <a:lnTo>
                    <a:pt x="540" y="0"/>
                  </a:lnTo>
                  <a:close/>
                </a:path>
              </a:pathLst>
            </a:custGeom>
            <a:solidFill>
              <a:srgbClr val="96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7"/>
            <p:cNvSpPr/>
            <p:nvPr/>
          </p:nvSpPr>
          <p:spPr>
            <a:xfrm>
              <a:off x="1663950" y="557350"/>
              <a:ext cx="17050" cy="14575"/>
            </a:xfrm>
            <a:custGeom>
              <a:avLst/>
              <a:gdLst/>
              <a:ahLst/>
              <a:cxnLst/>
              <a:rect l="l" t="t" r="r" b="b"/>
              <a:pathLst>
                <a:path w="682" h="583" extrusionOk="0">
                  <a:moveTo>
                    <a:pt x="682" y="1"/>
                  </a:moveTo>
                  <a:lnTo>
                    <a:pt x="208" y="161"/>
                  </a:lnTo>
                  <a:lnTo>
                    <a:pt x="15" y="225"/>
                  </a:lnTo>
                  <a:lnTo>
                    <a:pt x="0" y="464"/>
                  </a:lnTo>
                  <a:cubicBezTo>
                    <a:pt x="12" y="556"/>
                    <a:pt x="105" y="583"/>
                    <a:pt x="188" y="583"/>
                  </a:cubicBezTo>
                  <a:cubicBezTo>
                    <a:pt x="239" y="583"/>
                    <a:pt x="287" y="573"/>
                    <a:pt x="310" y="562"/>
                  </a:cubicBezTo>
                  <a:cubicBezTo>
                    <a:pt x="654" y="400"/>
                    <a:pt x="676" y="102"/>
                    <a:pt x="676" y="102"/>
                  </a:cubicBezTo>
                  <a:cubicBezTo>
                    <a:pt x="682" y="45"/>
                    <a:pt x="682" y="1"/>
                    <a:pt x="682" y="1"/>
                  </a:cubicBezTo>
                  <a:close/>
                </a:path>
              </a:pathLst>
            </a:custGeom>
            <a:solidFill>
              <a:srgbClr val="BA6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7"/>
            <p:cNvSpPr/>
            <p:nvPr/>
          </p:nvSpPr>
          <p:spPr>
            <a:xfrm>
              <a:off x="1650325" y="521875"/>
              <a:ext cx="40750" cy="46700"/>
            </a:xfrm>
            <a:custGeom>
              <a:avLst/>
              <a:gdLst/>
              <a:ahLst/>
              <a:cxnLst/>
              <a:rect l="l" t="t" r="r" b="b"/>
              <a:pathLst>
                <a:path w="1630" h="1868" extrusionOk="0">
                  <a:moveTo>
                    <a:pt x="791" y="1"/>
                  </a:moveTo>
                  <a:cubicBezTo>
                    <a:pt x="410" y="1"/>
                    <a:pt x="145" y="289"/>
                    <a:pt x="87" y="668"/>
                  </a:cubicBezTo>
                  <a:cubicBezTo>
                    <a:pt x="54" y="861"/>
                    <a:pt x="1" y="1250"/>
                    <a:pt x="213" y="1599"/>
                  </a:cubicBezTo>
                  <a:cubicBezTo>
                    <a:pt x="315" y="1766"/>
                    <a:pt x="409" y="1867"/>
                    <a:pt x="517" y="1867"/>
                  </a:cubicBezTo>
                  <a:cubicBezTo>
                    <a:pt x="517" y="1867"/>
                    <a:pt x="518" y="1867"/>
                    <a:pt x="519" y="1867"/>
                  </a:cubicBezTo>
                  <a:cubicBezTo>
                    <a:pt x="643" y="1865"/>
                    <a:pt x="1023" y="1759"/>
                    <a:pt x="1165" y="1591"/>
                  </a:cubicBezTo>
                  <a:cubicBezTo>
                    <a:pt x="1191" y="1562"/>
                    <a:pt x="1227" y="1420"/>
                    <a:pt x="1227" y="1420"/>
                  </a:cubicBezTo>
                  <a:cubicBezTo>
                    <a:pt x="1504" y="1234"/>
                    <a:pt x="1630" y="890"/>
                    <a:pt x="1541" y="569"/>
                  </a:cubicBezTo>
                  <a:cubicBezTo>
                    <a:pt x="1451" y="247"/>
                    <a:pt x="1167" y="19"/>
                    <a:pt x="832" y="2"/>
                  </a:cubicBezTo>
                  <a:cubicBezTo>
                    <a:pt x="818" y="1"/>
                    <a:pt x="805" y="1"/>
                    <a:pt x="791" y="1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7"/>
            <p:cNvSpPr/>
            <p:nvPr/>
          </p:nvSpPr>
          <p:spPr>
            <a:xfrm>
              <a:off x="1653925" y="521875"/>
              <a:ext cx="36625" cy="35500"/>
            </a:xfrm>
            <a:custGeom>
              <a:avLst/>
              <a:gdLst/>
              <a:ahLst/>
              <a:cxnLst/>
              <a:rect l="l" t="t" r="r" b="b"/>
              <a:pathLst>
                <a:path w="1465" h="1420" extrusionOk="0">
                  <a:moveTo>
                    <a:pt x="647" y="1"/>
                  </a:moveTo>
                  <a:cubicBezTo>
                    <a:pt x="390" y="1"/>
                    <a:pt x="145" y="130"/>
                    <a:pt x="1" y="352"/>
                  </a:cubicBezTo>
                  <a:cubicBezTo>
                    <a:pt x="40" y="396"/>
                    <a:pt x="135" y="448"/>
                    <a:pt x="273" y="477"/>
                  </a:cubicBezTo>
                  <a:cubicBezTo>
                    <a:pt x="346" y="493"/>
                    <a:pt x="420" y="500"/>
                    <a:pt x="493" y="500"/>
                  </a:cubicBezTo>
                  <a:cubicBezTo>
                    <a:pt x="620" y="500"/>
                    <a:pt x="745" y="478"/>
                    <a:pt x="865" y="433"/>
                  </a:cubicBezTo>
                  <a:lnTo>
                    <a:pt x="865" y="433"/>
                  </a:lnTo>
                  <a:cubicBezTo>
                    <a:pt x="839" y="533"/>
                    <a:pt x="877" y="622"/>
                    <a:pt x="920" y="686"/>
                  </a:cubicBezTo>
                  <a:cubicBezTo>
                    <a:pt x="976" y="764"/>
                    <a:pt x="997" y="862"/>
                    <a:pt x="980" y="956"/>
                  </a:cubicBezTo>
                  <a:cubicBezTo>
                    <a:pt x="974" y="984"/>
                    <a:pt x="968" y="1015"/>
                    <a:pt x="962" y="1049"/>
                  </a:cubicBezTo>
                  <a:cubicBezTo>
                    <a:pt x="938" y="1171"/>
                    <a:pt x="1043" y="1181"/>
                    <a:pt x="1043" y="1181"/>
                  </a:cubicBezTo>
                  <a:cubicBezTo>
                    <a:pt x="1044" y="1119"/>
                    <a:pt x="1053" y="1060"/>
                    <a:pt x="1087" y="1021"/>
                  </a:cubicBezTo>
                  <a:lnTo>
                    <a:pt x="1087" y="1021"/>
                  </a:lnTo>
                  <a:cubicBezTo>
                    <a:pt x="1295" y="1089"/>
                    <a:pt x="1091" y="1393"/>
                    <a:pt x="1083" y="1420"/>
                  </a:cubicBezTo>
                  <a:cubicBezTo>
                    <a:pt x="1305" y="1266"/>
                    <a:pt x="1464" y="995"/>
                    <a:pt x="1438" y="693"/>
                  </a:cubicBezTo>
                  <a:cubicBezTo>
                    <a:pt x="1406" y="359"/>
                    <a:pt x="1136" y="86"/>
                    <a:pt x="808" y="18"/>
                  </a:cubicBezTo>
                  <a:cubicBezTo>
                    <a:pt x="754" y="6"/>
                    <a:pt x="700" y="1"/>
                    <a:pt x="647" y="1"/>
                  </a:cubicBezTo>
                  <a:close/>
                </a:path>
              </a:pathLst>
            </a:custGeom>
            <a:solidFill>
              <a:srgbClr val="96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7"/>
            <p:cNvSpPr/>
            <p:nvPr/>
          </p:nvSpPr>
          <p:spPr>
            <a:xfrm>
              <a:off x="1680975" y="545775"/>
              <a:ext cx="10050" cy="12675"/>
            </a:xfrm>
            <a:custGeom>
              <a:avLst/>
              <a:gdLst/>
              <a:ahLst/>
              <a:cxnLst/>
              <a:rect l="l" t="t" r="r" b="b"/>
              <a:pathLst>
                <a:path w="402" h="507" extrusionOk="0">
                  <a:moveTo>
                    <a:pt x="154" y="1"/>
                  </a:moveTo>
                  <a:cubicBezTo>
                    <a:pt x="93" y="1"/>
                    <a:pt x="33" y="29"/>
                    <a:pt x="5" y="65"/>
                  </a:cubicBezTo>
                  <a:lnTo>
                    <a:pt x="1" y="464"/>
                  </a:lnTo>
                  <a:cubicBezTo>
                    <a:pt x="1" y="464"/>
                    <a:pt x="20" y="502"/>
                    <a:pt x="96" y="506"/>
                  </a:cubicBezTo>
                  <a:cubicBezTo>
                    <a:pt x="98" y="506"/>
                    <a:pt x="100" y="506"/>
                    <a:pt x="102" y="506"/>
                  </a:cubicBezTo>
                  <a:cubicBezTo>
                    <a:pt x="242" y="506"/>
                    <a:pt x="401" y="246"/>
                    <a:pt x="289" y="72"/>
                  </a:cubicBezTo>
                  <a:cubicBezTo>
                    <a:pt x="257" y="20"/>
                    <a:pt x="206" y="1"/>
                    <a:pt x="154" y="1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7"/>
            <p:cNvSpPr/>
            <p:nvPr/>
          </p:nvSpPr>
          <p:spPr>
            <a:xfrm>
              <a:off x="1643725" y="620125"/>
              <a:ext cx="53150" cy="49575"/>
            </a:xfrm>
            <a:custGeom>
              <a:avLst/>
              <a:gdLst/>
              <a:ahLst/>
              <a:cxnLst/>
              <a:rect l="l" t="t" r="r" b="b"/>
              <a:pathLst>
                <a:path w="2126" h="1983" extrusionOk="0">
                  <a:moveTo>
                    <a:pt x="518" y="0"/>
                  </a:moveTo>
                  <a:cubicBezTo>
                    <a:pt x="380" y="0"/>
                    <a:pt x="282" y="25"/>
                    <a:pt x="275" y="91"/>
                  </a:cubicBezTo>
                  <a:cubicBezTo>
                    <a:pt x="246" y="338"/>
                    <a:pt x="205" y="452"/>
                    <a:pt x="131" y="769"/>
                  </a:cubicBezTo>
                  <a:cubicBezTo>
                    <a:pt x="9" y="1294"/>
                    <a:pt x="1" y="1586"/>
                    <a:pt x="1" y="1586"/>
                  </a:cubicBezTo>
                  <a:cubicBezTo>
                    <a:pt x="140" y="1738"/>
                    <a:pt x="537" y="1982"/>
                    <a:pt x="1083" y="1982"/>
                  </a:cubicBezTo>
                  <a:cubicBezTo>
                    <a:pt x="1176" y="1982"/>
                    <a:pt x="1274" y="1975"/>
                    <a:pt x="1375" y="1959"/>
                  </a:cubicBezTo>
                  <a:cubicBezTo>
                    <a:pt x="1857" y="1882"/>
                    <a:pt x="2015" y="1639"/>
                    <a:pt x="2126" y="1521"/>
                  </a:cubicBezTo>
                  <a:cubicBezTo>
                    <a:pt x="2074" y="1184"/>
                    <a:pt x="1793" y="748"/>
                    <a:pt x="1654" y="546"/>
                  </a:cubicBezTo>
                  <a:cubicBezTo>
                    <a:pt x="1515" y="345"/>
                    <a:pt x="1521" y="258"/>
                    <a:pt x="1563" y="178"/>
                  </a:cubicBezTo>
                  <a:cubicBezTo>
                    <a:pt x="1563" y="178"/>
                    <a:pt x="892" y="0"/>
                    <a:pt x="518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7"/>
            <p:cNvSpPr/>
            <p:nvPr/>
          </p:nvSpPr>
          <p:spPr>
            <a:xfrm>
              <a:off x="1682375" y="577575"/>
              <a:ext cx="31475" cy="118050"/>
            </a:xfrm>
            <a:custGeom>
              <a:avLst/>
              <a:gdLst/>
              <a:ahLst/>
              <a:cxnLst/>
              <a:rect l="l" t="t" r="r" b="b"/>
              <a:pathLst>
                <a:path w="1259" h="4722" extrusionOk="0">
                  <a:moveTo>
                    <a:pt x="301" y="0"/>
                  </a:moveTo>
                  <a:cubicBezTo>
                    <a:pt x="249" y="0"/>
                    <a:pt x="201" y="34"/>
                    <a:pt x="156" y="88"/>
                  </a:cubicBezTo>
                  <a:cubicBezTo>
                    <a:pt x="61" y="204"/>
                    <a:pt x="0" y="408"/>
                    <a:pt x="134" y="638"/>
                  </a:cubicBezTo>
                  <a:cubicBezTo>
                    <a:pt x="247" y="831"/>
                    <a:pt x="500" y="1350"/>
                    <a:pt x="641" y="1797"/>
                  </a:cubicBezTo>
                  <a:cubicBezTo>
                    <a:pt x="706" y="2004"/>
                    <a:pt x="802" y="2458"/>
                    <a:pt x="762" y="2844"/>
                  </a:cubicBezTo>
                  <a:cubicBezTo>
                    <a:pt x="728" y="3171"/>
                    <a:pt x="630" y="3532"/>
                    <a:pt x="558" y="3618"/>
                  </a:cubicBezTo>
                  <a:cubicBezTo>
                    <a:pt x="485" y="3703"/>
                    <a:pt x="458" y="3768"/>
                    <a:pt x="358" y="3836"/>
                  </a:cubicBezTo>
                  <a:cubicBezTo>
                    <a:pt x="244" y="3912"/>
                    <a:pt x="202" y="3992"/>
                    <a:pt x="126" y="4052"/>
                  </a:cubicBezTo>
                  <a:cubicBezTo>
                    <a:pt x="50" y="4112"/>
                    <a:pt x="21" y="4098"/>
                    <a:pt x="44" y="4145"/>
                  </a:cubicBezTo>
                  <a:cubicBezTo>
                    <a:pt x="55" y="4169"/>
                    <a:pt x="89" y="4182"/>
                    <a:pt x="131" y="4182"/>
                  </a:cubicBezTo>
                  <a:cubicBezTo>
                    <a:pt x="169" y="4182"/>
                    <a:pt x="214" y="4171"/>
                    <a:pt x="253" y="4150"/>
                  </a:cubicBezTo>
                  <a:cubicBezTo>
                    <a:pt x="337" y="4101"/>
                    <a:pt x="370" y="4043"/>
                    <a:pt x="391" y="4041"/>
                  </a:cubicBezTo>
                  <a:cubicBezTo>
                    <a:pt x="392" y="4041"/>
                    <a:pt x="392" y="4041"/>
                    <a:pt x="393" y="4041"/>
                  </a:cubicBezTo>
                  <a:cubicBezTo>
                    <a:pt x="412" y="4041"/>
                    <a:pt x="382" y="4114"/>
                    <a:pt x="323" y="4205"/>
                  </a:cubicBezTo>
                  <a:cubicBezTo>
                    <a:pt x="239" y="4334"/>
                    <a:pt x="146" y="4386"/>
                    <a:pt x="93" y="4445"/>
                  </a:cubicBezTo>
                  <a:cubicBezTo>
                    <a:pt x="38" y="4506"/>
                    <a:pt x="84" y="4547"/>
                    <a:pt x="121" y="4547"/>
                  </a:cubicBezTo>
                  <a:cubicBezTo>
                    <a:pt x="123" y="4547"/>
                    <a:pt x="126" y="4547"/>
                    <a:pt x="128" y="4547"/>
                  </a:cubicBezTo>
                  <a:cubicBezTo>
                    <a:pt x="167" y="4541"/>
                    <a:pt x="224" y="4527"/>
                    <a:pt x="321" y="4448"/>
                  </a:cubicBezTo>
                  <a:cubicBezTo>
                    <a:pt x="391" y="4389"/>
                    <a:pt x="455" y="4325"/>
                    <a:pt x="514" y="4255"/>
                  </a:cubicBezTo>
                  <a:lnTo>
                    <a:pt x="514" y="4255"/>
                  </a:lnTo>
                  <a:cubicBezTo>
                    <a:pt x="485" y="4321"/>
                    <a:pt x="448" y="4384"/>
                    <a:pt x="405" y="4442"/>
                  </a:cubicBezTo>
                  <a:cubicBezTo>
                    <a:pt x="323" y="4550"/>
                    <a:pt x="276" y="4584"/>
                    <a:pt x="236" y="4643"/>
                  </a:cubicBezTo>
                  <a:cubicBezTo>
                    <a:pt x="208" y="4683"/>
                    <a:pt x="253" y="4714"/>
                    <a:pt x="305" y="4714"/>
                  </a:cubicBezTo>
                  <a:cubicBezTo>
                    <a:pt x="328" y="4714"/>
                    <a:pt x="352" y="4708"/>
                    <a:pt x="372" y="4694"/>
                  </a:cubicBezTo>
                  <a:cubicBezTo>
                    <a:pt x="437" y="4644"/>
                    <a:pt x="496" y="4586"/>
                    <a:pt x="546" y="4521"/>
                  </a:cubicBezTo>
                  <a:cubicBezTo>
                    <a:pt x="603" y="4449"/>
                    <a:pt x="686" y="4320"/>
                    <a:pt x="686" y="4320"/>
                  </a:cubicBezTo>
                  <a:lnTo>
                    <a:pt x="686" y="4320"/>
                  </a:lnTo>
                  <a:cubicBezTo>
                    <a:pt x="640" y="4463"/>
                    <a:pt x="563" y="4551"/>
                    <a:pt x="522" y="4608"/>
                  </a:cubicBezTo>
                  <a:cubicBezTo>
                    <a:pt x="481" y="4665"/>
                    <a:pt x="482" y="4705"/>
                    <a:pt x="522" y="4719"/>
                  </a:cubicBezTo>
                  <a:cubicBezTo>
                    <a:pt x="526" y="4720"/>
                    <a:pt x="530" y="4721"/>
                    <a:pt x="535" y="4721"/>
                  </a:cubicBezTo>
                  <a:cubicBezTo>
                    <a:pt x="569" y="4721"/>
                    <a:pt x="622" y="4690"/>
                    <a:pt x="711" y="4592"/>
                  </a:cubicBezTo>
                  <a:cubicBezTo>
                    <a:pt x="814" y="4479"/>
                    <a:pt x="899" y="4282"/>
                    <a:pt x="938" y="4104"/>
                  </a:cubicBezTo>
                  <a:cubicBezTo>
                    <a:pt x="975" y="3925"/>
                    <a:pt x="975" y="3852"/>
                    <a:pt x="1006" y="3761"/>
                  </a:cubicBezTo>
                  <a:cubicBezTo>
                    <a:pt x="1117" y="3432"/>
                    <a:pt x="1188" y="3155"/>
                    <a:pt x="1222" y="2808"/>
                  </a:cubicBezTo>
                  <a:cubicBezTo>
                    <a:pt x="1259" y="2437"/>
                    <a:pt x="1234" y="2062"/>
                    <a:pt x="1144" y="1700"/>
                  </a:cubicBezTo>
                  <a:cubicBezTo>
                    <a:pt x="1028" y="1212"/>
                    <a:pt x="744" y="594"/>
                    <a:pt x="570" y="269"/>
                  </a:cubicBezTo>
                  <a:cubicBezTo>
                    <a:pt x="466" y="75"/>
                    <a:pt x="378" y="0"/>
                    <a:pt x="301" y="0"/>
                  </a:cubicBezTo>
                  <a:close/>
                </a:path>
              </a:pathLst>
            </a:custGeom>
            <a:solidFill>
              <a:srgbClr val="CC8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7"/>
            <p:cNvSpPr/>
            <p:nvPr/>
          </p:nvSpPr>
          <p:spPr>
            <a:xfrm>
              <a:off x="1647100" y="520125"/>
              <a:ext cx="38175" cy="23650"/>
            </a:xfrm>
            <a:custGeom>
              <a:avLst/>
              <a:gdLst/>
              <a:ahLst/>
              <a:cxnLst/>
              <a:rect l="l" t="t" r="r" b="b"/>
              <a:pathLst>
                <a:path w="1527" h="946" extrusionOk="0">
                  <a:moveTo>
                    <a:pt x="957" y="0"/>
                  </a:moveTo>
                  <a:cubicBezTo>
                    <a:pt x="695" y="0"/>
                    <a:pt x="365" y="97"/>
                    <a:pt x="178" y="394"/>
                  </a:cubicBezTo>
                  <a:cubicBezTo>
                    <a:pt x="1" y="675"/>
                    <a:pt x="55" y="925"/>
                    <a:pt x="55" y="925"/>
                  </a:cubicBezTo>
                  <a:cubicBezTo>
                    <a:pt x="55" y="925"/>
                    <a:pt x="141" y="945"/>
                    <a:pt x="271" y="945"/>
                  </a:cubicBezTo>
                  <a:cubicBezTo>
                    <a:pt x="504" y="945"/>
                    <a:pt x="878" y="879"/>
                    <a:pt x="1139" y="503"/>
                  </a:cubicBezTo>
                  <a:lnTo>
                    <a:pt x="1526" y="364"/>
                  </a:lnTo>
                  <a:cubicBezTo>
                    <a:pt x="1526" y="364"/>
                    <a:pt x="1426" y="79"/>
                    <a:pt x="1159" y="21"/>
                  </a:cubicBezTo>
                  <a:cubicBezTo>
                    <a:pt x="1100" y="8"/>
                    <a:pt x="1032" y="0"/>
                    <a:pt x="957" y="0"/>
                  </a:cubicBezTo>
                  <a:close/>
                </a:path>
              </a:pathLst>
            </a:custGeom>
            <a:solidFill>
              <a:srgbClr val="96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7"/>
            <p:cNvSpPr/>
            <p:nvPr/>
          </p:nvSpPr>
          <p:spPr>
            <a:xfrm>
              <a:off x="1768500" y="1082625"/>
              <a:ext cx="60350" cy="26100"/>
            </a:xfrm>
            <a:custGeom>
              <a:avLst/>
              <a:gdLst/>
              <a:ahLst/>
              <a:cxnLst/>
              <a:rect l="l" t="t" r="r" b="b"/>
              <a:pathLst>
                <a:path w="2414" h="1044" extrusionOk="0">
                  <a:moveTo>
                    <a:pt x="2278" y="1"/>
                  </a:moveTo>
                  <a:lnTo>
                    <a:pt x="1580" y="34"/>
                  </a:lnTo>
                  <a:cubicBezTo>
                    <a:pt x="1417" y="232"/>
                    <a:pt x="753" y="202"/>
                    <a:pt x="239" y="279"/>
                  </a:cubicBezTo>
                  <a:cubicBezTo>
                    <a:pt x="222" y="282"/>
                    <a:pt x="207" y="286"/>
                    <a:pt x="192" y="295"/>
                  </a:cubicBezTo>
                  <a:cubicBezTo>
                    <a:pt x="0" y="413"/>
                    <a:pt x="261" y="726"/>
                    <a:pt x="414" y="791"/>
                  </a:cubicBezTo>
                  <a:cubicBezTo>
                    <a:pt x="531" y="840"/>
                    <a:pt x="653" y="875"/>
                    <a:pt x="779" y="893"/>
                  </a:cubicBezTo>
                  <a:cubicBezTo>
                    <a:pt x="922" y="915"/>
                    <a:pt x="1037" y="904"/>
                    <a:pt x="1182" y="913"/>
                  </a:cubicBezTo>
                  <a:cubicBezTo>
                    <a:pt x="1301" y="919"/>
                    <a:pt x="1476" y="921"/>
                    <a:pt x="1591" y="957"/>
                  </a:cubicBezTo>
                  <a:cubicBezTo>
                    <a:pt x="1679" y="986"/>
                    <a:pt x="1756" y="1007"/>
                    <a:pt x="1872" y="1033"/>
                  </a:cubicBezTo>
                  <a:cubicBezTo>
                    <a:pt x="1901" y="1040"/>
                    <a:pt x="1932" y="1043"/>
                    <a:pt x="1965" y="1043"/>
                  </a:cubicBezTo>
                  <a:cubicBezTo>
                    <a:pt x="2110" y="1043"/>
                    <a:pt x="2279" y="980"/>
                    <a:pt x="2362" y="875"/>
                  </a:cubicBezTo>
                  <a:cubicBezTo>
                    <a:pt x="2388" y="845"/>
                    <a:pt x="2406" y="808"/>
                    <a:pt x="2412" y="768"/>
                  </a:cubicBezTo>
                  <a:cubicBezTo>
                    <a:pt x="2414" y="739"/>
                    <a:pt x="2410" y="710"/>
                    <a:pt x="2403" y="682"/>
                  </a:cubicBezTo>
                  <a:cubicBezTo>
                    <a:pt x="2391" y="630"/>
                    <a:pt x="2257" y="2"/>
                    <a:pt x="2278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7"/>
            <p:cNvSpPr/>
            <p:nvPr/>
          </p:nvSpPr>
          <p:spPr>
            <a:xfrm>
              <a:off x="1801650" y="995800"/>
              <a:ext cx="26925" cy="90475"/>
            </a:xfrm>
            <a:custGeom>
              <a:avLst/>
              <a:gdLst/>
              <a:ahLst/>
              <a:cxnLst/>
              <a:rect l="l" t="t" r="r" b="b"/>
              <a:pathLst>
                <a:path w="1077" h="3619" extrusionOk="0">
                  <a:moveTo>
                    <a:pt x="0" y="1"/>
                  </a:moveTo>
                  <a:cubicBezTo>
                    <a:pt x="47" y="476"/>
                    <a:pt x="255" y="3509"/>
                    <a:pt x="255" y="3509"/>
                  </a:cubicBezTo>
                  <a:cubicBezTo>
                    <a:pt x="349" y="3590"/>
                    <a:pt x="451" y="3618"/>
                    <a:pt x="548" y="3618"/>
                  </a:cubicBezTo>
                  <a:cubicBezTo>
                    <a:pt x="763" y="3618"/>
                    <a:pt x="950" y="3477"/>
                    <a:pt x="950" y="3477"/>
                  </a:cubicBezTo>
                  <a:cubicBezTo>
                    <a:pt x="950" y="3477"/>
                    <a:pt x="1069" y="912"/>
                    <a:pt x="1073" y="739"/>
                  </a:cubicBezTo>
                  <a:cubicBezTo>
                    <a:pt x="1077" y="567"/>
                    <a:pt x="892" y="87"/>
                    <a:pt x="892" y="87"/>
                  </a:cubicBezTo>
                  <a:lnTo>
                    <a:pt x="602" y="331"/>
                  </a:lnTo>
                  <a:lnTo>
                    <a:pt x="602" y="3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7"/>
            <p:cNvSpPr/>
            <p:nvPr/>
          </p:nvSpPr>
          <p:spPr>
            <a:xfrm>
              <a:off x="1859000" y="1065000"/>
              <a:ext cx="5500" cy="108600"/>
            </a:xfrm>
            <a:custGeom>
              <a:avLst/>
              <a:gdLst/>
              <a:ahLst/>
              <a:cxnLst/>
              <a:rect l="l" t="t" r="r" b="b"/>
              <a:pathLst>
                <a:path w="220" h="4344" extrusionOk="0">
                  <a:moveTo>
                    <a:pt x="110" y="1"/>
                  </a:moveTo>
                  <a:cubicBezTo>
                    <a:pt x="51" y="1"/>
                    <a:pt x="3" y="48"/>
                    <a:pt x="0" y="107"/>
                  </a:cubicBezTo>
                  <a:lnTo>
                    <a:pt x="0" y="4234"/>
                  </a:lnTo>
                  <a:cubicBezTo>
                    <a:pt x="0" y="4294"/>
                    <a:pt x="50" y="4343"/>
                    <a:pt x="110" y="4343"/>
                  </a:cubicBezTo>
                  <a:cubicBezTo>
                    <a:pt x="170" y="4343"/>
                    <a:pt x="220" y="4294"/>
                    <a:pt x="220" y="4234"/>
                  </a:cubicBezTo>
                  <a:lnTo>
                    <a:pt x="220" y="107"/>
                  </a:lnTo>
                  <a:cubicBezTo>
                    <a:pt x="217" y="48"/>
                    <a:pt x="169" y="1"/>
                    <a:pt x="110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7"/>
            <p:cNvSpPr/>
            <p:nvPr/>
          </p:nvSpPr>
          <p:spPr>
            <a:xfrm>
              <a:off x="1791700" y="1039100"/>
              <a:ext cx="28525" cy="95800"/>
            </a:xfrm>
            <a:custGeom>
              <a:avLst/>
              <a:gdLst/>
              <a:ahLst/>
              <a:cxnLst/>
              <a:rect l="l" t="t" r="r" b="b"/>
              <a:pathLst>
                <a:path w="1141" h="3832" extrusionOk="0">
                  <a:moveTo>
                    <a:pt x="1018" y="1"/>
                  </a:moveTo>
                  <a:cubicBezTo>
                    <a:pt x="968" y="1"/>
                    <a:pt x="924" y="35"/>
                    <a:pt x="911" y="86"/>
                  </a:cubicBezTo>
                  <a:lnTo>
                    <a:pt x="15" y="3696"/>
                  </a:lnTo>
                  <a:cubicBezTo>
                    <a:pt x="0" y="3755"/>
                    <a:pt x="35" y="3814"/>
                    <a:pt x="94" y="3830"/>
                  </a:cubicBezTo>
                  <a:cubicBezTo>
                    <a:pt x="101" y="3831"/>
                    <a:pt x="107" y="3832"/>
                    <a:pt x="114" y="3832"/>
                  </a:cubicBezTo>
                  <a:cubicBezTo>
                    <a:pt x="117" y="3832"/>
                    <a:pt x="119" y="3832"/>
                    <a:pt x="122" y="3831"/>
                  </a:cubicBezTo>
                  <a:cubicBezTo>
                    <a:pt x="172" y="3831"/>
                    <a:pt x="215" y="3798"/>
                    <a:pt x="228" y="3749"/>
                  </a:cubicBezTo>
                  <a:lnTo>
                    <a:pt x="1125" y="139"/>
                  </a:lnTo>
                  <a:cubicBezTo>
                    <a:pt x="1140" y="79"/>
                    <a:pt x="1104" y="18"/>
                    <a:pt x="1045" y="4"/>
                  </a:cubicBezTo>
                  <a:cubicBezTo>
                    <a:pt x="1036" y="2"/>
                    <a:pt x="1027" y="1"/>
                    <a:pt x="1018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7"/>
            <p:cNvSpPr/>
            <p:nvPr/>
          </p:nvSpPr>
          <p:spPr>
            <a:xfrm>
              <a:off x="1903300" y="1039175"/>
              <a:ext cx="28500" cy="95725"/>
            </a:xfrm>
            <a:custGeom>
              <a:avLst/>
              <a:gdLst/>
              <a:ahLst/>
              <a:cxnLst/>
              <a:rect l="l" t="t" r="r" b="b"/>
              <a:pathLst>
                <a:path w="1140" h="3829" extrusionOk="0">
                  <a:moveTo>
                    <a:pt x="122" y="0"/>
                  </a:moveTo>
                  <a:cubicBezTo>
                    <a:pt x="114" y="0"/>
                    <a:pt x="105" y="1"/>
                    <a:pt x="96" y="3"/>
                  </a:cubicBezTo>
                  <a:cubicBezTo>
                    <a:pt x="37" y="18"/>
                    <a:pt x="1" y="76"/>
                    <a:pt x="15" y="135"/>
                  </a:cubicBezTo>
                  <a:lnTo>
                    <a:pt x="912" y="3746"/>
                  </a:lnTo>
                  <a:cubicBezTo>
                    <a:pt x="924" y="3794"/>
                    <a:pt x="967" y="3828"/>
                    <a:pt x="1017" y="3828"/>
                  </a:cubicBezTo>
                  <a:cubicBezTo>
                    <a:pt x="1017" y="3828"/>
                    <a:pt x="1018" y="3828"/>
                    <a:pt x="1019" y="3828"/>
                  </a:cubicBezTo>
                  <a:cubicBezTo>
                    <a:pt x="1028" y="3828"/>
                    <a:pt x="1036" y="3828"/>
                    <a:pt x="1044" y="3826"/>
                  </a:cubicBezTo>
                  <a:cubicBezTo>
                    <a:pt x="1104" y="3811"/>
                    <a:pt x="1140" y="3751"/>
                    <a:pt x="1125" y="3692"/>
                  </a:cubicBezTo>
                  <a:lnTo>
                    <a:pt x="229" y="82"/>
                  </a:lnTo>
                  <a:cubicBezTo>
                    <a:pt x="215" y="33"/>
                    <a:pt x="171" y="0"/>
                    <a:pt x="122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7"/>
            <p:cNvSpPr/>
            <p:nvPr/>
          </p:nvSpPr>
          <p:spPr>
            <a:xfrm>
              <a:off x="1778775" y="1008025"/>
              <a:ext cx="127650" cy="70150"/>
            </a:xfrm>
            <a:custGeom>
              <a:avLst/>
              <a:gdLst/>
              <a:ahLst/>
              <a:cxnLst/>
              <a:rect l="l" t="t" r="r" b="b"/>
              <a:pathLst>
                <a:path w="5106" h="2806" extrusionOk="0">
                  <a:moveTo>
                    <a:pt x="2425" y="0"/>
                  </a:moveTo>
                  <a:cubicBezTo>
                    <a:pt x="2218" y="0"/>
                    <a:pt x="2012" y="46"/>
                    <a:pt x="1854" y="137"/>
                  </a:cubicBezTo>
                  <a:lnTo>
                    <a:pt x="317" y="1024"/>
                  </a:lnTo>
                  <a:cubicBezTo>
                    <a:pt x="1" y="1206"/>
                    <a:pt x="1" y="1502"/>
                    <a:pt x="317" y="1685"/>
                  </a:cubicBezTo>
                  <a:lnTo>
                    <a:pt x="1536" y="2388"/>
                  </a:lnTo>
                  <a:cubicBezTo>
                    <a:pt x="1536" y="2388"/>
                    <a:pt x="2263" y="2806"/>
                    <a:pt x="2855" y="2806"/>
                  </a:cubicBezTo>
                  <a:cubicBezTo>
                    <a:pt x="2937" y="2806"/>
                    <a:pt x="3016" y="2798"/>
                    <a:pt x="3091" y="2779"/>
                  </a:cubicBezTo>
                  <a:cubicBezTo>
                    <a:pt x="3704" y="2630"/>
                    <a:pt x="5106" y="1354"/>
                    <a:pt x="5106" y="1354"/>
                  </a:cubicBezTo>
                  <a:lnTo>
                    <a:pt x="2997" y="137"/>
                  </a:lnTo>
                  <a:cubicBezTo>
                    <a:pt x="2839" y="46"/>
                    <a:pt x="2632" y="0"/>
                    <a:pt x="2425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7"/>
            <p:cNvSpPr/>
            <p:nvPr/>
          </p:nvSpPr>
          <p:spPr>
            <a:xfrm>
              <a:off x="1860875" y="903375"/>
              <a:ext cx="39125" cy="30650"/>
            </a:xfrm>
            <a:custGeom>
              <a:avLst/>
              <a:gdLst/>
              <a:ahLst/>
              <a:cxnLst/>
              <a:rect l="l" t="t" r="r" b="b"/>
              <a:pathLst>
                <a:path w="1565" h="1226" extrusionOk="0">
                  <a:moveTo>
                    <a:pt x="960" y="1"/>
                  </a:moveTo>
                  <a:lnTo>
                    <a:pt x="238" y="434"/>
                  </a:lnTo>
                  <a:cubicBezTo>
                    <a:pt x="238" y="434"/>
                    <a:pt x="279" y="578"/>
                    <a:pt x="306" y="669"/>
                  </a:cubicBezTo>
                  <a:cubicBezTo>
                    <a:pt x="334" y="761"/>
                    <a:pt x="332" y="812"/>
                    <a:pt x="156" y="946"/>
                  </a:cubicBezTo>
                  <a:cubicBezTo>
                    <a:pt x="0" y="1064"/>
                    <a:pt x="366" y="1225"/>
                    <a:pt x="664" y="1225"/>
                  </a:cubicBezTo>
                  <a:cubicBezTo>
                    <a:pt x="704" y="1225"/>
                    <a:pt x="742" y="1222"/>
                    <a:pt x="778" y="1216"/>
                  </a:cubicBezTo>
                  <a:cubicBezTo>
                    <a:pt x="1082" y="1162"/>
                    <a:pt x="1409" y="942"/>
                    <a:pt x="1484" y="734"/>
                  </a:cubicBezTo>
                  <a:cubicBezTo>
                    <a:pt x="1564" y="511"/>
                    <a:pt x="1539" y="272"/>
                    <a:pt x="1419" y="272"/>
                  </a:cubicBezTo>
                  <a:cubicBezTo>
                    <a:pt x="1414" y="272"/>
                    <a:pt x="1409" y="273"/>
                    <a:pt x="1404" y="273"/>
                  </a:cubicBezTo>
                  <a:cubicBezTo>
                    <a:pt x="1271" y="293"/>
                    <a:pt x="1160" y="325"/>
                    <a:pt x="1094" y="325"/>
                  </a:cubicBezTo>
                  <a:cubicBezTo>
                    <a:pt x="1064" y="325"/>
                    <a:pt x="1043" y="318"/>
                    <a:pt x="1034" y="301"/>
                  </a:cubicBezTo>
                  <a:cubicBezTo>
                    <a:pt x="1011" y="258"/>
                    <a:pt x="960" y="1"/>
                    <a:pt x="96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7"/>
            <p:cNvSpPr/>
            <p:nvPr/>
          </p:nvSpPr>
          <p:spPr>
            <a:xfrm>
              <a:off x="1800525" y="978425"/>
              <a:ext cx="90200" cy="60700"/>
            </a:xfrm>
            <a:custGeom>
              <a:avLst/>
              <a:gdLst/>
              <a:ahLst/>
              <a:cxnLst/>
              <a:rect l="l" t="t" r="r" b="b"/>
              <a:pathLst>
                <a:path w="3608" h="2428" extrusionOk="0">
                  <a:moveTo>
                    <a:pt x="746" y="0"/>
                  </a:moveTo>
                  <a:cubicBezTo>
                    <a:pt x="395" y="0"/>
                    <a:pt x="0" y="256"/>
                    <a:pt x="44" y="696"/>
                  </a:cubicBezTo>
                  <a:lnTo>
                    <a:pt x="646" y="1026"/>
                  </a:lnTo>
                  <a:lnTo>
                    <a:pt x="3025" y="2398"/>
                  </a:lnTo>
                  <a:cubicBezTo>
                    <a:pt x="3061" y="2418"/>
                    <a:pt x="3096" y="2428"/>
                    <a:pt x="3129" y="2428"/>
                  </a:cubicBezTo>
                  <a:cubicBezTo>
                    <a:pt x="3530" y="2428"/>
                    <a:pt x="3607" y="1026"/>
                    <a:pt x="3607" y="1026"/>
                  </a:cubicBezTo>
                  <a:cubicBezTo>
                    <a:pt x="3607" y="1026"/>
                    <a:pt x="1300" y="160"/>
                    <a:pt x="959" y="36"/>
                  </a:cubicBezTo>
                  <a:cubicBezTo>
                    <a:pt x="893" y="12"/>
                    <a:pt x="820" y="0"/>
                    <a:pt x="746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7"/>
            <p:cNvSpPr/>
            <p:nvPr/>
          </p:nvSpPr>
          <p:spPr>
            <a:xfrm>
              <a:off x="1731200" y="1101425"/>
              <a:ext cx="59375" cy="26025"/>
            </a:xfrm>
            <a:custGeom>
              <a:avLst/>
              <a:gdLst/>
              <a:ahLst/>
              <a:cxnLst/>
              <a:rect l="l" t="t" r="r" b="b"/>
              <a:pathLst>
                <a:path w="2375" h="1041" extrusionOk="0">
                  <a:moveTo>
                    <a:pt x="2307" y="29"/>
                  </a:moveTo>
                  <a:lnTo>
                    <a:pt x="2307" y="29"/>
                  </a:lnTo>
                  <a:cubicBezTo>
                    <a:pt x="2307" y="29"/>
                    <a:pt x="2307" y="29"/>
                    <a:pt x="2307" y="29"/>
                  </a:cubicBezTo>
                  <a:close/>
                  <a:moveTo>
                    <a:pt x="1609" y="0"/>
                  </a:moveTo>
                  <a:cubicBezTo>
                    <a:pt x="1509" y="101"/>
                    <a:pt x="1261" y="118"/>
                    <a:pt x="972" y="118"/>
                  </a:cubicBezTo>
                  <a:cubicBezTo>
                    <a:pt x="830" y="118"/>
                    <a:pt x="678" y="114"/>
                    <a:pt x="528" y="114"/>
                  </a:cubicBezTo>
                  <a:cubicBezTo>
                    <a:pt x="434" y="114"/>
                    <a:pt x="341" y="116"/>
                    <a:pt x="252" y="121"/>
                  </a:cubicBezTo>
                  <a:cubicBezTo>
                    <a:pt x="235" y="121"/>
                    <a:pt x="218" y="125"/>
                    <a:pt x="202" y="131"/>
                  </a:cubicBezTo>
                  <a:cubicBezTo>
                    <a:pt x="1" y="231"/>
                    <a:pt x="233" y="566"/>
                    <a:pt x="379" y="645"/>
                  </a:cubicBezTo>
                  <a:cubicBezTo>
                    <a:pt x="491" y="705"/>
                    <a:pt x="609" y="751"/>
                    <a:pt x="732" y="781"/>
                  </a:cubicBezTo>
                  <a:cubicBezTo>
                    <a:pt x="873" y="815"/>
                    <a:pt x="988" y="815"/>
                    <a:pt x="1132" y="836"/>
                  </a:cubicBezTo>
                  <a:cubicBezTo>
                    <a:pt x="1250" y="855"/>
                    <a:pt x="1425" y="873"/>
                    <a:pt x="1536" y="920"/>
                  </a:cubicBezTo>
                  <a:cubicBezTo>
                    <a:pt x="1620" y="956"/>
                    <a:pt x="1695" y="982"/>
                    <a:pt x="1807" y="1020"/>
                  </a:cubicBezTo>
                  <a:cubicBezTo>
                    <a:pt x="1850" y="1034"/>
                    <a:pt x="1898" y="1040"/>
                    <a:pt x="1948" y="1040"/>
                  </a:cubicBezTo>
                  <a:cubicBezTo>
                    <a:pt x="2082" y="1040"/>
                    <a:pt x="2228" y="993"/>
                    <a:pt x="2309" y="908"/>
                  </a:cubicBezTo>
                  <a:cubicBezTo>
                    <a:pt x="2339" y="881"/>
                    <a:pt x="2360" y="845"/>
                    <a:pt x="2370" y="806"/>
                  </a:cubicBezTo>
                  <a:cubicBezTo>
                    <a:pt x="2374" y="777"/>
                    <a:pt x="2373" y="748"/>
                    <a:pt x="2368" y="719"/>
                  </a:cubicBezTo>
                  <a:cubicBezTo>
                    <a:pt x="2362" y="668"/>
                    <a:pt x="2286" y="29"/>
                    <a:pt x="2307" y="29"/>
                  </a:cubicBezTo>
                  <a:cubicBezTo>
                    <a:pt x="2307" y="29"/>
                    <a:pt x="2307" y="29"/>
                    <a:pt x="2307" y="29"/>
                  </a:cubicBezTo>
                  <a:lnTo>
                    <a:pt x="2307" y="29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7"/>
            <p:cNvSpPr/>
            <p:nvPr/>
          </p:nvSpPr>
          <p:spPr>
            <a:xfrm>
              <a:off x="1764025" y="997850"/>
              <a:ext cx="148875" cy="106725"/>
            </a:xfrm>
            <a:custGeom>
              <a:avLst/>
              <a:gdLst/>
              <a:ahLst/>
              <a:cxnLst/>
              <a:rect l="l" t="t" r="r" b="b"/>
              <a:pathLst>
                <a:path w="5955" h="4269" extrusionOk="0">
                  <a:moveTo>
                    <a:pt x="746" y="0"/>
                  </a:moveTo>
                  <a:cubicBezTo>
                    <a:pt x="396" y="0"/>
                    <a:pt x="0" y="256"/>
                    <a:pt x="44" y="697"/>
                  </a:cubicBezTo>
                  <a:cubicBezTo>
                    <a:pt x="91" y="1171"/>
                    <a:pt x="296" y="4143"/>
                    <a:pt x="296" y="4143"/>
                  </a:cubicBezTo>
                  <a:cubicBezTo>
                    <a:pt x="406" y="4238"/>
                    <a:pt x="527" y="4268"/>
                    <a:pt x="637" y="4268"/>
                  </a:cubicBezTo>
                  <a:cubicBezTo>
                    <a:pt x="833" y="4268"/>
                    <a:pt x="995" y="4172"/>
                    <a:pt x="995" y="4172"/>
                  </a:cubicBezTo>
                  <a:cubicBezTo>
                    <a:pt x="995" y="4172"/>
                    <a:pt x="1114" y="1608"/>
                    <a:pt x="1118" y="1436"/>
                  </a:cubicBezTo>
                  <a:cubicBezTo>
                    <a:pt x="1119" y="1398"/>
                    <a:pt x="1111" y="1346"/>
                    <a:pt x="1097" y="1287"/>
                  </a:cubicBezTo>
                  <a:lnTo>
                    <a:pt x="1097" y="1287"/>
                  </a:lnTo>
                  <a:lnTo>
                    <a:pt x="3025" y="2398"/>
                  </a:lnTo>
                  <a:cubicBezTo>
                    <a:pt x="3247" y="2519"/>
                    <a:pt x="3493" y="2575"/>
                    <a:pt x="3754" y="2575"/>
                  </a:cubicBezTo>
                  <a:cubicBezTo>
                    <a:pt x="4070" y="2575"/>
                    <a:pt x="4409" y="2492"/>
                    <a:pt x="4760" y="2338"/>
                  </a:cubicBezTo>
                  <a:cubicBezTo>
                    <a:pt x="5399" y="2057"/>
                    <a:pt x="5954" y="1690"/>
                    <a:pt x="5899" y="833"/>
                  </a:cubicBezTo>
                  <a:lnTo>
                    <a:pt x="5899" y="833"/>
                  </a:lnTo>
                  <a:lnTo>
                    <a:pt x="3609" y="1027"/>
                  </a:lnTo>
                  <a:cubicBezTo>
                    <a:pt x="3609" y="1027"/>
                    <a:pt x="1301" y="161"/>
                    <a:pt x="959" y="36"/>
                  </a:cubicBezTo>
                  <a:cubicBezTo>
                    <a:pt x="893" y="12"/>
                    <a:pt x="821" y="0"/>
                    <a:pt x="746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7"/>
            <p:cNvSpPr/>
            <p:nvPr/>
          </p:nvSpPr>
          <p:spPr>
            <a:xfrm>
              <a:off x="1847800" y="857175"/>
              <a:ext cx="49400" cy="57475"/>
            </a:xfrm>
            <a:custGeom>
              <a:avLst/>
              <a:gdLst/>
              <a:ahLst/>
              <a:cxnLst/>
              <a:rect l="l" t="t" r="r" b="b"/>
              <a:pathLst>
                <a:path w="1976" h="2299" extrusionOk="0">
                  <a:moveTo>
                    <a:pt x="931" y="0"/>
                  </a:moveTo>
                  <a:cubicBezTo>
                    <a:pt x="433" y="0"/>
                    <a:pt x="105" y="384"/>
                    <a:pt x="55" y="870"/>
                  </a:cubicBezTo>
                  <a:cubicBezTo>
                    <a:pt x="27" y="1112"/>
                    <a:pt x="1" y="1622"/>
                    <a:pt x="185" y="1994"/>
                  </a:cubicBezTo>
                  <a:cubicBezTo>
                    <a:pt x="290" y="2204"/>
                    <a:pt x="401" y="2280"/>
                    <a:pt x="599" y="2298"/>
                  </a:cubicBezTo>
                  <a:cubicBezTo>
                    <a:pt x="606" y="2298"/>
                    <a:pt x="613" y="2299"/>
                    <a:pt x="621" y="2299"/>
                  </a:cubicBezTo>
                  <a:cubicBezTo>
                    <a:pt x="799" y="2299"/>
                    <a:pt x="1288" y="2148"/>
                    <a:pt x="1447" y="1943"/>
                  </a:cubicBezTo>
                  <a:cubicBezTo>
                    <a:pt x="1476" y="1904"/>
                    <a:pt x="1514" y="1727"/>
                    <a:pt x="1514" y="1727"/>
                  </a:cubicBezTo>
                  <a:cubicBezTo>
                    <a:pt x="1842" y="1478"/>
                    <a:pt x="1976" y="1046"/>
                    <a:pt x="1845" y="655"/>
                  </a:cubicBezTo>
                  <a:cubicBezTo>
                    <a:pt x="1714" y="264"/>
                    <a:pt x="1348" y="0"/>
                    <a:pt x="936" y="0"/>
                  </a:cubicBezTo>
                  <a:cubicBezTo>
                    <a:pt x="934" y="0"/>
                    <a:pt x="933" y="0"/>
                    <a:pt x="93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7"/>
            <p:cNvSpPr/>
            <p:nvPr/>
          </p:nvSpPr>
          <p:spPr>
            <a:xfrm>
              <a:off x="1839950" y="854375"/>
              <a:ext cx="56950" cy="58050"/>
            </a:xfrm>
            <a:custGeom>
              <a:avLst/>
              <a:gdLst/>
              <a:ahLst/>
              <a:cxnLst/>
              <a:rect l="l" t="t" r="r" b="b"/>
              <a:pathLst>
                <a:path w="2278" h="2322" extrusionOk="0">
                  <a:moveTo>
                    <a:pt x="1217" y="0"/>
                  </a:moveTo>
                  <a:cubicBezTo>
                    <a:pt x="921" y="0"/>
                    <a:pt x="603" y="66"/>
                    <a:pt x="403" y="66"/>
                  </a:cubicBezTo>
                  <a:cubicBezTo>
                    <a:pt x="353" y="66"/>
                    <a:pt x="310" y="62"/>
                    <a:pt x="277" y="52"/>
                  </a:cubicBezTo>
                  <a:cubicBezTo>
                    <a:pt x="224" y="35"/>
                    <a:pt x="182" y="28"/>
                    <a:pt x="150" y="28"/>
                  </a:cubicBezTo>
                  <a:cubicBezTo>
                    <a:pt x="0" y="28"/>
                    <a:pt x="69" y="197"/>
                    <a:pt x="187" y="409"/>
                  </a:cubicBezTo>
                  <a:cubicBezTo>
                    <a:pt x="271" y="561"/>
                    <a:pt x="424" y="662"/>
                    <a:pt x="597" y="681"/>
                  </a:cubicBezTo>
                  <a:cubicBezTo>
                    <a:pt x="597" y="681"/>
                    <a:pt x="565" y="807"/>
                    <a:pt x="651" y="886"/>
                  </a:cubicBezTo>
                  <a:cubicBezTo>
                    <a:pt x="714" y="942"/>
                    <a:pt x="738" y="1029"/>
                    <a:pt x="734" y="1114"/>
                  </a:cubicBezTo>
                  <a:cubicBezTo>
                    <a:pt x="727" y="1214"/>
                    <a:pt x="732" y="1315"/>
                    <a:pt x="749" y="1414"/>
                  </a:cubicBezTo>
                  <a:cubicBezTo>
                    <a:pt x="777" y="1552"/>
                    <a:pt x="913" y="1601"/>
                    <a:pt x="913" y="1601"/>
                  </a:cubicBezTo>
                  <a:cubicBezTo>
                    <a:pt x="913" y="1601"/>
                    <a:pt x="911" y="1388"/>
                    <a:pt x="953" y="1267"/>
                  </a:cubicBezTo>
                  <a:cubicBezTo>
                    <a:pt x="976" y="1200"/>
                    <a:pt x="1048" y="1155"/>
                    <a:pt x="1122" y="1155"/>
                  </a:cubicBezTo>
                  <a:cubicBezTo>
                    <a:pt x="1181" y="1155"/>
                    <a:pt x="1242" y="1183"/>
                    <a:pt x="1281" y="1251"/>
                  </a:cubicBezTo>
                  <a:cubicBezTo>
                    <a:pt x="1369" y="1405"/>
                    <a:pt x="1330" y="1507"/>
                    <a:pt x="1300" y="1643"/>
                  </a:cubicBezTo>
                  <a:cubicBezTo>
                    <a:pt x="1270" y="1780"/>
                    <a:pt x="1140" y="1741"/>
                    <a:pt x="1102" y="1777"/>
                  </a:cubicBezTo>
                  <a:cubicBezTo>
                    <a:pt x="1076" y="1803"/>
                    <a:pt x="1078" y="1922"/>
                    <a:pt x="1158" y="2003"/>
                  </a:cubicBezTo>
                  <a:cubicBezTo>
                    <a:pt x="1158" y="2004"/>
                    <a:pt x="1158" y="2005"/>
                    <a:pt x="1158" y="2005"/>
                  </a:cubicBezTo>
                  <a:cubicBezTo>
                    <a:pt x="1192" y="2119"/>
                    <a:pt x="1320" y="2321"/>
                    <a:pt x="1487" y="2321"/>
                  </a:cubicBezTo>
                  <a:cubicBezTo>
                    <a:pt x="1499" y="2321"/>
                    <a:pt x="1512" y="2320"/>
                    <a:pt x="1525" y="2318"/>
                  </a:cubicBezTo>
                  <a:cubicBezTo>
                    <a:pt x="1642" y="2295"/>
                    <a:pt x="1752" y="2246"/>
                    <a:pt x="1844" y="2173"/>
                  </a:cubicBezTo>
                  <a:cubicBezTo>
                    <a:pt x="1844" y="2173"/>
                    <a:pt x="1906" y="2024"/>
                    <a:pt x="2092" y="1694"/>
                  </a:cubicBezTo>
                  <a:cubicBezTo>
                    <a:pt x="2278" y="1366"/>
                    <a:pt x="2278" y="1123"/>
                    <a:pt x="2209" y="794"/>
                  </a:cubicBezTo>
                  <a:cubicBezTo>
                    <a:pt x="2140" y="466"/>
                    <a:pt x="1916" y="384"/>
                    <a:pt x="1916" y="384"/>
                  </a:cubicBezTo>
                  <a:cubicBezTo>
                    <a:pt x="1822" y="75"/>
                    <a:pt x="1532" y="0"/>
                    <a:pt x="1217" y="0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7"/>
            <p:cNvSpPr/>
            <p:nvPr/>
          </p:nvSpPr>
          <p:spPr>
            <a:xfrm>
              <a:off x="1844450" y="909925"/>
              <a:ext cx="71550" cy="131025"/>
            </a:xfrm>
            <a:custGeom>
              <a:avLst/>
              <a:gdLst/>
              <a:ahLst/>
              <a:cxnLst/>
              <a:rect l="l" t="t" r="r" b="b"/>
              <a:pathLst>
                <a:path w="2862" h="5241" extrusionOk="0">
                  <a:moveTo>
                    <a:pt x="2109" y="1"/>
                  </a:moveTo>
                  <a:cubicBezTo>
                    <a:pt x="2074" y="1"/>
                    <a:pt x="2039" y="4"/>
                    <a:pt x="2004" y="9"/>
                  </a:cubicBezTo>
                  <a:cubicBezTo>
                    <a:pt x="1934" y="18"/>
                    <a:pt x="1864" y="33"/>
                    <a:pt x="1796" y="54"/>
                  </a:cubicBezTo>
                  <a:cubicBezTo>
                    <a:pt x="1818" y="125"/>
                    <a:pt x="1757" y="241"/>
                    <a:pt x="1505" y="375"/>
                  </a:cubicBezTo>
                  <a:cubicBezTo>
                    <a:pt x="1234" y="519"/>
                    <a:pt x="1050" y="534"/>
                    <a:pt x="987" y="534"/>
                  </a:cubicBezTo>
                  <a:cubicBezTo>
                    <a:pt x="971" y="534"/>
                    <a:pt x="962" y="533"/>
                    <a:pt x="962" y="533"/>
                  </a:cubicBezTo>
                  <a:cubicBezTo>
                    <a:pt x="962" y="533"/>
                    <a:pt x="559" y="751"/>
                    <a:pt x="383" y="874"/>
                  </a:cubicBezTo>
                  <a:cubicBezTo>
                    <a:pt x="162" y="1029"/>
                    <a:pt x="65" y="1475"/>
                    <a:pt x="34" y="2229"/>
                  </a:cubicBezTo>
                  <a:cubicBezTo>
                    <a:pt x="8" y="2898"/>
                    <a:pt x="1" y="3957"/>
                    <a:pt x="10" y="4518"/>
                  </a:cubicBezTo>
                  <a:cubicBezTo>
                    <a:pt x="15" y="4775"/>
                    <a:pt x="163" y="5008"/>
                    <a:pt x="395" y="5120"/>
                  </a:cubicBezTo>
                  <a:cubicBezTo>
                    <a:pt x="534" y="5187"/>
                    <a:pt x="702" y="5241"/>
                    <a:pt x="888" y="5241"/>
                  </a:cubicBezTo>
                  <a:cubicBezTo>
                    <a:pt x="914" y="5241"/>
                    <a:pt x="940" y="5240"/>
                    <a:pt x="967" y="5237"/>
                  </a:cubicBezTo>
                  <a:cubicBezTo>
                    <a:pt x="1494" y="5194"/>
                    <a:pt x="2464" y="4711"/>
                    <a:pt x="2680" y="4350"/>
                  </a:cubicBezTo>
                  <a:cubicBezTo>
                    <a:pt x="2674" y="3585"/>
                    <a:pt x="2610" y="3120"/>
                    <a:pt x="2637" y="2662"/>
                  </a:cubicBezTo>
                  <a:cubicBezTo>
                    <a:pt x="2684" y="1856"/>
                    <a:pt x="2861" y="1217"/>
                    <a:pt x="2638" y="569"/>
                  </a:cubicBezTo>
                  <a:cubicBezTo>
                    <a:pt x="2475" y="96"/>
                    <a:pt x="2292" y="1"/>
                    <a:pt x="2109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7"/>
            <p:cNvSpPr/>
            <p:nvPr/>
          </p:nvSpPr>
          <p:spPr>
            <a:xfrm>
              <a:off x="1867050" y="910775"/>
              <a:ext cx="25200" cy="13825"/>
            </a:xfrm>
            <a:custGeom>
              <a:avLst/>
              <a:gdLst/>
              <a:ahLst/>
              <a:cxnLst/>
              <a:rect l="l" t="t" r="r" b="b"/>
              <a:pathLst>
                <a:path w="1008" h="553" extrusionOk="0">
                  <a:moveTo>
                    <a:pt x="962" y="0"/>
                  </a:moveTo>
                  <a:lnTo>
                    <a:pt x="832" y="28"/>
                  </a:lnTo>
                  <a:cubicBezTo>
                    <a:pt x="840" y="95"/>
                    <a:pt x="712" y="236"/>
                    <a:pt x="473" y="352"/>
                  </a:cubicBezTo>
                  <a:cubicBezTo>
                    <a:pt x="331" y="420"/>
                    <a:pt x="208" y="433"/>
                    <a:pt x="136" y="433"/>
                  </a:cubicBezTo>
                  <a:cubicBezTo>
                    <a:pt x="95" y="433"/>
                    <a:pt x="72" y="429"/>
                    <a:pt x="72" y="429"/>
                  </a:cubicBezTo>
                  <a:lnTo>
                    <a:pt x="0" y="530"/>
                  </a:lnTo>
                  <a:cubicBezTo>
                    <a:pt x="0" y="530"/>
                    <a:pt x="65" y="553"/>
                    <a:pt x="177" y="553"/>
                  </a:cubicBezTo>
                  <a:cubicBezTo>
                    <a:pt x="204" y="553"/>
                    <a:pt x="233" y="552"/>
                    <a:pt x="266" y="548"/>
                  </a:cubicBezTo>
                  <a:cubicBezTo>
                    <a:pt x="431" y="533"/>
                    <a:pt x="651" y="450"/>
                    <a:pt x="829" y="291"/>
                  </a:cubicBezTo>
                  <a:cubicBezTo>
                    <a:pt x="1008" y="131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7"/>
            <p:cNvSpPr/>
            <p:nvPr/>
          </p:nvSpPr>
          <p:spPr>
            <a:xfrm>
              <a:off x="1774075" y="931325"/>
              <a:ext cx="30625" cy="41025"/>
            </a:xfrm>
            <a:custGeom>
              <a:avLst/>
              <a:gdLst/>
              <a:ahLst/>
              <a:cxnLst/>
              <a:rect l="l" t="t" r="r" b="b"/>
              <a:pathLst>
                <a:path w="1225" h="1641" extrusionOk="0">
                  <a:moveTo>
                    <a:pt x="588" y="1"/>
                  </a:moveTo>
                  <a:cubicBezTo>
                    <a:pt x="400" y="1"/>
                    <a:pt x="164" y="46"/>
                    <a:pt x="27" y="146"/>
                  </a:cubicBezTo>
                  <a:cubicBezTo>
                    <a:pt x="1" y="165"/>
                    <a:pt x="33" y="367"/>
                    <a:pt x="75" y="571"/>
                  </a:cubicBezTo>
                  <a:cubicBezTo>
                    <a:pt x="95" y="669"/>
                    <a:pt x="288" y="1605"/>
                    <a:pt x="414" y="1635"/>
                  </a:cubicBezTo>
                  <a:cubicBezTo>
                    <a:pt x="429" y="1639"/>
                    <a:pt x="450" y="1640"/>
                    <a:pt x="475" y="1640"/>
                  </a:cubicBezTo>
                  <a:cubicBezTo>
                    <a:pt x="665" y="1640"/>
                    <a:pt x="1111" y="1544"/>
                    <a:pt x="1214" y="1419"/>
                  </a:cubicBezTo>
                  <a:cubicBezTo>
                    <a:pt x="1224" y="1344"/>
                    <a:pt x="913" y="193"/>
                    <a:pt x="867" y="77"/>
                  </a:cubicBezTo>
                  <a:cubicBezTo>
                    <a:pt x="847" y="28"/>
                    <a:pt x="732" y="1"/>
                    <a:pt x="588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7"/>
            <p:cNvSpPr/>
            <p:nvPr/>
          </p:nvSpPr>
          <p:spPr>
            <a:xfrm>
              <a:off x="1771600" y="933850"/>
              <a:ext cx="91475" cy="67300"/>
            </a:xfrm>
            <a:custGeom>
              <a:avLst/>
              <a:gdLst/>
              <a:ahLst/>
              <a:cxnLst/>
              <a:rect l="l" t="t" r="r" b="b"/>
              <a:pathLst>
                <a:path w="3659" h="2692" extrusionOk="0">
                  <a:moveTo>
                    <a:pt x="3336" y="0"/>
                  </a:moveTo>
                  <a:cubicBezTo>
                    <a:pt x="3328" y="0"/>
                    <a:pt x="3320" y="1"/>
                    <a:pt x="3312" y="2"/>
                  </a:cubicBezTo>
                  <a:cubicBezTo>
                    <a:pt x="3122" y="26"/>
                    <a:pt x="3010" y="58"/>
                    <a:pt x="2799" y="383"/>
                  </a:cubicBezTo>
                  <a:cubicBezTo>
                    <a:pt x="2619" y="657"/>
                    <a:pt x="2455" y="1083"/>
                    <a:pt x="2182" y="1578"/>
                  </a:cubicBezTo>
                  <a:cubicBezTo>
                    <a:pt x="2109" y="1709"/>
                    <a:pt x="1954" y="1965"/>
                    <a:pt x="1844" y="1979"/>
                  </a:cubicBezTo>
                  <a:cubicBezTo>
                    <a:pt x="1842" y="1980"/>
                    <a:pt x="1839" y="1980"/>
                    <a:pt x="1836" y="1980"/>
                  </a:cubicBezTo>
                  <a:cubicBezTo>
                    <a:pt x="1770" y="1980"/>
                    <a:pt x="1583" y="1902"/>
                    <a:pt x="1450" y="1829"/>
                  </a:cubicBezTo>
                  <a:cubicBezTo>
                    <a:pt x="1077" y="1622"/>
                    <a:pt x="881" y="1441"/>
                    <a:pt x="808" y="1304"/>
                  </a:cubicBezTo>
                  <a:cubicBezTo>
                    <a:pt x="740" y="1177"/>
                    <a:pt x="731" y="1114"/>
                    <a:pt x="714" y="961"/>
                  </a:cubicBezTo>
                  <a:cubicBezTo>
                    <a:pt x="696" y="787"/>
                    <a:pt x="638" y="686"/>
                    <a:pt x="616" y="565"/>
                  </a:cubicBezTo>
                  <a:cubicBezTo>
                    <a:pt x="593" y="443"/>
                    <a:pt x="605" y="442"/>
                    <a:pt x="539" y="438"/>
                  </a:cubicBezTo>
                  <a:cubicBezTo>
                    <a:pt x="538" y="438"/>
                    <a:pt x="537" y="438"/>
                    <a:pt x="537" y="438"/>
                  </a:cubicBezTo>
                  <a:cubicBezTo>
                    <a:pt x="470" y="438"/>
                    <a:pt x="405" y="556"/>
                    <a:pt x="408" y="674"/>
                  </a:cubicBezTo>
                  <a:cubicBezTo>
                    <a:pt x="412" y="798"/>
                    <a:pt x="459" y="867"/>
                    <a:pt x="448" y="896"/>
                  </a:cubicBezTo>
                  <a:cubicBezTo>
                    <a:pt x="447" y="898"/>
                    <a:pt x="445" y="900"/>
                    <a:pt x="443" y="900"/>
                  </a:cubicBezTo>
                  <a:cubicBezTo>
                    <a:pt x="421" y="900"/>
                    <a:pt x="346" y="794"/>
                    <a:pt x="342" y="787"/>
                  </a:cubicBezTo>
                  <a:cubicBezTo>
                    <a:pt x="281" y="695"/>
                    <a:pt x="249" y="598"/>
                    <a:pt x="198" y="500"/>
                  </a:cubicBezTo>
                  <a:cubicBezTo>
                    <a:pt x="194" y="488"/>
                    <a:pt x="185" y="477"/>
                    <a:pt x="174" y="470"/>
                  </a:cubicBezTo>
                  <a:cubicBezTo>
                    <a:pt x="168" y="467"/>
                    <a:pt x="162" y="465"/>
                    <a:pt x="157" y="465"/>
                  </a:cubicBezTo>
                  <a:cubicBezTo>
                    <a:pt x="126" y="465"/>
                    <a:pt x="100" y="505"/>
                    <a:pt x="91" y="540"/>
                  </a:cubicBezTo>
                  <a:cubicBezTo>
                    <a:pt x="1" y="885"/>
                    <a:pt x="36" y="1429"/>
                    <a:pt x="305" y="1701"/>
                  </a:cubicBezTo>
                  <a:cubicBezTo>
                    <a:pt x="442" y="1843"/>
                    <a:pt x="593" y="1972"/>
                    <a:pt x="756" y="2087"/>
                  </a:cubicBezTo>
                  <a:cubicBezTo>
                    <a:pt x="881" y="2178"/>
                    <a:pt x="1118" y="2333"/>
                    <a:pt x="1255" y="2409"/>
                  </a:cubicBezTo>
                  <a:cubicBezTo>
                    <a:pt x="1595" y="2595"/>
                    <a:pt x="1787" y="2692"/>
                    <a:pt x="1974" y="2692"/>
                  </a:cubicBezTo>
                  <a:cubicBezTo>
                    <a:pt x="2040" y="2692"/>
                    <a:pt x="2105" y="2680"/>
                    <a:pt x="2176" y="2655"/>
                  </a:cubicBezTo>
                  <a:cubicBezTo>
                    <a:pt x="2275" y="2621"/>
                    <a:pt x="2600" y="2275"/>
                    <a:pt x="2696" y="2124"/>
                  </a:cubicBezTo>
                  <a:cubicBezTo>
                    <a:pt x="3063" y="1545"/>
                    <a:pt x="3257" y="1273"/>
                    <a:pt x="3478" y="761"/>
                  </a:cubicBezTo>
                  <a:cubicBezTo>
                    <a:pt x="3658" y="342"/>
                    <a:pt x="3545" y="0"/>
                    <a:pt x="333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7"/>
            <p:cNvSpPr/>
            <p:nvPr/>
          </p:nvSpPr>
          <p:spPr>
            <a:xfrm>
              <a:off x="1830600" y="931850"/>
              <a:ext cx="32000" cy="42025"/>
            </a:xfrm>
            <a:custGeom>
              <a:avLst/>
              <a:gdLst/>
              <a:ahLst/>
              <a:cxnLst/>
              <a:rect l="l" t="t" r="r" b="b"/>
              <a:pathLst>
                <a:path w="1280" h="1681" extrusionOk="0">
                  <a:moveTo>
                    <a:pt x="890" y="0"/>
                  </a:moveTo>
                  <a:cubicBezTo>
                    <a:pt x="706" y="0"/>
                    <a:pt x="558" y="143"/>
                    <a:pt x="439" y="351"/>
                  </a:cubicBezTo>
                  <a:cubicBezTo>
                    <a:pt x="336" y="528"/>
                    <a:pt x="1" y="1228"/>
                    <a:pt x="1" y="1228"/>
                  </a:cubicBezTo>
                  <a:cubicBezTo>
                    <a:pt x="234" y="1537"/>
                    <a:pt x="723" y="1680"/>
                    <a:pt x="723" y="1680"/>
                  </a:cubicBezTo>
                  <a:cubicBezTo>
                    <a:pt x="723" y="1680"/>
                    <a:pt x="909" y="1372"/>
                    <a:pt x="1006" y="1181"/>
                  </a:cubicBezTo>
                  <a:cubicBezTo>
                    <a:pt x="1189" y="819"/>
                    <a:pt x="1280" y="587"/>
                    <a:pt x="1271" y="403"/>
                  </a:cubicBezTo>
                  <a:cubicBezTo>
                    <a:pt x="1262" y="218"/>
                    <a:pt x="1172" y="87"/>
                    <a:pt x="1066" y="41"/>
                  </a:cubicBezTo>
                  <a:cubicBezTo>
                    <a:pt x="1004" y="13"/>
                    <a:pt x="946" y="0"/>
                    <a:pt x="890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7"/>
            <p:cNvSpPr/>
            <p:nvPr/>
          </p:nvSpPr>
          <p:spPr>
            <a:xfrm>
              <a:off x="1817150" y="948950"/>
              <a:ext cx="132800" cy="136775"/>
            </a:xfrm>
            <a:custGeom>
              <a:avLst/>
              <a:gdLst/>
              <a:ahLst/>
              <a:cxnLst/>
              <a:rect l="l" t="t" r="r" b="b"/>
              <a:pathLst>
                <a:path w="5312" h="5471" extrusionOk="0">
                  <a:moveTo>
                    <a:pt x="4352" y="1518"/>
                  </a:moveTo>
                  <a:cubicBezTo>
                    <a:pt x="4355" y="1548"/>
                    <a:pt x="4354" y="1577"/>
                    <a:pt x="4349" y="1606"/>
                  </a:cubicBezTo>
                  <a:lnTo>
                    <a:pt x="4277" y="2044"/>
                  </a:lnTo>
                  <a:lnTo>
                    <a:pt x="3112" y="2717"/>
                  </a:lnTo>
                  <a:cubicBezTo>
                    <a:pt x="3123" y="2662"/>
                    <a:pt x="3133" y="2600"/>
                    <a:pt x="3143" y="2536"/>
                  </a:cubicBezTo>
                  <a:cubicBezTo>
                    <a:pt x="3182" y="2295"/>
                    <a:pt x="3471" y="1951"/>
                    <a:pt x="3786" y="1769"/>
                  </a:cubicBezTo>
                  <a:lnTo>
                    <a:pt x="4036" y="1625"/>
                  </a:lnTo>
                  <a:cubicBezTo>
                    <a:pt x="4160" y="1556"/>
                    <a:pt x="4267" y="1521"/>
                    <a:pt x="4352" y="1518"/>
                  </a:cubicBezTo>
                  <a:close/>
                  <a:moveTo>
                    <a:pt x="4893" y="1"/>
                  </a:moveTo>
                  <a:cubicBezTo>
                    <a:pt x="4779" y="1"/>
                    <a:pt x="4643" y="41"/>
                    <a:pt x="4489" y="126"/>
                  </a:cubicBezTo>
                  <a:lnTo>
                    <a:pt x="3639" y="602"/>
                  </a:lnTo>
                  <a:cubicBezTo>
                    <a:pt x="3109" y="899"/>
                    <a:pt x="2574" y="1620"/>
                    <a:pt x="2444" y="2214"/>
                  </a:cubicBezTo>
                  <a:lnTo>
                    <a:pt x="2018" y="4189"/>
                  </a:lnTo>
                  <a:cubicBezTo>
                    <a:pt x="1907" y="4697"/>
                    <a:pt x="1523" y="5039"/>
                    <a:pt x="1106" y="5039"/>
                  </a:cubicBezTo>
                  <a:cubicBezTo>
                    <a:pt x="1035" y="5039"/>
                    <a:pt x="963" y="5029"/>
                    <a:pt x="891" y="5008"/>
                  </a:cubicBezTo>
                  <a:lnTo>
                    <a:pt x="1" y="4751"/>
                  </a:lnTo>
                  <a:lnTo>
                    <a:pt x="1" y="4751"/>
                  </a:lnTo>
                  <a:cubicBezTo>
                    <a:pt x="46" y="4778"/>
                    <a:pt x="428" y="4999"/>
                    <a:pt x="891" y="5264"/>
                  </a:cubicBezTo>
                  <a:cubicBezTo>
                    <a:pt x="1128" y="5402"/>
                    <a:pt x="1441" y="5470"/>
                    <a:pt x="1761" y="5470"/>
                  </a:cubicBezTo>
                  <a:cubicBezTo>
                    <a:pt x="2108" y="5470"/>
                    <a:pt x="2463" y="5390"/>
                    <a:pt x="2737" y="5232"/>
                  </a:cubicBezTo>
                  <a:lnTo>
                    <a:pt x="3511" y="4783"/>
                  </a:lnTo>
                  <a:cubicBezTo>
                    <a:pt x="4039" y="4480"/>
                    <a:pt x="4566" y="3751"/>
                    <a:pt x="4692" y="3158"/>
                  </a:cubicBezTo>
                  <a:lnTo>
                    <a:pt x="5223" y="668"/>
                  </a:lnTo>
                  <a:cubicBezTo>
                    <a:pt x="5311" y="245"/>
                    <a:pt x="5172" y="1"/>
                    <a:pt x="4893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7"/>
            <p:cNvSpPr/>
            <p:nvPr/>
          </p:nvSpPr>
          <p:spPr>
            <a:xfrm>
              <a:off x="1893925" y="986900"/>
              <a:ext cx="37225" cy="36450"/>
            </a:xfrm>
            <a:custGeom>
              <a:avLst/>
              <a:gdLst/>
              <a:ahLst/>
              <a:cxnLst/>
              <a:rect l="l" t="t" r="r" b="b"/>
              <a:pathLst>
                <a:path w="1489" h="1458" extrusionOk="0">
                  <a:moveTo>
                    <a:pt x="1301" y="0"/>
                  </a:moveTo>
                  <a:cubicBezTo>
                    <a:pt x="1294" y="0"/>
                    <a:pt x="1287" y="0"/>
                    <a:pt x="1281" y="1"/>
                  </a:cubicBezTo>
                  <a:cubicBezTo>
                    <a:pt x="1284" y="30"/>
                    <a:pt x="1283" y="60"/>
                    <a:pt x="1278" y="89"/>
                  </a:cubicBezTo>
                  <a:lnTo>
                    <a:pt x="1206" y="527"/>
                  </a:lnTo>
                  <a:lnTo>
                    <a:pt x="41" y="1199"/>
                  </a:lnTo>
                  <a:cubicBezTo>
                    <a:pt x="17" y="1351"/>
                    <a:pt x="0" y="1457"/>
                    <a:pt x="0" y="1457"/>
                  </a:cubicBezTo>
                  <a:lnTo>
                    <a:pt x="1393" y="651"/>
                  </a:lnTo>
                  <a:lnTo>
                    <a:pt x="1465" y="214"/>
                  </a:lnTo>
                  <a:cubicBezTo>
                    <a:pt x="1488" y="75"/>
                    <a:pt x="1422" y="0"/>
                    <a:pt x="1301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7"/>
            <p:cNvSpPr/>
            <p:nvPr/>
          </p:nvSpPr>
          <p:spPr>
            <a:xfrm>
              <a:off x="1802800" y="1084250"/>
              <a:ext cx="117925" cy="38200"/>
            </a:xfrm>
            <a:custGeom>
              <a:avLst/>
              <a:gdLst/>
              <a:ahLst/>
              <a:cxnLst/>
              <a:rect l="l" t="t" r="r" b="b"/>
              <a:pathLst>
                <a:path w="4717" h="1528" extrusionOk="0">
                  <a:moveTo>
                    <a:pt x="127" y="1"/>
                  </a:moveTo>
                  <a:cubicBezTo>
                    <a:pt x="89" y="1"/>
                    <a:pt x="52" y="20"/>
                    <a:pt x="32" y="56"/>
                  </a:cubicBezTo>
                  <a:cubicBezTo>
                    <a:pt x="0" y="108"/>
                    <a:pt x="18" y="176"/>
                    <a:pt x="71" y="206"/>
                  </a:cubicBezTo>
                  <a:lnTo>
                    <a:pt x="2358" y="1527"/>
                  </a:lnTo>
                  <a:lnTo>
                    <a:pt x="4647" y="206"/>
                  </a:lnTo>
                  <a:cubicBezTo>
                    <a:pt x="4699" y="176"/>
                    <a:pt x="4717" y="108"/>
                    <a:pt x="4687" y="56"/>
                  </a:cubicBezTo>
                  <a:cubicBezTo>
                    <a:pt x="4666" y="20"/>
                    <a:pt x="4629" y="1"/>
                    <a:pt x="4591" y="1"/>
                  </a:cubicBezTo>
                  <a:cubicBezTo>
                    <a:pt x="4573" y="1"/>
                    <a:pt x="4554" y="5"/>
                    <a:pt x="4537" y="15"/>
                  </a:cubicBezTo>
                  <a:lnTo>
                    <a:pt x="2358" y="1274"/>
                  </a:lnTo>
                  <a:lnTo>
                    <a:pt x="181" y="15"/>
                  </a:lnTo>
                  <a:cubicBezTo>
                    <a:pt x="164" y="5"/>
                    <a:pt x="145" y="1"/>
                    <a:pt x="127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7"/>
            <p:cNvSpPr/>
            <p:nvPr/>
          </p:nvSpPr>
          <p:spPr>
            <a:xfrm>
              <a:off x="2005000" y="975925"/>
              <a:ext cx="17625" cy="19450"/>
            </a:xfrm>
            <a:custGeom>
              <a:avLst/>
              <a:gdLst/>
              <a:ahLst/>
              <a:cxnLst/>
              <a:rect l="l" t="t" r="r" b="b"/>
              <a:pathLst>
                <a:path w="705" h="778" extrusionOk="0">
                  <a:moveTo>
                    <a:pt x="508" y="1"/>
                  </a:moveTo>
                  <a:cubicBezTo>
                    <a:pt x="491" y="1"/>
                    <a:pt x="472" y="8"/>
                    <a:pt x="453" y="24"/>
                  </a:cubicBezTo>
                  <a:cubicBezTo>
                    <a:pt x="277" y="168"/>
                    <a:pt x="0" y="743"/>
                    <a:pt x="0" y="743"/>
                  </a:cubicBezTo>
                  <a:cubicBezTo>
                    <a:pt x="0" y="743"/>
                    <a:pt x="20" y="777"/>
                    <a:pt x="99" y="777"/>
                  </a:cubicBezTo>
                  <a:cubicBezTo>
                    <a:pt x="151" y="777"/>
                    <a:pt x="227" y="763"/>
                    <a:pt x="338" y="716"/>
                  </a:cubicBezTo>
                  <a:cubicBezTo>
                    <a:pt x="624" y="596"/>
                    <a:pt x="705" y="453"/>
                    <a:pt x="705" y="453"/>
                  </a:cubicBezTo>
                  <a:cubicBezTo>
                    <a:pt x="705" y="453"/>
                    <a:pt x="646" y="1"/>
                    <a:pt x="508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7"/>
            <p:cNvSpPr/>
            <p:nvPr/>
          </p:nvSpPr>
          <p:spPr>
            <a:xfrm>
              <a:off x="1997000" y="944325"/>
              <a:ext cx="31600" cy="43950"/>
            </a:xfrm>
            <a:custGeom>
              <a:avLst/>
              <a:gdLst/>
              <a:ahLst/>
              <a:cxnLst/>
              <a:rect l="l" t="t" r="r" b="b"/>
              <a:pathLst>
                <a:path w="1264" h="1758" extrusionOk="0">
                  <a:moveTo>
                    <a:pt x="1038" y="0"/>
                  </a:moveTo>
                  <a:lnTo>
                    <a:pt x="478" y="21"/>
                  </a:lnTo>
                  <a:cubicBezTo>
                    <a:pt x="478" y="21"/>
                    <a:pt x="484" y="482"/>
                    <a:pt x="478" y="601"/>
                  </a:cubicBezTo>
                  <a:cubicBezTo>
                    <a:pt x="472" y="721"/>
                    <a:pt x="302" y="1175"/>
                    <a:pt x="236" y="1388"/>
                  </a:cubicBezTo>
                  <a:cubicBezTo>
                    <a:pt x="169" y="1600"/>
                    <a:pt x="0" y="1607"/>
                    <a:pt x="0" y="1607"/>
                  </a:cubicBezTo>
                  <a:cubicBezTo>
                    <a:pt x="0" y="1607"/>
                    <a:pt x="219" y="1758"/>
                    <a:pt x="379" y="1758"/>
                  </a:cubicBezTo>
                  <a:cubicBezTo>
                    <a:pt x="396" y="1758"/>
                    <a:pt x="412" y="1756"/>
                    <a:pt x="428" y="1752"/>
                  </a:cubicBezTo>
                  <a:cubicBezTo>
                    <a:pt x="588" y="1714"/>
                    <a:pt x="577" y="1479"/>
                    <a:pt x="751" y="1245"/>
                  </a:cubicBezTo>
                  <a:cubicBezTo>
                    <a:pt x="924" y="1013"/>
                    <a:pt x="1264" y="964"/>
                    <a:pt x="1264" y="964"/>
                  </a:cubicBezTo>
                  <a:cubicBezTo>
                    <a:pt x="1264" y="964"/>
                    <a:pt x="1254" y="853"/>
                    <a:pt x="1139" y="693"/>
                  </a:cubicBezTo>
                  <a:cubicBezTo>
                    <a:pt x="1025" y="531"/>
                    <a:pt x="1032" y="302"/>
                    <a:pt x="103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7"/>
            <p:cNvSpPr/>
            <p:nvPr/>
          </p:nvSpPr>
          <p:spPr>
            <a:xfrm>
              <a:off x="1987650" y="963575"/>
              <a:ext cx="42925" cy="35425"/>
            </a:xfrm>
            <a:custGeom>
              <a:avLst/>
              <a:gdLst/>
              <a:ahLst/>
              <a:cxnLst/>
              <a:rect l="l" t="t" r="r" b="b"/>
              <a:pathLst>
                <a:path w="1717" h="1417" extrusionOk="0">
                  <a:moveTo>
                    <a:pt x="1433" y="1"/>
                  </a:moveTo>
                  <a:cubicBezTo>
                    <a:pt x="1427" y="1"/>
                    <a:pt x="1421" y="1"/>
                    <a:pt x="1415" y="1"/>
                  </a:cubicBezTo>
                  <a:cubicBezTo>
                    <a:pt x="1267" y="10"/>
                    <a:pt x="1040" y="175"/>
                    <a:pt x="966" y="346"/>
                  </a:cubicBezTo>
                  <a:cubicBezTo>
                    <a:pt x="890" y="518"/>
                    <a:pt x="764" y="758"/>
                    <a:pt x="669" y="812"/>
                  </a:cubicBezTo>
                  <a:cubicBezTo>
                    <a:pt x="644" y="826"/>
                    <a:pt x="615" y="831"/>
                    <a:pt x="582" y="831"/>
                  </a:cubicBezTo>
                  <a:cubicBezTo>
                    <a:pt x="487" y="831"/>
                    <a:pt x="365" y="788"/>
                    <a:pt x="257" y="787"/>
                  </a:cubicBezTo>
                  <a:cubicBezTo>
                    <a:pt x="256" y="787"/>
                    <a:pt x="255" y="787"/>
                    <a:pt x="254" y="787"/>
                  </a:cubicBezTo>
                  <a:cubicBezTo>
                    <a:pt x="110" y="787"/>
                    <a:pt x="9" y="854"/>
                    <a:pt x="0" y="959"/>
                  </a:cubicBezTo>
                  <a:lnTo>
                    <a:pt x="605" y="1245"/>
                  </a:lnTo>
                  <a:cubicBezTo>
                    <a:pt x="651" y="1267"/>
                    <a:pt x="694" y="1282"/>
                    <a:pt x="736" y="1282"/>
                  </a:cubicBezTo>
                  <a:cubicBezTo>
                    <a:pt x="821" y="1282"/>
                    <a:pt x="898" y="1219"/>
                    <a:pt x="972" y="1024"/>
                  </a:cubicBezTo>
                  <a:cubicBezTo>
                    <a:pt x="1048" y="823"/>
                    <a:pt x="1091" y="682"/>
                    <a:pt x="1140" y="682"/>
                  </a:cubicBezTo>
                  <a:cubicBezTo>
                    <a:pt x="1161" y="682"/>
                    <a:pt x="1183" y="709"/>
                    <a:pt x="1209" y="769"/>
                  </a:cubicBezTo>
                  <a:cubicBezTo>
                    <a:pt x="1296" y="965"/>
                    <a:pt x="1332" y="1408"/>
                    <a:pt x="1332" y="1408"/>
                  </a:cubicBezTo>
                  <a:cubicBezTo>
                    <a:pt x="1332" y="1408"/>
                    <a:pt x="1354" y="1416"/>
                    <a:pt x="1383" y="1416"/>
                  </a:cubicBezTo>
                  <a:cubicBezTo>
                    <a:pt x="1423" y="1416"/>
                    <a:pt x="1476" y="1402"/>
                    <a:pt x="1509" y="1335"/>
                  </a:cubicBezTo>
                  <a:cubicBezTo>
                    <a:pt x="1507" y="1205"/>
                    <a:pt x="1515" y="1076"/>
                    <a:pt x="1530" y="948"/>
                  </a:cubicBezTo>
                  <a:cubicBezTo>
                    <a:pt x="1555" y="770"/>
                    <a:pt x="1716" y="547"/>
                    <a:pt x="1704" y="332"/>
                  </a:cubicBezTo>
                  <a:cubicBezTo>
                    <a:pt x="1693" y="126"/>
                    <a:pt x="1584" y="1"/>
                    <a:pt x="1433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7"/>
            <p:cNvSpPr/>
            <p:nvPr/>
          </p:nvSpPr>
          <p:spPr>
            <a:xfrm>
              <a:off x="2000550" y="880075"/>
              <a:ext cx="32000" cy="81100"/>
            </a:xfrm>
            <a:custGeom>
              <a:avLst/>
              <a:gdLst/>
              <a:ahLst/>
              <a:cxnLst/>
              <a:rect l="l" t="t" r="r" b="b"/>
              <a:pathLst>
                <a:path w="1280" h="3244" extrusionOk="0">
                  <a:moveTo>
                    <a:pt x="1" y="0"/>
                  </a:moveTo>
                  <a:lnTo>
                    <a:pt x="1" y="0"/>
                  </a:lnTo>
                  <a:cubicBezTo>
                    <a:pt x="49" y="482"/>
                    <a:pt x="336" y="3170"/>
                    <a:pt x="336" y="3170"/>
                  </a:cubicBezTo>
                  <a:cubicBezTo>
                    <a:pt x="425" y="3225"/>
                    <a:pt x="521" y="3244"/>
                    <a:pt x="609" y="3244"/>
                  </a:cubicBezTo>
                  <a:cubicBezTo>
                    <a:pt x="792" y="3244"/>
                    <a:pt x="944" y="3163"/>
                    <a:pt x="944" y="3163"/>
                  </a:cubicBezTo>
                  <a:cubicBezTo>
                    <a:pt x="909" y="2534"/>
                    <a:pt x="1280" y="1151"/>
                    <a:pt x="1074" y="615"/>
                  </a:cubicBezTo>
                  <a:cubicBezTo>
                    <a:pt x="1078" y="440"/>
                    <a:pt x="908" y="87"/>
                    <a:pt x="908" y="87"/>
                  </a:cubicBezTo>
                  <a:lnTo>
                    <a:pt x="17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7"/>
            <p:cNvSpPr/>
            <p:nvPr/>
          </p:nvSpPr>
          <p:spPr>
            <a:xfrm>
              <a:off x="2059975" y="948875"/>
              <a:ext cx="5525" cy="108700"/>
            </a:xfrm>
            <a:custGeom>
              <a:avLst/>
              <a:gdLst/>
              <a:ahLst/>
              <a:cxnLst/>
              <a:rect l="l" t="t" r="r" b="b"/>
              <a:pathLst>
                <a:path w="221" h="4348" extrusionOk="0">
                  <a:moveTo>
                    <a:pt x="111" y="0"/>
                  </a:moveTo>
                  <a:cubicBezTo>
                    <a:pt x="50" y="0"/>
                    <a:pt x="1" y="50"/>
                    <a:pt x="1" y="110"/>
                  </a:cubicBezTo>
                  <a:lnTo>
                    <a:pt x="1" y="4237"/>
                  </a:lnTo>
                  <a:cubicBezTo>
                    <a:pt x="1" y="4298"/>
                    <a:pt x="50" y="4348"/>
                    <a:pt x="111" y="4348"/>
                  </a:cubicBezTo>
                  <a:cubicBezTo>
                    <a:pt x="172" y="4348"/>
                    <a:pt x="220" y="4298"/>
                    <a:pt x="220" y="4237"/>
                  </a:cubicBezTo>
                  <a:lnTo>
                    <a:pt x="220" y="110"/>
                  </a:lnTo>
                  <a:cubicBezTo>
                    <a:pt x="220" y="50"/>
                    <a:pt x="172" y="0"/>
                    <a:pt x="111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7"/>
            <p:cNvSpPr/>
            <p:nvPr/>
          </p:nvSpPr>
          <p:spPr>
            <a:xfrm>
              <a:off x="1992675" y="923050"/>
              <a:ext cx="28550" cy="95825"/>
            </a:xfrm>
            <a:custGeom>
              <a:avLst/>
              <a:gdLst/>
              <a:ahLst/>
              <a:cxnLst/>
              <a:rect l="l" t="t" r="r" b="b"/>
              <a:pathLst>
                <a:path w="1142" h="3833" extrusionOk="0">
                  <a:moveTo>
                    <a:pt x="1020" y="1"/>
                  </a:moveTo>
                  <a:cubicBezTo>
                    <a:pt x="970" y="1"/>
                    <a:pt x="924" y="35"/>
                    <a:pt x="913" y="86"/>
                  </a:cubicBezTo>
                  <a:lnTo>
                    <a:pt x="15" y="3696"/>
                  </a:lnTo>
                  <a:cubicBezTo>
                    <a:pt x="1" y="3756"/>
                    <a:pt x="37" y="3815"/>
                    <a:pt x="96" y="3830"/>
                  </a:cubicBezTo>
                  <a:cubicBezTo>
                    <a:pt x="105" y="3832"/>
                    <a:pt x="113" y="3833"/>
                    <a:pt x="123" y="3833"/>
                  </a:cubicBezTo>
                  <a:cubicBezTo>
                    <a:pt x="173" y="3833"/>
                    <a:pt x="217" y="3799"/>
                    <a:pt x="229" y="3749"/>
                  </a:cubicBezTo>
                  <a:lnTo>
                    <a:pt x="1127" y="138"/>
                  </a:lnTo>
                  <a:cubicBezTo>
                    <a:pt x="1141" y="79"/>
                    <a:pt x="1106" y="19"/>
                    <a:pt x="1046" y="4"/>
                  </a:cubicBezTo>
                  <a:cubicBezTo>
                    <a:pt x="1037" y="2"/>
                    <a:pt x="1028" y="1"/>
                    <a:pt x="1020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7"/>
            <p:cNvSpPr/>
            <p:nvPr/>
          </p:nvSpPr>
          <p:spPr>
            <a:xfrm>
              <a:off x="2104300" y="923100"/>
              <a:ext cx="28500" cy="95775"/>
            </a:xfrm>
            <a:custGeom>
              <a:avLst/>
              <a:gdLst/>
              <a:ahLst/>
              <a:cxnLst/>
              <a:rect l="l" t="t" r="r" b="b"/>
              <a:pathLst>
                <a:path w="1140" h="3831" extrusionOk="0">
                  <a:moveTo>
                    <a:pt x="121" y="0"/>
                  </a:moveTo>
                  <a:cubicBezTo>
                    <a:pt x="112" y="0"/>
                    <a:pt x="103" y="1"/>
                    <a:pt x="94" y="3"/>
                  </a:cubicBezTo>
                  <a:cubicBezTo>
                    <a:pt x="35" y="18"/>
                    <a:pt x="0" y="77"/>
                    <a:pt x="15" y="136"/>
                  </a:cubicBezTo>
                  <a:lnTo>
                    <a:pt x="911" y="3747"/>
                  </a:lnTo>
                  <a:cubicBezTo>
                    <a:pt x="923" y="3797"/>
                    <a:pt x="968" y="3831"/>
                    <a:pt x="1019" y="3831"/>
                  </a:cubicBezTo>
                  <a:cubicBezTo>
                    <a:pt x="1027" y="3831"/>
                    <a:pt x="1036" y="3830"/>
                    <a:pt x="1045" y="3828"/>
                  </a:cubicBezTo>
                  <a:cubicBezTo>
                    <a:pt x="1103" y="3813"/>
                    <a:pt x="1139" y="3754"/>
                    <a:pt x="1125" y="3694"/>
                  </a:cubicBezTo>
                  <a:lnTo>
                    <a:pt x="228" y="84"/>
                  </a:lnTo>
                  <a:cubicBezTo>
                    <a:pt x="216" y="34"/>
                    <a:pt x="171" y="0"/>
                    <a:pt x="121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7"/>
            <p:cNvSpPr/>
            <p:nvPr/>
          </p:nvSpPr>
          <p:spPr>
            <a:xfrm>
              <a:off x="1979775" y="892000"/>
              <a:ext cx="127650" cy="70150"/>
            </a:xfrm>
            <a:custGeom>
              <a:avLst/>
              <a:gdLst/>
              <a:ahLst/>
              <a:cxnLst/>
              <a:rect l="l" t="t" r="r" b="b"/>
              <a:pathLst>
                <a:path w="5106" h="2806" extrusionOk="0">
                  <a:moveTo>
                    <a:pt x="2426" y="1"/>
                  </a:moveTo>
                  <a:cubicBezTo>
                    <a:pt x="2219" y="1"/>
                    <a:pt x="2012" y="46"/>
                    <a:pt x="1854" y="137"/>
                  </a:cubicBezTo>
                  <a:lnTo>
                    <a:pt x="317" y="1024"/>
                  </a:lnTo>
                  <a:cubicBezTo>
                    <a:pt x="2" y="1206"/>
                    <a:pt x="0" y="1502"/>
                    <a:pt x="317" y="1684"/>
                  </a:cubicBezTo>
                  <a:lnTo>
                    <a:pt x="1535" y="2389"/>
                  </a:lnTo>
                  <a:cubicBezTo>
                    <a:pt x="1535" y="2389"/>
                    <a:pt x="2262" y="2806"/>
                    <a:pt x="2855" y="2806"/>
                  </a:cubicBezTo>
                  <a:cubicBezTo>
                    <a:pt x="2937" y="2806"/>
                    <a:pt x="3016" y="2798"/>
                    <a:pt x="3091" y="2780"/>
                  </a:cubicBezTo>
                  <a:cubicBezTo>
                    <a:pt x="3704" y="2629"/>
                    <a:pt x="5106" y="1355"/>
                    <a:pt x="5106" y="1355"/>
                  </a:cubicBezTo>
                  <a:lnTo>
                    <a:pt x="2996" y="137"/>
                  </a:lnTo>
                  <a:cubicBezTo>
                    <a:pt x="2839" y="46"/>
                    <a:pt x="2632" y="1"/>
                    <a:pt x="2426" y="1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7"/>
            <p:cNvSpPr/>
            <p:nvPr/>
          </p:nvSpPr>
          <p:spPr>
            <a:xfrm>
              <a:off x="2044150" y="737750"/>
              <a:ext cx="38525" cy="29475"/>
            </a:xfrm>
            <a:custGeom>
              <a:avLst/>
              <a:gdLst/>
              <a:ahLst/>
              <a:cxnLst/>
              <a:rect l="l" t="t" r="r" b="b"/>
              <a:pathLst>
                <a:path w="1541" h="1179" extrusionOk="0">
                  <a:moveTo>
                    <a:pt x="1540" y="239"/>
                  </a:moveTo>
                  <a:cubicBezTo>
                    <a:pt x="1540" y="239"/>
                    <a:pt x="1540" y="239"/>
                    <a:pt x="1540" y="239"/>
                  </a:cubicBezTo>
                  <a:cubicBezTo>
                    <a:pt x="1540" y="239"/>
                    <a:pt x="1540" y="239"/>
                    <a:pt x="1540" y="239"/>
                  </a:cubicBezTo>
                  <a:close/>
                  <a:moveTo>
                    <a:pt x="808" y="1"/>
                  </a:moveTo>
                  <a:cubicBezTo>
                    <a:pt x="746" y="1"/>
                    <a:pt x="686" y="6"/>
                    <a:pt x="627" y="18"/>
                  </a:cubicBezTo>
                  <a:cubicBezTo>
                    <a:pt x="434" y="58"/>
                    <a:pt x="274" y="175"/>
                    <a:pt x="150" y="325"/>
                  </a:cubicBezTo>
                  <a:cubicBezTo>
                    <a:pt x="92" y="395"/>
                    <a:pt x="0" y="613"/>
                    <a:pt x="47" y="887"/>
                  </a:cubicBezTo>
                  <a:cubicBezTo>
                    <a:pt x="70" y="1022"/>
                    <a:pt x="168" y="1154"/>
                    <a:pt x="303" y="1175"/>
                  </a:cubicBezTo>
                  <a:cubicBezTo>
                    <a:pt x="317" y="1178"/>
                    <a:pt x="331" y="1179"/>
                    <a:pt x="346" y="1179"/>
                  </a:cubicBezTo>
                  <a:cubicBezTo>
                    <a:pt x="415" y="1179"/>
                    <a:pt x="486" y="1153"/>
                    <a:pt x="547" y="1122"/>
                  </a:cubicBezTo>
                  <a:cubicBezTo>
                    <a:pt x="606" y="1092"/>
                    <a:pt x="650" y="1036"/>
                    <a:pt x="703" y="993"/>
                  </a:cubicBezTo>
                  <a:cubicBezTo>
                    <a:pt x="804" y="911"/>
                    <a:pt x="904" y="826"/>
                    <a:pt x="1002" y="739"/>
                  </a:cubicBezTo>
                  <a:cubicBezTo>
                    <a:pt x="1165" y="595"/>
                    <a:pt x="1323" y="448"/>
                    <a:pt x="1478" y="298"/>
                  </a:cubicBezTo>
                  <a:cubicBezTo>
                    <a:pt x="1483" y="295"/>
                    <a:pt x="1538" y="239"/>
                    <a:pt x="1540" y="239"/>
                  </a:cubicBezTo>
                  <a:cubicBezTo>
                    <a:pt x="1540" y="239"/>
                    <a:pt x="1540" y="239"/>
                    <a:pt x="1540" y="239"/>
                  </a:cubicBezTo>
                  <a:lnTo>
                    <a:pt x="1540" y="239"/>
                  </a:lnTo>
                  <a:cubicBezTo>
                    <a:pt x="1334" y="100"/>
                    <a:pt x="1065" y="1"/>
                    <a:pt x="808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7"/>
            <p:cNvSpPr/>
            <p:nvPr/>
          </p:nvSpPr>
          <p:spPr>
            <a:xfrm>
              <a:off x="1999475" y="862425"/>
              <a:ext cx="88600" cy="61625"/>
            </a:xfrm>
            <a:custGeom>
              <a:avLst/>
              <a:gdLst/>
              <a:ahLst/>
              <a:cxnLst/>
              <a:rect l="l" t="t" r="r" b="b"/>
              <a:pathLst>
                <a:path w="3544" h="2465" extrusionOk="0">
                  <a:moveTo>
                    <a:pt x="756" y="0"/>
                  </a:moveTo>
                  <a:cubicBezTo>
                    <a:pt x="400" y="0"/>
                    <a:pt x="0" y="260"/>
                    <a:pt x="44" y="707"/>
                  </a:cubicBezTo>
                  <a:lnTo>
                    <a:pt x="656" y="1042"/>
                  </a:lnTo>
                  <a:lnTo>
                    <a:pt x="2951" y="2435"/>
                  </a:lnTo>
                  <a:cubicBezTo>
                    <a:pt x="2988" y="2455"/>
                    <a:pt x="3023" y="2465"/>
                    <a:pt x="3056" y="2465"/>
                  </a:cubicBezTo>
                  <a:cubicBezTo>
                    <a:pt x="3465" y="2465"/>
                    <a:pt x="3543" y="1042"/>
                    <a:pt x="3543" y="1042"/>
                  </a:cubicBezTo>
                  <a:cubicBezTo>
                    <a:pt x="3543" y="1042"/>
                    <a:pt x="1320" y="163"/>
                    <a:pt x="973" y="36"/>
                  </a:cubicBezTo>
                  <a:cubicBezTo>
                    <a:pt x="906" y="12"/>
                    <a:pt x="832" y="0"/>
                    <a:pt x="756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7"/>
            <p:cNvSpPr/>
            <p:nvPr/>
          </p:nvSpPr>
          <p:spPr>
            <a:xfrm>
              <a:off x="1967525" y="993625"/>
              <a:ext cx="17650" cy="19450"/>
            </a:xfrm>
            <a:custGeom>
              <a:avLst/>
              <a:gdLst/>
              <a:ahLst/>
              <a:cxnLst/>
              <a:rect l="l" t="t" r="r" b="b"/>
              <a:pathLst>
                <a:path w="706" h="778" extrusionOk="0">
                  <a:moveTo>
                    <a:pt x="510" y="1"/>
                  </a:moveTo>
                  <a:cubicBezTo>
                    <a:pt x="492" y="1"/>
                    <a:pt x="474" y="8"/>
                    <a:pt x="454" y="24"/>
                  </a:cubicBezTo>
                  <a:cubicBezTo>
                    <a:pt x="278" y="168"/>
                    <a:pt x="1" y="743"/>
                    <a:pt x="1" y="743"/>
                  </a:cubicBezTo>
                  <a:cubicBezTo>
                    <a:pt x="1" y="743"/>
                    <a:pt x="20" y="777"/>
                    <a:pt x="99" y="777"/>
                  </a:cubicBezTo>
                  <a:cubicBezTo>
                    <a:pt x="151" y="777"/>
                    <a:pt x="227" y="763"/>
                    <a:pt x="340" y="715"/>
                  </a:cubicBezTo>
                  <a:cubicBezTo>
                    <a:pt x="626" y="596"/>
                    <a:pt x="705" y="453"/>
                    <a:pt x="705" y="453"/>
                  </a:cubicBezTo>
                  <a:cubicBezTo>
                    <a:pt x="705" y="453"/>
                    <a:pt x="647" y="1"/>
                    <a:pt x="510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7"/>
            <p:cNvSpPr/>
            <p:nvPr/>
          </p:nvSpPr>
          <p:spPr>
            <a:xfrm>
              <a:off x="1959525" y="962025"/>
              <a:ext cx="31625" cy="43950"/>
            </a:xfrm>
            <a:custGeom>
              <a:avLst/>
              <a:gdLst/>
              <a:ahLst/>
              <a:cxnLst/>
              <a:rect l="l" t="t" r="r" b="b"/>
              <a:pathLst>
                <a:path w="1265" h="1758" extrusionOk="0">
                  <a:moveTo>
                    <a:pt x="1039" y="0"/>
                  </a:moveTo>
                  <a:lnTo>
                    <a:pt x="479" y="21"/>
                  </a:lnTo>
                  <a:cubicBezTo>
                    <a:pt x="479" y="21"/>
                    <a:pt x="486" y="482"/>
                    <a:pt x="479" y="601"/>
                  </a:cubicBezTo>
                  <a:cubicBezTo>
                    <a:pt x="473" y="721"/>
                    <a:pt x="302" y="1174"/>
                    <a:pt x="236" y="1387"/>
                  </a:cubicBezTo>
                  <a:cubicBezTo>
                    <a:pt x="171" y="1600"/>
                    <a:pt x="1" y="1606"/>
                    <a:pt x="1" y="1606"/>
                  </a:cubicBezTo>
                  <a:cubicBezTo>
                    <a:pt x="1" y="1606"/>
                    <a:pt x="220" y="1758"/>
                    <a:pt x="380" y="1758"/>
                  </a:cubicBezTo>
                  <a:cubicBezTo>
                    <a:pt x="397" y="1758"/>
                    <a:pt x="413" y="1756"/>
                    <a:pt x="428" y="1752"/>
                  </a:cubicBezTo>
                  <a:cubicBezTo>
                    <a:pt x="588" y="1713"/>
                    <a:pt x="579" y="1480"/>
                    <a:pt x="751" y="1246"/>
                  </a:cubicBezTo>
                  <a:cubicBezTo>
                    <a:pt x="925" y="1012"/>
                    <a:pt x="1264" y="965"/>
                    <a:pt x="1264" y="965"/>
                  </a:cubicBezTo>
                  <a:cubicBezTo>
                    <a:pt x="1264" y="965"/>
                    <a:pt x="1254" y="854"/>
                    <a:pt x="1140" y="693"/>
                  </a:cubicBezTo>
                  <a:cubicBezTo>
                    <a:pt x="1026" y="531"/>
                    <a:pt x="1034" y="301"/>
                    <a:pt x="1039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7"/>
            <p:cNvSpPr/>
            <p:nvPr/>
          </p:nvSpPr>
          <p:spPr>
            <a:xfrm>
              <a:off x="1950200" y="981250"/>
              <a:ext cx="42925" cy="35425"/>
            </a:xfrm>
            <a:custGeom>
              <a:avLst/>
              <a:gdLst/>
              <a:ahLst/>
              <a:cxnLst/>
              <a:rect l="l" t="t" r="r" b="b"/>
              <a:pathLst>
                <a:path w="1717" h="1417" extrusionOk="0">
                  <a:moveTo>
                    <a:pt x="1432" y="1"/>
                  </a:moveTo>
                  <a:cubicBezTo>
                    <a:pt x="1427" y="1"/>
                    <a:pt x="1421" y="1"/>
                    <a:pt x="1415" y="1"/>
                  </a:cubicBezTo>
                  <a:cubicBezTo>
                    <a:pt x="1268" y="11"/>
                    <a:pt x="1041" y="176"/>
                    <a:pt x="965" y="348"/>
                  </a:cubicBezTo>
                  <a:cubicBezTo>
                    <a:pt x="889" y="519"/>
                    <a:pt x="765" y="759"/>
                    <a:pt x="668" y="812"/>
                  </a:cubicBezTo>
                  <a:cubicBezTo>
                    <a:pt x="644" y="826"/>
                    <a:pt x="614" y="831"/>
                    <a:pt x="582" y="831"/>
                  </a:cubicBezTo>
                  <a:cubicBezTo>
                    <a:pt x="487" y="831"/>
                    <a:pt x="365" y="788"/>
                    <a:pt x="257" y="787"/>
                  </a:cubicBezTo>
                  <a:cubicBezTo>
                    <a:pt x="112" y="787"/>
                    <a:pt x="9" y="853"/>
                    <a:pt x="1" y="959"/>
                  </a:cubicBezTo>
                  <a:lnTo>
                    <a:pt x="605" y="1247"/>
                  </a:lnTo>
                  <a:cubicBezTo>
                    <a:pt x="651" y="1268"/>
                    <a:pt x="694" y="1282"/>
                    <a:pt x="735" y="1282"/>
                  </a:cubicBezTo>
                  <a:cubicBezTo>
                    <a:pt x="820" y="1282"/>
                    <a:pt x="897" y="1220"/>
                    <a:pt x="971" y="1024"/>
                  </a:cubicBezTo>
                  <a:cubicBezTo>
                    <a:pt x="1048" y="823"/>
                    <a:pt x="1091" y="682"/>
                    <a:pt x="1140" y="682"/>
                  </a:cubicBezTo>
                  <a:cubicBezTo>
                    <a:pt x="1161" y="682"/>
                    <a:pt x="1183" y="709"/>
                    <a:pt x="1210" y="769"/>
                  </a:cubicBezTo>
                  <a:cubicBezTo>
                    <a:pt x="1297" y="964"/>
                    <a:pt x="1333" y="1408"/>
                    <a:pt x="1333" y="1408"/>
                  </a:cubicBezTo>
                  <a:cubicBezTo>
                    <a:pt x="1333" y="1408"/>
                    <a:pt x="1355" y="1416"/>
                    <a:pt x="1384" y="1416"/>
                  </a:cubicBezTo>
                  <a:cubicBezTo>
                    <a:pt x="1423" y="1416"/>
                    <a:pt x="1475" y="1402"/>
                    <a:pt x="1508" y="1335"/>
                  </a:cubicBezTo>
                  <a:cubicBezTo>
                    <a:pt x="1507" y="1205"/>
                    <a:pt x="1514" y="1076"/>
                    <a:pt x="1530" y="948"/>
                  </a:cubicBezTo>
                  <a:cubicBezTo>
                    <a:pt x="1555" y="770"/>
                    <a:pt x="1717" y="547"/>
                    <a:pt x="1705" y="332"/>
                  </a:cubicBezTo>
                  <a:cubicBezTo>
                    <a:pt x="1692" y="125"/>
                    <a:pt x="1584" y="1"/>
                    <a:pt x="143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7"/>
            <p:cNvSpPr/>
            <p:nvPr/>
          </p:nvSpPr>
          <p:spPr>
            <a:xfrm>
              <a:off x="1962400" y="882150"/>
              <a:ext cx="150175" cy="97275"/>
            </a:xfrm>
            <a:custGeom>
              <a:avLst/>
              <a:gdLst/>
              <a:ahLst/>
              <a:cxnLst/>
              <a:rect l="l" t="t" r="r" b="b"/>
              <a:pathLst>
                <a:path w="6007" h="3891" extrusionOk="0">
                  <a:moveTo>
                    <a:pt x="758" y="0"/>
                  </a:moveTo>
                  <a:cubicBezTo>
                    <a:pt x="402" y="0"/>
                    <a:pt x="0" y="261"/>
                    <a:pt x="45" y="707"/>
                  </a:cubicBezTo>
                  <a:cubicBezTo>
                    <a:pt x="93" y="1189"/>
                    <a:pt x="366" y="3828"/>
                    <a:pt x="366" y="3828"/>
                  </a:cubicBezTo>
                  <a:cubicBezTo>
                    <a:pt x="455" y="3874"/>
                    <a:pt x="541" y="3890"/>
                    <a:pt x="619" y="3890"/>
                  </a:cubicBezTo>
                  <a:cubicBezTo>
                    <a:pt x="822" y="3890"/>
                    <a:pt x="969" y="3778"/>
                    <a:pt x="969" y="3778"/>
                  </a:cubicBezTo>
                  <a:cubicBezTo>
                    <a:pt x="1063" y="2513"/>
                    <a:pt x="1300" y="1635"/>
                    <a:pt x="1103" y="1314"/>
                  </a:cubicBezTo>
                  <a:cubicBezTo>
                    <a:pt x="1103" y="1314"/>
                    <a:pt x="1103" y="1313"/>
                    <a:pt x="1103" y="1313"/>
                  </a:cubicBezTo>
                  <a:lnTo>
                    <a:pt x="1103" y="1313"/>
                  </a:lnTo>
                  <a:lnTo>
                    <a:pt x="2952" y="2435"/>
                  </a:lnTo>
                  <a:cubicBezTo>
                    <a:pt x="3178" y="2557"/>
                    <a:pt x="3427" y="2615"/>
                    <a:pt x="3692" y="2615"/>
                  </a:cubicBezTo>
                  <a:cubicBezTo>
                    <a:pt x="4013" y="2615"/>
                    <a:pt x="4358" y="2530"/>
                    <a:pt x="4713" y="2374"/>
                  </a:cubicBezTo>
                  <a:cubicBezTo>
                    <a:pt x="5363" y="2089"/>
                    <a:pt x="6007" y="1653"/>
                    <a:pt x="5826" y="829"/>
                  </a:cubicBezTo>
                  <a:lnTo>
                    <a:pt x="5826" y="829"/>
                  </a:lnTo>
                  <a:lnTo>
                    <a:pt x="3544" y="1042"/>
                  </a:lnTo>
                  <a:cubicBezTo>
                    <a:pt x="3544" y="1042"/>
                    <a:pt x="1320" y="163"/>
                    <a:pt x="974" y="37"/>
                  </a:cubicBezTo>
                  <a:cubicBezTo>
                    <a:pt x="907" y="12"/>
                    <a:pt x="833" y="0"/>
                    <a:pt x="75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7"/>
            <p:cNvSpPr/>
            <p:nvPr/>
          </p:nvSpPr>
          <p:spPr>
            <a:xfrm>
              <a:off x="2048250" y="741175"/>
              <a:ext cx="49550" cy="57025"/>
            </a:xfrm>
            <a:custGeom>
              <a:avLst/>
              <a:gdLst/>
              <a:ahLst/>
              <a:cxnLst/>
              <a:rect l="l" t="t" r="r" b="b"/>
              <a:pathLst>
                <a:path w="1982" h="2281" extrusionOk="0">
                  <a:moveTo>
                    <a:pt x="944" y="1"/>
                  </a:moveTo>
                  <a:cubicBezTo>
                    <a:pt x="473" y="1"/>
                    <a:pt x="146" y="357"/>
                    <a:pt x="74" y="825"/>
                  </a:cubicBezTo>
                  <a:cubicBezTo>
                    <a:pt x="33" y="1064"/>
                    <a:pt x="0" y="1550"/>
                    <a:pt x="166" y="1931"/>
                  </a:cubicBezTo>
                  <a:cubicBezTo>
                    <a:pt x="255" y="2134"/>
                    <a:pt x="335" y="2280"/>
                    <a:pt x="511" y="2280"/>
                  </a:cubicBezTo>
                  <a:cubicBezTo>
                    <a:pt x="521" y="2280"/>
                    <a:pt x="531" y="2280"/>
                    <a:pt x="542" y="2279"/>
                  </a:cubicBezTo>
                  <a:cubicBezTo>
                    <a:pt x="675" y="2268"/>
                    <a:pt x="1220" y="2105"/>
                    <a:pt x="1398" y="1899"/>
                  </a:cubicBezTo>
                  <a:cubicBezTo>
                    <a:pt x="1429" y="1861"/>
                    <a:pt x="1485" y="1756"/>
                    <a:pt x="1485" y="1756"/>
                  </a:cubicBezTo>
                  <a:cubicBezTo>
                    <a:pt x="1826" y="1525"/>
                    <a:pt x="1982" y="1101"/>
                    <a:pt x="1872" y="704"/>
                  </a:cubicBezTo>
                  <a:cubicBezTo>
                    <a:pt x="1761" y="306"/>
                    <a:pt x="1410" y="24"/>
                    <a:pt x="997" y="2"/>
                  </a:cubicBezTo>
                  <a:cubicBezTo>
                    <a:pt x="979" y="1"/>
                    <a:pt x="962" y="1"/>
                    <a:pt x="944" y="1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7"/>
            <p:cNvSpPr/>
            <p:nvPr/>
          </p:nvSpPr>
          <p:spPr>
            <a:xfrm>
              <a:off x="2058950" y="788600"/>
              <a:ext cx="41775" cy="29675"/>
            </a:xfrm>
            <a:custGeom>
              <a:avLst/>
              <a:gdLst/>
              <a:ahLst/>
              <a:cxnLst/>
              <a:rect l="l" t="t" r="r" b="b"/>
              <a:pathLst>
                <a:path w="1671" h="1187" extrusionOk="0">
                  <a:moveTo>
                    <a:pt x="970" y="1"/>
                  </a:moveTo>
                  <a:lnTo>
                    <a:pt x="295" y="256"/>
                  </a:lnTo>
                  <a:cubicBezTo>
                    <a:pt x="344" y="381"/>
                    <a:pt x="382" y="509"/>
                    <a:pt x="410" y="639"/>
                  </a:cubicBezTo>
                  <a:cubicBezTo>
                    <a:pt x="430" y="733"/>
                    <a:pt x="350" y="756"/>
                    <a:pt x="169" y="880"/>
                  </a:cubicBezTo>
                  <a:cubicBezTo>
                    <a:pt x="1" y="994"/>
                    <a:pt x="398" y="1186"/>
                    <a:pt x="701" y="1186"/>
                  </a:cubicBezTo>
                  <a:cubicBezTo>
                    <a:pt x="727" y="1186"/>
                    <a:pt x="752" y="1185"/>
                    <a:pt x="775" y="1182"/>
                  </a:cubicBezTo>
                  <a:cubicBezTo>
                    <a:pt x="1083" y="1143"/>
                    <a:pt x="1421" y="942"/>
                    <a:pt x="1507" y="738"/>
                  </a:cubicBezTo>
                  <a:cubicBezTo>
                    <a:pt x="1602" y="510"/>
                    <a:pt x="1671" y="480"/>
                    <a:pt x="1493" y="477"/>
                  </a:cubicBezTo>
                  <a:cubicBezTo>
                    <a:pt x="1470" y="477"/>
                    <a:pt x="1448" y="477"/>
                    <a:pt x="1428" y="477"/>
                  </a:cubicBezTo>
                  <a:cubicBezTo>
                    <a:pt x="1328" y="477"/>
                    <a:pt x="1257" y="480"/>
                    <a:pt x="1206" y="480"/>
                  </a:cubicBezTo>
                  <a:cubicBezTo>
                    <a:pt x="1095" y="480"/>
                    <a:pt x="1074" y="466"/>
                    <a:pt x="1051" y="382"/>
                  </a:cubicBezTo>
                  <a:cubicBezTo>
                    <a:pt x="1039" y="335"/>
                    <a:pt x="970" y="1"/>
                    <a:pt x="970" y="1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7"/>
            <p:cNvSpPr/>
            <p:nvPr/>
          </p:nvSpPr>
          <p:spPr>
            <a:xfrm>
              <a:off x="2053750" y="741150"/>
              <a:ext cx="42875" cy="49600"/>
            </a:xfrm>
            <a:custGeom>
              <a:avLst/>
              <a:gdLst/>
              <a:ahLst/>
              <a:cxnLst/>
              <a:rect l="l" t="t" r="r" b="b"/>
              <a:pathLst>
                <a:path w="1715" h="1984" extrusionOk="0">
                  <a:moveTo>
                    <a:pt x="724" y="0"/>
                  </a:moveTo>
                  <a:cubicBezTo>
                    <a:pt x="405" y="0"/>
                    <a:pt x="152" y="164"/>
                    <a:pt x="0" y="416"/>
                  </a:cubicBezTo>
                  <a:cubicBezTo>
                    <a:pt x="25" y="460"/>
                    <a:pt x="58" y="501"/>
                    <a:pt x="95" y="536"/>
                  </a:cubicBezTo>
                  <a:cubicBezTo>
                    <a:pt x="95" y="536"/>
                    <a:pt x="58" y="662"/>
                    <a:pt x="140" y="745"/>
                  </a:cubicBezTo>
                  <a:cubicBezTo>
                    <a:pt x="198" y="805"/>
                    <a:pt x="218" y="892"/>
                    <a:pt x="210" y="976"/>
                  </a:cubicBezTo>
                  <a:cubicBezTo>
                    <a:pt x="198" y="1076"/>
                    <a:pt x="198" y="1177"/>
                    <a:pt x="210" y="1277"/>
                  </a:cubicBezTo>
                  <a:cubicBezTo>
                    <a:pt x="231" y="1416"/>
                    <a:pt x="364" y="1474"/>
                    <a:pt x="364" y="1474"/>
                  </a:cubicBezTo>
                  <a:cubicBezTo>
                    <a:pt x="364" y="1474"/>
                    <a:pt x="372" y="1233"/>
                    <a:pt x="447" y="1129"/>
                  </a:cubicBezTo>
                  <a:cubicBezTo>
                    <a:pt x="490" y="1069"/>
                    <a:pt x="541" y="1038"/>
                    <a:pt x="595" y="1038"/>
                  </a:cubicBezTo>
                  <a:cubicBezTo>
                    <a:pt x="651" y="1038"/>
                    <a:pt x="711" y="1072"/>
                    <a:pt x="770" y="1141"/>
                  </a:cubicBezTo>
                  <a:cubicBezTo>
                    <a:pt x="844" y="1228"/>
                    <a:pt x="836" y="1450"/>
                    <a:pt x="754" y="1563"/>
                  </a:cubicBezTo>
                  <a:cubicBezTo>
                    <a:pt x="695" y="1644"/>
                    <a:pt x="639" y="1666"/>
                    <a:pt x="594" y="1666"/>
                  </a:cubicBezTo>
                  <a:cubicBezTo>
                    <a:pt x="540" y="1666"/>
                    <a:pt x="503" y="1633"/>
                    <a:pt x="503" y="1633"/>
                  </a:cubicBezTo>
                  <a:lnTo>
                    <a:pt x="503" y="1633"/>
                  </a:lnTo>
                  <a:cubicBezTo>
                    <a:pt x="491" y="1690"/>
                    <a:pt x="512" y="1918"/>
                    <a:pt x="723" y="1967"/>
                  </a:cubicBezTo>
                  <a:cubicBezTo>
                    <a:pt x="774" y="1978"/>
                    <a:pt x="825" y="1984"/>
                    <a:pt x="877" y="1984"/>
                  </a:cubicBezTo>
                  <a:cubicBezTo>
                    <a:pt x="1000" y="1984"/>
                    <a:pt x="1122" y="1953"/>
                    <a:pt x="1231" y="1891"/>
                  </a:cubicBezTo>
                  <a:cubicBezTo>
                    <a:pt x="1282" y="1860"/>
                    <a:pt x="1327" y="1824"/>
                    <a:pt x="1371" y="1784"/>
                  </a:cubicBezTo>
                  <a:cubicBezTo>
                    <a:pt x="1602" y="1552"/>
                    <a:pt x="1668" y="1330"/>
                    <a:pt x="1686" y="1019"/>
                  </a:cubicBezTo>
                  <a:cubicBezTo>
                    <a:pt x="1715" y="487"/>
                    <a:pt x="1309" y="32"/>
                    <a:pt x="777" y="2"/>
                  </a:cubicBezTo>
                  <a:cubicBezTo>
                    <a:pt x="759" y="1"/>
                    <a:pt x="741" y="0"/>
                    <a:pt x="724" y="0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7"/>
            <p:cNvSpPr/>
            <p:nvPr/>
          </p:nvSpPr>
          <p:spPr>
            <a:xfrm>
              <a:off x="2036525" y="800200"/>
              <a:ext cx="75850" cy="122775"/>
            </a:xfrm>
            <a:custGeom>
              <a:avLst/>
              <a:gdLst/>
              <a:ahLst/>
              <a:cxnLst/>
              <a:rect l="l" t="t" r="r" b="b"/>
              <a:pathLst>
                <a:path w="3034" h="4911" extrusionOk="0">
                  <a:moveTo>
                    <a:pt x="2267" y="0"/>
                  </a:moveTo>
                  <a:cubicBezTo>
                    <a:pt x="2167" y="0"/>
                    <a:pt x="2069" y="9"/>
                    <a:pt x="2026" y="12"/>
                  </a:cubicBezTo>
                  <a:cubicBezTo>
                    <a:pt x="2051" y="63"/>
                    <a:pt x="2031" y="185"/>
                    <a:pt x="1763" y="253"/>
                  </a:cubicBezTo>
                  <a:cubicBezTo>
                    <a:pt x="1660" y="279"/>
                    <a:pt x="1576" y="288"/>
                    <a:pt x="1510" y="288"/>
                  </a:cubicBezTo>
                  <a:cubicBezTo>
                    <a:pt x="1351" y="288"/>
                    <a:pt x="1289" y="236"/>
                    <a:pt x="1289" y="236"/>
                  </a:cubicBezTo>
                  <a:cubicBezTo>
                    <a:pt x="1289" y="236"/>
                    <a:pt x="941" y="427"/>
                    <a:pt x="726" y="635"/>
                  </a:cubicBezTo>
                  <a:cubicBezTo>
                    <a:pt x="173" y="1168"/>
                    <a:pt x="0" y="1818"/>
                    <a:pt x="605" y="2068"/>
                  </a:cubicBezTo>
                  <a:cubicBezTo>
                    <a:pt x="641" y="2340"/>
                    <a:pt x="706" y="2562"/>
                    <a:pt x="718" y="2720"/>
                  </a:cubicBezTo>
                  <a:cubicBezTo>
                    <a:pt x="684" y="3202"/>
                    <a:pt x="477" y="3416"/>
                    <a:pt x="321" y="4448"/>
                  </a:cubicBezTo>
                  <a:cubicBezTo>
                    <a:pt x="474" y="4775"/>
                    <a:pt x="941" y="4911"/>
                    <a:pt x="1400" y="4911"/>
                  </a:cubicBezTo>
                  <a:cubicBezTo>
                    <a:pt x="1505" y="4911"/>
                    <a:pt x="1609" y="4904"/>
                    <a:pt x="1709" y="4890"/>
                  </a:cubicBezTo>
                  <a:cubicBezTo>
                    <a:pt x="2209" y="4823"/>
                    <a:pt x="2722" y="4615"/>
                    <a:pt x="3034" y="4066"/>
                  </a:cubicBezTo>
                  <a:cubicBezTo>
                    <a:pt x="2891" y="3491"/>
                    <a:pt x="2796" y="3183"/>
                    <a:pt x="2757" y="3007"/>
                  </a:cubicBezTo>
                  <a:cubicBezTo>
                    <a:pt x="2652" y="2545"/>
                    <a:pt x="2585" y="2078"/>
                    <a:pt x="2585" y="2078"/>
                  </a:cubicBezTo>
                  <a:cubicBezTo>
                    <a:pt x="2731" y="1552"/>
                    <a:pt x="2814" y="1179"/>
                    <a:pt x="2764" y="674"/>
                  </a:cubicBezTo>
                  <a:cubicBezTo>
                    <a:pt x="2725" y="283"/>
                    <a:pt x="2682" y="127"/>
                    <a:pt x="2476" y="23"/>
                  </a:cubicBezTo>
                  <a:cubicBezTo>
                    <a:pt x="2422" y="6"/>
                    <a:pt x="2344" y="0"/>
                    <a:pt x="2267" y="0"/>
                  </a:cubicBezTo>
                  <a:close/>
                </a:path>
              </a:pathLst>
            </a:custGeom>
            <a:solidFill>
              <a:srgbClr val="E97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7"/>
            <p:cNvSpPr/>
            <p:nvPr/>
          </p:nvSpPr>
          <p:spPr>
            <a:xfrm>
              <a:off x="2051625" y="846050"/>
              <a:ext cx="51600" cy="14675"/>
            </a:xfrm>
            <a:custGeom>
              <a:avLst/>
              <a:gdLst/>
              <a:ahLst/>
              <a:cxnLst/>
              <a:rect l="l" t="t" r="r" b="b"/>
              <a:pathLst>
                <a:path w="2064" h="587" extrusionOk="0">
                  <a:moveTo>
                    <a:pt x="2046" y="0"/>
                  </a:moveTo>
                  <a:lnTo>
                    <a:pt x="2046" y="0"/>
                  </a:lnTo>
                  <a:cubicBezTo>
                    <a:pt x="1491" y="279"/>
                    <a:pt x="1026" y="357"/>
                    <a:pt x="682" y="357"/>
                  </a:cubicBezTo>
                  <a:cubicBezTo>
                    <a:pt x="246" y="357"/>
                    <a:pt x="1" y="233"/>
                    <a:pt x="1" y="233"/>
                  </a:cubicBezTo>
                  <a:lnTo>
                    <a:pt x="1" y="233"/>
                  </a:lnTo>
                  <a:lnTo>
                    <a:pt x="49" y="451"/>
                  </a:lnTo>
                  <a:cubicBezTo>
                    <a:pt x="313" y="550"/>
                    <a:pt x="565" y="587"/>
                    <a:pt x="794" y="587"/>
                  </a:cubicBezTo>
                  <a:cubicBezTo>
                    <a:pt x="1492" y="587"/>
                    <a:pt x="1982" y="241"/>
                    <a:pt x="1982" y="241"/>
                  </a:cubicBezTo>
                  <a:cubicBezTo>
                    <a:pt x="2064" y="93"/>
                    <a:pt x="2046" y="0"/>
                    <a:pt x="2046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7"/>
            <p:cNvSpPr/>
            <p:nvPr/>
          </p:nvSpPr>
          <p:spPr>
            <a:xfrm>
              <a:off x="1956200" y="812025"/>
              <a:ext cx="115700" cy="74575"/>
            </a:xfrm>
            <a:custGeom>
              <a:avLst/>
              <a:gdLst/>
              <a:ahLst/>
              <a:cxnLst/>
              <a:rect l="l" t="t" r="r" b="b"/>
              <a:pathLst>
                <a:path w="4628" h="2983" extrusionOk="0">
                  <a:moveTo>
                    <a:pt x="4242" y="0"/>
                  </a:moveTo>
                  <a:cubicBezTo>
                    <a:pt x="4117" y="0"/>
                    <a:pt x="3978" y="93"/>
                    <a:pt x="3906" y="298"/>
                  </a:cubicBezTo>
                  <a:cubicBezTo>
                    <a:pt x="3752" y="740"/>
                    <a:pt x="3754" y="1332"/>
                    <a:pt x="3387" y="1818"/>
                  </a:cubicBezTo>
                  <a:cubicBezTo>
                    <a:pt x="3218" y="2040"/>
                    <a:pt x="2924" y="2235"/>
                    <a:pt x="2428" y="2282"/>
                  </a:cubicBezTo>
                  <a:cubicBezTo>
                    <a:pt x="2132" y="2309"/>
                    <a:pt x="1887" y="2325"/>
                    <a:pt x="1705" y="2325"/>
                  </a:cubicBezTo>
                  <a:cubicBezTo>
                    <a:pt x="1582" y="2325"/>
                    <a:pt x="1487" y="2318"/>
                    <a:pt x="1426" y="2301"/>
                  </a:cubicBezTo>
                  <a:cubicBezTo>
                    <a:pt x="1287" y="2265"/>
                    <a:pt x="1235" y="2227"/>
                    <a:pt x="1112" y="2134"/>
                  </a:cubicBezTo>
                  <a:cubicBezTo>
                    <a:pt x="974" y="2028"/>
                    <a:pt x="861" y="2001"/>
                    <a:pt x="758" y="1933"/>
                  </a:cubicBezTo>
                  <a:cubicBezTo>
                    <a:pt x="696" y="1893"/>
                    <a:pt x="674" y="1873"/>
                    <a:pt x="656" y="1873"/>
                  </a:cubicBezTo>
                  <a:cubicBezTo>
                    <a:pt x="644" y="1873"/>
                    <a:pt x="634" y="1883"/>
                    <a:pt x="614" y="1902"/>
                  </a:cubicBezTo>
                  <a:cubicBezTo>
                    <a:pt x="566" y="1949"/>
                    <a:pt x="606" y="2079"/>
                    <a:pt x="694" y="2159"/>
                  </a:cubicBezTo>
                  <a:cubicBezTo>
                    <a:pt x="787" y="2242"/>
                    <a:pt x="869" y="2256"/>
                    <a:pt x="882" y="2283"/>
                  </a:cubicBezTo>
                  <a:cubicBezTo>
                    <a:pt x="887" y="2293"/>
                    <a:pt x="874" y="2298"/>
                    <a:pt x="846" y="2298"/>
                  </a:cubicBezTo>
                  <a:cubicBezTo>
                    <a:pt x="806" y="2298"/>
                    <a:pt x="736" y="2287"/>
                    <a:pt x="654" y="2266"/>
                  </a:cubicBezTo>
                  <a:cubicBezTo>
                    <a:pt x="464" y="2218"/>
                    <a:pt x="363" y="2126"/>
                    <a:pt x="269" y="2086"/>
                  </a:cubicBezTo>
                  <a:cubicBezTo>
                    <a:pt x="249" y="2077"/>
                    <a:pt x="231" y="2074"/>
                    <a:pt x="216" y="2074"/>
                  </a:cubicBezTo>
                  <a:cubicBezTo>
                    <a:pt x="156" y="2074"/>
                    <a:pt x="142" y="2136"/>
                    <a:pt x="160" y="2171"/>
                  </a:cubicBezTo>
                  <a:cubicBezTo>
                    <a:pt x="183" y="2213"/>
                    <a:pt x="222" y="2278"/>
                    <a:pt x="359" y="2364"/>
                  </a:cubicBezTo>
                  <a:cubicBezTo>
                    <a:pt x="460" y="2424"/>
                    <a:pt x="565" y="2476"/>
                    <a:pt x="673" y="2521"/>
                  </a:cubicBezTo>
                  <a:cubicBezTo>
                    <a:pt x="580" y="2512"/>
                    <a:pt x="490" y="2493"/>
                    <a:pt x="402" y="2463"/>
                  </a:cubicBezTo>
                  <a:cubicBezTo>
                    <a:pt x="235" y="2407"/>
                    <a:pt x="175" y="2365"/>
                    <a:pt x="87" y="2340"/>
                  </a:cubicBezTo>
                  <a:cubicBezTo>
                    <a:pt x="80" y="2338"/>
                    <a:pt x="75" y="2337"/>
                    <a:pt x="69" y="2337"/>
                  </a:cubicBezTo>
                  <a:cubicBezTo>
                    <a:pt x="0" y="2337"/>
                    <a:pt x="5" y="2471"/>
                    <a:pt x="81" y="2525"/>
                  </a:cubicBezTo>
                  <a:cubicBezTo>
                    <a:pt x="168" y="2585"/>
                    <a:pt x="262" y="2633"/>
                    <a:pt x="361" y="2668"/>
                  </a:cubicBezTo>
                  <a:cubicBezTo>
                    <a:pt x="472" y="2706"/>
                    <a:pt x="662" y="2755"/>
                    <a:pt x="662" y="2755"/>
                  </a:cubicBezTo>
                  <a:cubicBezTo>
                    <a:pt x="658" y="2755"/>
                    <a:pt x="654" y="2755"/>
                    <a:pt x="651" y="2755"/>
                  </a:cubicBezTo>
                  <a:cubicBezTo>
                    <a:pt x="464" y="2755"/>
                    <a:pt x="330" y="2699"/>
                    <a:pt x="246" y="2673"/>
                  </a:cubicBezTo>
                  <a:cubicBezTo>
                    <a:pt x="220" y="2664"/>
                    <a:pt x="197" y="2661"/>
                    <a:pt x="178" y="2661"/>
                  </a:cubicBezTo>
                  <a:cubicBezTo>
                    <a:pt x="135" y="2661"/>
                    <a:pt x="112" y="2681"/>
                    <a:pt x="112" y="2718"/>
                  </a:cubicBezTo>
                  <a:cubicBezTo>
                    <a:pt x="112" y="2761"/>
                    <a:pt x="164" y="2817"/>
                    <a:pt x="343" y="2896"/>
                  </a:cubicBezTo>
                  <a:cubicBezTo>
                    <a:pt x="475" y="2954"/>
                    <a:pt x="660" y="2983"/>
                    <a:pt x="840" y="2983"/>
                  </a:cubicBezTo>
                  <a:cubicBezTo>
                    <a:pt x="904" y="2983"/>
                    <a:pt x="967" y="2979"/>
                    <a:pt x="1028" y="2972"/>
                  </a:cubicBezTo>
                  <a:cubicBezTo>
                    <a:pt x="1261" y="2944"/>
                    <a:pt x="1350" y="2914"/>
                    <a:pt x="1472" y="2914"/>
                  </a:cubicBezTo>
                  <a:cubicBezTo>
                    <a:pt x="1594" y="2914"/>
                    <a:pt x="1711" y="2915"/>
                    <a:pt x="1825" y="2915"/>
                  </a:cubicBezTo>
                  <a:cubicBezTo>
                    <a:pt x="2126" y="2915"/>
                    <a:pt x="2412" y="2908"/>
                    <a:pt x="2746" y="2862"/>
                  </a:cubicBezTo>
                  <a:cubicBezTo>
                    <a:pt x="3028" y="2823"/>
                    <a:pt x="3400" y="2698"/>
                    <a:pt x="3660" y="2525"/>
                  </a:cubicBezTo>
                  <a:cubicBezTo>
                    <a:pt x="4066" y="2255"/>
                    <a:pt x="4367" y="1640"/>
                    <a:pt x="4481" y="1181"/>
                  </a:cubicBezTo>
                  <a:cubicBezTo>
                    <a:pt x="4627" y="590"/>
                    <a:pt x="4517" y="176"/>
                    <a:pt x="4411" y="70"/>
                  </a:cubicBezTo>
                  <a:cubicBezTo>
                    <a:pt x="4366" y="24"/>
                    <a:pt x="4306" y="0"/>
                    <a:pt x="4242" y="0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7"/>
            <p:cNvSpPr/>
            <p:nvPr/>
          </p:nvSpPr>
          <p:spPr>
            <a:xfrm>
              <a:off x="2051625" y="742425"/>
              <a:ext cx="59725" cy="109175"/>
            </a:xfrm>
            <a:custGeom>
              <a:avLst/>
              <a:gdLst/>
              <a:ahLst/>
              <a:cxnLst/>
              <a:rect l="l" t="t" r="r" b="b"/>
              <a:pathLst>
                <a:path w="2389" h="4367" extrusionOk="0">
                  <a:moveTo>
                    <a:pt x="1159" y="0"/>
                  </a:moveTo>
                  <a:lnTo>
                    <a:pt x="1024" y="645"/>
                  </a:lnTo>
                  <a:cubicBezTo>
                    <a:pt x="1024" y="645"/>
                    <a:pt x="1077" y="1367"/>
                    <a:pt x="929" y="1570"/>
                  </a:cubicBezTo>
                  <a:cubicBezTo>
                    <a:pt x="877" y="1641"/>
                    <a:pt x="820" y="1664"/>
                    <a:pt x="768" y="1664"/>
                  </a:cubicBezTo>
                  <a:cubicBezTo>
                    <a:pt x="671" y="1664"/>
                    <a:pt x="589" y="1582"/>
                    <a:pt x="589" y="1582"/>
                  </a:cubicBezTo>
                  <a:lnTo>
                    <a:pt x="589" y="1582"/>
                  </a:lnTo>
                  <a:cubicBezTo>
                    <a:pt x="589" y="1582"/>
                    <a:pt x="595" y="2293"/>
                    <a:pt x="306" y="2562"/>
                  </a:cubicBezTo>
                  <a:cubicBezTo>
                    <a:pt x="1" y="2845"/>
                    <a:pt x="1" y="3071"/>
                    <a:pt x="1" y="3071"/>
                  </a:cubicBezTo>
                  <a:cubicBezTo>
                    <a:pt x="240" y="2829"/>
                    <a:pt x="649" y="2567"/>
                    <a:pt x="649" y="2567"/>
                  </a:cubicBezTo>
                  <a:cubicBezTo>
                    <a:pt x="649" y="2567"/>
                    <a:pt x="664" y="2560"/>
                    <a:pt x="687" y="2560"/>
                  </a:cubicBezTo>
                  <a:cubicBezTo>
                    <a:pt x="778" y="2560"/>
                    <a:pt x="995" y="2672"/>
                    <a:pt x="883" y="3793"/>
                  </a:cubicBezTo>
                  <a:cubicBezTo>
                    <a:pt x="853" y="4094"/>
                    <a:pt x="1107" y="4367"/>
                    <a:pt x="1509" y="4367"/>
                  </a:cubicBezTo>
                  <a:cubicBezTo>
                    <a:pt x="1565" y="4367"/>
                    <a:pt x="1624" y="4361"/>
                    <a:pt x="1685" y="4350"/>
                  </a:cubicBezTo>
                  <a:cubicBezTo>
                    <a:pt x="2191" y="4257"/>
                    <a:pt x="2280" y="3836"/>
                    <a:pt x="2335" y="3632"/>
                  </a:cubicBezTo>
                  <a:cubicBezTo>
                    <a:pt x="2389" y="3436"/>
                    <a:pt x="2361" y="2860"/>
                    <a:pt x="2287" y="2230"/>
                  </a:cubicBezTo>
                  <a:cubicBezTo>
                    <a:pt x="2203" y="1496"/>
                    <a:pt x="2092" y="1065"/>
                    <a:pt x="1896" y="538"/>
                  </a:cubicBezTo>
                  <a:cubicBezTo>
                    <a:pt x="1701" y="11"/>
                    <a:pt x="1159" y="0"/>
                    <a:pt x="1159" y="0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7"/>
            <p:cNvSpPr/>
            <p:nvPr/>
          </p:nvSpPr>
          <p:spPr>
            <a:xfrm>
              <a:off x="2018150" y="832925"/>
              <a:ext cx="132800" cy="136750"/>
            </a:xfrm>
            <a:custGeom>
              <a:avLst/>
              <a:gdLst/>
              <a:ahLst/>
              <a:cxnLst/>
              <a:rect l="l" t="t" r="r" b="b"/>
              <a:pathLst>
                <a:path w="5312" h="5470" extrusionOk="0">
                  <a:moveTo>
                    <a:pt x="4351" y="1518"/>
                  </a:moveTo>
                  <a:lnTo>
                    <a:pt x="4351" y="1518"/>
                  </a:lnTo>
                  <a:cubicBezTo>
                    <a:pt x="4355" y="1548"/>
                    <a:pt x="4354" y="1577"/>
                    <a:pt x="4349" y="1606"/>
                  </a:cubicBezTo>
                  <a:lnTo>
                    <a:pt x="4277" y="2044"/>
                  </a:lnTo>
                  <a:lnTo>
                    <a:pt x="3113" y="2717"/>
                  </a:lnTo>
                  <a:cubicBezTo>
                    <a:pt x="3124" y="2662"/>
                    <a:pt x="3133" y="2600"/>
                    <a:pt x="3144" y="2536"/>
                  </a:cubicBezTo>
                  <a:cubicBezTo>
                    <a:pt x="3182" y="2295"/>
                    <a:pt x="3471" y="1951"/>
                    <a:pt x="3785" y="1768"/>
                  </a:cubicBezTo>
                  <a:lnTo>
                    <a:pt x="4036" y="1625"/>
                  </a:lnTo>
                  <a:cubicBezTo>
                    <a:pt x="4159" y="1555"/>
                    <a:pt x="4268" y="1520"/>
                    <a:pt x="4351" y="1518"/>
                  </a:cubicBezTo>
                  <a:close/>
                  <a:moveTo>
                    <a:pt x="4894" y="0"/>
                  </a:moveTo>
                  <a:cubicBezTo>
                    <a:pt x="4780" y="0"/>
                    <a:pt x="4644" y="41"/>
                    <a:pt x="4490" y="127"/>
                  </a:cubicBezTo>
                  <a:lnTo>
                    <a:pt x="3638" y="601"/>
                  </a:lnTo>
                  <a:cubicBezTo>
                    <a:pt x="3109" y="898"/>
                    <a:pt x="2574" y="1619"/>
                    <a:pt x="2444" y="2213"/>
                  </a:cubicBezTo>
                  <a:lnTo>
                    <a:pt x="2018" y="4190"/>
                  </a:lnTo>
                  <a:cubicBezTo>
                    <a:pt x="1906" y="4697"/>
                    <a:pt x="1523" y="5038"/>
                    <a:pt x="1106" y="5038"/>
                  </a:cubicBezTo>
                  <a:cubicBezTo>
                    <a:pt x="1035" y="5038"/>
                    <a:pt x="963" y="5028"/>
                    <a:pt x="891" y="5008"/>
                  </a:cubicBezTo>
                  <a:lnTo>
                    <a:pt x="0" y="4752"/>
                  </a:lnTo>
                  <a:lnTo>
                    <a:pt x="0" y="4752"/>
                  </a:lnTo>
                  <a:cubicBezTo>
                    <a:pt x="46" y="4778"/>
                    <a:pt x="427" y="4998"/>
                    <a:pt x="891" y="5265"/>
                  </a:cubicBezTo>
                  <a:cubicBezTo>
                    <a:pt x="1127" y="5402"/>
                    <a:pt x="1440" y="5469"/>
                    <a:pt x="1760" y="5469"/>
                  </a:cubicBezTo>
                  <a:cubicBezTo>
                    <a:pt x="2107" y="5469"/>
                    <a:pt x="2463" y="5389"/>
                    <a:pt x="2737" y="5231"/>
                  </a:cubicBezTo>
                  <a:lnTo>
                    <a:pt x="3512" y="4783"/>
                  </a:lnTo>
                  <a:cubicBezTo>
                    <a:pt x="4039" y="4479"/>
                    <a:pt x="4567" y="3752"/>
                    <a:pt x="4692" y="3157"/>
                  </a:cubicBezTo>
                  <a:lnTo>
                    <a:pt x="5223" y="667"/>
                  </a:lnTo>
                  <a:cubicBezTo>
                    <a:pt x="5312" y="244"/>
                    <a:pt x="5172" y="0"/>
                    <a:pt x="4894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7"/>
            <p:cNvSpPr/>
            <p:nvPr/>
          </p:nvSpPr>
          <p:spPr>
            <a:xfrm>
              <a:off x="2094925" y="870875"/>
              <a:ext cx="37200" cy="36425"/>
            </a:xfrm>
            <a:custGeom>
              <a:avLst/>
              <a:gdLst/>
              <a:ahLst/>
              <a:cxnLst/>
              <a:rect l="l" t="t" r="r" b="b"/>
              <a:pathLst>
                <a:path w="1488" h="1457" extrusionOk="0">
                  <a:moveTo>
                    <a:pt x="1303" y="0"/>
                  </a:moveTo>
                  <a:cubicBezTo>
                    <a:pt x="1296" y="0"/>
                    <a:pt x="1288" y="1"/>
                    <a:pt x="1280" y="1"/>
                  </a:cubicBezTo>
                  <a:cubicBezTo>
                    <a:pt x="1284" y="30"/>
                    <a:pt x="1283" y="59"/>
                    <a:pt x="1278" y="88"/>
                  </a:cubicBezTo>
                  <a:lnTo>
                    <a:pt x="1206" y="526"/>
                  </a:lnTo>
                  <a:lnTo>
                    <a:pt x="42" y="1199"/>
                  </a:lnTo>
                  <a:cubicBezTo>
                    <a:pt x="17" y="1351"/>
                    <a:pt x="0" y="1456"/>
                    <a:pt x="0" y="1456"/>
                  </a:cubicBezTo>
                  <a:lnTo>
                    <a:pt x="1393" y="652"/>
                  </a:lnTo>
                  <a:lnTo>
                    <a:pt x="1465" y="214"/>
                  </a:lnTo>
                  <a:cubicBezTo>
                    <a:pt x="1488" y="75"/>
                    <a:pt x="1423" y="0"/>
                    <a:pt x="1303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7"/>
            <p:cNvSpPr/>
            <p:nvPr/>
          </p:nvSpPr>
          <p:spPr>
            <a:xfrm>
              <a:off x="2003825" y="968225"/>
              <a:ext cx="117850" cy="38200"/>
            </a:xfrm>
            <a:custGeom>
              <a:avLst/>
              <a:gdLst/>
              <a:ahLst/>
              <a:cxnLst/>
              <a:rect l="l" t="t" r="r" b="b"/>
              <a:pathLst>
                <a:path w="4714" h="1528" extrusionOk="0">
                  <a:moveTo>
                    <a:pt x="126" y="1"/>
                  </a:moveTo>
                  <a:cubicBezTo>
                    <a:pt x="88" y="1"/>
                    <a:pt x="51" y="20"/>
                    <a:pt x="30" y="55"/>
                  </a:cubicBezTo>
                  <a:cubicBezTo>
                    <a:pt x="0" y="108"/>
                    <a:pt x="18" y="175"/>
                    <a:pt x="70" y="205"/>
                  </a:cubicBezTo>
                  <a:lnTo>
                    <a:pt x="2357" y="1527"/>
                  </a:lnTo>
                  <a:lnTo>
                    <a:pt x="4646" y="205"/>
                  </a:lnTo>
                  <a:cubicBezTo>
                    <a:pt x="4696" y="175"/>
                    <a:pt x="4713" y="108"/>
                    <a:pt x="4683" y="57"/>
                  </a:cubicBezTo>
                  <a:cubicBezTo>
                    <a:pt x="4662" y="22"/>
                    <a:pt x="4626" y="2"/>
                    <a:pt x="4588" y="2"/>
                  </a:cubicBezTo>
                  <a:cubicBezTo>
                    <a:pt x="4570" y="2"/>
                    <a:pt x="4552" y="6"/>
                    <a:pt x="4536" y="16"/>
                  </a:cubicBezTo>
                  <a:lnTo>
                    <a:pt x="2357" y="1273"/>
                  </a:lnTo>
                  <a:lnTo>
                    <a:pt x="180" y="16"/>
                  </a:lnTo>
                  <a:cubicBezTo>
                    <a:pt x="163" y="6"/>
                    <a:pt x="144" y="1"/>
                    <a:pt x="126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7"/>
            <p:cNvSpPr/>
            <p:nvPr/>
          </p:nvSpPr>
          <p:spPr>
            <a:xfrm>
              <a:off x="2165875" y="1084800"/>
              <a:ext cx="60350" cy="26100"/>
            </a:xfrm>
            <a:custGeom>
              <a:avLst/>
              <a:gdLst/>
              <a:ahLst/>
              <a:cxnLst/>
              <a:rect l="l" t="t" r="r" b="b"/>
              <a:pathLst>
                <a:path w="2414" h="1044" extrusionOk="0">
                  <a:moveTo>
                    <a:pt x="2278" y="0"/>
                  </a:moveTo>
                  <a:lnTo>
                    <a:pt x="1581" y="35"/>
                  </a:lnTo>
                  <a:cubicBezTo>
                    <a:pt x="1418" y="233"/>
                    <a:pt x="753" y="203"/>
                    <a:pt x="239" y="280"/>
                  </a:cubicBezTo>
                  <a:cubicBezTo>
                    <a:pt x="222" y="282"/>
                    <a:pt x="206" y="286"/>
                    <a:pt x="192" y="295"/>
                  </a:cubicBezTo>
                  <a:cubicBezTo>
                    <a:pt x="0" y="413"/>
                    <a:pt x="262" y="726"/>
                    <a:pt x="415" y="791"/>
                  </a:cubicBezTo>
                  <a:cubicBezTo>
                    <a:pt x="531" y="840"/>
                    <a:pt x="653" y="874"/>
                    <a:pt x="778" y="893"/>
                  </a:cubicBezTo>
                  <a:cubicBezTo>
                    <a:pt x="922" y="915"/>
                    <a:pt x="1037" y="904"/>
                    <a:pt x="1181" y="913"/>
                  </a:cubicBezTo>
                  <a:cubicBezTo>
                    <a:pt x="1302" y="920"/>
                    <a:pt x="1476" y="922"/>
                    <a:pt x="1592" y="958"/>
                  </a:cubicBezTo>
                  <a:cubicBezTo>
                    <a:pt x="1678" y="986"/>
                    <a:pt x="1756" y="1007"/>
                    <a:pt x="1872" y="1033"/>
                  </a:cubicBezTo>
                  <a:cubicBezTo>
                    <a:pt x="1901" y="1040"/>
                    <a:pt x="1933" y="1043"/>
                    <a:pt x="1965" y="1043"/>
                  </a:cubicBezTo>
                  <a:cubicBezTo>
                    <a:pt x="2111" y="1043"/>
                    <a:pt x="2279" y="981"/>
                    <a:pt x="2361" y="876"/>
                  </a:cubicBezTo>
                  <a:cubicBezTo>
                    <a:pt x="2388" y="846"/>
                    <a:pt x="2406" y="808"/>
                    <a:pt x="2412" y="768"/>
                  </a:cubicBezTo>
                  <a:cubicBezTo>
                    <a:pt x="2413" y="739"/>
                    <a:pt x="2410" y="710"/>
                    <a:pt x="2402" y="682"/>
                  </a:cubicBezTo>
                  <a:cubicBezTo>
                    <a:pt x="2390" y="631"/>
                    <a:pt x="2256" y="2"/>
                    <a:pt x="227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7"/>
            <p:cNvSpPr/>
            <p:nvPr/>
          </p:nvSpPr>
          <p:spPr>
            <a:xfrm>
              <a:off x="2199025" y="998000"/>
              <a:ext cx="26925" cy="90450"/>
            </a:xfrm>
            <a:custGeom>
              <a:avLst/>
              <a:gdLst/>
              <a:ahLst/>
              <a:cxnLst/>
              <a:rect l="l" t="t" r="r" b="b"/>
              <a:pathLst>
                <a:path w="1077" h="3618" extrusionOk="0">
                  <a:moveTo>
                    <a:pt x="0" y="1"/>
                  </a:moveTo>
                  <a:cubicBezTo>
                    <a:pt x="47" y="475"/>
                    <a:pt x="255" y="3507"/>
                    <a:pt x="255" y="3507"/>
                  </a:cubicBezTo>
                  <a:cubicBezTo>
                    <a:pt x="349" y="3589"/>
                    <a:pt x="451" y="3617"/>
                    <a:pt x="547" y="3617"/>
                  </a:cubicBezTo>
                  <a:cubicBezTo>
                    <a:pt x="763" y="3617"/>
                    <a:pt x="950" y="3476"/>
                    <a:pt x="950" y="3476"/>
                  </a:cubicBezTo>
                  <a:cubicBezTo>
                    <a:pt x="950" y="3476"/>
                    <a:pt x="1069" y="912"/>
                    <a:pt x="1073" y="739"/>
                  </a:cubicBezTo>
                  <a:cubicBezTo>
                    <a:pt x="1076" y="567"/>
                    <a:pt x="892" y="87"/>
                    <a:pt x="892" y="87"/>
                  </a:cubicBezTo>
                  <a:lnTo>
                    <a:pt x="602" y="330"/>
                  </a:lnTo>
                  <a:lnTo>
                    <a:pt x="602" y="33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7"/>
            <p:cNvSpPr/>
            <p:nvPr/>
          </p:nvSpPr>
          <p:spPr>
            <a:xfrm>
              <a:off x="2260975" y="1064950"/>
              <a:ext cx="5550" cy="108675"/>
            </a:xfrm>
            <a:custGeom>
              <a:avLst/>
              <a:gdLst/>
              <a:ahLst/>
              <a:cxnLst/>
              <a:rect l="l" t="t" r="r" b="b"/>
              <a:pathLst>
                <a:path w="222" h="4347" extrusionOk="0">
                  <a:moveTo>
                    <a:pt x="112" y="0"/>
                  </a:moveTo>
                  <a:cubicBezTo>
                    <a:pt x="50" y="0"/>
                    <a:pt x="1" y="50"/>
                    <a:pt x="1" y="110"/>
                  </a:cubicBezTo>
                  <a:lnTo>
                    <a:pt x="1" y="4237"/>
                  </a:lnTo>
                  <a:cubicBezTo>
                    <a:pt x="1" y="4297"/>
                    <a:pt x="50" y="4347"/>
                    <a:pt x="112" y="4347"/>
                  </a:cubicBezTo>
                  <a:cubicBezTo>
                    <a:pt x="172" y="4347"/>
                    <a:pt x="221" y="4297"/>
                    <a:pt x="221" y="4237"/>
                  </a:cubicBezTo>
                  <a:lnTo>
                    <a:pt x="221" y="110"/>
                  </a:lnTo>
                  <a:cubicBezTo>
                    <a:pt x="221" y="50"/>
                    <a:pt x="172" y="0"/>
                    <a:pt x="112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7"/>
            <p:cNvSpPr/>
            <p:nvPr/>
          </p:nvSpPr>
          <p:spPr>
            <a:xfrm>
              <a:off x="2193700" y="1039100"/>
              <a:ext cx="28550" cy="95850"/>
            </a:xfrm>
            <a:custGeom>
              <a:avLst/>
              <a:gdLst/>
              <a:ahLst/>
              <a:cxnLst/>
              <a:rect l="l" t="t" r="r" b="b"/>
              <a:pathLst>
                <a:path w="1142" h="3834" extrusionOk="0">
                  <a:moveTo>
                    <a:pt x="1018" y="0"/>
                  </a:moveTo>
                  <a:cubicBezTo>
                    <a:pt x="968" y="0"/>
                    <a:pt x="923" y="35"/>
                    <a:pt x="912" y="86"/>
                  </a:cubicBezTo>
                  <a:lnTo>
                    <a:pt x="15" y="3697"/>
                  </a:lnTo>
                  <a:cubicBezTo>
                    <a:pt x="1" y="3755"/>
                    <a:pt x="36" y="3816"/>
                    <a:pt x="95" y="3830"/>
                  </a:cubicBezTo>
                  <a:cubicBezTo>
                    <a:pt x="103" y="3833"/>
                    <a:pt x="113" y="3834"/>
                    <a:pt x="121" y="3834"/>
                  </a:cubicBezTo>
                  <a:cubicBezTo>
                    <a:pt x="172" y="3834"/>
                    <a:pt x="216" y="3799"/>
                    <a:pt x="229" y="3749"/>
                  </a:cubicBezTo>
                  <a:lnTo>
                    <a:pt x="1125" y="139"/>
                  </a:lnTo>
                  <a:cubicBezTo>
                    <a:pt x="1141" y="80"/>
                    <a:pt x="1105" y="18"/>
                    <a:pt x="1046" y="4"/>
                  </a:cubicBezTo>
                  <a:cubicBezTo>
                    <a:pt x="1036" y="2"/>
                    <a:pt x="1027" y="0"/>
                    <a:pt x="1018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7"/>
            <p:cNvSpPr/>
            <p:nvPr/>
          </p:nvSpPr>
          <p:spPr>
            <a:xfrm>
              <a:off x="2305300" y="1039150"/>
              <a:ext cx="28500" cy="95800"/>
            </a:xfrm>
            <a:custGeom>
              <a:avLst/>
              <a:gdLst/>
              <a:ahLst/>
              <a:cxnLst/>
              <a:rect l="l" t="t" r="r" b="b"/>
              <a:pathLst>
                <a:path w="1140" h="3832" extrusionOk="0">
                  <a:moveTo>
                    <a:pt x="123" y="1"/>
                  </a:moveTo>
                  <a:cubicBezTo>
                    <a:pt x="114" y="1"/>
                    <a:pt x="105" y="2"/>
                    <a:pt x="95" y="4"/>
                  </a:cubicBezTo>
                  <a:cubicBezTo>
                    <a:pt x="36" y="19"/>
                    <a:pt x="0" y="78"/>
                    <a:pt x="15" y="137"/>
                  </a:cubicBezTo>
                  <a:lnTo>
                    <a:pt x="911" y="3747"/>
                  </a:lnTo>
                  <a:cubicBezTo>
                    <a:pt x="923" y="3797"/>
                    <a:pt x="968" y="3832"/>
                    <a:pt x="1018" y="3832"/>
                  </a:cubicBezTo>
                  <a:cubicBezTo>
                    <a:pt x="1027" y="3832"/>
                    <a:pt x="1035" y="3831"/>
                    <a:pt x="1045" y="3828"/>
                  </a:cubicBezTo>
                  <a:cubicBezTo>
                    <a:pt x="1104" y="3814"/>
                    <a:pt x="1139" y="3753"/>
                    <a:pt x="1125" y="3695"/>
                  </a:cubicBezTo>
                  <a:lnTo>
                    <a:pt x="228" y="84"/>
                  </a:lnTo>
                  <a:cubicBezTo>
                    <a:pt x="216" y="34"/>
                    <a:pt x="172" y="1"/>
                    <a:pt x="123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7"/>
            <p:cNvSpPr/>
            <p:nvPr/>
          </p:nvSpPr>
          <p:spPr>
            <a:xfrm>
              <a:off x="2180800" y="1008050"/>
              <a:ext cx="127625" cy="70150"/>
            </a:xfrm>
            <a:custGeom>
              <a:avLst/>
              <a:gdLst/>
              <a:ahLst/>
              <a:cxnLst/>
              <a:rect l="l" t="t" r="r" b="b"/>
              <a:pathLst>
                <a:path w="5105" h="2806" extrusionOk="0">
                  <a:moveTo>
                    <a:pt x="2424" y="0"/>
                  </a:moveTo>
                  <a:cubicBezTo>
                    <a:pt x="2218" y="0"/>
                    <a:pt x="2011" y="46"/>
                    <a:pt x="1853" y="137"/>
                  </a:cubicBezTo>
                  <a:lnTo>
                    <a:pt x="315" y="1024"/>
                  </a:lnTo>
                  <a:cubicBezTo>
                    <a:pt x="0" y="1207"/>
                    <a:pt x="0" y="1503"/>
                    <a:pt x="315" y="1685"/>
                  </a:cubicBezTo>
                  <a:lnTo>
                    <a:pt x="1534" y="2389"/>
                  </a:lnTo>
                  <a:cubicBezTo>
                    <a:pt x="1534" y="2389"/>
                    <a:pt x="2262" y="2806"/>
                    <a:pt x="2855" y="2806"/>
                  </a:cubicBezTo>
                  <a:cubicBezTo>
                    <a:pt x="2937" y="2806"/>
                    <a:pt x="3016" y="2798"/>
                    <a:pt x="3091" y="2780"/>
                  </a:cubicBezTo>
                  <a:cubicBezTo>
                    <a:pt x="3703" y="2630"/>
                    <a:pt x="5104" y="1355"/>
                    <a:pt x="5104" y="1355"/>
                  </a:cubicBezTo>
                  <a:lnTo>
                    <a:pt x="2996" y="137"/>
                  </a:lnTo>
                  <a:cubicBezTo>
                    <a:pt x="2838" y="46"/>
                    <a:pt x="2631" y="0"/>
                    <a:pt x="2424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7"/>
            <p:cNvSpPr/>
            <p:nvPr/>
          </p:nvSpPr>
          <p:spPr>
            <a:xfrm>
              <a:off x="2258250" y="905550"/>
              <a:ext cx="39125" cy="30650"/>
            </a:xfrm>
            <a:custGeom>
              <a:avLst/>
              <a:gdLst/>
              <a:ahLst/>
              <a:cxnLst/>
              <a:rect l="l" t="t" r="r" b="b"/>
              <a:pathLst>
                <a:path w="1565" h="1226" extrusionOk="0">
                  <a:moveTo>
                    <a:pt x="960" y="1"/>
                  </a:moveTo>
                  <a:lnTo>
                    <a:pt x="237" y="434"/>
                  </a:lnTo>
                  <a:cubicBezTo>
                    <a:pt x="237" y="434"/>
                    <a:pt x="278" y="577"/>
                    <a:pt x="306" y="669"/>
                  </a:cubicBezTo>
                  <a:cubicBezTo>
                    <a:pt x="334" y="762"/>
                    <a:pt x="332" y="812"/>
                    <a:pt x="155" y="945"/>
                  </a:cubicBezTo>
                  <a:cubicBezTo>
                    <a:pt x="0" y="1063"/>
                    <a:pt x="364" y="1225"/>
                    <a:pt x="662" y="1225"/>
                  </a:cubicBezTo>
                  <a:cubicBezTo>
                    <a:pt x="702" y="1225"/>
                    <a:pt x="741" y="1222"/>
                    <a:pt x="778" y="1216"/>
                  </a:cubicBezTo>
                  <a:cubicBezTo>
                    <a:pt x="1082" y="1161"/>
                    <a:pt x="1409" y="942"/>
                    <a:pt x="1484" y="734"/>
                  </a:cubicBezTo>
                  <a:cubicBezTo>
                    <a:pt x="1564" y="511"/>
                    <a:pt x="1539" y="272"/>
                    <a:pt x="1417" y="272"/>
                  </a:cubicBezTo>
                  <a:cubicBezTo>
                    <a:pt x="1413" y="272"/>
                    <a:pt x="1408" y="273"/>
                    <a:pt x="1403" y="273"/>
                  </a:cubicBezTo>
                  <a:cubicBezTo>
                    <a:pt x="1270" y="293"/>
                    <a:pt x="1160" y="325"/>
                    <a:pt x="1094" y="325"/>
                  </a:cubicBezTo>
                  <a:cubicBezTo>
                    <a:pt x="1064" y="325"/>
                    <a:pt x="1043" y="318"/>
                    <a:pt x="1034" y="301"/>
                  </a:cubicBezTo>
                  <a:cubicBezTo>
                    <a:pt x="1011" y="258"/>
                    <a:pt x="960" y="1"/>
                    <a:pt x="960" y="1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7"/>
            <p:cNvSpPr/>
            <p:nvPr/>
          </p:nvSpPr>
          <p:spPr>
            <a:xfrm>
              <a:off x="2197900" y="980600"/>
              <a:ext cx="90200" cy="60725"/>
            </a:xfrm>
            <a:custGeom>
              <a:avLst/>
              <a:gdLst/>
              <a:ahLst/>
              <a:cxnLst/>
              <a:rect l="l" t="t" r="r" b="b"/>
              <a:pathLst>
                <a:path w="3608" h="2429" extrusionOk="0">
                  <a:moveTo>
                    <a:pt x="745" y="0"/>
                  </a:moveTo>
                  <a:cubicBezTo>
                    <a:pt x="395" y="0"/>
                    <a:pt x="0" y="256"/>
                    <a:pt x="44" y="697"/>
                  </a:cubicBezTo>
                  <a:lnTo>
                    <a:pt x="646" y="1026"/>
                  </a:lnTo>
                  <a:lnTo>
                    <a:pt x="3024" y="2399"/>
                  </a:lnTo>
                  <a:cubicBezTo>
                    <a:pt x="3061" y="2419"/>
                    <a:pt x="3096" y="2428"/>
                    <a:pt x="3128" y="2428"/>
                  </a:cubicBezTo>
                  <a:cubicBezTo>
                    <a:pt x="3530" y="2428"/>
                    <a:pt x="3607" y="1026"/>
                    <a:pt x="3607" y="1026"/>
                  </a:cubicBezTo>
                  <a:cubicBezTo>
                    <a:pt x="3607" y="1026"/>
                    <a:pt x="1300" y="161"/>
                    <a:pt x="959" y="36"/>
                  </a:cubicBezTo>
                  <a:cubicBezTo>
                    <a:pt x="893" y="12"/>
                    <a:pt x="820" y="0"/>
                    <a:pt x="745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7"/>
            <p:cNvSpPr/>
            <p:nvPr/>
          </p:nvSpPr>
          <p:spPr>
            <a:xfrm>
              <a:off x="2128575" y="1103600"/>
              <a:ext cx="59325" cy="26050"/>
            </a:xfrm>
            <a:custGeom>
              <a:avLst/>
              <a:gdLst/>
              <a:ahLst/>
              <a:cxnLst/>
              <a:rect l="l" t="t" r="r" b="b"/>
              <a:pathLst>
                <a:path w="2373" h="1042" extrusionOk="0">
                  <a:moveTo>
                    <a:pt x="2307" y="30"/>
                  </a:moveTo>
                  <a:lnTo>
                    <a:pt x="2307" y="30"/>
                  </a:lnTo>
                  <a:cubicBezTo>
                    <a:pt x="2307" y="30"/>
                    <a:pt x="2307" y="30"/>
                    <a:pt x="2307" y="30"/>
                  </a:cubicBezTo>
                  <a:close/>
                  <a:moveTo>
                    <a:pt x="1608" y="0"/>
                  </a:moveTo>
                  <a:cubicBezTo>
                    <a:pt x="1508" y="101"/>
                    <a:pt x="1261" y="118"/>
                    <a:pt x="971" y="118"/>
                  </a:cubicBezTo>
                  <a:cubicBezTo>
                    <a:pt x="829" y="118"/>
                    <a:pt x="677" y="114"/>
                    <a:pt x="527" y="114"/>
                  </a:cubicBezTo>
                  <a:cubicBezTo>
                    <a:pt x="433" y="114"/>
                    <a:pt x="340" y="116"/>
                    <a:pt x="250" y="121"/>
                  </a:cubicBezTo>
                  <a:cubicBezTo>
                    <a:pt x="235" y="121"/>
                    <a:pt x="218" y="124"/>
                    <a:pt x="202" y="132"/>
                  </a:cubicBezTo>
                  <a:cubicBezTo>
                    <a:pt x="1" y="232"/>
                    <a:pt x="232" y="567"/>
                    <a:pt x="378" y="646"/>
                  </a:cubicBezTo>
                  <a:cubicBezTo>
                    <a:pt x="491" y="706"/>
                    <a:pt x="609" y="751"/>
                    <a:pt x="732" y="781"/>
                  </a:cubicBezTo>
                  <a:cubicBezTo>
                    <a:pt x="873" y="816"/>
                    <a:pt x="988" y="815"/>
                    <a:pt x="1131" y="838"/>
                  </a:cubicBezTo>
                  <a:cubicBezTo>
                    <a:pt x="1251" y="856"/>
                    <a:pt x="1425" y="874"/>
                    <a:pt x="1536" y="920"/>
                  </a:cubicBezTo>
                  <a:cubicBezTo>
                    <a:pt x="1620" y="956"/>
                    <a:pt x="1695" y="984"/>
                    <a:pt x="1807" y="1021"/>
                  </a:cubicBezTo>
                  <a:cubicBezTo>
                    <a:pt x="1849" y="1034"/>
                    <a:pt x="1898" y="1041"/>
                    <a:pt x="1948" y="1041"/>
                  </a:cubicBezTo>
                  <a:cubicBezTo>
                    <a:pt x="2081" y="1041"/>
                    <a:pt x="2227" y="995"/>
                    <a:pt x="2309" y="909"/>
                  </a:cubicBezTo>
                  <a:cubicBezTo>
                    <a:pt x="2339" y="881"/>
                    <a:pt x="2360" y="846"/>
                    <a:pt x="2369" y="806"/>
                  </a:cubicBezTo>
                  <a:cubicBezTo>
                    <a:pt x="2373" y="777"/>
                    <a:pt x="2373" y="748"/>
                    <a:pt x="2368" y="720"/>
                  </a:cubicBezTo>
                  <a:cubicBezTo>
                    <a:pt x="2361" y="669"/>
                    <a:pt x="2286" y="30"/>
                    <a:pt x="2306" y="30"/>
                  </a:cubicBezTo>
                  <a:lnTo>
                    <a:pt x="2306" y="30"/>
                  </a:lnTo>
                  <a:cubicBezTo>
                    <a:pt x="2307" y="30"/>
                    <a:pt x="2307" y="30"/>
                    <a:pt x="2307" y="30"/>
                  </a:cubicBezTo>
                  <a:lnTo>
                    <a:pt x="2307" y="30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7"/>
            <p:cNvSpPr/>
            <p:nvPr/>
          </p:nvSpPr>
          <p:spPr>
            <a:xfrm>
              <a:off x="2161400" y="1000050"/>
              <a:ext cx="148850" cy="106700"/>
            </a:xfrm>
            <a:custGeom>
              <a:avLst/>
              <a:gdLst/>
              <a:ahLst/>
              <a:cxnLst/>
              <a:rect l="l" t="t" r="r" b="b"/>
              <a:pathLst>
                <a:path w="5954" h="4268" extrusionOk="0">
                  <a:moveTo>
                    <a:pt x="746" y="0"/>
                  </a:moveTo>
                  <a:cubicBezTo>
                    <a:pt x="396" y="0"/>
                    <a:pt x="0" y="256"/>
                    <a:pt x="44" y="696"/>
                  </a:cubicBezTo>
                  <a:cubicBezTo>
                    <a:pt x="91" y="1171"/>
                    <a:pt x="296" y="4142"/>
                    <a:pt x="296" y="4142"/>
                  </a:cubicBezTo>
                  <a:cubicBezTo>
                    <a:pt x="405" y="4237"/>
                    <a:pt x="527" y="4268"/>
                    <a:pt x="637" y="4268"/>
                  </a:cubicBezTo>
                  <a:cubicBezTo>
                    <a:pt x="833" y="4268"/>
                    <a:pt x="995" y="4171"/>
                    <a:pt x="995" y="4171"/>
                  </a:cubicBezTo>
                  <a:cubicBezTo>
                    <a:pt x="995" y="4171"/>
                    <a:pt x="1114" y="1607"/>
                    <a:pt x="1118" y="1434"/>
                  </a:cubicBezTo>
                  <a:cubicBezTo>
                    <a:pt x="1119" y="1397"/>
                    <a:pt x="1110" y="1345"/>
                    <a:pt x="1097" y="1286"/>
                  </a:cubicBezTo>
                  <a:lnTo>
                    <a:pt x="1097" y="1286"/>
                  </a:lnTo>
                  <a:lnTo>
                    <a:pt x="3024" y="2399"/>
                  </a:lnTo>
                  <a:cubicBezTo>
                    <a:pt x="3247" y="2518"/>
                    <a:pt x="3493" y="2575"/>
                    <a:pt x="3754" y="2575"/>
                  </a:cubicBezTo>
                  <a:cubicBezTo>
                    <a:pt x="4070" y="2575"/>
                    <a:pt x="4409" y="2492"/>
                    <a:pt x="4759" y="2338"/>
                  </a:cubicBezTo>
                  <a:cubicBezTo>
                    <a:pt x="5399" y="2057"/>
                    <a:pt x="5954" y="1690"/>
                    <a:pt x="5898" y="832"/>
                  </a:cubicBezTo>
                  <a:lnTo>
                    <a:pt x="5898" y="832"/>
                  </a:lnTo>
                  <a:lnTo>
                    <a:pt x="3608" y="1025"/>
                  </a:lnTo>
                  <a:cubicBezTo>
                    <a:pt x="3608" y="1025"/>
                    <a:pt x="1301" y="160"/>
                    <a:pt x="959" y="36"/>
                  </a:cubicBezTo>
                  <a:cubicBezTo>
                    <a:pt x="893" y="12"/>
                    <a:pt x="820" y="0"/>
                    <a:pt x="746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7"/>
            <p:cNvSpPr/>
            <p:nvPr/>
          </p:nvSpPr>
          <p:spPr>
            <a:xfrm>
              <a:off x="2245175" y="859375"/>
              <a:ext cx="49400" cy="57475"/>
            </a:xfrm>
            <a:custGeom>
              <a:avLst/>
              <a:gdLst/>
              <a:ahLst/>
              <a:cxnLst/>
              <a:rect l="l" t="t" r="r" b="b"/>
              <a:pathLst>
                <a:path w="1976" h="2299" extrusionOk="0">
                  <a:moveTo>
                    <a:pt x="931" y="0"/>
                  </a:moveTo>
                  <a:cubicBezTo>
                    <a:pt x="433" y="0"/>
                    <a:pt x="105" y="383"/>
                    <a:pt x="56" y="869"/>
                  </a:cubicBezTo>
                  <a:cubicBezTo>
                    <a:pt x="27" y="1110"/>
                    <a:pt x="0" y="1621"/>
                    <a:pt x="185" y="1992"/>
                  </a:cubicBezTo>
                  <a:cubicBezTo>
                    <a:pt x="290" y="2202"/>
                    <a:pt x="401" y="2280"/>
                    <a:pt x="599" y="2298"/>
                  </a:cubicBezTo>
                  <a:cubicBezTo>
                    <a:pt x="605" y="2298"/>
                    <a:pt x="613" y="2299"/>
                    <a:pt x="621" y="2299"/>
                  </a:cubicBezTo>
                  <a:cubicBezTo>
                    <a:pt x="798" y="2299"/>
                    <a:pt x="1288" y="2148"/>
                    <a:pt x="1447" y="1942"/>
                  </a:cubicBezTo>
                  <a:cubicBezTo>
                    <a:pt x="1476" y="1903"/>
                    <a:pt x="1513" y="1726"/>
                    <a:pt x="1513" y="1726"/>
                  </a:cubicBezTo>
                  <a:cubicBezTo>
                    <a:pt x="1842" y="1477"/>
                    <a:pt x="1976" y="1046"/>
                    <a:pt x="1845" y="656"/>
                  </a:cubicBezTo>
                  <a:cubicBezTo>
                    <a:pt x="1714" y="265"/>
                    <a:pt x="1348" y="0"/>
                    <a:pt x="935" y="0"/>
                  </a:cubicBezTo>
                  <a:cubicBezTo>
                    <a:pt x="934" y="0"/>
                    <a:pt x="932" y="0"/>
                    <a:pt x="931" y="0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7"/>
            <p:cNvSpPr/>
            <p:nvPr/>
          </p:nvSpPr>
          <p:spPr>
            <a:xfrm>
              <a:off x="2237325" y="856575"/>
              <a:ext cx="56950" cy="58050"/>
            </a:xfrm>
            <a:custGeom>
              <a:avLst/>
              <a:gdLst/>
              <a:ahLst/>
              <a:cxnLst/>
              <a:rect l="l" t="t" r="r" b="b"/>
              <a:pathLst>
                <a:path w="2278" h="2322" extrusionOk="0">
                  <a:moveTo>
                    <a:pt x="1218" y="0"/>
                  </a:moveTo>
                  <a:cubicBezTo>
                    <a:pt x="921" y="0"/>
                    <a:pt x="602" y="66"/>
                    <a:pt x="402" y="66"/>
                  </a:cubicBezTo>
                  <a:cubicBezTo>
                    <a:pt x="352" y="66"/>
                    <a:pt x="310" y="62"/>
                    <a:pt x="277" y="52"/>
                  </a:cubicBezTo>
                  <a:cubicBezTo>
                    <a:pt x="223" y="35"/>
                    <a:pt x="181" y="27"/>
                    <a:pt x="149" y="27"/>
                  </a:cubicBezTo>
                  <a:cubicBezTo>
                    <a:pt x="0" y="27"/>
                    <a:pt x="69" y="197"/>
                    <a:pt x="186" y="408"/>
                  </a:cubicBezTo>
                  <a:cubicBezTo>
                    <a:pt x="271" y="560"/>
                    <a:pt x="424" y="661"/>
                    <a:pt x="597" y="679"/>
                  </a:cubicBezTo>
                  <a:cubicBezTo>
                    <a:pt x="597" y="679"/>
                    <a:pt x="565" y="806"/>
                    <a:pt x="652" y="886"/>
                  </a:cubicBezTo>
                  <a:cubicBezTo>
                    <a:pt x="714" y="942"/>
                    <a:pt x="738" y="1029"/>
                    <a:pt x="734" y="1113"/>
                  </a:cubicBezTo>
                  <a:cubicBezTo>
                    <a:pt x="727" y="1214"/>
                    <a:pt x="732" y="1314"/>
                    <a:pt x="749" y="1414"/>
                  </a:cubicBezTo>
                  <a:cubicBezTo>
                    <a:pt x="776" y="1552"/>
                    <a:pt x="913" y="1603"/>
                    <a:pt x="913" y="1603"/>
                  </a:cubicBezTo>
                  <a:cubicBezTo>
                    <a:pt x="913" y="1603"/>
                    <a:pt x="910" y="1388"/>
                    <a:pt x="953" y="1267"/>
                  </a:cubicBezTo>
                  <a:cubicBezTo>
                    <a:pt x="975" y="1200"/>
                    <a:pt x="1047" y="1156"/>
                    <a:pt x="1122" y="1156"/>
                  </a:cubicBezTo>
                  <a:cubicBezTo>
                    <a:pt x="1181" y="1156"/>
                    <a:pt x="1241" y="1184"/>
                    <a:pt x="1281" y="1251"/>
                  </a:cubicBezTo>
                  <a:cubicBezTo>
                    <a:pt x="1369" y="1403"/>
                    <a:pt x="1330" y="1507"/>
                    <a:pt x="1300" y="1644"/>
                  </a:cubicBezTo>
                  <a:cubicBezTo>
                    <a:pt x="1270" y="1780"/>
                    <a:pt x="1140" y="1741"/>
                    <a:pt x="1102" y="1776"/>
                  </a:cubicBezTo>
                  <a:cubicBezTo>
                    <a:pt x="1076" y="1802"/>
                    <a:pt x="1078" y="1921"/>
                    <a:pt x="1158" y="2003"/>
                  </a:cubicBezTo>
                  <a:cubicBezTo>
                    <a:pt x="1158" y="2004"/>
                    <a:pt x="1158" y="2004"/>
                    <a:pt x="1158" y="2006"/>
                  </a:cubicBezTo>
                  <a:cubicBezTo>
                    <a:pt x="1192" y="2118"/>
                    <a:pt x="1320" y="2321"/>
                    <a:pt x="1488" y="2321"/>
                  </a:cubicBezTo>
                  <a:cubicBezTo>
                    <a:pt x="1500" y="2321"/>
                    <a:pt x="1512" y="2320"/>
                    <a:pt x="1525" y="2318"/>
                  </a:cubicBezTo>
                  <a:cubicBezTo>
                    <a:pt x="1642" y="2295"/>
                    <a:pt x="1750" y="2244"/>
                    <a:pt x="1844" y="2172"/>
                  </a:cubicBezTo>
                  <a:cubicBezTo>
                    <a:pt x="1844" y="2172"/>
                    <a:pt x="1906" y="2022"/>
                    <a:pt x="2092" y="1694"/>
                  </a:cubicBezTo>
                  <a:cubicBezTo>
                    <a:pt x="2277" y="1365"/>
                    <a:pt x="2277" y="1122"/>
                    <a:pt x="2209" y="794"/>
                  </a:cubicBezTo>
                  <a:cubicBezTo>
                    <a:pt x="2140" y="466"/>
                    <a:pt x="1917" y="384"/>
                    <a:pt x="1917" y="384"/>
                  </a:cubicBezTo>
                  <a:cubicBezTo>
                    <a:pt x="1823" y="75"/>
                    <a:pt x="1533" y="0"/>
                    <a:pt x="1218" y="0"/>
                  </a:cubicBez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7"/>
            <p:cNvSpPr/>
            <p:nvPr/>
          </p:nvSpPr>
          <p:spPr>
            <a:xfrm>
              <a:off x="2241825" y="912100"/>
              <a:ext cx="71550" cy="131025"/>
            </a:xfrm>
            <a:custGeom>
              <a:avLst/>
              <a:gdLst/>
              <a:ahLst/>
              <a:cxnLst/>
              <a:rect l="l" t="t" r="r" b="b"/>
              <a:pathLst>
                <a:path w="2862" h="5241" extrusionOk="0">
                  <a:moveTo>
                    <a:pt x="2107" y="1"/>
                  </a:moveTo>
                  <a:cubicBezTo>
                    <a:pt x="2073" y="1"/>
                    <a:pt x="2038" y="4"/>
                    <a:pt x="2003" y="9"/>
                  </a:cubicBezTo>
                  <a:cubicBezTo>
                    <a:pt x="1933" y="19"/>
                    <a:pt x="1863" y="33"/>
                    <a:pt x="1796" y="55"/>
                  </a:cubicBezTo>
                  <a:cubicBezTo>
                    <a:pt x="1818" y="125"/>
                    <a:pt x="1757" y="241"/>
                    <a:pt x="1505" y="375"/>
                  </a:cubicBezTo>
                  <a:cubicBezTo>
                    <a:pt x="1234" y="519"/>
                    <a:pt x="1050" y="534"/>
                    <a:pt x="986" y="534"/>
                  </a:cubicBezTo>
                  <a:cubicBezTo>
                    <a:pt x="970" y="534"/>
                    <a:pt x="962" y="533"/>
                    <a:pt x="962" y="533"/>
                  </a:cubicBezTo>
                  <a:cubicBezTo>
                    <a:pt x="962" y="533"/>
                    <a:pt x="559" y="751"/>
                    <a:pt x="383" y="874"/>
                  </a:cubicBezTo>
                  <a:cubicBezTo>
                    <a:pt x="162" y="1029"/>
                    <a:pt x="64" y="1475"/>
                    <a:pt x="34" y="2230"/>
                  </a:cubicBezTo>
                  <a:cubicBezTo>
                    <a:pt x="8" y="2898"/>
                    <a:pt x="0" y="3957"/>
                    <a:pt x="10" y="4519"/>
                  </a:cubicBezTo>
                  <a:cubicBezTo>
                    <a:pt x="15" y="4776"/>
                    <a:pt x="163" y="5009"/>
                    <a:pt x="395" y="5121"/>
                  </a:cubicBezTo>
                  <a:cubicBezTo>
                    <a:pt x="534" y="5187"/>
                    <a:pt x="702" y="5241"/>
                    <a:pt x="888" y="5241"/>
                  </a:cubicBezTo>
                  <a:cubicBezTo>
                    <a:pt x="914" y="5241"/>
                    <a:pt x="940" y="5239"/>
                    <a:pt x="967" y="5237"/>
                  </a:cubicBezTo>
                  <a:cubicBezTo>
                    <a:pt x="1495" y="5194"/>
                    <a:pt x="2465" y="4712"/>
                    <a:pt x="2680" y="4350"/>
                  </a:cubicBezTo>
                  <a:cubicBezTo>
                    <a:pt x="2674" y="3585"/>
                    <a:pt x="2610" y="3121"/>
                    <a:pt x="2637" y="2664"/>
                  </a:cubicBezTo>
                  <a:cubicBezTo>
                    <a:pt x="2685" y="1856"/>
                    <a:pt x="2861" y="1217"/>
                    <a:pt x="2638" y="570"/>
                  </a:cubicBezTo>
                  <a:cubicBezTo>
                    <a:pt x="2476" y="95"/>
                    <a:pt x="2291" y="1"/>
                    <a:pt x="2107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7"/>
            <p:cNvSpPr/>
            <p:nvPr/>
          </p:nvSpPr>
          <p:spPr>
            <a:xfrm>
              <a:off x="2264425" y="912975"/>
              <a:ext cx="25300" cy="13400"/>
            </a:xfrm>
            <a:custGeom>
              <a:avLst/>
              <a:gdLst/>
              <a:ahLst/>
              <a:cxnLst/>
              <a:rect l="l" t="t" r="r" b="b"/>
              <a:pathLst>
                <a:path w="1012" h="536" extrusionOk="0">
                  <a:moveTo>
                    <a:pt x="962" y="0"/>
                  </a:moveTo>
                  <a:lnTo>
                    <a:pt x="831" y="27"/>
                  </a:lnTo>
                  <a:cubicBezTo>
                    <a:pt x="840" y="93"/>
                    <a:pt x="712" y="235"/>
                    <a:pt x="473" y="350"/>
                  </a:cubicBezTo>
                  <a:cubicBezTo>
                    <a:pt x="331" y="419"/>
                    <a:pt x="208" y="432"/>
                    <a:pt x="136" y="432"/>
                  </a:cubicBezTo>
                  <a:cubicBezTo>
                    <a:pt x="95" y="432"/>
                    <a:pt x="71" y="428"/>
                    <a:pt x="71" y="428"/>
                  </a:cubicBezTo>
                  <a:lnTo>
                    <a:pt x="0" y="529"/>
                  </a:lnTo>
                  <a:cubicBezTo>
                    <a:pt x="0" y="529"/>
                    <a:pt x="30" y="535"/>
                    <a:pt x="98" y="535"/>
                  </a:cubicBezTo>
                  <a:cubicBezTo>
                    <a:pt x="133" y="535"/>
                    <a:pt x="177" y="534"/>
                    <a:pt x="232" y="529"/>
                  </a:cubicBezTo>
                  <a:cubicBezTo>
                    <a:pt x="397" y="513"/>
                    <a:pt x="653" y="414"/>
                    <a:pt x="831" y="255"/>
                  </a:cubicBezTo>
                  <a:cubicBezTo>
                    <a:pt x="1011" y="95"/>
                    <a:pt x="962" y="1"/>
                    <a:pt x="962" y="0"/>
                  </a:cubicBezTo>
                  <a:close/>
                </a:path>
              </a:pathLst>
            </a:custGeom>
            <a:solidFill>
              <a:srgbClr val="E97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7"/>
            <p:cNvSpPr/>
            <p:nvPr/>
          </p:nvSpPr>
          <p:spPr>
            <a:xfrm>
              <a:off x="2146800" y="935225"/>
              <a:ext cx="115700" cy="74575"/>
            </a:xfrm>
            <a:custGeom>
              <a:avLst/>
              <a:gdLst/>
              <a:ahLst/>
              <a:cxnLst/>
              <a:rect l="l" t="t" r="r" b="b"/>
              <a:pathLst>
                <a:path w="4628" h="2983" extrusionOk="0">
                  <a:moveTo>
                    <a:pt x="4241" y="1"/>
                  </a:moveTo>
                  <a:cubicBezTo>
                    <a:pt x="4116" y="1"/>
                    <a:pt x="3977" y="94"/>
                    <a:pt x="3906" y="299"/>
                  </a:cubicBezTo>
                  <a:cubicBezTo>
                    <a:pt x="3752" y="739"/>
                    <a:pt x="3753" y="1332"/>
                    <a:pt x="3386" y="1818"/>
                  </a:cubicBezTo>
                  <a:cubicBezTo>
                    <a:pt x="3219" y="2040"/>
                    <a:pt x="2925" y="2236"/>
                    <a:pt x="2427" y="2281"/>
                  </a:cubicBezTo>
                  <a:cubicBezTo>
                    <a:pt x="2131" y="2310"/>
                    <a:pt x="1886" y="2326"/>
                    <a:pt x="1704" y="2326"/>
                  </a:cubicBezTo>
                  <a:cubicBezTo>
                    <a:pt x="1581" y="2326"/>
                    <a:pt x="1487" y="2318"/>
                    <a:pt x="1426" y="2302"/>
                  </a:cubicBezTo>
                  <a:cubicBezTo>
                    <a:pt x="1287" y="2265"/>
                    <a:pt x="1235" y="2228"/>
                    <a:pt x="1113" y="2134"/>
                  </a:cubicBezTo>
                  <a:cubicBezTo>
                    <a:pt x="974" y="2028"/>
                    <a:pt x="861" y="2000"/>
                    <a:pt x="757" y="1933"/>
                  </a:cubicBezTo>
                  <a:cubicBezTo>
                    <a:pt x="696" y="1894"/>
                    <a:pt x="674" y="1874"/>
                    <a:pt x="656" y="1874"/>
                  </a:cubicBezTo>
                  <a:cubicBezTo>
                    <a:pt x="643" y="1874"/>
                    <a:pt x="633" y="1883"/>
                    <a:pt x="613" y="1903"/>
                  </a:cubicBezTo>
                  <a:cubicBezTo>
                    <a:pt x="565" y="1948"/>
                    <a:pt x="605" y="2080"/>
                    <a:pt x="693" y="2158"/>
                  </a:cubicBezTo>
                  <a:cubicBezTo>
                    <a:pt x="786" y="2242"/>
                    <a:pt x="869" y="2257"/>
                    <a:pt x="883" y="2283"/>
                  </a:cubicBezTo>
                  <a:cubicBezTo>
                    <a:pt x="888" y="2293"/>
                    <a:pt x="874" y="2298"/>
                    <a:pt x="846" y="2298"/>
                  </a:cubicBezTo>
                  <a:cubicBezTo>
                    <a:pt x="805" y="2298"/>
                    <a:pt x="736" y="2288"/>
                    <a:pt x="654" y="2267"/>
                  </a:cubicBezTo>
                  <a:cubicBezTo>
                    <a:pt x="464" y="2218"/>
                    <a:pt x="362" y="2127"/>
                    <a:pt x="270" y="2086"/>
                  </a:cubicBezTo>
                  <a:cubicBezTo>
                    <a:pt x="249" y="2077"/>
                    <a:pt x="231" y="2073"/>
                    <a:pt x="216" y="2073"/>
                  </a:cubicBezTo>
                  <a:cubicBezTo>
                    <a:pt x="156" y="2073"/>
                    <a:pt x="141" y="2136"/>
                    <a:pt x="160" y="2170"/>
                  </a:cubicBezTo>
                  <a:cubicBezTo>
                    <a:pt x="183" y="2214"/>
                    <a:pt x="221" y="2278"/>
                    <a:pt x="359" y="2365"/>
                  </a:cubicBezTo>
                  <a:cubicBezTo>
                    <a:pt x="459" y="2425"/>
                    <a:pt x="564" y="2477"/>
                    <a:pt x="673" y="2520"/>
                  </a:cubicBezTo>
                  <a:cubicBezTo>
                    <a:pt x="580" y="2512"/>
                    <a:pt x="489" y="2493"/>
                    <a:pt x="401" y="2462"/>
                  </a:cubicBezTo>
                  <a:cubicBezTo>
                    <a:pt x="235" y="2407"/>
                    <a:pt x="174" y="2365"/>
                    <a:pt x="87" y="2341"/>
                  </a:cubicBezTo>
                  <a:cubicBezTo>
                    <a:pt x="81" y="2339"/>
                    <a:pt x="75" y="2338"/>
                    <a:pt x="69" y="2338"/>
                  </a:cubicBezTo>
                  <a:cubicBezTo>
                    <a:pt x="1" y="2338"/>
                    <a:pt x="4" y="2471"/>
                    <a:pt x="80" y="2525"/>
                  </a:cubicBezTo>
                  <a:cubicBezTo>
                    <a:pt x="167" y="2586"/>
                    <a:pt x="261" y="2633"/>
                    <a:pt x="361" y="2668"/>
                  </a:cubicBezTo>
                  <a:cubicBezTo>
                    <a:pt x="472" y="2706"/>
                    <a:pt x="663" y="2754"/>
                    <a:pt x="663" y="2754"/>
                  </a:cubicBezTo>
                  <a:cubicBezTo>
                    <a:pt x="657" y="2755"/>
                    <a:pt x="651" y="2755"/>
                    <a:pt x="646" y="2755"/>
                  </a:cubicBezTo>
                  <a:cubicBezTo>
                    <a:pt x="462" y="2755"/>
                    <a:pt x="329" y="2699"/>
                    <a:pt x="245" y="2674"/>
                  </a:cubicBezTo>
                  <a:cubicBezTo>
                    <a:pt x="219" y="2665"/>
                    <a:pt x="196" y="2661"/>
                    <a:pt x="176" y="2661"/>
                  </a:cubicBezTo>
                  <a:cubicBezTo>
                    <a:pt x="134" y="2661"/>
                    <a:pt x="112" y="2681"/>
                    <a:pt x="112" y="2718"/>
                  </a:cubicBezTo>
                  <a:cubicBezTo>
                    <a:pt x="112" y="2761"/>
                    <a:pt x="163" y="2818"/>
                    <a:pt x="343" y="2897"/>
                  </a:cubicBezTo>
                  <a:cubicBezTo>
                    <a:pt x="474" y="2954"/>
                    <a:pt x="657" y="2983"/>
                    <a:pt x="837" y="2983"/>
                  </a:cubicBezTo>
                  <a:cubicBezTo>
                    <a:pt x="902" y="2983"/>
                    <a:pt x="967" y="2979"/>
                    <a:pt x="1029" y="2972"/>
                  </a:cubicBezTo>
                  <a:cubicBezTo>
                    <a:pt x="1260" y="2945"/>
                    <a:pt x="1351" y="2915"/>
                    <a:pt x="1473" y="2915"/>
                  </a:cubicBezTo>
                  <a:cubicBezTo>
                    <a:pt x="1586" y="2915"/>
                    <a:pt x="1694" y="2916"/>
                    <a:pt x="1799" y="2916"/>
                  </a:cubicBezTo>
                  <a:cubicBezTo>
                    <a:pt x="2111" y="2916"/>
                    <a:pt x="2401" y="2910"/>
                    <a:pt x="2746" y="2862"/>
                  </a:cubicBezTo>
                  <a:cubicBezTo>
                    <a:pt x="3028" y="2823"/>
                    <a:pt x="3400" y="2698"/>
                    <a:pt x="3660" y="2525"/>
                  </a:cubicBezTo>
                  <a:cubicBezTo>
                    <a:pt x="4066" y="2256"/>
                    <a:pt x="4366" y="1641"/>
                    <a:pt x="4481" y="1182"/>
                  </a:cubicBezTo>
                  <a:cubicBezTo>
                    <a:pt x="4628" y="590"/>
                    <a:pt x="4517" y="176"/>
                    <a:pt x="4411" y="71"/>
                  </a:cubicBezTo>
                  <a:cubicBezTo>
                    <a:pt x="4365" y="25"/>
                    <a:pt x="4305" y="1"/>
                    <a:pt x="4241" y="1"/>
                  </a:cubicBezTo>
                  <a:close/>
                </a:path>
              </a:pathLst>
            </a:custGeom>
            <a:solidFill>
              <a:srgbClr val="8A4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7"/>
            <p:cNvSpPr/>
            <p:nvPr/>
          </p:nvSpPr>
          <p:spPr>
            <a:xfrm>
              <a:off x="2236575" y="934325"/>
              <a:ext cx="25250" cy="42125"/>
            </a:xfrm>
            <a:custGeom>
              <a:avLst/>
              <a:gdLst/>
              <a:ahLst/>
              <a:cxnLst/>
              <a:rect l="l" t="t" r="r" b="b"/>
              <a:pathLst>
                <a:path w="1010" h="1685" extrusionOk="0">
                  <a:moveTo>
                    <a:pt x="613" y="0"/>
                  </a:moveTo>
                  <a:cubicBezTo>
                    <a:pt x="379" y="0"/>
                    <a:pt x="293" y="269"/>
                    <a:pt x="244" y="450"/>
                  </a:cubicBezTo>
                  <a:cubicBezTo>
                    <a:pt x="191" y="649"/>
                    <a:pt x="0" y="1409"/>
                    <a:pt x="0" y="1409"/>
                  </a:cubicBezTo>
                  <a:cubicBezTo>
                    <a:pt x="292" y="1662"/>
                    <a:pt x="827" y="1684"/>
                    <a:pt x="827" y="1684"/>
                  </a:cubicBezTo>
                  <a:cubicBezTo>
                    <a:pt x="827" y="1684"/>
                    <a:pt x="939" y="1299"/>
                    <a:pt x="961" y="1127"/>
                  </a:cubicBezTo>
                  <a:cubicBezTo>
                    <a:pt x="995" y="848"/>
                    <a:pt x="1009" y="497"/>
                    <a:pt x="961" y="318"/>
                  </a:cubicBezTo>
                  <a:cubicBezTo>
                    <a:pt x="913" y="140"/>
                    <a:pt x="798" y="31"/>
                    <a:pt x="685" y="8"/>
                  </a:cubicBezTo>
                  <a:cubicBezTo>
                    <a:pt x="659" y="3"/>
                    <a:pt x="635" y="0"/>
                    <a:pt x="613" y="0"/>
                  </a:cubicBezTo>
                  <a:close/>
                </a:path>
              </a:pathLst>
            </a:custGeom>
            <a:solidFill>
              <a:srgbClr val="E97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7"/>
            <p:cNvSpPr/>
            <p:nvPr/>
          </p:nvSpPr>
          <p:spPr>
            <a:xfrm>
              <a:off x="2219125" y="949000"/>
              <a:ext cx="132825" cy="136725"/>
            </a:xfrm>
            <a:custGeom>
              <a:avLst/>
              <a:gdLst/>
              <a:ahLst/>
              <a:cxnLst/>
              <a:rect l="l" t="t" r="r" b="b"/>
              <a:pathLst>
                <a:path w="5313" h="5469" extrusionOk="0">
                  <a:moveTo>
                    <a:pt x="4352" y="1518"/>
                  </a:moveTo>
                  <a:cubicBezTo>
                    <a:pt x="4356" y="1547"/>
                    <a:pt x="4354" y="1577"/>
                    <a:pt x="4350" y="1606"/>
                  </a:cubicBezTo>
                  <a:lnTo>
                    <a:pt x="4277" y="2043"/>
                  </a:lnTo>
                  <a:lnTo>
                    <a:pt x="3114" y="2716"/>
                  </a:lnTo>
                  <a:cubicBezTo>
                    <a:pt x="3125" y="2661"/>
                    <a:pt x="3133" y="2599"/>
                    <a:pt x="3144" y="2535"/>
                  </a:cubicBezTo>
                  <a:cubicBezTo>
                    <a:pt x="3184" y="2294"/>
                    <a:pt x="3472" y="1950"/>
                    <a:pt x="3786" y="1768"/>
                  </a:cubicBezTo>
                  <a:lnTo>
                    <a:pt x="4037" y="1624"/>
                  </a:lnTo>
                  <a:cubicBezTo>
                    <a:pt x="4160" y="1556"/>
                    <a:pt x="4269" y="1521"/>
                    <a:pt x="4352" y="1518"/>
                  </a:cubicBezTo>
                  <a:close/>
                  <a:moveTo>
                    <a:pt x="4894" y="0"/>
                  </a:moveTo>
                  <a:cubicBezTo>
                    <a:pt x="4781" y="0"/>
                    <a:pt x="4644" y="40"/>
                    <a:pt x="4491" y="126"/>
                  </a:cubicBezTo>
                  <a:lnTo>
                    <a:pt x="3639" y="601"/>
                  </a:lnTo>
                  <a:cubicBezTo>
                    <a:pt x="3109" y="898"/>
                    <a:pt x="2575" y="1619"/>
                    <a:pt x="2446" y="2213"/>
                  </a:cubicBezTo>
                  <a:lnTo>
                    <a:pt x="2018" y="4188"/>
                  </a:lnTo>
                  <a:cubicBezTo>
                    <a:pt x="1907" y="4697"/>
                    <a:pt x="1524" y="5038"/>
                    <a:pt x="1107" y="5038"/>
                  </a:cubicBezTo>
                  <a:cubicBezTo>
                    <a:pt x="1036" y="5038"/>
                    <a:pt x="964" y="5028"/>
                    <a:pt x="893" y="5008"/>
                  </a:cubicBezTo>
                  <a:lnTo>
                    <a:pt x="1" y="4751"/>
                  </a:lnTo>
                  <a:lnTo>
                    <a:pt x="1" y="4751"/>
                  </a:lnTo>
                  <a:cubicBezTo>
                    <a:pt x="48" y="4777"/>
                    <a:pt x="428" y="4998"/>
                    <a:pt x="893" y="5263"/>
                  </a:cubicBezTo>
                  <a:cubicBezTo>
                    <a:pt x="1129" y="5401"/>
                    <a:pt x="1441" y="5469"/>
                    <a:pt x="1761" y="5469"/>
                  </a:cubicBezTo>
                  <a:cubicBezTo>
                    <a:pt x="2108" y="5469"/>
                    <a:pt x="2464" y="5389"/>
                    <a:pt x="2738" y="5231"/>
                  </a:cubicBezTo>
                  <a:lnTo>
                    <a:pt x="3512" y="4782"/>
                  </a:lnTo>
                  <a:cubicBezTo>
                    <a:pt x="4040" y="4479"/>
                    <a:pt x="4568" y="3750"/>
                    <a:pt x="4694" y="3157"/>
                  </a:cubicBezTo>
                  <a:lnTo>
                    <a:pt x="5223" y="667"/>
                  </a:lnTo>
                  <a:cubicBezTo>
                    <a:pt x="5312" y="244"/>
                    <a:pt x="5172" y="0"/>
                    <a:pt x="4894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7"/>
            <p:cNvSpPr/>
            <p:nvPr/>
          </p:nvSpPr>
          <p:spPr>
            <a:xfrm>
              <a:off x="2295900" y="986925"/>
              <a:ext cx="37225" cy="36450"/>
            </a:xfrm>
            <a:custGeom>
              <a:avLst/>
              <a:gdLst/>
              <a:ahLst/>
              <a:cxnLst/>
              <a:rect l="l" t="t" r="r" b="b"/>
              <a:pathLst>
                <a:path w="1489" h="1458" extrusionOk="0">
                  <a:moveTo>
                    <a:pt x="1301" y="0"/>
                  </a:moveTo>
                  <a:cubicBezTo>
                    <a:pt x="1295" y="0"/>
                    <a:pt x="1288" y="1"/>
                    <a:pt x="1281" y="1"/>
                  </a:cubicBezTo>
                  <a:cubicBezTo>
                    <a:pt x="1285" y="30"/>
                    <a:pt x="1283" y="60"/>
                    <a:pt x="1279" y="89"/>
                  </a:cubicBezTo>
                  <a:lnTo>
                    <a:pt x="1206" y="526"/>
                  </a:lnTo>
                  <a:lnTo>
                    <a:pt x="43" y="1199"/>
                  </a:lnTo>
                  <a:cubicBezTo>
                    <a:pt x="19" y="1351"/>
                    <a:pt x="1" y="1458"/>
                    <a:pt x="1" y="1458"/>
                  </a:cubicBezTo>
                  <a:lnTo>
                    <a:pt x="1393" y="651"/>
                  </a:lnTo>
                  <a:lnTo>
                    <a:pt x="1466" y="215"/>
                  </a:lnTo>
                  <a:cubicBezTo>
                    <a:pt x="1489" y="75"/>
                    <a:pt x="1422" y="0"/>
                    <a:pt x="1301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7"/>
            <p:cNvSpPr/>
            <p:nvPr/>
          </p:nvSpPr>
          <p:spPr>
            <a:xfrm>
              <a:off x="2204875" y="1084250"/>
              <a:ext cx="117925" cy="38225"/>
            </a:xfrm>
            <a:custGeom>
              <a:avLst/>
              <a:gdLst/>
              <a:ahLst/>
              <a:cxnLst/>
              <a:rect l="l" t="t" r="r" b="b"/>
              <a:pathLst>
                <a:path w="4717" h="1529" extrusionOk="0">
                  <a:moveTo>
                    <a:pt x="4591" y="0"/>
                  </a:moveTo>
                  <a:cubicBezTo>
                    <a:pt x="4571" y="0"/>
                    <a:pt x="4552" y="5"/>
                    <a:pt x="4534" y="16"/>
                  </a:cubicBezTo>
                  <a:lnTo>
                    <a:pt x="2356" y="1275"/>
                  </a:lnTo>
                  <a:lnTo>
                    <a:pt x="178" y="16"/>
                  </a:lnTo>
                  <a:cubicBezTo>
                    <a:pt x="161" y="8"/>
                    <a:pt x="144" y="3"/>
                    <a:pt x="126" y="3"/>
                  </a:cubicBezTo>
                  <a:cubicBezTo>
                    <a:pt x="88" y="3"/>
                    <a:pt x="51" y="23"/>
                    <a:pt x="30" y="59"/>
                  </a:cubicBezTo>
                  <a:cubicBezTo>
                    <a:pt x="0" y="110"/>
                    <a:pt x="17" y="176"/>
                    <a:pt x="68" y="207"/>
                  </a:cubicBezTo>
                  <a:lnTo>
                    <a:pt x="2356" y="1528"/>
                  </a:lnTo>
                  <a:lnTo>
                    <a:pt x="4643" y="207"/>
                  </a:lnTo>
                  <a:cubicBezTo>
                    <a:pt x="4698" y="178"/>
                    <a:pt x="4717" y="109"/>
                    <a:pt x="4687" y="55"/>
                  </a:cubicBezTo>
                  <a:cubicBezTo>
                    <a:pt x="4666" y="20"/>
                    <a:pt x="4629" y="0"/>
                    <a:pt x="4591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7"/>
            <p:cNvSpPr/>
            <p:nvPr/>
          </p:nvSpPr>
          <p:spPr>
            <a:xfrm>
              <a:off x="1994125" y="1209825"/>
              <a:ext cx="17625" cy="19425"/>
            </a:xfrm>
            <a:custGeom>
              <a:avLst/>
              <a:gdLst/>
              <a:ahLst/>
              <a:cxnLst/>
              <a:rect l="l" t="t" r="r" b="b"/>
              <a:pathLst>
                <a:path w="705" h="777" extrusionOk="0">
                  <a:moveTo>
                    <a:pt x="509" y="0"/>
                  </a:moveTo>
                  <a:cubicBezTo>
                    <a:pt x="492" y="0"/>
                    <a:pt x="473" y="8"/>
                    <a:pt x="453" y="24"/>
                  </a:cubicBezTo>
                  <a:cubicBezTo>
                    <a:pt x="277" y="167"/>
                    <a:pt x="1" y="743"/>
                    <a:pt x="1" y="743"/>
                  </a:cubicBezTo>
                  <a:cubicBezTo>
                    <a:pt x="1" y="743"/>
                    <a:pt x="20" y="777"/>
                    <a:pt x="98" y="777"/>
                  </a:cubicBezTo>
                  <a:cubicBezTo>
                    <a:pt x="149" y="777"/>
                    <a:pt x="226" y="762"/>
                    <a:pt x="339" y="715"/>
                  </a:cubicBezTo>
                  <a:cubicBezTo>
                    <a:pt x="625" y="594"/>
                    <a:pt x="704" y="452"/>
                    <a:pt x="704" y="452"/>
                  </a:cubicBezTo>
                  <a:cubicBezTo>
                    <a:pt x="704" y="452"/>
                    <a:pt x="646" y="0"/>
                    <a:pt x="509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7"/>
            <p:cNvSpPr/>
            <p:nvPr/>
          </p:nvSpPr>
          <p:spPr>
            <a:xfrm>
              <a:off x="1986100" y="1178225"/>
              <a:ext cx="31625" cy="43925"/>
            </a:xfrm>
            <a:custGeom>
              <a:avLst/>
              <a:gdLst/>
              <a:ahLst/>
              <a:cxnLst/>
              <a:rect l="l" t="t" r="r" b="b"/>
              <a:pathLst>
                <a:path w="1265" h="1757" extrusionOk="0">
                  <a:moveTo>
                    <a:pt x="1039" y="0"/>
                  </a:moveTo>
                  <a:lnTo>
                    <a:pt x="480" y="20"/>
                  </a:lnTo>
                  <a:cubicBezTo>
                    <a:pt x="480" y="20"/>
                    <a:pt x="486" y="481"/>
                    <a:pt x="480" y="600"/>
                  </a:cubicBezTo>
                  <a:cubicBezTo>
                    <a:pt x="474" y="719"/>
                    <a:pt x="303" y="1174"/>
                    <a:pt x="237" y="1387"/>
                  </a:cubicBezTo>
                  <a:cubicBezTo>
                    <a:pt x="171" y="1599"/>
                    <a:pt x="1" y="1606"/>
                    <a:pt x="1" y="1606"/>
                  </a:cubicBezTo>
                  <a:cubicBezTo>
                    <a:pt x="1" y="1606"/>
                    <a:pt x="220" y="1756"/>
                    <a:pt x="381" y="1756"/>
                  </a:cubicBezTo>
                  <a:cubicBezTo>
                    <a:pt x="398" y="1756"/>
                    <a:pt x="414" y="1755"/>
                    <a:pt x="429" y="1751"/>
                  </a:cubicBezTo>
                  <a:cubicBezTo>
                    <a:pt x="588" y="1712"/>
                    <a:pt x="579" y="1478"/>
                    <a:pt x="751" y="1246"/>
                  </a:cubicBezTo>
                  <a:cubicBezTo>
                    <a:pt x="925" y="1011"/>
                    <a:pt x="1264" y="963"/>
                    <a:pt x="1264" y="963"/>
                  </a:cubicBezTo>
                  <a:cubicBezTo>
                    <a:pt x="1264" y="963"/>
                    <a:pt x="1255" y="853"/>
                    <a:pt x="1141" y="692"/>
                  </a:cubicBezTo>
                  <a:cubicBezTo>
                    <a:pt x="1026" y="531"/>
                    <a:pt x="1034" y="301"/>
                    <a:pt x="1039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7"/>
            <p:cNvSpPr/>
            <p:nvPr/>
          </p:nvSpPr>
          <p:spPr>
            <a:xfrm>
              <a:off x="1976800" y="1197450"/>
              <a:ext cx="42900" cy="35400"/>
            </a:xfrm>
            <a:custGeom>
              <a:avLst/>
              <a:gdLst/>
              <a:ahLst/>
              <a:cxnLst/>
              <a:rect l="l" t="t" r="r" b="b"/>
              <a:pathLst>
                <a:path w="1716" h="1416" extrusionOk="0">
                  <a:moveTo>
                    <a:pt x="1431" y="1"/>
                  </a:moveTo>
                  <a:cubicBezTo>
                    <a:pt x="1426" y="1"/>
                    <a:pt x="1420" y="1"/>
                    <a:pt x="1414" y="1"/>
                  </a:cubicBezTo>
                  <a:cubicBezTo>
                    <a:pt x="1267" y="10"/>
                    <a:pt x="1040" y="175"/>
                    <a:pt x="964" y="346"/>
                  </a:cubicBezTo>
                  <a:cubicBezTo>
                    <a:pt x="889" y="518"/>
                    <a:pt x="764" y="759"/>
                    <a:pt x="667" y="812"/>
                  </a:cubicBezTo>
                  <a:cubicBezTo>
                    <a:pt x="643" y="826"/>
                    <a:pt x="613" y="831"/>
                    <a:pt x="581" y="831"/>
                  </a:cubicBezTo>
                  <a:cubicBezTo>
                    <a:pt x="486" y="831"/>
                    <a:pt x="364" y="788"/>
                    <a:pt x="256" y="787"/>
                  </a:cubicBezTo>
                  <a:cubicBezTo>
                    <a:pt x="255" y="787"/>
                    <a:pt x="253" y="787"/>
                    <a:pt x="252" y="787"/>
                  </a:cubicBezTo>
                  <a:cubicBezTo>
                    <a:pt x="109" y="787"/>
                    <a:pt x="8" y="854"/>
                    <a:pt x="0" y="959"/>
                  </a:cubicBezTo>
                  <a:lnTo>
                    <a:pt x="605" y="1245"/>
                  </a:lnTo>
                  <a:cubicBezTo>
                    <a:pt x="650" y="1267"/>
                    <a:pt x="693" y="1282"/>
                    <a:pt x="734" y="1282"/>
                  </a:cubicBezTo>
                  <a:cubicBezTo>
                    <a:pt x="819" y="1282"/>
                    <a:pt x="897" y="1219"/>
                    <a:pt x="971" y="1024"/>
                  </a:cubicBezTo>
                  <a:cubicBezTo>
                    <a:pt x="1048" y="822"/>
                    <a:pt x="1091" y="682"/>
                    <a:pt x="1140" y="682"/>
                  </a:cubicBezTo>
                  <a:cubicBezTo>
                    <a:pt x="1161" y="682"/>
                    <a:pt x="1183" y="708"/>
                    <a:pt x="1209" y="767"/>
                  </a:cubicBezTo>
                  <a:cubicBezTo>
                    <a:pt x="1296" y="964"/>
                    <a:pt x="1332" y="1408"/>
                    <a:pt x="1332" y="1408"/>
                  </a:cubicBezTo>
                  <a:cubicBezTo>
                    <a:pt x="1332" y="1408"/>
                    <a:pt x="1354" y="1416"/>
                    <a:pt x="1383" y="1416"/>
                  </a:cubicBezTo>
                  <a:cubicBezTo>
                    <a:pt x="1422" y="1416"/>
                    <a:pt x="1475" y="1402"/>
                    <a:pt x="1508" y="1334"/>
                  </a:cubicBezTo>
                  <a:cubicBezTo>
                    <a:pt x="1506" y="1205"/>
                    <a:pt x="1513" y="1076"/>
                    <a:pt x="1529" y="947"/>
                  </a:cubicBezTo>
                  <a:cubicBezTo>
                    <a:pt x="1554" y="770"/>
                    <a:pt x="1716" y="545"/>
                    <a:pt x="1704" y="332"/>
                  </a:cubicBezTo>
                  <a:cubicBezTo>
                    <a:pt x="1691" y="125"/>
                    <a:pt x="1583" y="1"/>
                    <a:pt x="143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7"/>
            <p:cNvSpPr/>
            <p:nvPr/>
          </p:nvSpPr>
          <p:spPr>
            <a:xfrm>
              <a:off x="1989700" y="1113925"/>
              <a:ext cx="31975" cy="81125"/>
            </a:xfrm>
            <a:custGeom>
              <a:avLst/>
              <a:gdLst/>
              <a:ahLst/>
              <a:cxnLst/>
              <a:rect l="l" t="t" r="r" b="b"/>
              <a:pathLst>
                <a:path w="1279" h="3245" extrusionOk="0">
                  <a:moveTo>
                    <a:pt x="0" y="1"/>
                  </a:moveTo>
                  <a:cubicBezTo>
                    <a:pt x="47" y="484"/>
                    <a:pt x="336" y="3171"/>
                    <a:pt x="336" y="3171"/>
                  </a:cubicBezTo>
                  <a:cubicBezTo>
                    <a:pt x="425" y="3226"/>
                    <a:pt x="520" y="3245"/>
                    <a:pt x="608" y="3245"/>
                  </a:cubicBezTo>
                  <a:cubicBezTo>
                    <a:pt x="792" y="3245"/>
                    <a:pt x="944" y="3164"/>
                    <a:pt x="944" y="3164"/>
                  </a:cubicBezTo>
                  <a:cubicBezTo>
                    <a:pt x="909" y="2536"/>
                    <a:pt x="1278" y="1152"/>
                    <a:pt x="1073" y="616"/>
                  </a:cubicBezTo>
                  <a:cubicBezTo>
                    <a:pt x="1078" y="443"/>
                    <a:pt x="907" y="89"/>
                    <a:pt x="907" y="89"/>
                  </a:cubicBezTo>
                  <a:lnTo>
                    <a:pt x="178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7"/>
            <p:cNvSpPr/>
            <p:nvPr/>
          </p:nvSpPr>
          <p:spPr>
            <a:xfrm>
              <a:off x="1988625" y="1098125"/>
              <a:ext cx="88575" cy="59800"/>
            </a:xfrm>
            <a:custGeom>
              <a:avLst/>
              <a:gdLst/>
              <a:ahLst/>
              <a:cxnLst/>
              <a:rect l="l" t="t" r="r" b="b"/>
              <a:pathLst>
                <a:path w="3543" h="2392" extrusionOk="0">
                  <a:moveTo>
                    <a:pt x="698" y="0"/>
                  </a:moveTo>
                  <a:cubicBezTo>
                    <a:pt x="343" y="0"/>
                    <a:pt x="0" y="204"/>
                    <a:pt x="43" y="634"/>
                  </a:cubicBezTo>
                  <a:lnTo>
                    <a:pt x="655" y="968"/>
                  </a:lnTo>
                  <a:lnTo>
                    <a:pt x="2950" y="2362"/>
                  </a:lnTo>
                  <a:cubicBezTo>
                    <a:pt x="2988" y="2382"/>
                    <a:pt x="3023" y="2392"/>
                    <a:pt x="3056" y="2392"/>
                  </a:cubicBezTo>
                  <a:cubicBezTo>
                    <a:pt x="3463" y="2392"/>
                    <a:pt x="3543" y="968"/>
                    <a:pt x="3543" y="968"/>
                  </a:cubicBezTo>
                  <a:cubicBezTo>
                    <a:pt x="3543" y="968"/>
                    <a:pt x="1322" y="149"/>
                    <a:pt x="970" y="41"/>
                  </a:cubicBezTo>
                  <a:cubicBezTo>
                    <a:pt x="883" y="14"/>
                    <a:pt x="790" y="0"/>
                    <a:pt x="698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7"/>
            <p:cNvSpPr/>
            <p:nvPr/>
          </p:nvSpPr>
          <p:spPr>
            <a:xfrm>
              <a:off x="2059975" y="1180975"/>
              <a:ext cx="5525" cy="108700"/>
            </a:xfrm>
            <a:custGeom>
              <a:avLst/>
              <a:gdLst/>
              <a:ahLst/>
              <a:cxnLst/>
              <a:rect l="l" t="t" r="r" b="b"/>
              <a:pathLst>
                <a:path w="221" h="4348" extrusionOk="0">
                  <a:moveTo>
                    <a:pt x="111" y="0"/>
                  </a:moveTo>
                  <a:cubicBezTo>
                    <a:pt x="50" y="0"/>
                    <a:pt x="1" y="50"/>
                    <a:pt x="1" y="110"/>
                  </a:cubicBezTo>
                  <a:lnTo>
                    <a:pt x="1" y="4237"/>
                  </a:lnTo>
                  <a:cubicBezTo>
                    <a:pt x="1" y="4298"/>
                    <a:pt x="50" y="4348"/>
                    <a:pt x="111" y="4348"/>
                  </a:cubicBezTo>
                  <a:cubicBezTo>
                    <a:pt x="172" y="4348"/>
                    <a:pt x="220" y="4298"/>
                    <a:pt x="220" y="4237"/>
                  </a:cubicBezTo>
                  <a:lnTo>
                    <a:pt x="220" y="110"/>
                  </a:lnTo>
                  <a:cubicBezTo>
                    <a:pt x="220" y="50"/>
                    <a:pt x="172" y="0"/>
                    <a:pt x="111" y="0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7"/>
            <p:cNvSpPr/>
            <p:nvPr/>
          </p:nvSpPr>
          <p:spPr>
            <a:xfrm>
              <a:off x="1992675" y="1155150"/>
              <a:ext cx="28550" cy="95825"/>
            </a:xfrm>
            <a:custGeom>
              <a:avLst/>
              <a:gdLst/>
              <a:ahLst/>
              <a:cxnLst/>
              <a:rect l="l" t="t" r="r" b="b"/>
              <a:pathLst>
                <a:path w="1142" h="3833" extrusionOk="0">
                  <a:moveTo>
                    <a:pt x="1020" y="1"/>
                  </a:moveTo>
                  <a:cubicBezTo>
                    <a:pt x="970" y="1"/>
                    <a:pt x="924" y="35"/>
                    <a:pt x="913" y="86"/>
                  </a:cubicBezTo>
                  <a:lnTo>
                    <a:pt x="15" y="3696"/>
                  </a:lnTo>
                  <a:cubicBezTo>
                    <a:pt x="1" y="3755"/>
                    <a:pt x="37" y="3814"/>
                    <a:pt x="96" y="3829"/>
                  </a:cubicBezTo>
                  <a:cubicBezTo>
                    <a:pt x="105" y="3831"/>
                    <a:pt x="113" y="3832"/>
                    <a:pt x="123" y="3832"/>
                  </a:cubicBezTo>
                  <a:cubicBezTo>
                    <a:pt x="173" y="3832"/>
                    <a:pt x="217" y="3799"/>
                    <a:pt x="229" y="3749"/>
                  </a:cubicBezTo>
                  <a:lnTo>
                    <a:pt x="1127" y="139"/>
                  </a:lnTo>
                  <a:cubicBezTo>
                    <a:pt x="1141" y="79"/>
                    <a:pt x="1106" y="18"/>
                    <a:pt x="1046" y="4"/>
                  </a:cubicBezTo>
                  <a:cubicBezTo>
                    <a:pt x="1037" y="2"/>
                    <a:pt x="1028" y="1"/>
                    <a:pt x="1020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7"/>
            <p:cNvSpPr/>
            <p:nvPr/>
          </p:nvSpPr>
          <p:spPr>
            <a:xfrm>
              <a:off x="2104300" y="1155175"/>
              <a:ext cx="28500" cy="95800"/>
            </a:xfrm>
            <a:custGeom>
              <a:avLst/>
              <a:gdLst/>
              <a:ahLst/>
              <a:cxnLst/>
              <a:rect l="l" t="t" r="r" b="b"/>
              <a:pathLst>
                <a:path w="1140" h="3832" extrusionOk="0">
                  <a:moveTo>
                    <a:pt x="121" y="1"/>
                  </a:moveTo>
                  <a:cubicBezTo>
                    <a:pt x="112" y="1"/>
                    <a:pt x="103" y="2"/>
                    <a:pt x="94" y="4"/>
                  </a:cubicBezTo>
                  <a:cubicBezTo>
                    <a:pt x="35" y="19"/>
                    <a:pt x="0" y="79"/>
                    <a:pt x="15" y="138"/>
                  </a:cubicBezTo>
                  <a:lnTo>
                    <a:pt x="911" y="3748"/>
                  </a:lnTo>
                  <a:cubicBezTo>
                    <a:pt x="923" y="3798"/>
                    <a:pt x="968" y="3831"/>
                    <a:pt x="1019" y="3831"/>
                  </a:cubicBezTo>
                  <a:cubicBezTo>
                    <a:pt x="1027" y="3831"/>
                    <a:pt x="1036" y="3830"/>
                    <a:pt x="1045" y="3828"/>
                  </a:cubicBezTo>
                  <a:cubicBezTo>
                    <a:pt x="1103" y="3813"/>
                    <a:pt x="1139" y="3754"/>
                    <a:pt x="1125" y="3695"/>
                  </a:cubicBezTo>
                  <a:lnTo>
                    <a:pt x="228" y="85"/>
                  </a:lnTo>
                  <a:cubicBezTo>
                    <a:pt x="216" y="35"/>
                    <a:pt x="171" y="1"/>
                    <a:pt x="121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7"/>
            <p:cNvSpPr/>
            <p:nvPr/>
          </p:nvSpPr>
          <p:spPr>
            <a:xfrm>
              <a:off x="1979775" y="1124075"/>
              <a:ext cx="127650" cy="70150"/>
            </a:xfrm>
            <a:custGeom>
              <a:avLst/>
              <a:gdLst/>
              <a:ahLst/>
              <a:cxnLst/>
              <a:rect l="l" t="t" r="r" b="b"/>
              <a:pathLst>
                <a:path w="5106" h="2806" extrusionOk="0">
                  <a:moveTo>
                    <a:pt x="2426" y="0"/>
                  </a:moveTo>
                  <a:cubicBezTo>
                    <a:pt x="2219" y="0"/>
                    <a:pt x="2012" y="46"/>
                    <a:pt x="1854" y="137"/>
                  </a:cubicBezTo>
                  <a:lnTo>
                    <a:pt x="317" y="1025"/>
                  </a:lnTo>
                  <a:cubicBezTo>
                    <a:pt x="2" y="1207"/>
                    <a:pt x="0" y="1503"/>
                    <a:pt x="317" y="1685"/>
                  </a:cubicBezTo>
                  <a:lnTo>
                    <a:pt x="1535" y="2390"/>
                  </a:lnTo>
                  <a:cubicBezTo>
                    <a:pt x="1535" y="2390"/>
                    <a:pt x="2261" y="2806"/>
                    <a:pt x="2853" y="2806"/>
                  </a:cubicBezTo>
                  <a:cubicBezTo>
                    <a:pt x="2936" y="2806"/>
                    <a:pt x="3016" y="2798"/>
                    <a:pt x="3091" y="2779"/>
                  </a:cubicBezTo>
                  <a:cubicBezTo>
                    <a:pt x="3704" y="2630"/>
                    <a:pt x="5106" y="1354"/>
                    <a:pt x="5106" y="1354"/>
                  </a:cubicBezTo>
                  <a:lnTo>
                    <a:pt x="2996" y="137"/>
                  </a:lnTo>
                  <a:cubicBezTo>
                    <a:pt x="2839" y="46"/>
                    <a:pt x="2632" y="0"/>
                    <a:pt x="2426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7"/>
            <p:cNvSpPr/>
            <p:nvPr/>
          </p:nvSpPr>
          <p:spPr>
            <a:xfrm>
              <a:off x="2033300" y="971625"/>
              <a:ext cx="38500" cy="29475"/>
            </a:xfrm>
            <a:custGeom>
              <a:avLst/>
              <a:gdLst/>
              <a:ahLst/>
              <a:cxnLst/>
              <a:rect l="l" t="t" r="r" b="b"/>
              <a:pathLst>
                <a:path w="1540" h="1179" extrusionOk="0">
                  <a:moveTo>
                    <a:pt x="1540" y="240"/>
                  </a:moveTo>
                  <a:lnTo>
                    <a:pt x="1540" y="240"/>
                  </a:lnTo>
                  <a:cubicBezTo>
                    <a:pt x="1540" y="240"/>
                    <a:pt x="1540" y="240"/>
                    <a:pt x="1540" y="240"/>
                  </a:cubicBezTo>
                  <a:cubicBezTo>
                    <a:pt x="1540" y="240"/>
                    <a:pt x="1540" y="240"/>
                    <a:pt x="1540" y="240"/>
                  </a:cubicBezTo>
                  <a:close/>
                  <a:moveTo>
                    <a:pt x="806" y="1"/>
                  </a:moveTo>
                  <a:cubicBezTo>
                    <a:pt x="745" y="1"/>
                    <a:pt x="685" y="6"/>
                    <a:pt x="626" y="18"/>
                  </a:cubicBezTo>
                  <a:cubicBezTo>
                    <a:pt x="433" y="58"/>
                    <a:pt x="274" y="175"/>
                    <a:pt x="150" y="325"/>
                  </a:cubicBezTo>
                  <a:cubicBezTo>
                    <a:pt x="90" y="395"/>
                    <a:pt x="0" y="613"/>
                    <a:pt x="46" y="887"/>
                  </a:cubicBezTo>
                  <a:cubicBezTo>
                    <a:pt x="70" y="1023"/>
                    <a:pt x="168" y="1154"/>
                    <a:pt x="303" y="1175"/>
                  </a:cubicBezTo>
                  <a:cubicBezTo>
                    <a:pt x="317" y="1178"/>
                    <a:pt x="331" y="1179"/>
                    <a:pt x="345" y="1179"/>
                  </a:cubicBezTo>
                  <a:cubicBezTo>
                    <a:pt x="414" y="1179"/>
                    <a:pt x="485" y="1154"/>
                    <a:pt x="545" y="1124"/>
                  </a:cubicBezTo>
                  <a:cubicBezTo>
                    <a:pt x="605" y="1093"/>
                    <a:pt x="649" y="1035"/>
                    <a:pt x="701" y="993"/>
                  </a:cubicBezTo>
                  <a:cubicBezTo>
                    <a:pt x="804" y="911"/>
                    <a:pt x="903" y="825"/>
                    <a:pt x="1001" y="739"/>
                  </a:cubicBezTo>
                  <a:cubicBezTo>
                    <a:pt x="1163" y="595"/>
                    <a:pt x="1322" y="449"/>
                    <a:pt x="1478" y="298"/>
                  </a:cubicBezTo>
                  <a:cubicBezTo>
                    <a:pt x="1482" y="296"/>
                    <a:pt x="1535" y="240"/>
                    <a:pt x="1539" y="240"/>
                  </a:cubicBezTo>
                  <a:cubicBezTo>
                    <a:pt x="1539" y="240"/>
                    <a:pt x="1540" y="240"/>
                    <a:pt x="1540" y="240"/>
                  </a:cubicBezTo>
                  <a:lnTo>
                    <a:pt x="1540" y="240"/>
                  </a:lnTo>
                  <a:cubicBezTo>
                    <a:pt x="1333" y="101"/>
                    <a:pt x="1064" y="1"/>
                    <a:pt x="806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7"/>
            <p:cNvSpPr/>
            <p:nvPr/>
          </p:nvSpPr>
          <p:spPr>
            <a:xfrm>
              <a:off x="1960450" y="1224125"/>
              <a:ext cx="17625" cy="19425"/>
            </a:xfrm>
            <a:custGeom>
              <a:avLst/>
              <a:gdLst/>
              <a:ahLst/>
              <a:cxnLst/>
              <a:rect l="l" t="t" r="r" b="b"/>
              <a:pathLst>
                <a:path w="705" h="777" extrusionOk="0">
                  <a:moveTo>
                    <a:pt x="509" y="1"/>
                  </a:moveTo>
                  <a:cubicBezTo>
                    <a:pt x="492" y="1"/>
                    <a:pt x="473" y="8"/>
                    <a:pt x="454" y="24"/>
                  </a:cubicBezTo>
                  <a:cubicBezTo>
                    <a:pt x="276" y="167"/>
                    <a:pt x="0" y="743"/>
                    <a:pt x="0" y="743"/>
                  </a:cubicBezTo>
                  <a:cubicBezTo>
                    <a:pt x="0" y="743"/>
                    <a:pt x="20" y="777"/>
                    <a:pt x="98" y="777"/>
                  </a:cubicBezTo>
                  <a:cubicBezTo>
                    <a:pt x="150" y="777"/>
                    <a:pt x="226" y="763"/>
                    <a:pt x="338" y="715"/>
                  </a:cubicBezTo>
                  <a:cubicBezTo>
                    <a:pt x="624" y="596"/>
                    <a:pt x="705" y="453"/>
                    <a:pt x="705" y="453"/>
                  </a:cubicBezTo>
                  <a:cubicBezTo>
                    <a:pt x="705" y="453"/>
                    <a:pt x="646" y="1"/>
                    <a:pt x="509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7"/>
            <p:cNvSpPr/>
            <p:nvPr/>
          </p:nvSpPr>
          <p:spPr>
            <a:xfrm>
              <a:off x="1952450" y="1192525"/>
              <a:ext cx="31600" cy="43950"/>
            </a:xfrm>
            <a:custGeom>
              <a:avLst/>
              <a:gdLst/>
              <a:ahLst/>
              <a:cxnLst/>
              <a:rect l="l" t="t" r="r" b="b"/>
              <a:pathLst>
                <a:path w="1264" h="1758" extrusionOk="0">
                  <a:moveTo>
                    <a:pt x="1038" y="0"/>
                  </a:moveTo>
                  <a:lnTo>
                    <a:pt x="478" y="21"/>
                  </a:lnTo>
                  <a:cubicBezTo>
                    <a:pt x="478" y="21"/>
                    <a:pt x="484" y="482"/>
                    <a:pt x="478" y="601"/>
                  </a:cubicBezTo>
                  <a:cubicBezTo>
                    <a:pt x="472" y="721"/>
                    <a:pt x="302" y="1174"/>
                    <a:pt x="236" y="1387"/>
                  </a:cubicBezTo>
                  <a:cubicBezTo>
                    <a:pt x="169" y="1600"/>
                    <a:pt x="0" y="1606"/>
                    <a:pt x="0" y="1606"/>
                  </a:cubicBezTo>
                  <a:cubicBezTo>
                    <a:pt x="0" y="1606"/>
                    <a:pt x="219" y="1758"/>
                    <a:pt x="379" y="1758"/>
                  </a:cubicBezTo>
                  <a:cubicBezTo>
                    <a:pt x="396" y="1758"/>
                    <a:pt x="412" y="1756"/>
                    <a:pt x="427" y="1752"/>
                  </a:cubicBezTo>
                  <a:cubicBezTo>
                    <a:pt x="588" y="1714"/>
                    <a:pt x="577" y="1480"/>
                    <a:pt x="751" y="1245"/>
                  </a:cubicBezTo>
                  <a:cubicBezTo>
                    <a:pt x="923" y="1011"/>
                    <a:pt x="1264" y="964"/>
                    <a:pt x="1264" y="964"/>
                  </a:cubicBezTo>
                  <a:cubicBezTo>
                    <a:pt x="1264" y="964"/>
                    <a:pt x="1254" y="853"/>
                    <a:pt x="1139" y="693"/>
                  </a:cubicBezTo>
                  <a:cubicBezTo>
                    <a:pt x="1025" y="531"/>
                    <a:pt x="1033" y="301"/>
                    <a:pt x="103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7"/>
            <p:cNvSpPr/>
            <p:nvPr/>
          </p:nvSpPr>
          <p:spPr>
            <a:xfrm>
              <a:off x="1943100" y="1211750"/>
              <a:ext cx="42925" cy="35450"/>
            </a:xfrm>
            <a:custGeom>
              <a:avLst/>
              <a:gdLst/>
              <a:ahLst/>
              <a:cxnLst/>
              <a:rect l="l" t="t" r="r" b="b"/>
              <a:pathLst>
                <a:path w="1717" h="1418" extrusionOk="0">
                  <a:moveTo>
                    <a:pt x="1431" y="1"/>
                  </a:moveTo>
                  <a:cubicBezTo>
                    <a:pt x="1426" y="1"/>
                    <a:pt x="1420" y="1"/>
                    <a:pt x="1414" y="1"/>
                  </a:cubicBezTo>
                  <a:cubicBezTo>
                    <a:pt x="1267" y="11"/>
                    <a:pt x="1040" y="176"/>
                    <a:pt x="964" y="347"/>
                  </a:cubicBezTo>
                  <a:cubicBezTo>
                    <a:pt x="889" y="519"/>
                    <a:pt x="764" y="759"/>
                    <a:pt x="669" y="813"/>
                  </a:cubicBezTo>
                  <a:cubicBezTo>
                    <a:pt x="644" y="827"/>
                    <a:pt x="615" y="832"/>
                    <a:pt x="583" y="832"/>
                  </a:cubicBezTo>
                  <a:cubicBezTo>
                    <a:pt x="488" y="832"/>
                    <a:pt x="365" y="787"/>
                    <a:pt x="257" y="787"/>
                  </a:cubicBezTo>
                  <a:cubicBezTo>
                    <a:pt x="111" y="787"/>
                    <a:pt x="9" y="854"/>
                    <a:pt x="0" y="959"/>
                  </a:cubicBezTo>
                  <a:lnTo>
                    <a:pt x="605" y="1246"/>
                  </a:lnTo>
                  <a:cubicBezTo>
                    <a:pt x="650" y="1268"/>
                    <a:pt x="693" y="1282"/>
                    <a:pt x="735" y="1282"/>
                  </a:cubicBezTo>
                  <a:cubicBezTo>
                    <a:pt x="820" y="1282"/>
                    <a:pt x="897" y="1220"/>
                    <a:pt x="972" y="1024"/>
                  </a:cubicBezTo>
                  <a:cubicBezTo>
                    <a:pt x="1048" y="823"/>
                    <a:pt x="1091" y="682"/>
                    <a:pt x="1140" y="682"/>
                  </a:cubicBezTo>
                  <a:cubicBezTo>
                    <a:pt x="1161" y="682"/>
                    <a:pt x="1183" y="709"/>
                    <a:pt x="1209" y="768"/>
                  </a:cubicBezTo>
                  <a:cubicBezTo>
                    <a:pt x="1296" y="965"/>
                    <a:pt x="1332" y="1409"/>
                    <a:pt x="1332" y="1409"/>
                  </a:cubicBezTo>
                  <a:cubicBezTo>
                    <a:pt x="1332" y="1409"/>
                    <a:pt x="1354" y="1417"/>
                    <a:pt x="1383" y="1417"/>
                  </a:cubicBezTo>
                  <a:cubicBezTo>
                    <a:pt x="1423" y="1417"/>
                    <a:pt x="1476" y="1403"/>
                    <a:pt x="1508" y="1336"/>
                  </a:cubicBezTo>
                  <a:cubicBezTo>
                    <a:pt x="1506" y="1206"/>
                    <a:pt x="1513" y="1077"/>
                    <a:pt x="1529" y="948"/>
                  </a:cubicBezTo>
                  <a:cubicBezTo>
                    <a:pt x="1554" y="771"/>
                    <a:pt x="1716" y="546"/>
                    <a:pt x="1704" y="332"/>
                  </a:cubicBezTo>
                  <a:cubicBezTo>
                    <a:pt x="1692" y="126"/>
                    <a:pt x="1583" y="1"/>
                    <a:pt x="143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7"/>
            <p:cNvSpPr/>
            <p:nvPr/>
          </p:nvSpPr>
          <p:spPr>
            <a:xfrm>
              <a:off x="1955300" y="1112650"/>
              <a:ext cx="153375" cy="97250"/>
            </a:xfrm>
            <a:custGeom>
              <a:avLst/>
              <a:gdLst/>
              <a:ahLst/>
              <a:cxnLst/>
              <a:rect l="l" t="t" r="r" b="b"/>
              <a:pathLst>
                <a:path w="6135" h="3890" extrusionOk="0">
                  <a:moveTo>
                    <a:pt x="757" y="0"/>
                  </a:moveTo>
                  <a:cubicBezTo>
                    <a:pt x="402" y="0"/>
                    <a:pt x="1" y="261"/>
                    <a:pt x="44" y="707"/>
                  </a:cubicBezTo>
                  <a:cubicBezTo>
                    <a:pt x="93" y="1189"/>
                    <a:pt x="365" y="3828"/>
                    <a:pt x="365" y="3828"/>
                  </a:cubicBezTo>
                  <a:cubicBezTo>
                    <a:pt x="454" y="3873"/>
                    <a:pt x="540" y="3890"/>
                    <a:pt x="618" y="3890"/>
                  </a:cubicBezTo>
                  <a:cubicBezTo>
                    <a:pt x="822" y="3890"/>
                    <a:pt x="969" y="3777"/>
                    <a:pt x="969" y="3777"/>
                  </a:cubicBezTo>
                  <a:cubicBezTo>
                    <a:pt x="1063" y="2512"/>
                    <a:pt x="1300" y="1635"/>
                    <a:pt x="1104" y="1314"/>
                  </a:cubicBezTo>
                  <a:cubicBezTo>
                    <a:pt x="1104" y="1309"/>
                    <a:pt x="1104" y="1304"/>
                    <a:pt x="1104" y="1299"/>
                  </a:cubicBezTo>
                  <a:lnTo>
                    <a:pt x="1104" y="1299"/>
                  </a:lnTo>
                  <a:lnTo>
                    <a:pt x="2851" y="2300"/>
                  </a:lnTo>
                  <a:cubicBezTo>
                    <a:pt x="3137" y="2454"/>
                    <a:pt x="3492" y="2549"/>
                    <a:pt x="3866" y="2549"/>
                  </a:cubicBezTo>
                  <a:cubicBezTo>
                    <a:pt x="4145" y="2549"/>
                    <a:pt x="4435" y="2496"/>
                    <a:pt x="4713" y="2374"/>
                  </a:cubicBezTo>
                  <a:cubicBezTo>
                    <a:pt x="5362" y="2089"/>
                    <a:pt x="6134" y="1438"/>
                    <a:pt x="5808" y="511"/>
                  </a:cubicBezTo>
                  <a:lnTo>
                    <a:pt x="5808" y="511"/>
                  </a:lnTo>
                  <a:lnTo>
                    <a:pt x="3544" y="1041"/>
                  </a:lnTo>
                  <a:cubicBezTo>
                    <a:pt x="3544" y="1041"/>
                    <a:pt x="1321" y="163"/>
                    <a:pt x="973" y="36"/>
                  </a:cubicBezTo>
                  <a:cubicBezTo>
                    <a:pt x="907" y="12"/>
                    <a:pt x="833" y="0"/>
                    <a:pt x="75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7"/>
            <p:cNvSpPr/>
            <p:nvPr/>
          </p:nvSpPr>
          <p:spPr>
            <a:xfrm>
              <a:off x="1989575" y="1107050"/>
              <a:ext cx="115250" cy="70575"/>
            </a:xfrm>
            <a:custGeom>
              <a:avLst/>
              <a:gdLst/>
              <a:ahLst/>
              <a:cxnLst/>
              <a:rect l="l" t="t" r="r" b="b"/>
              <a:pathLst>
                <a:path w="4610" h="2823" extrusionOk="0">
                  <a:moveTo>
                    <a:pt x="1963" y="1"/>
                  </a:moveTo>
                  <a:cubicBezTo>
                    <a:pt x="1963" y="1"/>
                    <a:pt x="761" y="488"/>
                    <a:pt x="381" y="826"/>
                  </a:cubicBezTo>
                  <a:cubicBezTo>
                    <a:pt x="1" y="1163"/>
                    <a:pt x="156" y="1765"/>
                    <a:pt x="156" y="1765"/>
                  </a:cubicBezTo>
                  <a:cubicBezTo>
                    <a:pt x="156" y="1765"/>
                    <a:pt x="1309" y="2525"/>
                    <a:pt x="1832" y="2711"/>
                  </a:cubicBezTo>
                  <a:cubicBezTo>
                    <a:pt x="2028" y="2780"/>
                    <a:pt x="2261" y="2822"/>
                    <a:pt x="2513" y="2822"/>
                  </a:cubicBezTo>
                  <a:cubicBezTo>
                    <a:pt x="2935" y="2822"/>
                    <a:pt x="3408" y="2705"/>
                    <a:pt x="3835" y="2403"/>
                  </a:cubicBezTo>
                  <a:cubicBezTo>
                    <a:pt x="4518" y="1923"/>
                    <a:pt x="4593" y="1520"/>
                    <a:pt x="4601" y="1256"/>
                  </a:cubicBezTo>
                  <a:cubicBezTo>
                    <a:pt x="4610" y="943"/>
                    <a:pt x="4475" y="584"/>
                    <a:pt x="4475" y="584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7"/>
            <p:cNvSpPr/>
            <p:nvPr/>
          </p:nvSpPr>
          <p:spPr>
            <a:xfrm>
              <a:off x="2037400" y="975050"/>
              <a:ext cx="49575" cy="57025"/>
            </a:xfrm>
            <a:custGeom>
              <a:avLst/>
              <a:gdLst/>
              <a:ahLst/>
              <a:cxnLst/>
              <a:rect l="l" t="t" r="r" b="b"/>
              <a:pathLst>
                <a:path w="1983" h="2281" extrusionOk="0">
                  <a:moveTo>
                    <a:pt x="942" y="0"/>
                  </a:moveTo>
                  <a:cubicBezTo>
                    <a:pt x="472" y="0"/>
                    <a:pt x="146" y="358"/>
                    <a:pt x="72" y="825"/>
                  </a:cubicBezTo>
                  <a:cubicBezTo>
                    <a:pt x="31" y="1064"/>
                    <a:pt x="0" y="1550"/>
                    <a:pt x="165" y="1931"/>
                  </a:cubicBezTo>
                  <a:cubicBezTo>
                    <a:pt x="254" y="2134"/>
                    <a:pt x="335" y="2280"/>
                    <a:pt x="511" y="2280"/>
                  </a:cubicBezTo>
                  <a:cubicBezTo>
                    <a:pt x="521" y="2280"/>
                    <a:pt x="531" y="2280"/>
                    <a:pt x="542" y="2279"/>
                  </a:cubicBezTo>
                  <a:cubicBezTo>
                    <a:pt x="675" y="2268"/>
                    <a:pt x="1220" y="2105"/>
                    <a:pt x="1397" y="1899"/>
                  </a:cubicBezTo>
                  <a:cubicBezTo>
                    <a:pt x="1429" y="1861"/>
                    <a:pt x="1484" y="1756"/>
                    <a:pt x="1484" y="1756"/>
                  </a:cubicBezTo>
                  <a:cubicBezTo>
                    <a:pt x="1827" y="1525"/>
                    <a:pt x="1983" y="1101"/>
                    <a:pt x="1872" y="703"/>
                  </a:cubicBezTo>
                  <a:cubicBezTo>
                    <a:pt x="1762" y="306"/>
                    <a:pt x="1409" y="22"/>
                    <a:pt x="997" y="2"/>
                  </a:cubicBezTo>
                  <a:cubicBezTo>
                    <a:pt x="978" y="1"/>
                    <a:pt x="960" y="0"/>
                    <a:pt x="942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7"/>
            <p:cNvSpPr/>
            <p:nvPr/>
          </p:nvSpPr>
          <p:spPr>
            <a:xfrm>
              <a:off x="2048100" y="1022475"/>
              <a:ext cx="40025" cy="29675"/>
            </a:xfrm>
            <a:custGeom>
              <a:avLst/>
              <a:gdLst/>
              <a:ahLst/>
              <a:cxnLst/>
              <a:rect l="l" t="t" r="r" b="b"/>
              <a:pathLst>
                <a:path w="1601" h="1187" extrusionOk="0">
                  <a:moveTo>
                    <a:pt x="969" y="1"/>
                  </a:moveTo>
                  <a:lnTo>
                    <a:pt x="294" y="256"/>
                  </a:lnTo>
                  <a:cubicBezTo>
                    <a:pt x="343" y="381"/>
                    <a:pt x="382" y="509"/>
                    <a:pt x="409" y="639"/>
                  </a:cubicBezTo>
                  <a:cubicBezTo>
                    <a:pt x="429" y="733"/>
                    <a:pt x="349" y="756"/>
                    <a:pt x="167" y="880"/>
                  </a:cubicBezTo>
                  <a:cubicBezTo>
                    <a:pt x="0" y="994"/>
                    <a:pt x="395" y="1186"/>
                    <a:pt x="698" y="1186"/>
                  </a:cubicBezTo>
                  <a:cubicBezTo>
                    <a:pt x="725" y="1186"/>
                    <a:pt x="751" y="1185"/>
                    <a:pt x="775" y="1182"/>
                  </a:cubicBezTo>
                  <a:cubicBezTo>
                    <a:pt x="1082" y="1143"/>
                    <a:pt x="1419" y="942"/>
                    <a:pt x="1505" y="738"/>
                  </a:cubicBezTo>
                  <a:cubicBezTo>
                    <a:pt x="1600" y="511"/>
                    <a:pt x="1479" y="496"/>
                    <a:pt x="1432" y="477"/>
                  </a:cubicBezTo>
                  <a:cubicBezTo>
                    <a:pt x="1408" y="477"/>
                    <a:pt x="1387" y="477"/>
                    <a:pt x="1367" y="477"/>
                  </a:cubicBezTo>
                  <a:cubicBezTo>
                    <a:pt x="1269" y="477"/>
                    <a:pt x="1205" y="480"/>
                    <a:pt x="1162" y="480"/>
                  </a:cubicBezTo>
                  <a:cubicBezTo>
                    <a:pt x="1069" y="480"/>
                    <a:pt x="1073" y="466"/>
                    <a:pt x="1050" y="383"/>
                  </a:cubicBezTo>
                  <a:cubicBezTo>
                    <a:pt x="1037" y="336"/>
                    <a:pt x="969" y="1"/>
                    <a:pt x="969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7"/>
            <p:cNvSpPr/>
            <p:nvPr/>
          </p:nvSpPr>
          <p:spPr>
            <a:xfrm>
              <a:off x="2026200" y="1034125"/>
              <a:ext cx="77825" cy="118775"/>
            </a:xfrm>
            <a:custGeom>
              <a:avLst/>
              <a:gdLst/>
              <a:ahLst/>
              <a:cxnLst/>
              <a:rect l="l" t="t" r="r" b="b"/>
              <a:pathLst>
                <a:path w="3113" h="4751" extrusionOk="0">
                  <a:moveTo>
                    <a:pt x="2267" y="1"/>
                  </a:moveTo>
                  <a:cubicBezTo>
                    <a:pt x="2179" y="1"/>
                    <a:pt x="2091" y="8"/>
                    <a:pt x="2042" y="11"/>
                  </a:cubicBezTo>
                  <a:cubicBezTo>
                    <a:pt x="2111" y="98"/>
                    <a:pt x="2130" y="152"/>
                    <a:pt x="1936" y="234"/>
                  </a:cubicBezTo>
                  <a:cubicBezTo>
                    <a:pt x="1831" y="279"/>
                    <a:pt x="1727" y="294"/>
                    <a:pt x="1635" y="294"/>
                  </a:cubicBezTo>
                  <a:cubicBezTo>
                    <a:pt x="1435" y="294"/>
                    <a:pt x="1288" y="224"/>
                    <a:pt x="1288" y="224"/>
                  </a:cubicBezTo>
                  <a:cubicBezTo>
                    <a:pt x="1100" y="324"/>
                    <a:pt x="919" y="432"/>
                    <a:pt x="743" y="552"/>
                  </a:cubicBezTo>
                  <a:cubicBezTo>
                    <a:pt x="144" y="967"/>
                    <a:pt x="0" y="1647"/>
                    <a:pt x="605" y="1897"/>
                  </a:cubicBezTo>
                  <a:cubicBezTo>
                    <a:pt x="641" y="2169"/>
                    <a:pt x="816" y="2528"/>
                    <a:pt x="828" y="2687"/>
                  </a:cubicBezTo>
                  <a:cubicBezTo>
                    <a:pt x="794" y="3170"/>
                    <a:pt x="657" y="3311"/>
                    <a:pt x="547" y="4409"/>
                  </a:cubicBezTo>
                  <a:cubicBezTo>
                    <a:pt x="723" y="4614"/>
                    <a:pt x="1075" y="4750"/>
                    <a:pt x="1456" y="4750"/>
                  </a:cubicBezTo>
                  <a:cubicBezTo>
                    <a:pt x="1598" y="4750"/>
                    <a:pt x="1745" y="4731"/>
                    <a:pt x="1888" y="4689"/>
                  </a:cubicBezTo>
                  <a:cubicBezTo>
                    <a:pt x="2555" y="4494"/>
                    <a:pt x="2936" y="4005"/>
                    <a:pt x="3112" y="3788"/>
                  </a:cubicBezTo>
                  <a:cubicBezTo>
                    <a:pt x="2970" y="3111"/>
                    <a:pt x="2596" y="2675"/>
                    <a:pt x="2601" y="2481"/>
                  </a:cubicBezTo>
                  <a:cubicBezTo>
                    <a:pt x="2618" y="1745"/>
                    <a:pt x="2872" y="1288"/>
                    <a:pt x="2805" y="606"/>
                  </a:cubicBezTo>
                  <a:cubicBezTo>
                    <a:pt x="2765" y="216"/>
                    <a:pt x="2607" y="114"/>
                    <a:pt x="2399" y="9"/>
                  </a:cubicBezTo>
                  <a:cubicBezTo>
                    <a:pt x="2360" y="3"/>
                    <a:pt x="2313" y="1"/>
                    <a:pt x="2267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7"/>
            <p:cNvSpPr/>
            <p:nvPr/>
          </p:nvSpPr>
          <p:spPr>
            <a:xfrm>
              <a:off x="2042875" y="975050"/>
              <a:ext cx="42925" cy="49600"/>
            </a:xfrm>
            <a:custGeom>
              <a:avLst/>
              <a:gdLst/>
              <a:ahLst/>
              <a:cxnLst/>
              <a:rect l="l" t="t" r="r" b="b"/>
              <a:pathLst>
                <a:path w="1717" h="1984" extrusionOk="0">
                  <a:moveTo>
                    <a:pt x="725" y="0"/>
                  </a:moveTo>
                  <a:cubicBezTo>
                    <a:pt x="406" y="0"/>
                    <a:pt x="153" y="164"/>
                    <a:pt x="1" y="415"/>
                  </a:cubicBezTo>
                  <a:cubicBezTo>
                    <a:pt x="26" y="459"/>
                    <a:pt x="59" y="500"/>
                    <a:pt x="96" y="535"/>
                  </a:cubicBezTo>
                  <a:cubicBezTo>
                    <a:pt x="96" y="535"/>
                    <a:pt x="59" y="661"/>
                    <a:pt x="141" y="744"/>
                  </a:cubicBezTo>
                  <a:cubicBezTo>
                    <a:pt x="200" y="804"/>
                    <a:pt x="220" y="891"/>
                    <a:pt x="212" y="976"/>
                  </a:cubicBezTo>
                  <a:cubicBezTo>
                    <a:pt x="200" y="1076"/>
                    <a:pt x="200" y="1176"/>
                    <a:pt x="212" y="1277"/>
                  </a:cubicBezTo>
                  <a:cubicBezTo>
                    <a:pt x="231" y="1415"/>
                    <a:pt x="365" y="1473"/>
                    <a:pt x="365" y="1473"/>
                  </a:cubicBezTo>
                  <a:cubicBezTo>
                    <a:pt x="365" y="1473"/>
                    <a:pt x="374" y="1231"/>
                    <a:pt x="447" y="1128"/>
                  </a:cubicBezTo>
                  <a:cubicBezTo>
                    <a:pt x="490" y="1069"/>
                    <a:pt x="541" y="1038"/>
                    <a:pt x="595" y="1038"/>
                  </a:cubicBezTo>
                  <a:cubicBezTo>
                    <a:pt x="652" y="1038"/>
                    <a:pt x="712" y="1072"/>
                    <a:pt x="771" y="1141"/>
                  </a:cubicBezTo>
                  <a:cubicBezTo>
                    <a:pt x="844" y="1227"/>
                    <a:pt x="838" y="1449"/>
                    <a:pt x="755" y="1563"/>
                  </a:cubicBezTo>
                  <a:cubicBezTo>
                    <a:pt x="696" y="1644"/>
                    <a:pt x="639" y="1665"/>
                    <a:pt x="595" y="1665"/>
                  </a:cubicBezTo>
                  <a:cubicBezTo>
                    <a:pt x="541" y="1665"/>
                    <a:pt x="505" y="1633"/>
                    <a:pt x="505" y="1633"/>
                  </a:cubicBezTo>
                  <a:lnTo>
                    <a:pt x="505" y="1633"/>
                  </a:lnTo>
                  <a:cubicBezTo>
                    <a:pt x="492" y="1689"/>
                    <a:pt x="512" y="1918"/>
                    <a:pt x="723" y="1966"/>
                  </a:cubicBezTo>
                  <a:cubicBezTo>
                    <a:pt x="775" y="1978"/>
                    <a:pt x="827" y="1983"/>
                    <a:pt x="878" y="1983"/>
                  </a:cubicBezTo>
                  <a:cubicBezTo>
                    <a:pt x="1001" y="1983"/>
                    <a:pt x="1123" y="1952"/>
                    <a:pt x="1233" y="1891"/>
                  </a:cubicBezTo>
                  <a:cubicBezTo>
                    <a:pt x="1282" y="1859"/>
                    <a:pt x="1329" y="1824"/>
                    <a:pt x="1373" y="1783"/>
                  </a:cubicBezTo>
                  <a:cubicBezTo>
                    <a:pt x="1603" y="1551"/>
                    <a:pt x="1668" y="1329"/>
                    <a:pt x="1686" y="1018"/>
                  </a:cubicBezTo>
                  <a:cubicBezTo>
                    <a:pt x="1717" y="487"/>
                    <a:pt x="1310" y="32"/>
                    <a:pt x="779" y="2"/>
                  </a:cubicBezTo>
                  <a:cubicBezTo>
                    <a:pt x="761" y="1"/>
                    <a:pt x="743" y="0"/>
                    <a:pt x="725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7"/>
            <p:cNvSpPr/>
            <p:nvPr/>
          </p:nvSpPr>
          <p:spPr>
            <a:xfrm>
              <a:off x="2040750" y="1079950"/>
              <a:ext cx="51600" cy="14675"/>
            </a:xfrm>
            <a:custGeom>
              <a:avLst/>
              <a:gdLst/>
              <a:ahLst/>
              <a:cxnLst/>
              <a:rect l="l" t="t" r="r" b="b"/>
              <a:pathLst>
                <a:path w="2064" h="587" extrusionOk="0">
                  <a:moveTo>
                    <a:pt x="2046" y="0"/>
                  </a:moveTo>
                  <a:cubicBezTo>
                    <a:pt x="1491" y="279"/>
                    <a:pt x="1027" y="357"/>
                    <a:pt x="682" y="357"/>
                  </a:cubicBezTo>
                  <a:cubicBezTo>
                    <a:pt x="246" y="357"/>
                    <a:pt x="0" y="233"/>
                    <a:pt x="0" y="233"/>
                  </a:cubicBezTo>
                  <a:lnTo>
                    <a:pt x="0" y="233"/>
                  </a:lnTo>
                  <a:lnTo>
                    <a:pt x="48" y="451"/>
                  </a:lnTo>
                  <a:cubicBezTo>
                    <a:pt x="313" y="550"/>
                    <a:pt x="564" y="587"/>
                    <a:pt x="793" y="587"/>
                  </a:cubicBezTo>
                  <a:cubicBezTo>
                    <a:pt x="1492" y="587"/>
                    <a:pt x="1981" y="241"/>
                    <a:pt x="1981" y="241"/>
                  </a:cubicBezTo>
                  <a:cubicBezTo>
                    <a:pt x="2063" y="93"/>
                    <a:pt x="2046" y="0"/>
                    <a:pt x="2046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7"/>
            <p:cNvSpPr/>
            <p:nvPr/>
          </p:nvSpPr>
          <p:spPr>
            <a:xfrm>
              <a:off x="1937450" y="1045825"/>
              <a:ext cx="123825" cy="59900"/>
            </a:xfrm>
            <a:custGeom>
              <a:avLst/>
              <a:gdLst/>
              <a:ahLst/>
              <a:cxnLst/>
              <a:rect l="l" t="t" r="r" b="b"/>
              <a:pathLst>
                <a:path w="4953" h="2396" extrusionOk="0">
                  <a:moveTo>
                    <a:pt x="4664" y="0"/>
                  </a:moveTo>
                  <a:cubicBezTo>
                    <a:pt x="4556" y="0"/>
                    <a:pt x="4431" y="63"/>
                    <a:pt x="4331" y="209"/>
                  </a:cubicBezTo>
                  <a:cubicBezTo>
                    <a:pt x="4067" y="595"/>
                    <a:pt x="3914" y="1167"/>
                    <a:pt x="3432" y="1540"/>
                  </a:cubicBezTo>
                  <a:cubicBezTo>
                    <a:pt x="3263" y="1670"/>
                    <a:pt x="3028" y="1766"/>
                    <a:pt x="2707" y="1766"/>
                  </a:cubicBezTo>
                  <a:cubicBezTo>
                    <a:pt x="2608" y="1766"/>
                    <a:pt x="2501" y="1757"/>
                    <a:pt x="2386" y="1737"/>
                  </a:cubicBezTo>
                  <a:cubicBezTo>
                    <a:pt x="1894" y="1651"/>
                    <a:pt x="1547" y="1571"/>
                    <a:pt x="1414" y="1494"/>
                  </a:cubicBezTo>
                  <a:cubicBezTo>
                    <a:pt x="1289" y="1422"/>
                    <a:pt x="1248" y="1374"/>
                    <a:pt x="1155" y="1251"/>
                  </a:cubicBezTo>
                  <a:cubicBezTo>
                    <a:pt x="1049" y="1112"/>
                    <a:pt x="947" y="1056"/>
                    <a:pt x="865" y="965"/>
                  </a:cubicBezTo>
                  <a:cubicBezTo>
                    <a:pt x="810" y="903"/>
                    <a:pt x="796" y="879"/>
                    <a:pt x="776" y="879"/>
                  </a:cubicBezTo>
                  <a:cubicBezTo>
                    <a:pt x="766" y="879"/>
                    <a:pt x="754" y="886"/>
                    <a:pt x="734" y="897"/>
                  </a:cubicBezTo>
                  <a:cubicBezTo>
                    <a:pt x="675" y="928"/>
                    <a:pt x="679" y="1065"/>
                    <a:pt x="744" y="1165"/>
                  </a:cubicBezTo>
                  <a:cubicBezTo>
                    <a:pt x="813" y="1269"/>
                    <a:pt x="887" y="1306"/>
                    <a:pt x="893" y="1334"/>
                  </a:cubicBezTo>
                  <a:cubicBezTo>
                    <a:pt x="895" y="1340"/>
                    <a:pt x="890" y="1344"/>
                    <a:pt x="881" y="1344"/>
                  </a:cubicBezTo>
                  <a:cubicBezTo>
                    <a:pt x="851" y="1344"/>
                    <a:pt x="772" y="1312"/>
                    <a:pt x="677" y="1258"/>
                  </a:cubicBezTo>
                  <a:cubicBezTo>
                    <a:pt x="507" y="1161"/>
                    <a:pt x="433" y="1047"/>
                    <a:pt x="353" y="984"/>
                  </a:cubicBezTo>
                  <a:cubicBezTo>
                    <a:pt x="327" y="963"/>
                    <a:pt x="305" y="955"/>
                    <a:pt x="286" y="955"/>
                  </a:cubicBezTo>
                  <a:cubicBezTo>
                    <a:pt x="241" y="955"/>
                    <a:pt x="219" y="1003"/>
                    <a:pt x="226" y="1037"/>
                  </a:cubicBezTo>
                  <a:cubicBezTo>
                    <a:pt x="237" y="1084"/>
                    <a:pt x="258" y="1156"/>
                    <a:pt x="367" y="1276"/>
                  </a:cubicBezTo>
                  <a:cubicBezTo>
                    <a:pt x="448" y="1360"/>
                    <a:pt x="536" y="1438"/>
                    <a:pt x="629" y="1508"/>
                  </a:cubicBezTo>
                  <a:cubicBezTo>
                    <a:pt x="542" y="1476"/>
                    <a:pt x="459" y="1434"/>
                    <a:pt x="382" y="1382"/>
                  </a:cubicBezTo>
                  <a:cubicBezTo>
                    <a:pt x="236" y="1284"/>
                    <a:pt x="189" y="1228"/>
                    <a:pt x="110" y="1181"/>
                  </a:cubicBezTo>
                  <a:cubicBezTo>
                    <a:pt x="100" y="1174"/>
                    <a:pt x="91" y="1172"/>
                    <a:pt x="82" y="1172"/>
                  </a:cubicBezTo>
                  <a:cubicBezTo>
                    <a:pt x="24" y="1172"/>
                    <a:pt x="1" y="1290"/>
                    <a:pt x="56" y="1358"/>
                  </a:cubicBezTo>
                  <a:cubicBezTo>
                    <a:pt x="124" y="1439"/>
                    <a:pt x="202" y="1509"/>
                    <a:pt x="290" y="1569"/>
                  </a:cubicBezTo>
                  <a:cubicBezTo>
                    <a:pt x="387" y="1635"/>
                    <a:pt x="558" y="1732"/>
                    <a:pt x="558" y="1732"/>
                  </a:cubicBezTo>
                  <a:cubicBezTo>
                    <a:pt x="371" y="1685"/>
                    <a:pt x="253" y="1592"/>
                    <a:pt x="177" y="1545"/>
                  </a:cubicBezTo>
                  <a:cubicBezTo>
                    <a:pt x="141" y="1522"/>
                    <a:pt x="111" y="1511"/>
                    <a:pt x="87" y="1511"/>
                  </a:cubicBezTo>
                  <a:cubicBezTo>
                    <a:pt x="61" y="1511"/>
                    <a:pt x="43" y="1525"/>
                    <a:pt x="36" y="1553"/>
                  </a:cubicBezTo>
                  <a:cubicBezTo>
                    <a:pt x="25" y="1594"/>
                    <a:pt x="60" y="1663"/>
                    <a:pt x="213" y="1785"/>
                  </a:cubicBezTo>
                  <a:cubicBezTo>
                    <a:pt x="365" y="1908"/>
                    <a:pt x="623" y="2003"/>
                    <a:pt x="855" y="2037"/>
                  </a:cubicBezTo>
                  <a:cubicBezTo>
                    <a:pt x="1085" y="2071"/>
                    <a:pt x="1181" y="2066"/>
                    <a:pt x="1298" y="2098"/>
                  </a:cubicBezTo>
                  <a:cubicBezTo>
                    <a:pt x="1728" y="2215"/>
                    <a:pt x="2080" y="2321"/>
                    <a:pt x="2541" y="2380"/>
                  </a:cubicBezTo>
                  <a:cubicBezTo>
                    <a:pt x="2623" y="2390"/>
                    <a:pt x="2714" y="2396"/>
                    <a:pt x="2810" y="2396"/>
                  </a:cubicBezTo>
                  <a:cubicBezTo>
                    <a:pt x="3043" y="2396"/>
                    <a:pt x="3301" y="2364"/>
                    <a:pt x="3511" y="2294"/>
                  </a:cubicBezTo>
                  <a:cubicBezTo>
                    <a:pt x="3974" y="2140"/>
                    <a:pt x="4425" y="1625"/>
                    <a:pt x="4655" y="1212"/>
                  </a:cubicBezTo>
                  <a:cubicBezTo>
                    <a:pt x="4951" y="680"/>
                    <a:pt x="4953" y="251"/>
                    <a:pt x="4879" y="121"/>
                  </a:cubicBezTo>
                  <a:cubicBezTo>
                    <a:pt x="4835" y="45"/>
                    <a:pt x="4755" y="0"/>
                    <a:pt x="4664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7"/>
            <p:cNvSpPr/>
            <p:nvPr/>
          </p:nvSpPr>
          <p:spPr>
            <a:xfrm>
              <a:off x="2069125" y="1017825"/>
              <a:ext cx="19425" cy="57000"/>
            </a:xfrm>
            <a:custGeom>
              <a:avLst/>
              <a:gdLst/>
              <a:ahLst/>
              <a:cxnLst/>
              <a:rect l="l" t="t" r="r" b="b"/>
              <a:pathLst>
                <a:path w="777" h="2280" extrusionOk="0">
                  <a:moveTo>
                    <a:pt x="183" y="0"/>
                  </a:moveTo>
                  <a:cubicBezTo>
                    <a:pt x="34" y="0"/>
                    <a:pt x="0" y="207"/>
                    <a:pt x="0" y="207"/>
                  </a:cubicBezTo>
                  <a:cubicBezTo>
                    <a:pt x="162" y="446"/>
                    <a:pt x="78" y="622"/>
                    <a:pt x="57" y="1019"/>
                  </a:cubicBezTo>
                  <a:cubicBezTo>
                    <a:pt x="38" y="1417"/>
                    <a:pt x="27" y="1704"/>
                    <a:pt x="284" y="2031"/>
                  </a:cubicBezTo>
                  <a:cubicBezTo>
                    <a:pt x="449" y="2242"/>
                    <a:pt x="603" y="2279"/>
                    <a:pt x="692" y="2279"/>
                  </a:cubicBezTo>
                  <a:cubicBezTo>
                    <a:pt x="741" y="2279"/>
                    <a:pt x="770" y="2268"/>
                    <a:pt x="770" y="2268"/>
                  </a:cubicBezTo>
                  <a:cubicBezTo>
                    <a:pt x="688" y="2117"/>
                    <a:pt x="689" y="1727"/>
                    <a:pt x="733" y="1394"/>
                  </a:cubicBezTo>
                  <a:cubicBezTo>
                    <a:pt x="776" y="1063"/>
                    <a:pt x="724" y="617"/>
                    <a:pt x="612" y="407"/>
                  </a:cubicBezTo>
                  <a:cubicBezTo>
                    <a:pt x="501" y="197"/>
                    <a:pt x="320" y="47"/>
                    <a:pt x="320" y="47"/>
                  </a:cubicBezTo>
                  <a:cubicBezTo>
                    <a:pt x="266" y="13"/>
                    <a:pt x="221" y="0"/>
                    <a:pt x="183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7"/>
            <p:cNvSpPr/>
            <p:nvPr/>
          </p:nvSpPr>
          <p:spPr>
            <a:xfrm>
              <a:off x="2068925" y="1018125"/>
              <a:ext cx="8350" cy="4675"/>
            </a:xfrm>
            <a:custGeom>
              <a:avLst/>
              <a:gdLst/>
              <a:ahLst/>
              <a:cxnLst/>
              <a:rect l="l" t="t" r="r" b="b"/>
              <a:pathLst>
                <a:path w="334" h="187" fill="none" extrusionOk="0">
                  <a:moveTo>
                    <a:pt x="333" y="7"/>
                  </a:moveTo>
                  <a:cubicBezTo>
                    <a:pt x="333" y="7"/>
                    <a:pt x="95" y="1"/>
                    <a:pt x="0" y="187"/>
                  </a:cubicBezTo>
                </a:path>
              </a:pathLst>
            </a:custGeom>
            <a:noFill/>
            <a:ln w="200" cap="rnd" cmpd="sng">
              <a:solidFill>
                <a:srgbClr val="E94372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7"/>
            <p:cNvSpPr/>
            <p:nvPr/>
          </p:nvSpPr>
          <p:spPr>
            <a:xfrm>
              <a:off x="2018150" y="1065025"/>
              <a:ext cx="132800" cy="136750"/>
            </a:xfrm>
            <a:custGeom>
              <a:avLst/>
              <a:gdLst/>
              <a:ahLst/>
              <a:cxnLst/>
              <a:rect l="l" t="t" r="r" b="b"/>
              <a:pathLst>
                <a:path w="5312" h="5470" extrusionOk="0">
                  <a:moveTo>
                    <a:pt x="4351" y="1518"/>
                  </a:moveTo>
                  <a:lnTo>
                    <a:pt x="4351" y="1518"/>
                  </a:lnTo>
                  <a:cubicBezTo>
                    <a:pt x="4355" y="1547"/>
                    <a:pt x="4354" y="1577"/>
                    <a:pt x="4349" y="1606"/>
                  </a:cubicBezTo>
                  <a:lnTo>
                    <a:pt x="4277" y="2044"/>
                  </a:lnTo>
                  <a:lnTo>
                    <a:pt x="3113" y="2717"/>
                  </a:lnTo>
                  <a:cubicBezTo>
                    <a:pt x="3124" y="2662"/>
                    <a:pt x="3133" y="2600"/>
                    <a:pt x="3144" y="2536"/>
                  </a:cubicBezTo>
                  <a:cubicBezTo>
                    <a:pt x="3182" y="2295"/>
                    <a:pt x="3471" y="1951"/>
                    <a:pt x="3785" y="1768"/>
                  </a:cubicBezTo>
                  <a:lnTo>
                    <a:pt x="4036" y="1625"/>
                  </a:lnTo>
                  <a:cubicBezTo>
                    <a:pt x="4159" y="1555"/>
                    <a:pt x="4268" y="1520"/>
                    <a:pt x="4351" y="1518"/>
                  </a:cubicBezTo>
                  <a:close/>
                  <a:moveTo>
                    <a:pt x="4894" y="0"/>
                  </a:moveTo>
                  <a:cubicBezTo>
                    <a:pt x="4780" y="0"/>
                    <a:pt x="4644" y="41"/>
                    <a:pt x="4490" y="127"/>
                  </a:cubicBezTo>
                  <a:lnTo>
                    <a:pt x="3638" y="601"/>
                  </a:lnTo>
                  <a:cubicBezTo>
                    <a:pt x="3109" y="899"/>
                    <a:pt x="2574" y="1619"/>
                    <a:pt x="2444" y="2213"/>
                  </a:cubicBezTo>
                  <a:lnTo>
                    <a:pt x="2018" y="4189"/>
                  </a:lnTo>
                  <a:cubicBezTo>
                    <a:pt x="1906" y="4696"/>
                    <a:pt x="1523" y="5038"/>
                    <a:pt x="1106" y="5038"/>
                  </a:cubicBezTo>
                  <a:cubicBezTo>
                    <a:pt x="1035" y="5038"/>
                    <a:pt x="963" y="5028"/>
                    <a:pt x="891" y="5007"/>
                  </a:cubicBezTo>
                  <a:lnTo>
                    <a:pt x="0" y="4752"/>
                  </a:lnTo>
                  <a:lnTo>
                    <a:pt x="0" y="4752"/>
                  </a:lnTo>
                  <a:cubicBezTo>
                    <a:pt x="46" y="4778"/>
                    <a:pt x="427" y="4998"/>
                    <a:pt x="891" y="5264"/>
                  </a:cubicBezTo>
                  <a:cubicBezTo>
                    <a:pt x="1127" y="5401"/>
                    <a:pt x="1440" y="5469"/>
                    <a:pt x="1760" y="5469"/>
                  </a:cubicBezTo>
                  <a:cubicBezTo>
                    <a:pt x="2107" y="5469"/>
                    <a:pt x="2463" y="5389"/>
                    <a:pt x="2737" y="5231"/>
                  </a:cubicBezTo>
                  <a:lnTo>
                    <a:pt x="3512" y="4783"/>
                  </a:lnTo>
                  <a:cubicBezTo>
                    <a:pt x="4039" y="4479"/>
                    <a:pt x="4567" y="3751"/>
                    <a:pt x="4692" y="3156"/>
                  </a:cubicBezTo>
                  <a:lnTo>
                    <a:pt x="5223" y="667"/>
                  </a:lnTo>
                  <a:cubicBezTo>
                    <a:pt x="5312" y="244"/>
                    <a:pt x="5172" y="0"/>
                    <a:pt x="4894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7"/>
            <p:cNvSpPr/>
            <p:nvPr/>
          </p:nvSpPr>
          <p:spPr>
            <a:xfrm>
              <a:off x="2094925" y="1102975"/>
              <a:ext cx="37200" cy="36425"/>
            </a:xfrm>
            <a:custGeom>
              <a:avLst/>
              <a:gdLst/>
              <a:ahLst/>
              <a:cxnLst/>
              <a:rect l="l" t="t" r="r" b="b"/>
              <a:pathLst>
                <a:path w="1488" h="1457" extrusionOk="0">
                  <a:moveTo>
                    <a:pt x="1303" y="0"/>
                  </a:moveTo>
                  <a:cubicBezTo>
                    <a:pt x="1296" y="0"/>
                    <a:pt x="1288" y="0"/>
                    <a:pt x="1280" y="1"/>
                  </a:cubicBezTo>
                  <a:cubicBezTo>
                    <a:pt x="1284" y="30"/>
                    <a:pt x="1283" y="59"/>
                    <a:pt x="1278" y="88"/>
                  </a:cubicBezTo>
                  <a:lnTo>
                    <a:pt x="1206" y="526"/>
                  </a:lnTo>
                  <a:lnTo>
                    <a:pt x="42" y="1199"/>
                  </a:lnTo>
                  <a:cubicBezTo>
                    <a:pt x="17" y="1351"/>
                    <a:pt x="0" y="1456"/>
                    <a:pt x="0" y="1456"/>
                  </a:cubicBezTo>
                  <a:lnTo>
                    <a:pt x="1393" y="651"/>
                  </a:lnTo>
                  <a:lnTo>
                    <a:pt x="1465" y="213"/>
                  </a:lnTo>
                  <a:cubicBezTo>
                    <a:pt x="1488" y="75"/>
                    <a:pt x="1423" y="0"/>
                    <a:pt x="1303" y="0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7"/>
            <p:cNvSpPr/>
            <p:nvPr/>
          </p:nvSpPr>
          <p:spPr>
            <a:xfrm>
              <a:off x="2003825" y="1200325"/>
              <a:ext cx="117850" cy="38200"/>
            </a:xfrm>
            <a:custGeom>
              <a:avLst/>
              <a:gdLst/>
              <a:ahLst/>
              <a:cxnLst/>
              <a:rect l="l" t="t" r="r" b="b"/>
              <a:pathLst>
                <a:path w="4714" h="1528" extrusionOk="0">
                  <a:moveTo>
                    <a:pt x="126" y="1"/>
                  </a:moveTo>
                  <a:cubicBezTo>
                    <a:pt x="88" y="1"/>
                    <a:pt x="51" y="21"/>
                    <a:pt x="30" y="56"/>
                  </a:cubicBezTo>
                  <a:cubicBezTo>
                    <a:pt x="0" y="108"/>
                    <a:pt x="18" y="175"/>
                    <a:pt x="70" y="206"/>
                  </a:cubicBezTo>
                  <a:lnTo>
                    <a:pt x="2357" y="1527"/>
                  </a:lnTo>
                  <a:lnTo>
                    <a:pt x="4646" y="206"/>
                  </a:lnTo>
                  <a:cubicBezTo>
                    <a:pt x="4696" y="175"/>
                    <a:pt x="4713" y="108"/>
                    <a:pt x="4683" y="56"/>
                  </a:cubicBezTo>
                  <a:cubicBezTo>
                    <a:pt x="4662" y="22"/>
                    <a:pt x="4626" y="2"/>
                    <a:pt x="4588" y="2"/>
                  </a:cubicBezTo>
                  <a:cubicBezTo>
                    <a:pt x="4570" y="2"/>
                    <a:pt x="4552" y="6"/>
                    <a:pt x="4536" y="15"/>
                  </a:cubicBezTo>
                  <a:lnTo>
                    <a:pt x="2357" y="1273"/>
                  </a:lnTo>
                  <a:lnTo>
                    <a:pt x="180" y="15"/>
                  </a:lnTo>
                  <a:cubicBezTo>
                    <a:pt x="163" y="5"/>
                    <a:pt x="144" y="1"/>
                    <a:pt x="126" y="1"/>
                  </a:cubicBezTo>
                  <a:close/>
                </a:path>
              </a:pathLst>
            </a:custGeom>
            <a:solidFill>
              <a:srgbClr val="223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0" name="Google Shape;900;p37"/>
          <p:cNvSpPr txBox="1">
            <a:spLocks noGrp="1"/>
          </p:cNvSpPr>
          <p:nvPr>
            <p:ph type="ctrTitle"/>
          </p:nvPr>
        </p:nvSpPr>
        <p:spPr>
          <a:xfrm flipH="1">
            <a:off x="6331013" y="1460238"/>
            <a:ext cx="124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SATURN</a:t>
            </a:r>
            <a:endParaRPr/>
          </a:p>
        </p:txBody>
      </p:sp>
      <p:sp>
        <p:nvSpPr>
          <p:cNvPr id="901" name="Google Shape;901;p37"/>
          <p:cNvSpPr txBox="1">
            <a:spLocks noGrp="1"/>
          </p:cNvSpPr>
          <p:nvPr>
            <p:ph type="subTitle" idx="1"/>
          </p:nvPr>
        </p:nvSpPr>
        <p:spPr>
          <a:xfrm flipH="1">
            <a:off x="5812013" y="1857050"/>
            <a:ext cx="2285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Yes, this is the ringed one. It’s a gas giant, composed mostly of hydrogen and helium</a:t>
            </a:r>
            <a:endParaRPr/>
          </a:p>
        </p:txBody>
      </p:sp>
      <p:sp>
        <p:nvSpPr>
          <p:cNvPr id="902" name="Google Shape;902;p37"/>
          <p:cNvSpPr txBox="1">
            <a:spLocks noGrp="1"/>
          </p:cNvSpPr>
          <p:nvPr>
            <p:ph type="subTitle" idx="3"/>
          </p:nvPr>
        </p:nvSpPr>
        <p:spPr>
          <a:xfrm flipH="1">
            <a:off x="5812013" y="3417600"/>
            <a:ext cx="2285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It’s the biggest planet in our Solar System and the fourth-brightest object in the sky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ollege Newsletter by Slidesgo">
  <a:themeElements>
    <a:clrScheme name="Simple Light">
      <a:dk1>
        <a:srgbClr val="324788"/>
      </a:dk1>
      <a:lt1>
        <a:srgbClr val="F5FBFB"/>
      </a:lt1>
      <a:dk2>
        <a:srgbClr val="595959"/>
      </a:dk2>
      <a:lt2>
        <a:srgbClr val="E2ECFF"/>
      </a:lt2>
      <a:accent1>
        <a:srgbClr val="FF66A7"/>
      </a:accent1>
      <a:accent2>
        <a:srgbClr val="90C4FE"/>
      </a:accent2>
      <a:accent3>
        <a:srgbClr val="706EDC"/>
      </a:accent3>
      <a:accent4>
        <a:srgbClr val="FFDB4C"/>
      </a:accent4>
      <a:accent5>
        <a:srgbClr val="FF66A7"/>
      </a:accent5>
      <a:accent6>
        <a:srgbClr val="90C4FE"/>
      </a:accent6>
      <a:hlink>
        <a:srgbClr val="32478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1080</Words>
  <Application>Microsoft Office PowerPoint</Application>
  <PresentationFormat>全屏显示(16:9)</PresentationFormat>
  <Paragraphs>229</Paragraphs>
  <Slides>44</Slides>
  <Notes>44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44</vt:i4>
      </vt:variant>
    </vt:vector>
  </HeadingPairs>
  <TitlesOfParts>
    <vt:vector size="58" baseType="lpstr">
      <vt:lpstr>Roboto Medium</vt:lpstr>
      <vt:lpstr>Dosis ExtraLight</vt:lpstr>
      <vt:lpstr>Lato</vt:lpstr>
      <vt:lpstr>Amatic SC</vt:lpstr>
      <vt:lpstr>Fira Sans Extra Condensed Medium</vt:lpstr>
      <vt:lpstr>Proxima Nova Semibold</vt:lpstr>
      <vt:lpstr>Arial</vt:lpstr>
      <vt:lpstr>Calibri</vt:lpstr>
      <vt:lpstr>Proxima Nova</vt:lpstr>
      <vt:lpstr>Nunito Light</vt:lpstr>
      <vt:lpstr>Raleway Thin</vt:lpstr>
      <vt:lpstr>Raleway</vt:lpstr>
      <vt:lpstr>College Newsletter by Slidesgo</vt:lpstr>
      <vt:lpstr>Slidesgo Final Pages</vt:lpstr>
      <vt:lpstr>COLLEGE NEWSLETTER</vt:lpstr>
      <vt:lpstr>TABLE OF CONTENTS</vt:lpstr>
      <vt:lpstr>ANNOUNCEMENTS</vt:lpstr>
      <vt:lpstr>1st ANNOUNCEMENT</vt:lpstr>
      <vt:lpstr>HIGHLIGHTS OF THE MONTH</vt:lpstr>
      <vt:lpstr>A PICTURE ALWAYS REINFORCES THE CONCEPT</vt:lpstr>
      <vt:lpstr>A PICTURE IS WORTH A THOUSAND WORDS</vt:lpstr>
      <vt:lpstr>IN DEPTH</vt:lpstr>
      <vt:lpstr>JUPITER</vt:lpstr>
      <vt:lpstr>IN DEPTH</vt:lpstr>
      <vt:lpstr>SECTOR NEWS</vt:lpstr>
      <vt:lpstr>IN BRIEF</vt:lpstr>
      <vt:lpstr>IN BRIEF</vt:lpstr>
      <vt:lpstr>STUDENT REVIEWS</vt:lpstr>
      <vt:lpstr>AWESOME WORDS</vt:lpstr>
      <vt:lpstr>NEWS</vt:lpstr>
      <vt:lpstr>OUR NUMBERS</vt:lpstr>
      <vt:lpstr>OUR LOCATIONS</vt:lpstr>
      <vt:lpstr>WELCOME</vt:lpstr>
      <vt:lpstr>WELCOME</vt:lpstr>
      <vt:lpstr>EVENTS</vt:lpstr>
      <vt:lpstr>REVIEW OF PAST EVENTS</vt:lpstr>
      <vt:lpstr>MARS</vt:lpstr>
      <vt:lpstr>SNEAK PEEK</vt:lpstr>
      <vt:lpstr>THANKS</vt:lpstr>
      <vt:lpstr>ISOMETRIC ICONS</vt:lpstr>
      <vt:lpstr>ALTERNATIVE RESOURCES</vt:lpstr>
      <vt:lpstr>ALTERNATIVE RESOURCES</vt:lpstr>
      <vt:lpstr>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COLLEGE NEWSLETTER</dc:title>
  <cp:lastModifiedBy>刘 龙</cp:lastModifiedBy>
  <cp:revision>1</cp:revision>
  <dcterms:modified xsi:type="dcterms:W3CDTF">2020-07-21T13:57:07Z</dcterms:modified>
</cp:coreProperties>
</file>